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08" r:id="rId2"/>
    <p:sldId id="536" r:id="rId3"/>
    <p:sldId id="404" r:id="rId4"/>
    <p:sldId id="509" r:id="rId5"/>
    <p:sldId id="537" r:id="rId6"/>
    <p:sldId id="543" r:id="rId7"/>
    <p:sldId id="531" r:id="rId8"/>
    <p:sldId id="532" r:id="rId9"/>
    <p:sldId id="427" r:id="rId10"/>
    <p:sldId id="371" r:id="rId11"/>
    <p:sldId id="535" r:id="rId12"/>
    <p:sldId id="538" r:id="rId13"/>
    <p:sldId id="512" r:id="rId14"/>
    <p:sldId id="539" r:id="rId15"/>
    <p:sldId id="542" r:id="rId16"/>
    <p:sldId id="540" r:id="rId17"/>
    <p:sldId id="5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F9"/>
    <a:srgbClr val="FF99FF"/>
    <a:srgbClr val="FB7DE9"/>
    <a:srgbClr val="FA7AE8"/>
    <a:srgbClr val="FEE2FA"/>
    <a:srgbClr val="FFE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1FD01-57DF-419D-8799-E8C4675BC460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7BCF0-B7B2-4537-9098-C82C60D0B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6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8E6C7-DBCC-448A-878E-1B169CE82F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stote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57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E69BB1A-E0A7-4924-B6DE-7D5194DBF5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AA00827-0164-410B-B8B6-1D7607DEB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322F5A0-38FD-48C7-BDBD-66D1704621C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616DA4-9433-4EB7-812B-677CA0474CAA}" type="slidenum">
              <a:rPr lang="en-US" altLang="en-US">
                <a:latin typeface=".VnAristote" panose="020B7200000000000000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.VnAristot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981A75F-A11E-4E21-B1B1-FC01AD5FFA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C7162D27-A8DD-4714-8DCE-CA14C82C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3D9D1785-34DD-4FD6-98B8-F35118C800F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45191CB0-9DD3-44CA-851B-804F50DBC04D}" type="slidenum">
              <a:rPr lang="en-US" altLang="en-US"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</a:rPr>
              <a:pPr algn="r" eaLnBrk="1" hangingPunct="1">
                <a:defRPr/>
              </a:pPr>
              <a:t>14</a:t>
            </a:fld>
            <a:endParaRPr lang="en-US" altLang="en-US" sz="1200"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EDE3DEB-D59A-477D-883D-49ACBD1718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385463A1-65CB-4BB0-A778-DEBEDA31F1F0}" type="slidenum">
              <a:rPr lang="en-US" altLang="en-US" smtClean="0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A920A8A-BA06-4EFE-B9F6-5210AF93C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7A617AC-B875-4F8B-A513-567595A7F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D761-38AD-498B-B78C-95E105D47A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790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1CF5-8202-4BCE-8476-FB3F36683F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7659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39138-2789-4326-87BB-BA4840FB3B9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703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467-42D5-4F6B-9536-988326F289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8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7CBF5-1450-484F-AE73-988D929C96C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4741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13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6082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726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862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0774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17B1-D26B-495F-AE1F-84823D217A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23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B1FD-7C1A-4D26-BF76-8092C09139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406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12D3-2575-49F8-8135-23BFD5CAB7F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881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FD438-F010-46F3-96E4-60DE85AC46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0491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B58F3-917C-4F26-89F5-51AD2BCA74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822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CB90-296D-48DF-8DC0-F8372564F1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597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C58D-920C-4E0B-948B-F8D038F381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9432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0B20-B641-40EE-B7F6-B5B6AE5E3D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1365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350A-12E2-4450-91DB-68763CE7D8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853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652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510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857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921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AFB5-658B-400B-9094-5F463B2090A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437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4F08-6218-4483-849E-12820FD3C4C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324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4CC0-AA12-4D73-85C5-C79EBE03E91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314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pitchFamily="34" charset="0"/>
              </a:defRPr>
            </a:lvl1pPr>
          </a:lstStyle>
          <a:p>
            <a:pPr>
              <a:defRPr/>
            </a:pPr>
            <a:fld id="{5EA597CD-C9E6-446D-89AF-0E8A5F38B5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472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6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431F2-D116-482D-80A8-BEC03B70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24" y="0"/>
            <a:ext cx="12192000" cy="6826250"/>
          </a:xfrm>
          <a:prstGeom prst="rect">
            <a:avLst/>
          </a:prstGeom>
        </p:spPr>
      </p:pic>
      <p:pic>
        <p:nvPicPr>
          <p:cNvPr id="717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" y="4152778"/>
            <a:ext cx="356795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77608" y="87093"/>
            <a:ext cx="92964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>
                <a:ln w="3175">
                  <a:solidFill>
                    <a:srgbClr val="FF0066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TIỂU HỌC GIANG BIÊN</a:t>
            </a:r>
          </a:p>
          <a:p>
            <a:pPr algn="ctr">
              <a:defRPr/>
            </a:pPr>
            <a:endParaRPr lang="en-US" sz="2400" b="1" spc="50" dirty="0">
              <a:ln w="3175">
                <a:solidFill>
                  <a:srgbClr val="FF0066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Times" pitchFamily="2" charset="0"/>
            </a:endParaRP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47" y="0"/>
            <a:ext cx="1299882" cy="15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73644" y="1494699"/>
            <a:ext cx="7467600" cy="21852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3175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TẬP VIẾT </a:t>
            </a:r>
          </a:p>
          <a:p>
            <a:pPr algn="ctr">
              <a:defRPr/>
            </a:pPr>
            <a:r>
              <a:rPr lang="en-US" sz="4800" b="1" spc="50" dirty="0">
                <a:ln w="3175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OÂN CHÖÕ HOA L</a:t>
            </a:r>
          </a:p>
          <a:p>
            <a:pPr algn="ctr">
              <a:defRPr/>
            </a:pPr>
            <a:r>
              <a:rPr lang="en-US" sz="4400" b="1" spc="50" dirty="0">
                <a:ln w="3175">
                  <a:solidFill>
                    <a:srgbClr val="FF0066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Times" pitchFamily="2" charset="0"/>
              </a:rPr>
              <a:t>TUẦN 15</a:t>
            </a:r>
            <a:endParaRPr lang="en-US" sz="4400" b="1" spc="50" dirty="0">
              <a:ln w="3175">
                <a:solidFill>
                  <a:srgbClr val="0000FF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197"/>
    </mc:Choice>
    <mc:Fallback xmlns="">
      <p:transition spd="slow" advClick="0" advTm="381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38BAA28-28DB-4D5C-ACA9-6E266E854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sp>
        <p:nvSpPr>
          <p:cNvPr id="12" name="Text Box 11">
            <a:extLst>
              <a:ext uri="{FF2B5EF4-FFF2-40B4-BE49-F238E27FC236}">
                <a16:creationId xmlns:a16="http://schemas.microsoft.com/office/drawing/2014/main" id="{6A4D37F6-9122-406A-B64C-B93C4CF7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312738"/>
            <a:ext cx="5313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Luyện</a:t>
            </a:r>
            <a:r>
              <a:rPr lang="en-US" altLang="en-US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viết</a:t>
            </a:r>
            <a:r>
              <a:rPr lang="en-US" altLang="en-US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từ</a:t>
            </a:r>
            <a:r>
              <a:rPr lang="en-US" altLang="en-US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ứng</a:t>
            </a:r>
            <a:r>
              <a:rPr lang="en-US" altLang="en-US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dụng</a:t>
            </a:r>
            <a:endParaRPr lang="en-US" altLang="en-US" sz="3600" b="1" i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56E7CA7-3973-4BC2-820A-2B9BA2D16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1" y="769894"/>
            <a:ext cx="27432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riêng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44846695-F115-499A-84C9-CC821003A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61710"/>
            <a:ext cx="7374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</a:rPr>
              <a:t> “Lê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Lợi</a:t>
            </a:r>
            <a:r>
              <a:rPr lang="en-US" altLang="en-US" sz="2400" b="1" dirty="0">
                <a:latin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53D847C3-11EB-4E05-A74D-37EF0740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031" y="3547599"/>
            <a:ext cx="5551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“Lê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Lê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Lợi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                                              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 L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9AD099DC-EA5F-44A1-BD60-9B074A2A5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13695"/>
            <a:ext cx="8845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</a:rPr>
              <a:t> “Lê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Lợi</a:t>
            </a:r>
            <a:r>
              <a:rPr lang="en-US" altLang="en-US" sz="2800" b="1" dirty="0">
                <a:latin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rưỡi</a:t>
            </a:r>
            <a:r>
              <a:rPr lang="en-US" altLang="en-US" sz="2800" b="1" dirty="0">
                <a:latin typeface="Times New Roman" panose="02020603050405020304" pitchFamily="18" charset="0"/>
              </a:rPr>
              <a:t> ? </a:t>
            </a:r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0A32168E-F839-4816-BA55-C603EB50B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875523"/>
            <a:ext cx="38257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L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2 ô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rưỡi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1 ô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ly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DECB46E6-A6EB-451B-8129-F344BE911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592317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19" name="Picture 25" descr="le loi">
            <a:extLst>
              <a:ext uri="{FF2B5EF4-FFF2-40B4-BE49-F238E27FC236}">
                <a16:creationId xmlns:a16="http://schemas.microsoft.com/office/drawing/2014/main" id="{D0E6D69F-A9BC-4D51-A454-3CC2DA513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9394" r="71055" b="34179"/>
          <a:stretch/>
        </p:blipFill>
        <p:spPr bwMode="auto">
          <a:xfrm>
            <a:off x="4329730" y="1193676"/>
            <a:ext cx="3446577" cy="16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2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11EE01-E66F-4BDB-ABBB-5DB133CDA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9E4DCCC-DD6F-4669-A398-036336C3C6B3}"/>
              </a:ext>
            </a:extLst>
          </p:cNvPr>
          <p:cNvSpPr/>
          <p:nvPr/>
        </p:nvSpPr>
        <p:spPr bwMode="auto">
          <a:xfrm>
            <a:off x="3307556" y="619919"/>
            <a:ext cx="5313362" cy="165735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4740FB15-203B-4CF2-9560-9CB3B23AE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556" y="1125537"/>
            <a:ext cx="54451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Luyện</a:t>
            </a:r>
            <a:r>
              <a:rPr lang="en-US" alt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viết</a:t>
            </a:r>
            <a:r>
              <a:rPr lang="en-US" alt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bảng</a:t>
            </a:r>
            <a:r>
              <a:rPr lang="en-US" alt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con</a:t>
            </a:r>
          </a:p>
        </p:txBody>
      </p:sp>
      <p:pic>
        <p:nvPicPr>
          <p:cNvPr id="6" name="Picture 25" descr="le loi">
            <a:extLst>
              <a:ext uri="{FF2B5EF4-FFF2-40B4-BE49-F238E27FC236}">
                <a16:creationId xmlns:a16="http://schemas.microsoft.com/office/drawing/2014/main" id="{EF14D98E-6228-45DC-B0A8-75AD1148A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9394" r="71055" b="34179"/>
          <a:stretch/>
        </p:blipFill>
        <p:spPr bwMode="auto">
          <a:xfrm>
            <a:off x="3311083" y="2473051"/>
            <a:ext cx="5215502" cy="245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0625899"/>
      </p:ext>
    </p:extLst>
  </p:cSld>
  <p:clrMapOvr>
    <a:masterClrMapping/>
  </p:clrMapOvr>
  <p:transition spd="slow" advTm="825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11EE01-E66F-4BDB-ABBB-5DB133CDA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FF5279E-118C-4E51-B7D7-D4B3356E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996" y="226281"/>
            <a:ext cx="3910013" cy="508000"/>
          </a:xfrm>
          <a:prstGeom prst="rect">
            <a:avLst/>
          </a:prstGeom>
          <a:pattFill prst="pct40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viết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ứng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dụng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" name="Picture 6" descr="loi noi">
            <a:extLst>
              <a:ext uri="{FF2B5EF4-FFF2-40B4-BE49-F238E27FC236}">
                <a16:creationId xmlns:a16="http://schemas.microsoft.com/office/drawing/2014/main" id="{AC2EDAAD-172C-47E4-BC13-1AA2017F6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r="833"/>
          <a:stretch/>
        </p:blipFill>
        <p:spPr bwMode="auto">
          <a:xfrm>
            <a:off x="1524000" y="734281"/>
            <a:ext cx="9652000" cy="257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5CD66AE-D94A-4CD2-9039-3A6D1660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59" y="2940515"/>
            <a:ext cx="7075687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Câu tục ngữ khuyên chúng ta điều gì?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1035466D-21AE-4FBE-B0A2-8FEAE2D65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051" y="3621379"/>
            <a:ext cx="9700591" cy="2998788"/>
          </a:xfrm>
          <a:prstGeom prst="cloudCallout">
            <a:avLst>
              <a:gd name="adj1" fmla="val -15426"/>
              <a:gd name="adj2" fmla="val 30810"/>
            </a:avLst>
          </a:prstGeom>
          <a:solidFill>
            <a:srgbClr val="FAF9B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B1A4B33-CB69-4BEB-A7C3-AF0987FCA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280" y="4172182"/>
            <a:ext cx="4459416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tục ngữ khuyên chúng ta khi nói năng với mọi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người phải biết lựa chọn lời nói, làm cho người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nói chuyện với mình thấy dễ chịu và hài lòng.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821ED1B0-CFA4-4387-BA38-9AE8C9B77A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4047537"/>
      </p:ext>
    </p:extLst>
  </p:cSld>
  <p:clrMapOvr>
    <a:masterClrMapping/>
  </p:clrMapOvr>
  <p:transition spd="slow" advTm="35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3A8C61B-3DF6-4473-B63F-23C94AC16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pic>
        <p:nvPicPr>
          <p:cNvPr id="8" name="Picture 6" descr="loi noi">
            <a:extLst>
              <a:ext uri="{FF2B5EF4-FFF2-40B4-BE49-F238E27FC236}">
                <a16:creationId xmlns:a16="http://schemas.microsoft.com/office/drawing/2014/main" id="{0C582A59-A476-4319-B09A-15EBBE8DE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r="833"/>
          <a:stretch/>
        </p:blipFill>
        <p:spPr bwMode="auto">
          <a:xfrm>
            <a:off x="914401" y="600629"/>
            <a:ext cx="10050584" cy="265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2"/>
          <p:cNvSpPr/>
          <p:nvPr/>
        </p:nvSpPr>
        <p:spPr>
          <a:xfrm>
            <a:off x="2529784" y="1861190"/>
            <a:ext cx="820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P001 4 hàng" panose="020B0603050302020204" pitchFamily="34" charset="0"/>
                <a:cs typeface="Times New Roman" pitchFamily="18" charset="0"/>
              </a:rPr>
              <a:t>  </a:t>
            </a:r>
            <a:r>
              <a:rPr lang="en-US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E5780FF1-5061-44A2-9EF8-8FA4349C8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846" y="3842524"/>
            <a:ext cx="10565041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L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h, l, 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2 ô li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rưỡi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- Con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t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1 ô li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rưỡi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1 ô li.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A1EAC56-E2AE-4BA4-BECF-FA5BE130A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0509" y="230004"/>
            <a:ext cx="3910013" cy="508000"/>
          </a:xfrm>
          <a:prstGeom prst="rect">
            <a:avLst/>
          </a:prstGeom>
          <a:pattFill prst="pct40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viết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ứng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dụng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01AA710C-6767-4A91-84D2-B92CF946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4" y="2909981"/>
            <a:ext cx="8629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14663"/>
      </p:ext>
    </p:extLst>
  </p:cSld>
  <p:clrMapOvr>
    <a:masterClrMapping/>
  </p:clrMapOvr>
  <p:transition spd="slow" advTm="5825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3553D9-977F-4DE0-9A9B-BABE8A4F2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FDD0EA4F-4216-46F4-AB1A-175A59A2C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3" y="382588"/>
            <a:ext cx="5029200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Tư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thế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ngồi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viết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Lưng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thẳng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ngực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hơi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cúi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Mắt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khoảng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25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30 cm.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Tay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cầm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Tay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trái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nhẹ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mép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Hai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chân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song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song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thoải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mái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AD3115FC-6C86-48B4-B06D-8DB7E2067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3425825"/>
            <a:ext cx="5562600" cy="26776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2-Cách </a:t>
            </a:r>
            <a:r>
              <a:rPr lang="en-US" alt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cầm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bút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Cầm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trỏ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giữa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 Khi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dùng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ngón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chuyển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trái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sang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nghiêng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phía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bên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cổ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khuỷu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cử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mềm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mại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9463" name="Picture 7" descr="Cam but">
            <a:extLst>
              <a:ext uri="{FF2B5EF4-FFF2-40B4-BE49-F238E27FC236}">
                <a16:creationId xmlns:a16="http://schemas.microsoft.com/office/drawing/2014/main" id="{8A74C938-5221-4038-A819-556A3F5D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>
            <a:extLst>
              <a:ext uri="{FF2B5EF4-FFF2-40B4-BE49-F238E27FC236}">
                <a16:creationId xmlns:a16="http://schemas.microsoft.com/office/drawing/2014/main" id="{A4A74417-1BA0-4EC0-8061-1F6825E9F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0"/>
    </mc:Choice>
    <mc:Fallback xmlns="">
      <p:transition spd="slow" advTm="41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301B462D-F61A-4F0A-908F-5D5FE6357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grpSp>
        <p:nvGrpSpPr>
          <p:cNvPr id="2" name="Group 1177"/>
          <p:cNvGrpSpPr>
            <a:grpSpLocks/>
          </p:cNvGrpSpPr>
          <p:nvPr/>
        </p:nvGrpSpPr>
        <p:grpSpPr bwMode="auto">
          <a:xfrm>
            <a:off x="1371600" y="4815129"/>
            <a:ext cx="1676400" cy="457200"/>
            <a:chOff x="2208" y="3786"/>
            <a:chExt cx="1056" cy="288"/>
          </a:xfrm>
        </p:grpSpPr>
        <p:sp>
          <p:nvSpPr>
            <p:cNvPr id="3091" name="Rectangle 1173"/>
            <p:cNvSpPr>
              <a:spLocks noChangeArrowheads="1"/>
            </p:cNvSpPr>
            <p:nvPr/>
          </p:nvSpPr>
          <p:spPr bwMode="auto">
            <a:xfrm>
              <a:off x="2208" y="378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2 lần</a:t>
              </a:r>
            </a:p>
          </p:txBody>
        </p:sp>
        <p:sp>
          <p:nvSpPr>
            <p:cNvPr id="3092" name="Line 1176"/>
            <p:cNvSpPr>
              <a:spLocks noChangeShapeType="1"/>
            </p:cNvSpPr>
            <p:nvPr/>
          </p:nvSpPr>
          <p:spPr bwMode="auto">
            <a:xfrm>
              <a:off x="3072" y="3949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81"/>
          <p:cNvGrpSpPr>
            <a:grpSpLocks/>
          </p:cNvGrpSpPr>
          <p:nvPr/>
        </p:nvGrpSpPr>
        <p:grpSpPr bwMode="auto">
          <a:xfrm>
            <a:off x="1284093" y="3084835"/>
            <a:ext cx="1685925" cy="457200"/>
            <a:chOff x="1338" y="3872"/>
            <a:chExt cx="1062" cy="288"/>
          </a:xfrm>
        </p:grpSpPr>
        <p:sp>
          <p:nvSpPr>
            <p:cNvPr id="3089" name="Rectangle 1182"/>
            <p:cNvSpPr>
              <a:spLocks noChangeArrowheads="1"/>
            </p:cNvSpPr>
            <p:nvPr/>
          </p:nvSpPr>
          <p:spPr bwMode="auto">
            <a:xfrm>
              <a:off x="1338" y="3872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2 dòng</a:t>
              </a:r>
            </a:p>
          </p:txBody>
        </p:sp>
        <p:sp>
          <p:nvSpPr>
            <p:cNvPr id="3090" name="Line 1183"/>
            <p:cNvSpPr>
              <a:spLocks noChangeShapeType="1"/>
            </p:cNvSpPr>
            <p:nvPr/>
          </p:nvSpPr>
          <p:spPr bwMode="auto">
            <a:xfrm>
              <a:off x="2208" y="4032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87"/>
          <p:cNvGrpSpPr>
            <a:grpSpLocks/>
          </p:cNvGrpSpPr>
          <p:nvPr/>
        </p:nvGrpSpPr>
        <p:grpSpPr bwMode="auto">
          <a:xfrm>
            <a:off x="1284093" y="1507093"/>
            <a:ext cx="1676400" cy="457200"/>
            <a:chOff x="2296" y="4088"/>
            <a:chExt cx="1056" cy="288"/>
          </a:xfrm>
        </p:grpSpPr>
        <p:sp>
          <p:nvSpPr>
            <p:cNvPr id="3087" name="Rectangle 1188"/>
            <p:cNvSpPr>
              <a:spLocks noChangeArrowheads="1"/>
            </p:cNvSpPr>
            <p:nvPr/>
          </p:nvSpPr>
          <p:spPr bwMode="auto">
            <a:xfrm>
              <a:off x="2296" y="4088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2 </a:t>
              </a:r>
              <a:r>
                <a:rPr lang="en-US" sz="1600" b="1" dirty="0" err="1"/>
                <a:t>dòng</a:t>
              </a:r>
              <a:endParaRPr lang="en-US" sz="1600" b="1" dirty="0"/>
            </a:p>
          </p:txBody>
        </p:sp>
        <p:sp>
          <p:nvSpPr>
            <p:cNvPr id="3088" name="Line 1189"/>
            <p:cNvSpPr>
              <a:spLocks noChangeShapeType="1"/>
            </p:cNvSpPr>
            <p:nvPr/>
          </p:nvSpPr>
          <p:spPr bwMode="auto">
            <a:xfrm>
              <a:off x="3160" y="42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38">
            <a:extLst>
              <a:ext uri="{FF2B5EF4-FFF2-40B4-BE49-F238E27FC236}">
                <a16:creationId xmlns:a16="http://schemas.microsoft.com/office/drawing/2014/main" id="{2142A14F-9C6B-4D1C-AC7A-B05D212F3D42}"/>
              </a:ext>
            </a:extLst>
          </p:cNvPr>
          <p:cNvGrpSpPr>
            <a:grpSpLocks/>
          </p:cNvGrpSpPr>
          <p:nvPr/>
        </p:nvGrpSpPr>
        <p:grpSpPr bwMode="auto">
          <a:xfrm>
            <a:off x="3047999" y="844873"/>
            <a:ext cx="8729785" cy="5472608"/>
            <a:chOff x="219559" y="869950"/>
            <a:chExt cx="8218656" cy="5955090"/>
          </a:xfrm>
        </p:grpSpPr>
        <p:grpSp>
          <p:nvGrpSpPr>
            <p:cNvPr id="21" name="Group 24">
              <a:extLst>
                <a:ext uri="{FF2B5EF4-FFF2-40B4-BE49-F238E27FC236}">
                  <a16:creationId xmlns:a16="http://schemas.microsoft.com/office/drawing/2014/main" id="{EA1EA9A9-034B-498E-9DC7-6483126EA5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59" y="2643182"/>
              <a:ext cx="8218655" cy="2625296"/>
              <a:chOff x="-46760" y="981075"/>
              <a:chExt cx="8513057" cy="2447925"/>
            </a:xfrm>
          </p:grpSpPr>
          <p:pic>
            <p:nvPicPr>
              <p:cNvPr id="24" name="Picture 25" descr="le loi">
                <a:extLst>
                  <a:ext uri="{FF2B5EF4-FFF2-40B4-BE49-F238E27FC236}">
                    <a16:creationId xmlns:a16="http://schemas.microsoft.com/office/drawing/2014/main" id="{9DA837B7-71D6-41F4-A97F-B162122E55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5"/>
              <a:stretch/>
            </p:blipFill>
            <p:spPr bwMode="auto">
              <a:xfrm>
                <a:off x="-46760" y="981075"/>
                <a:ext cx="8513057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6">
                <a:extLst>
                  <a:ext uri="{FF2B5EF4-FFF2-40B4-BE49-F238E27FC236}">
                    <a16:creationId xmlns:a16="http://schemas.microsoft.com/office/drawing/2014/main" id="{1D40BC73-2AD0-48AC-B4B4-F9C0859F3C8C}"/>
                  </a:ext>
                </a:extLst>
              </p:cNvPr>
              <p:cNvSpPr/>
              <p:nvPr/>
            </p:nvSpPr>
            <p:spPr>
              <a:xfrm>
                <a:off x="644032" y="2570081"/>
                <a:ext cx="7713568" cy="57181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Rectangle 27">
                <a:extLst>
                  <a:ext uri="{FF2B5EF4-FFF2-40B4-BE49-F238E27FC236}">
                    <a16:creationId xmlns:a16="http://schemas.microsoft.com/office/drawing/2014/main" id="{EC057E00-CF3C-4816-B4F6-78A620F146B0}"/>
                  </a:ext>
                </a:extLst>
              </p:cNvPr>
              <p:cNvSpPr/>
              <p:nvPr/>
            </p:nvSpPr>
            <p:spPr>
              <a:xfrm>
                <a:off x="1170219" y="2141622"/>
                <a:ext cx="70706" cy="7087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200"/>
              </a:p>
            </p:txBody>
          </p:sp>
          <p:sp>
            <p:nvSpPr>
              <p:cNvPr id="27" name="Rectangle 28">
                <a:extLst>
                  <a:ext uri="{FF2B5EF4-FFF2-40B4-BE49-F238E27FC236}">
                    <a16:creationId xmlns:a16="http://schemas.microsoft.com/office/drawing/2014/main" id="{E0CE18B9-1C3F-4B87-97A3-FC840FC107BE}"/>
                  </a:ext>
                </a:extLst>
              </p:cNvPr>
              <p:cNvSpPr/>
              <p:nvPr/>
            </p:nvSpPr>
            <p:spPr>
              <a:xfrm>
                <a:off x="2816196" y="2141622"/>
                <a:ext cx="46041" cy="4510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8" name="Rectangle 29">
                <a:extLst>
                  <a:ext uri="{FF2B5EF4-FFF2-40B4-BE49-F238E27FC236}">
                    <a16:creationId xmlns:a16="http://schemas.microsoft.com/office/drawing/2014/main" id="{35FA5F47-4CDF-4352-B322-DA538B2DA882}"/>
                  </a:ext>
                </a:extLst>
              </p:cNvPr>
              <p:cNvSpPr/>
              <p:nvPr/>
            </p:nvSpPr>
            <p:spPr>
              <a:xfrm>
                <a:off x="6113085" y="2141622"/>
                <a:ext cx="46041" cy="4510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9" name="Rectangle 30">
                <a:extLst>
                  <a:ext uri="{FF2B5EF4-FFF2-40B4-BE49-F238E27FC236}">
                    <a16:creationId xmlns:a16="http://schemas.microsoft.com/office/drawing/2014/main" id="{559A73B3-03D7-4691-A1AF-7C88B06C1A16}"/>
                  </a:ext>
                </a:extLst>
              </p:cNvPr>
              <p:cNvSpPr/>
              <p:nvPr/>
            </p:nvSpPr>
            <p:spPr>
              <a:xfrm>
                <a:off x="4437509" y="1513431"/>
                <a:ext cx="70707" cy="724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0" name="Oval 31">
                <a:extLst>
                  <a:ext uri="{FF2B5EF4-FFF2-40B4-BE49-F238E27FC236}">
                    <a16:creationId xmlns:a16="http://schemas.microsoft.com/office/drawing/2014/main" id="{D12786D7-2537-4AF0-B95E-16EDDEBEE4BF}"/>
                  </a:ext>
                </a:extLst>
              </p:cNvPr>
              <p:cNvSpPr/>
              <p:nvPr/>
            </p:nvSpPr>
            <p:spPr>
              <a:xfrm>
                <a:off x="3342383" y="1529538"/>
                <a:ext cx="72351" cy="70873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900"/>
              </a:p>
            </p:txBody>
          </p:sp>
          <p:sp>
            <p:nvSpPr>
              <p:cNvPr id="31" name="Oval 32">
                <a:extLst>
                  <a:ext uri="{FF2B5EF4-FFF2-40B4-BE49-F238E27FC236}">
                    <a16:creationId xmlns:a16="http://schemas.microsoft.com/office/drawing/2014/main" id="{58B75371-FA68-4C26-8D30-85B86373B27B}"/>
                  </a:ext>
                </a:extLst>
              </p:cNvPr>
              <p:cNvSpPr/>
              <p:nvPr/>
            </p:nvSpPr>
            <p:spPr>
              <a:xfrm>
                <a:off x="4470396" y="2141622"/>
                <a:ext cx="46041" cy="4510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Oval 33">
                <a:extLst>
                  <a:ext uri="{FF2B5EF4-FFF2-40B4-BE49-F238E27FC236}">
                    <a16:creationId xmlns:a16="http://schemas.microsoft.com/office/drawing/2014/main" id="{6FCB90B2-A39D-4666-9BDD-1C679BC86B8D}"/>
                  </a:ext>
                </a:extLst>
              </p:cNvPr>
              <p:cNvSpPr/>
              <p:nvPr/>
            </p:nvSpPr>
            <p:spPr>
              <a:xfrm>
                <a:off x="2801398" y="1540814"/>
                <a:ext cx="72351" cy="4671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pic>
          <p:nvPicPr>
            <p:cNvPr id="22" name="Picture 6" descr="loi noi">
              <a:extLst>
                <a:ext uri="{FF2B5EF4-FFF2-40B4-BE49-F238E27FC236}">
                  <a16:creationId xmlns:a16="http://schemas.microsoft.com/office/drawing/2014/main" id="{04A93ED6-B415-47D9-A01A-FD70A99BCA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" r="833"/>
            <a:stretch/>
          </p:blipFill>
          <p:spPr bwMode="auto">
            <a:xfrm>
              <a:off x="219559" y="4377115"/>
              <a:ext cx="8218655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C167ABA3-852E-4850-9E38-DE1D757F4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60" y="869950"/>
              <a:ext cx="8218655" cy="205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Rectangle 6">
            <a:extLst>
              <a:ext uri="{FF2B5EF4-FFF2-40B4-BE49-F238E27FC236}">
                <a16:creationId xmlns:a16="http://schemas.microsoft.com/office/drawing/2014/main" id="{D50F7740-187B-44FE-8508-2F09F5E01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754" y="213841"/>
            <a:ext cx="6286500" cy="557213"/>
          </a:xfrm>
          <a:prstGeom prst="rect">
            <a:avLst/>
          </a:prstGeom>
          <a:solidFill>
            <a:srgbClr val="B8E6C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THỰC HÀNH VIẾT VỞ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490106"/>
      </p:ext>
    </p:extLst>
  </p:cSld>
  <p:clrMapOvr>
    <a:masterClrMapping/>
  </p:clrMapOvr>
  <p:transition advTm="3005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11EE01-E66F-4BDB-ABBB-5DB133CDA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sp>
        <p:nvSpPr>
          <p:cNvPr id="7" name="Rectangle 48">
            <a:extLst>
              <a:ext uri="{FF2B5EF4-FFF2-40B4-BE49-F238E27FC236}">
                <a16:creationId xmlns:a16="http://schemas.microsoft.com/office/drawing/2014/main" id="{D462EE33-6E7B-4D72-B344-0F90BEC57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710167"/>
            <a:ext cx="431165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1C963798-7493-4ACA-8C9B-D994729F1807}"/>
              </a:ext>
            </a:extLst>
          </p:cNvPr>
          <p:cNvSpPr/>
          <p:nvPr/>
        </p:nvSpPr>
        <p:spPr bwMode="auto">
          <a:xfrm>
            <a:off x="1668326" y="1563688"/>
            <a:ext cx="7694612" cy="3505200"/>
          </a:xfrm>
          <a:prstGeom prst="horizontalScroll">
            <a:avLst/>
          </a:prstGeom>
          <a:solidFill>
            <a:srgbClr val="FB7DE9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49">
            <a:extLst>
              <a:ext uri="{FF2B5EF4-FFF2-40B4-BE49-F238E27FC236}">
                <a16:creationId xmlns:a16="http://schemas.microsoft.com/office/drawing/2014/main" id="{4EF12C24-2EA2-4568-AE68-142712F8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981" y="2342357"/>
            <a:ext cx="653256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7F9EB82B-C582-497A-B355-B405FC8A9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492" y="3110849"/>
            <a:ext cx="7190581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l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875001"/>
      </p:ext>
    </p:extLst>
  </p:cSld>
  <p:clrMapOvr>
    <a:masterClrMapping/>
  </p:clrMapOvr>
  <p:transition spd="slow" advTm="2949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:a16="http://schemas.microsoft.com/office/drawing/2014/main" id="{E5E8A645-D3A7-444C-B31D-775C1260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6" descr="Woven mat">
            <a:extLst>
              <a:ext uri="{FF2B5EF4-FFF2-40B4-BE49-F238E27FC236}">
                <a16:creationId xmlns:a16="http://schemas.microsoft.com/office/drawing/2014/main" id="{E471591F-8E7E-4017-A964-7E04C704D5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86012" y="457201"/>
            <a:ext cx="7873268" cy="30903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TẠM BIỆT!</a:t>
            </a:r>
          </a:p>
          <a:p>
            <a:pPr algn="ctr">
              <a:defRPr/>
            </a:pPr>
            <a:r>
              <a:rPr lang="en-US" sz="3600" b="1" i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ngoan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3600" b="1" i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giỏi</a:t>
            </a:r>
            <a:r>
              <a:rPr lang="en-US" sz="36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 spd="slow" advTm="871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848D31F-EEE6-48A5-BDE3-B0E7C9EF4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  <a:pattFill prst="pct5">
            <a:fgClr>
              <a:srgbClr val="FF99FF"/>
            </a:fgClr>
            <a:bgClr>
              <a:schemeClr val="bg1"/>
            </a:bgClr>
          </a:pattFill>
        </p:spPr>
      </p:pic>
      <p:sp>
        <p:nvSpPr>
          <p:cNvPr id="5123" name="TextBox 4">
            <a:extLst>
              <a:ext uri="{FF2B5EF4-FFF2-40B4-BE49-F238E27FC236}">
                <a16:creationId xmlns:a16="http://schemas.microsoft.com/office/drawing/2014/main" id="{01556718-71AF-4FB0-B242-F61E65C5D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64" y="444500"/>
            <a:ext cx="3470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D1900-9002-47CC-B18C-8CA61BDA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73" y="1536701"/>
            <a:ext cx="2173400" cy="2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1491B2-2A8B-4A62-A085-032537A5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1513510"/>
            <a:ext cx="2369610" cy="26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40EE-D5D6-43B7-B7A9-C62416E6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09" y="1228725"/>
            <a:ext cx="2238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ảng Học Sinh Mặt Gỗ Nhật Anh">
            <a:extLst>
              <a:ext uri="{FF2B5EF4-FFF2-40B4-BE49-F238E27FC236}">
                <a16:creationId xmlns:a16="http://schemas.microsoft.com/office/drawing/2014/main" id="{FF627785-543B-4FC1-A76C-DEB152FD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1" b="89844" l="4297" r="95898">
                        <a14:foregroundMark x1="10352" y1="25195" x2="10352" y2="25195"/>
                        <a14:foregroundMark x1="6445" y1="24219" x2="6445" y2="24219"/>
                        <a14:foregroundMark x1="4492" y1="24414" x2="4492" y2="24414"/>
                        <a14:foregroundMark x1="92188" y1="25586" x2="92188" y2="25586"/>
                        <a14:foregroundMark x1="95898" y1="52930" x2="95898" y2="52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03" y="3803874"/>
            <a:ext cx="3054126" cy="30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7AB7D-9466-484A-B66D-ADF4871D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3780" y1="61464" x2="23780" y2="61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9" y="4694681"/>
            <a:ext cx="1579631" cy="9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14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4E7158-78E3-4A8A-A2B2-55422DBC4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15602F3-25B0-4885-B536-03BD845C0E4B}"/>
              </a:ext>
            </a:extLst>
          </p:cNvPr>
          <p:cNvSpPr txBox="1"/>
          <p:nvPr/>
        </p:nvSpPr>
        <p:spPr>
          <a:xfrm>
            <a:off x="2859540" y="1299826"/>
            <a:ext cx="6349841" cy="249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scene3d>
            <a:camera prst="orthographicFront"/>
            <a:lightRig rig="threePt" dir="t"/>
          </a:scene3d>
          <a:sp3d>
            <a:bevelT w="381000" h="50800" prst="softRound"/>
          </a:sp3d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sz="21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ct val="20000"/>
              </a:spcBef>
              <a:defRPr/>
            </a:pPr>
            <a:endParaRPr lang="en-US" altLang="en-US" sz="21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ct val="20000"/>
              </a:spcBef>
              <a:defRPr/>
            </a:pPr>
            <a:endParaRPr lang="en-US" altLang="en-US" sz="21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qua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ứng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riêng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Lê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ứng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chữ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chẳng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tiền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Lựa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vừa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vi-VN" altLang="en-US" sz="21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vi-VN" altLang="en-US" sz="21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71">
            <a:extLst>
              <a:ext uri="{FF2B5EF4-FFF2-40B4-BE49-F238E27FC236}">
                <a16:creationId xmlns:a16="http://schemas.microsoft.com/office/drawing/2014/main" id="{2A4DA62B-A2D6-4432-B5FC-75E52DCFA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213" y="4100514"/>
            <a:ext cx="138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6151" name="Text Box 76">
            <a:extLst>
              <a:ext uri="{FF2B5EF4-FFF2-40B4-BE49-F238E27FC236}">
                <a16:creationId xmlns:a16="http://schemas.microsoft.com/office/drawing/2014/main" id="{D005486C-D0F5-4A4F-A053-FA330CD9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2600325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.VnArial" panose="020B7200000000000000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84712E4-BBA1-4C29-B08D-0B0482C246C6}"/>
              </a:ext>
            </a:extLst>
          </p:cNvPr>
          <p:cNvSpPr/>
          <p:nvPr/>
        </p:nvSpPr>
        <p:spPr>
          <a:xfrm>
            <a:off x="2859089" y="957263"/>
            <a:ext cx="6473825" cy="685800"/>
          </a:xfrm>
          <a:prstGeom prst="roundRect">
            <a:avLst>
              <a:gd name="adj" fmla="val 28557"/>
            </a:avLst>
          </a:prstGeom>
          <a:solidFill>
            <a:srgbClr val="FEFCEF"/>
          </a:solidFill>
          <a:ln w="57150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7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ĐÍCH, YÊU CẦU</a:t>
            </a:r>
          </a:p>
        </p:txBody>
      </p:sp>
    </p:spTree>
  </p:cSld>
  <p:clrMapOvr>
    <a:masterClrMapping/>
  </p:clrMapOvr>
  <p:transition spd="slow" advTm="197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495" y="0"/>
            <a:ext cx="10653721" cy="6913179"/>
            <a:chOff x="106017" y="455702"/>
            <a:chExt cx="9866414" cy="6402297"/>
          </a:xfrm>
        </p:grpSpPr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5A1F4819-E0DC-42AF-A27F-DB170196F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017" y="2623839"/>
              <a:ext cx="9858596" cy="2658130"/>
              <a:chOff x="-46760" y="981075"/>
              <a:chExt cx="8513057" cy="2447925"/>
            </a:xfrm>
          </p:grpSpPr>
          <p:pic>
            <p:nvPicPr>
              <p:cNvPr id="11" name="Picture 25" descr="le loi">
                <a:extLst>
                  <a:ext uri="{FF2B5EF4-FFF2-40B4-BE49-F238E27FC236}">
                    <a16:creationId xmlns:a16="http://schemas.microsoft.com/office/drawing/2014/main" id="{A391FEBB-0C63-4FE7-9C8B-BBB2B56AC7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95"/>
              <a:stretch/>
            </p:blipFill>
            <p:spPr bwMode="auto">
              <a:xfrm>
                <a:off x="-46760" y="981075"/>
                <a:ext cx="8513057" cy="244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26">
                <a:extLst>
                  <a:ext uri="{FF2B5EF4-FFF2-40B4-BE49-F238E27FC236}">
                    <a16:creationId xmlns:a16="http://schemas.microsoft.com/office/drawing/2014/main" id="{205C0559-8FE7-4993-9EEE-A6CBD5BFBF93}"/>
                  </a:ext>
                </a:extLst>
              </p:cNvPr>
              <p:cNvSpPr/>
              <p:nvPr/>
            </p:nvSpPr>
            <p:spPr>
              <a:xfrm>
                <a:off x="644032" y="2570081"/>
                <a:ext cx="7713568" cy="57181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3" name="Rectangle 27">
                <a:extLst>
                  <a:ext uri="{FF2B5EF4-FFF2-40B4-BE49-F238E27FC236}">
                    <a16:creationId xmlns:a16="http://schemas.microsoft.com/office/drawing/2014/main" id="{BC379E3D-5D94-4184-87B5-030C6E6F14D3}"/>
                  </a:ext>
                </a:extLst>
              </p:cNvPr>
              <p:cNvSpPr/>
              <p:nvPr/>
            </p:nvSpPr>
            <p:spPr>
              <a:xfrm>
                <a:off x="1170219" y="2141622"/>
                <a:ext cx="70706" cy="7087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1200"/>
              </a:p>
            </p:txBody>
          </p:sp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605AB225-826B-494E-8B7A-4437DD362B1C}"/>
                  </a:ext>
                </a:extLst>
              </p:cNvPr>
              <p:cNvSpPr/>
              <p:nvPr/>
            </p:nvSpPr>
            <p:spPr>
              <a:xfrm>
                <a:off x="2816196" y="2141622"/>
                <a:ext cx="46041" cy="4510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id="{48373D69-947F-4263-9F06-106CF1CCE985}"/>
                  </a:ext>
                </a:extLst>
              </p:cNvPr>
              <p:cNvSpPr/>
              <p:nvPr/>
            </p:nvSpPr>
            <p:spPr>
              <a:xfrm>
                <a:off x="6113085" y="2141622"/>
                <a:ext cx="46041" cy="4510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6" name="Rectangle 30">
                <a:extLst>
                  <a:ext uri="{FF2B5EF4-FFF2-40B4-BE49-F238E27FC236}">
                    <a16:creationId xmlns:a16="http://schemas.microsoft.com/office/drawing/2014/main" id="{DDAC9C29-BCE1-4CF6-B89F-647013EF3529}"/>
                  </a:ext>
                </a:extLst>
              </p:cNvPr>
              <p:cNvSpPr/>
              <p:nvPr/>
            </p:nvSpPr>
            <p:spPr>
              <a:xfrm>
                <a:off x="4437509" y="1513431"/>
                <a:ext cx="70707" cy="7248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C9A028C9-DF3D-46BB-8506-7BB5E3D8D8F1}"/>
                  </a:ext>
                </a:extLst>
              </p:cNvPr>
              <p:cNvSpPr/>
              <p:nvPr/>
            </p:nvSpPr>
            <p:spPr>
              <a:xfrm>
                <a:off x="3342383" y="1529538"/>
                <a:ext cx="72351" cy="70873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900"/>
              </a:p>
            </p:txBody>
          </p:sp>
          <p:sp>
            <p:nvSpPr>
              <p:cNvPr id="18" name="Oval 32">
                <a:extLst>
                  <a:ext uri="{FF2B5EF4-FFF2-40B4-BE49-F238E27FC236}">
                    <a16:creationId xmlns:a16="http://schemas.microsoft.com/office/drawing/2014/main" id="{7EB05125-F29E-45CD-A39F-1B5EBFBA63E4}"/>
                  </a:ext>
                </a:extLst>
              </p:cNvPr>
              <p:cNvSpPr/>
              <p:nvPr/>
            </p:nvSpPr>
            <p:spPr>
              <a:xfrm>
                <a:off x="4470396" y="2141622"/>
                <a:ext cx="46041" cy="4510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9" name="Oval 33">
                <a:extLst>
                  <a:ext uri="{FF2B5EF4-FFF2-40B4-BE49-F238E27FC236}">
                    <a16:creationId xmlns:a16="http://schemas.microsoft.com/office/drawing/2014/main" id="{639D1F2F-1FA9-448F-910A-E890E5829319}"/>
                  </a:ext>
                </a:extLst>
              </p:cNvPr>
              <p:cNvSpPr/>
              <p:nvPr/>
            </p:nvSpPr>
            <p:spPr>
              <a:xfrm>
                <a:off x="2801398" y="1540814"/>
                <a:ext cx="72351" cy="46711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pic>
          <p:nvPicPr>
            <p:cNvPr id="9" name="Picture 6" descr="loi noi">
              <a:extLst>
                <a:ext uri="{FF2B5EF4-FFF2-40B4-BE49-F238E27FC236}">
                  <a16:creationId xmlns:a16="http://schemas.microsoft.com/office/drawing/2014/main" id="{BFCC3000-7A4F-41B4-855B-C9B510D2F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" r="833"/>
            <a:stretch/>
          </p:blipFill>
          <p:spPr bwMode="auto">
            <a:xfrm>
              <a:off x="106017" y="4379458"/>
              <a:ext cx="9858596" cy="247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DCA0E9-B48F-43A8-BA97-EC03BFBBB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19" y="455702"/>
              <a:ext cx="9866412" cy="245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68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5"/>
    </mc:Choice>
    <mc:Fallback xmlns="">
      <p:transition spd="slow" advTm="337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11EE01-E66F-4BDB-ABBB-5DB133CDA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1"/>
            <a:ext cx="12192000" cy="6957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ED613-4B95-4335-9E68-975C1A642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87" y="2101348"/>
            <a:ext cx="3552960" cy="326334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E380F4A-0C9D-4C00-8D30-E7D8BC75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008" y="264270"/>
            <a:ext cx="6629400" cy="641350"/>
          </a:xfrm>
          <a:prstGeom prst="rect">
            <a:avLst/>
          </a:prstGeom>
          <a:solidFill>
            <a:srgbClr val="FFEBF9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 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4D42DE48-2BAF-4A02-90B3-8D0FA0F4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399" y="998199"/>
            <a:ext cx="7620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tạo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bởi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nét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A1E0107-3E05-4AAD-88CF-1BF331962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537" y="2115623"/>
            <a:ext cx="58329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Gồm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1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nét</a:t>
            </a:r>
            <a:r>
              <a:rPr lang="en-US" altLang="en-US" sz="2800" i="0" noProof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0" noProof="0" dirty="0" err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à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kết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3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nét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cơ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bản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: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cong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dưới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lượn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dọc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lượn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ngang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nối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liền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nhau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tạo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vòng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xoắn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to ở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đầu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vòng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xoắn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chân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altLang="en-US" sz="2800" i="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2" name="Rectangle 47">
            <a:extLst>
              <a:ext uri="{FF2B5EF4-FFF2-40B4-BE49-F238E27FC236}">
                <a16:creationId xmlns:a16="http://schemas.microsoft.com/office/drawing/2014/main" id="{112B77CF-DFBA-4618-9318-8EE5FC4EE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625697"/>
            <a:ext cx="44196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mấy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ô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ly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?</a:t>
            </a:r>
            <a:endParaRPr lang="en-US" sz="2800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03829"/>
      </p:ext>
    </p:extLst>
  </p:cSld>
  <p:clrMapOvr>
    <a:masterClrMapping/>
  </p:clrMapOvr>
  <p:transition spd="slow" advTm="40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3CF0D-8B0B-4BC2-BB32-8B0AA27AE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30" y="85026"/>
            <a:ext cx="12377530" cy="6858000"/>
          </a:xfrm>
          <a:prstGeom prst="rect">
            <a:avLst/>
          </a:prstGeom>
        </p:spPr>
      </p:pic>
      <p:pic>
        <p:nvPicPr>
          <p:cNvPr id="4" name="Quy trình viết chữ L hoa (cỡ nhỏ cao 2,5 li)- Process of writing the letter _L_">
            <a:hlinkClick r:id="" action="ppaction://media"/>
            <a:extLst>
              <a:ext uri="{FF2B5EF4-FFF2-40B4-BE49-F238E27FC236}">
                <a16:creationId xmlns:a16="http://schemas.microsoft.com/office/drawing/2014/main" id="{30FFEB5E-22D1-4096-A16C-1C30263B12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0007" y="0"/>
            <a:ext cx="7104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52">
        <p:sndAc>
          <p:endSnd/>
        </p:sndAc>
      </p:transition>
    </mc:Choice>
    <mc:Fallback xmlns="">
      <p:transition spd="slow" advTm="28152">
        <p:sndAc>
          <p:endSnd/>
        </p:sndAc>
      </p:transition>
    </mc:Fallback>
  </mc:AlternateContent>
  <p:extLst>
    <p:ext uri="{E180D4A7-C9FB-4DFB-919C-405C955672EB}">
      <p14:showEvtLst xmlns:p14="http://schemas.microsoft.com/office/powerpoint/2010/main">
        <p14:playEvt time="6497" objId="4"/>
        <p14:stopEvt time="27931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11EE01-E66F-4BDB-ABBB-5DB133CDA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9E4DCCC-DD6F-4669-A398-036336C3C6B3}"/>
              </a:ext>
            </a:extLst>
          </p:cNvPr>
          <p:cNvSpPr/>
          <p:nvPr/>
        </p:nvSpPr>
        <p:spPr bwMode="auto">
          <a:xfrm>
            <a:off x="3439319" y="114300"/>
            <a:ext cx="5313362" cy="165735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4740FB15-203B-4CF2-9560-9CB3B23AE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556" y="619919"/>
            <a:ext cx="54451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Luyện</a:t>
            </a:r>
            <a:r>
              <a:rPr lang="en-US" alt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viết</a:t>
            </a:r>
            <a:r>
              <a:rPr lang="en-US" alt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bảng</a:t>
            </a:r>
            <a:r>
              <a:rPr lang="en-US" alt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con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2ED613-4B95-4335-9E68-975C1A642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25" y="2073233"/>
            <a:ext cx="3591367" cy="32633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991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20D287-FE8B-485E-AAC3-D7B06384F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57391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968F665-1CC5-4405-8058-6C8A67182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08101"/>
            <a:ext cx="3200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riêng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F05C7C51-FF72-4422-9297-483F92347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1" y="492126"/>
            <a:ext cx="54451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Luyện</a:t>
            </a:r>
            <a:r>
              <a:rPr lang="en-US" altLang="en-US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viết</a:t>
            </a:r>
            <a:r>
              <a:rPr lang="en-US" altLang="en-US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từ</a:t>
            </a:r>
            <a:r>
              <a:rPr lang="en-US" altLang="en-US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ứng</a:t>
            </a:r>
            <a:r>
              <a:rPr lang="en-US" altLang="en-US" sz="36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dụng</a:t>
            </a:r>
            <a:endParaRPr lang="en-US" altLang="en-US" sz="3600" b="1" i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4" name="Picture 25" descr="le loi">
            <a:extLst>
              <a:ext uri="{FF2B5EF4-FFF2-40B4-BE49-F238E27FC236}">
                <a16:creationId xmlns:a16="http://schemas.microsoft.com/office/drawing/2014/main" id="{B5B98E6D-CAA0-4623-8E2C-64E125B6C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9394" r="71055" b="34179"/>
          <a:stretch/>
        </p:blipFill>
        <p:spPr bwMode="auto">
          <a:xfrm>
            <a:off x="3701435" y="2180492"/>
            <a:ext cx="4809518" cy="233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3"/>
    </mc:Choice>
    <mc:Fallback xmlns="">
      <p:transition spd="slow" advTm="969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AA6AD3-5593-4C4E-A178-243D47976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1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26C54203-EE75-452C-8330-D1E1C072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18" y="4268305"/>
            <a:ext cx="86756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(1385 -1433)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Lê.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324C3527-D71B-4F7B-BB50-4BB0FBFFA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582" y="3516332"/>
            <a:ext cx="15568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1276350" algn="l"/>
              </a:tabLst>
            </a:pPr>
            <a:r>
              <a:rPr lang="en-US" sz="14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endParaRPr lang="en-US" sz="900" dirty="0">
              <a:solidFill>
                <a:srgbClr val="7030A0"/>
              </a:solidFill>
            </a:endParaRPr>
          </a:p>
          <a:p>
            <a:pPr algn="ctr" eaLnBrk="0" hangingPunct="0">
              <a:tabLst>
                <a:tab pos="1276350" algn="l"/>
              </a:tabLst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7B48E-7181-4147-9DAA-7031253AA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4" y="414480"/>
            <a:ext cx="4452730" cy="3270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17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04"/>
    </mc:Choice>
    <mc:Fallback xmlns="">
      <p:transition spd="slow" advTm="22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4|1.3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7|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6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9.8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3|9.7|5.9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.6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8|1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7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4898</TotalTime>
  <Words>605</Words>
  <Application>Microsoft Office PowerPoint</Application>
  <PresentationFormat>Widescreen</PresentationFormat>
  <Paragraphs>74</Paragraphs>
  <Slides>17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.VnArial</vt:lpstr>
      <vt:lpstr>.VnAristote</vt:lpstr>
      <vt:lpstr>Arial</vt:lpstr>
      <vt:lpstr>Calibri</vt:lpstr>
      <vt:lpstr>HP001 4 hàng</vt:lpstr>
      <vt:lpstr>Tahoma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Lien</dc:creator>
  <cp:lastModifiedBy>duphong</cp:lastModifiedBy>
  <cp:revision>121</cp:revision>
  <dcterms:created xsi:type="dcterms:W3CDTF">2021-09-15T04:29:24Z</dcterms:created>
  <dcterms:modified xsi:type="dcterms:W3CDTF">2021-12-11T11:53:15Z</dcterms:modified>
</cp:coreProperties>
</file>