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  <p:sldMasterId id="2147483676" r:id="rId3"/>
    <p:sldMasterId id="2147483689" r:id="rId4"/>
    <p:sldMasterId id="2147483728" r:id="rId5"/>
  </p:sldMasterIdLst>
  <p:notesMasterIdLst>
    <p:notesMasterId r:id="rId20"/>
  </p:notesMasterIdLst>
  <p:sldIdLst>
    <p:sldId id="377" r:id="rId6"/>
    <p:sldId id="369" r:id="rId7"/>
    <p:sldId id="393" r:id="rId8"/>
    <p:sldId id="395" r:id="rId9"/>
    <p:sldId id="396" r:id="rId10"/>
    <p:sldId id="389" r:id="rId11"/>
    <p:sldId id="390" r:id="rId12"/>
    <p:sldId id="397" r:id="rId13"/>
    <p:sldId id="398" r:id="rId14"/>
    <p:sldId id="399" r:id="rId15"/>
    <p:sldId id="400" r:id="rId16"/>
    <p:sldId id="401" r:id="rId17"/>
    <p:sldId id="402" r:id="rId18"/>
    <p:sldId id="40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3CC"/>
    <a:srgbClr val="66FF33"/>
    <a:srgbClr val="996600"/>
    <a:srgbClr val="00FF00"/>
    <a:srgbClr val="FF00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60" autoAdjust="0"/>
    <p:restoredTop sz="94761" autoAdjust="0"/>
  </p:normalViewPr>
  <p:slideViewPr>
    <p:cSldViewPr>
      <p:cViewPr varScale="1">
        <p:scale>
          <a:sx n="140" d="100"/>
          <a:sy n="140" d="100"/>
        </p:scale>
        <p:origin x="4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.Vn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.VnArial" pitchFamily="34" charset="0"/>
              </a:defRPr>
            </a:lvl1pPr>
          </a:lstStyle>
          <a:p>
            <a:pPr>
              <a:defRPr/>
            </a:pPr>
            <a:fld id="{52B35458-17DD-405D-9A8F-D7F4363D7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93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68668-835A-4707-B4C9-9D7039532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8F808-1C7E-4337-8FD4-9F4493C63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CCD63-026A-40C8-8BCF-D83FA3354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83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98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97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0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9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95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11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6550B-9B83-4B2E-92CA-97D5465D4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96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8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59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54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72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56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3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75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21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7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D44C7-75D6-4351-A788-F9BBD2D5C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9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22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87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86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56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11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98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1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59869-E622-4B73-AFA5-FB32A32B1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80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12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6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83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16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35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34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67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11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9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6FA77-767D-406E-8AC9-3210AC04E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72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19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92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7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49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334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36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92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35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2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A316-549F-4FB3-B413-8A575AC7E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334D6-B351-4385-B1D2-F98C3D9C5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57FF-F4E2-4B37-887B-7BC986775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3129B-0961-4BE1-A488-60E4586B2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4E54412-4B51-47B4-872C-DD3B426D1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med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3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9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68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141D74-F5C4-4760-AA68-2D0581051B4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12/28/21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6D13F4-7CC5-4472-BED8-D334B143A5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3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66FF33"/>
              </a:gs>
            </a:gsLst>
            <a:lin ang="2700000" scaled="1"/>
          </a:gradFill>
          <a:ln w="76200">
            <a:pattFill prst="solidDmnd">
              <a:fgClr>
                <a:srgbClr val="0000CC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990600" y="1676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4873" name="Text Box 9"/>
          <p:cNvSpPr txBox="1">
            <a:spLocks noChangeArrowheads="1"/>
          </p:cNvSpPr>
          <p:nvPr/>
        </p:nvSpPr>
        <p:spPr bwMode="auto">
          <a:xfrm>
            <a:off x="3880358" y="967513"/>
            <a:ext cx="158008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WordArt 10"/>
          <p:cNvSpPr>
            <a:spLocks noChangeArrowheads="1" noChangeShapeType="1" noTextEdit="1"/>
          </p:cNvSpPr>
          <p:nvPr/>
        </p:nvSpPr>
        <p:spPr bwMode="auto">
          <a:xfrm>
            <a:off x="838200" y="1752600"/>
            <a:ext cx="7543800" cy="17243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TỪ SAU CHIẾN THẮNG BIÊN GIỚI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ĐẾN CHIẾN THẮNG ĐIỆN BIÊN PHỦ(1954)</a:t>
            </a:r>
          </a:p>
        </p:txBody>
      </p:sp>
      <p:pic>
        <p:nvPicPr>
          <p:cNvPr id="2057" name="Picture 11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8229600" y="60960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2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8382000" y="36576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3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304800" y="6364288"/>
            <a:ext cx="533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4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8610600" y="6364288"/>
            <a:ext cx="533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5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0" y="6364288"/>
            <a:ext cx="533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6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0" y="33528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81" name="Picture 17" descr="BOOK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882" y="3650776"/>
            <a:ext cx="3505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21" descr="Bo hoa 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5937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22" descr="Bo hoa 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4038600"/>
            <a:ext cx="5937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66" name="Group 27"/>
          <p:cNvGrpSpPr>
            <a:grpSpLocks/>
          </p:cNvGrpSpPr>
          <p:nvPr/>
        </p:nvGrpSpPr>
        <p:grpSpPr bwMode="auto">
          <a:xfrm>
            <a:off x="1143000" y="6096000"/>
            <a:ext cx="4724400" cy="609600"/>
            <a:chOff x="2350" y="1008"/>
            <a:chExt cx="1826" cy="534"/>
          </a:xfrm>
        </p:grpSpPr>
        <p:pic>
          <p:nvPicPr>
            <p:cNvPr id="2081" name="Picture 28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2" name="Picture 29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3" name="Picture 30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4" name="Picture 31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67" name="Group 27"/>
          <p:cNvGrpSpPr>
            <a:grpSpLocks/>
          </p:cNvGrpSpPr>
          <p:nvPr/>
        </p:nvGrpSpPr>
        <p:grpSpPr bwMode="auto">
          <a:xfrm>
            <a:off x="4038600" y="5867400"/>
            <a:ext cx="4724400" cy="609600"/>
            <a:chOff x="2350" y="1008"/>
            <a:chExt cx="1826" cy="534"/>
          </a:xfrm>
        </p:grpSpPr>
        <p:pic>
          <p:nvPicPr>
            <p:cNvPr id="2077" name="Picture 28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29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9" name="Picture 30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0" name="Picture 31" descr="SPARKLES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68" name="Picture 34" descr="9c820583bd7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35" descr="70200380f6d5[1]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0"/>
            <a:ext cx="899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36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228600" y="36576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37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8610600" y="39624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38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8610600" y="54102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39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8610600" y="2286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40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0" y="2286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41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0" y="20574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42" descr="Hoa năm cá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8080"/>
              </a:clrFrom>
              <a:clrTo>
                <a:srgbClr val="008080">
                  <a:alpha val="0"/>
                </a:srgbClr>
              </a:clrTo>
            </a:clrChange>
          </a:blip>
          <a:srcRect l="11853" t="24014" r="58719" b="29582"/>
          <a:stretch>
            <a:fillRect/>
          </a:stretch>
        </p:blipFill>
        <p:spPr bwMode="auto">
          <a:xfrm>
            <a:off x="8610600" y="2209800"/>
            <a:ext cx="533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wd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9" grpId="0"/>
      <p:bldP spid="164870" grpId="0"/>
      <p:bldP spid="1648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44" y="660975"/>
            <a:ext cx="8973355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1954.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879" y="979420"/>
            <a:ext cx="90044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Him Lam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9718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1" y="2822043"/>
            <a:ext cx="88391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13/3/1954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7/5/1954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algn="just"/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Him Lam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434592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681163" y="4154488"/>
            <a:ext cx="173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" pitchFamily="34" charset="0"/>
              <a:cs typeface="+mn-cs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412875" y="4262438"/>
            <a:ext cx="194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" pitchFamily="34" charset="0"/>
              <a:cs typeface="+mn-cs"/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52400" y="2286000"/>
            <a:ext cx="3733800" cy="3787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 sz="2000" u="sng">
                <a:solidFill>
                  <a:srgbClr val="FF0000"/>
                </a:solidFill>
                <a:latin typeface="Calibri"/>
                <a:cs typeface="Times New Roman" pitchFamily="18" charset="0"/>
              </a:rPr>
              <a:t>Chú giải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            Sở chỉ huy của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địch</a:t>
            </a:r>
            <a:endParaRPr lang="en-US" altLang="en-US" sz="2000">
              <a:solidFill>
                <a:srgbClr val="FF0000"/>
              </a:solidFill>
              <a:latin typeface="Calibri"/>
              <a:cs typeface="Times New Roman" pitchFamily="18" charset="0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</a:pP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Cứ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</a:t>
            </a: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iểm và tên cứ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</a:t>
            </a: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iểm của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địch</a:t>
            </a: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.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</a:pP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Sân bay của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địch</a:t>
            </a:r>
            <a:endParaRPr lang="en-US" altLang="en-US" sz="2000">
              <a:solidFill>
                <a:srgbClr val="FF0000"/>
              </a:solidFill>
              <a:latin typeface="Calibri"/>
              <a:cs typeface="Times New Roman" pitchFamily="18" charset="0"/>
            </a:endParaRPr>
          </a:p>
          <a:p>
            <a:pPr lvl="1" fontAlgn="auto">
              <a:spcBef>
                <a:spcPct val="20000"/>
              </a:spcBef>
              <a:spcAft>
                <a:spcPts val="0"/>
              </a:spcAft>
            </a:pP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Quân ta tiến công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đợt</a:t>
            </a: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 1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</a:pP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Quân ta tiến quân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đợt</a:t>
            </a: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 2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</a:pP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Quân ta tiến công </a:t>
            </a:r>
            <a:r>
              <a:rPr lang="vi-VN" altLang="en-US" sz="200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rPr>
              <a:t>đợt</a:t>
            </a:r>
            <a:r>
              <a:rPr lang="en-US" alt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 3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19100" y="2781300"/>
            <a:ext cx="190500" cy="190500"/>
            <a:chOff x="1803" y="13659"/>
            <a:chExt cx="300" cy="300"/>
          </a:xfrm>
        </p:grpSpPr>
        <p:sp>
          <p:nvSpPr>
            <p:cNvPr id="17478" name="Oval 8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7479" name="Oval 9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7414" name="Oval 10"/>
          <p:cNvSpPr>
            <a:spLocks noChangeArrowheads="1"/>
          </p:cNvSpPr>
          <p:nvPr/>
        </p:nvSpPr>
        <p:spPr bwMode="auto">
          <a:xfrm>
            <a:off x="419100" y="3238500"/>
            <a:ext cx="95250" cy="1143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 rot="2632895">
            <a:off x="285750" y="3744913"/>
            <a:ext cx="188913" cy="271462"/>
            <a:chOff x="2415" y="12855"/>
            <a:chExt cx="555" cy="795"/>
          </a:xfrm>
        </p:grpSpPr>
        <p:sp>
          <p:nvSpPr>
            <p:cNvPr id="17475" name="Rectangle 1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7476" name="AutoShape 1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477" name="AutoShape 14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7416" name="AutoShape 15"/>
          <p:cNvSpPr>
            <a:spLocks noChangeArrowheads="1"/>
          </p:cNvSpPr>
          <p:nvPr/>
        </p:nvSpPr>
        <p:spPr bwMode="auto">
          <a:xfrm flipV="1">
            <a:off x="304800" y="4148138"/>
            <a:ext cx="282575" cy="15081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01736032 h 21600"/>
              <a:gd name="T4" fmla="*/ 1102799160 w 21600"/>
              <a:gd name="T5" fmla="*/ 358406638 h 21600"/>
              <a:gd name="T6" fmla="*/ 2147483646 w 21600"/>
              <a:gd name="T7" fmla="*/ 10086816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17" name="AutoShape 16"/>
          <p:cNvSpPr>
            <a:spLocks noChangeArrowheads="1"/>
          </p:cNvSpPr>
          <p:nvPr/>
        </p:nvSpPr>
        <p:spPr bwMode="auto">
          <a:xfrm flipV="1">
            <a:off x="327025" y="4851400"/>
            <a:ext cx="282575" cy="1492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191337283 h 21600"/>
              <a:gd name="T4" fmla="*/ 1102799160 w 21600"/>
              <a:gd name="T5" fmla="*/ 339932844 h 21600"/>
              <a:gd name="T6" fmla="*/ 2147483646 w 21600"/>
              <a:gd name="T7" fmla="*/ 9566863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18" name="AutoShape 17"/>
          <p:cNvSpPr>
            <a:spLocks noChangeArrowheads="1"/>
          </p:cNvSpPr>
          <p:nvPr/>
        </p:nvSpPr>
        <p:spPr bwMode="auto">
          <a:xfrm>
            <a:off x="352425" y="4567238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19" name="Rectangle 18"/>
          <p:cNvSpPr>
            <a:spLocks noChangeArrowheads="1"/>
          </p:cNvSpPr>
          <p:nvPr/>
        </p:nvSpPr>
        <p:spPr bwMode="auto">
          <a:xfrm>
            <a:off x="3962400" y="0"/>
            <a:ext cx="4992688" cy="64008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17420" name="Freeform 19"/>
          <p:cNvSpPr>
            <a:spLocks/>
          </p:cNvSpPr>
          <p:nvPr/>
        </p:nvSpPr>
        <p:spPr bwMode="auto">
          <a:xfrm>
            <a:off x="4160838" y="1762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147483646 w 3660"/>
              <a:gd name="T3" fmla="*/ 2147483646 h 3122"/>
              <a:gd name="T4" fmla="*/ 2147483646 w 3660"/>
              <a:gd name="T5" fmla="*/ 2147483646 h 3122"/>
              <a:gd name="T6" fmla="*/ 2147483646 w 3660"/>
              <a:gd name="T7" fmla="*/ 2147483646 h 3122"/>
              <a:gd name="T8" fmla="*/ 2147483646 w 3660"/>
              <a:gd name="T9" fmla="*/ 2147483646 h 3122"/>
              <a:gd name="T10" fmla="*/ 2147483646 w 3660"/>
              <a:gd name="T11" fmla="*/ 2147483646 h 3122"/>
              <a:gd name="T12" fmla="*/ 2147483646 w 3660"/>
              <a:gd name="T13" fmla="*/ 2147483646 h 3122"/>
              <a:gd name="T14" fmla="*/ 2147483646 w 3660"/>
              <a:gd name="T15" fmla="*/ 2147483646 h 3122"/>
              <a:gd name="T16" fmla="*/ 2147483646 w 3660"/>
              <a:gd name="T17" fmla="*/ 2147483646 h 3122"/>
              <a:gd name="T18" fmla="*/ 2147483646 w 3660"/>
              <a:gd name="T19" fmla="*/ 2147483646 h 3122"/>
              <a:gd name="T20" fmla="*/ 2147483646 w 3660"/>
              <a:gd name="T21" fmla="*/ 2147483646 h 3122"/>
              <a:gd name="T22" fmla="*/ 2147483646 w 3660"/>
              <a:gd name="T23" fmla="*/ 2147483646 h 3122"/>
              <a:gd name="T24" fmla="*/ 2147483646 w 3660"/>
              <a:gd name="T25" fmla="*/ 2147483646 h 3122"/>
              <a:gd name="T26" fmla="*/ 2147483646 w 3660"/>
              <a:gd name="T27" fmla="*/ 2147483646 h 3122"/>
              <a:gd name="T28" fmla="*/ 2147483646 w 3660"/>
              <a:gd name="T29" fmla="*/ 2147483646 h 3122"/>
              <a:gd name="T30" fmla="*/ 2147483646 w 3660"/>
              <a:gd name="T31" fmla="*/ 2147483646 h 3122"/>
              <a:gd name="T32" fmla="*/ 2147483646 w 3660"/>
              <a:gd name="T33" fmla="*/ 2147483646 h 3122"/>
              <a:gd name="T34" fmla="*/ 2147483646 w 3660"/>
              <a:gd name="T35" fmla="*/ 2147483646 h 3122"/>
              <a:gd name="T36" fmla="*/ 2147483646 w 3660"/>
              <a:gd name="T37" fmla="*/ 2147483646 h 3122"/>
              <a:gd name="T38" fmla="*/ 2147483646 w 3660"/>
              <a:gd name="T39" fmla="*/ 2147483646 h 3122"/>
              <a:gd name="T40" fmla="*/ 2147483646 w 3660"/>
              <a:gd name="T41" fmla="*/ 2147483646 h 3122"/>
              <a:gd name="T42" fmla="*/ 2147483646 w 3660"/>
              <a:gd name="T43" fmla="*/ 2147483646 h 3122"/>
              <a:gd name="T44" fmla="*/ 2147483646 w 3660"/>
              <a:gd name="T45" fmla="*/ 2147483646 h 3122"/>
              <a:gd name="T46" fmla="*/ 2147483646 w 3660"/>
              <a:gd name="T47" fmla="*/ 2147483646 h 3122"/>
              <a:gd name="T48" fmla="*/ 2147483646 w 3660"/>
              <a:gd name="T49" fmla="*/ 2147483646 h 3122"/>
              <a:gd name="T50" fmla="*/ 2147483646 w 3660"/>
              <a:gd name="T51" fmla="*/ 2147483646 h 3122"/>
              <a:gd name="T52" fmla="*/ 2147483646 w 3660"/>
              <a:gd name="T53" fmla="*/ 2147483646 h 3122"/>
              <a:gd name="T54" fmla="*/ 2147483646 w 3660"/>
              <a:gd name="T55" fmla="*/ 2147483646 h 3122"/>
              <a:gd name="T56" fmla="*/ 2147483646 w 3660"/>
              <a:gd name="T57" fmla="*/ 2147483646 h 3122"/>
              <a:gd name="T58" fmla="*/ 2147483646 w 3660"/>
              <a:gd name="T59" fmla="*/ 2147483646 h 3122"/>
              <a:gd name="T60" fmla="*/ 2147483646 w 3660"/>
              <a:gd name="T61" fmla="*/ 2147483646 h 3122"/>
              <a:gd name="T62" fmla="*/ 2147483646 w 3660"/>
              <a:gd name="T63" fmla="*/ 2147483646 h 3122"/>
              <a:gd name="T64" fmla="*/ 2147483646 w 3660"/>
              <a:gd name="T65" fmla="*/ 2147483646 h 3122"/>
              <a:gd name="T66" fmla="*/ 2147483646 w 3660"/>
              <a:gd name="T67" fmla="*/ 214748364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1" name="Freeform 20"/>
          <p:cNvSpPr>
            <a:spLocks/>
          </p:cNvSpPr>
          <p:nvPr/>
        </p:nvSpPr>
        <p:spPr bwMode="auto">
          <a:xfrm>
            <a:off x="6175375" y="1098550"/>
            <a:ext cx="2154238" cy="531813"/>
          </a:xfrm>
          <a:custGeom>
            <a:avLst/>
            <a:gdLst>
              <a:gd name="T0" fmla="*/ 0 w 3877"/>
              <a:gd name="T1" fmla="*/ 2147483646 h 956"/>
              <a:gd name="T2" fmla="*/ 2147483646 w 3877"/>
              <a:gd name="T3" fmla="*/ 2147483646 h 956"/>
              <a:gd name="T4" fmla="*/ 2147483646 w 3877"/>
              <a:gd name="T5" fmla="*/ 2147483646 h 956"/>
              <a:gd name="T6" fmla="*/ 2147483646 w 3877"/>
              <a:gd name="T7" fmla="*/ 2147483646 h 956"/>
              <a:gd name="T8" fmla="*/ 2147483646 w 3877"/>
              <a:gd name="T9" fmla="*/ 2147483646 h 956"/>
              <a:gd name="T10" fmla="*/ 2147483646 w 3877"/>
              <a:gd name="T11" fmla="*/ 2147483646 h 956"/>
              <a:gd name="T12" fmla="*/ 2147483646 w 3877"/>
              <a:gd name="T13" fmla="*/ 2147483646 h 956"/>
              <a:gd name="T14" fmla="*/ 2147483646 w 3877"/>
              <a:gd name="T15" fmla="*/ 2147483646 h 956"/>
              <a:gd name="T16" fmla="*/ 2147483646 w 3877"/>
              <a:gd name="T17" fmla="*/ 2147483646 h 956"/>
              <a:gd name="T18" fmla="*/ 2147483646 w 3877"/>
              <a:gd name="T19" fmla="*/ 2147483646 h 956"/>
              <a:gd name="T20" fmla="*/ 2147483646 w 3877"/>
              <a:gd name="T21" fmla="*/ 2147483646 h 956"/>
              <a:gd name="T22" fmla="*/ 2147483646 w 3877"/>
              <a:gd name="T23" fmla="*/ 2147483646 h 956"/>
              <a:gd name="T24" fmla="*/ 2147483646 w 3877"/>
              <a:gd name="T25" fmla="*/ 2147483646 h 956"/>
              <a:gd name="T26" fmla="*/ 2147483646 w 3877"/>
              <a:gd name="T27" fmla="*/ 2147483646 h 956"/>
              <a:gd name="T28" fmla="*/ 2147483646 w 3877"/>
              <a:gd name="T29" fmla="*/ 2147483646 h 956"/>
              <a:gd name="T30" fmla="*/ 2147483646 w 3877"/>
              <a:gd name="T31" fmla="*/ 2147483646 h 956"/>
              <a:gd name="T32" fmla="*/ 2147483646 w 3877"/>
              <a:gd name="T33" fmla="*/ 2147483646 h 956"/>
              <a:gd name="T34" fmla="*/ 2147483646 w 3877"/>
              <a:gd name="T35" fmla="*/ 2147483646 h 956"/>
              <a:gd name="T36" fmla="*/ 2147483646 w 3877"/>
              <a:gd name="T37" fmla="*/ 2147483646 h 956"/>
              <a:gd name="T38" fmla="*/ 2147483646 w 3877"/>
              <a:gd name="T39" fmla="*/ 2147483646 h 956"/>
              <a:gd name="T40" fmla="*/ 2147483646 w 3877"/>
              <a:gd name="T41" fmla="*/ 2147483646 h 956"/>
              <a:gd name="T42" fmla="*/ 2147483646 w 3877"/>
              <a:gd name="T43" fmla="*/ 2147483646 h 956"/>
              <a:gd name="T44" fmla="*/ 2147483646 w 3877"/>
              <a:gd name="T45" fmla="*/ 2147483646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2" name="Freeform 21"/>
          <p:cNvSpPr>
            <a:spLocks/>
          </p:cNvSpPr>
          <p:nvPr/>
        </p:nvSpPr>
        <p:spPr bwMode="auto">
          <a:xfrm>
            <a:off x="5248275" y="209550"/>
            <a:ext cx="706438" cy="3378200"/>
          </a:xfrm>
          <a:custGeom>
            <a:avLst/>
            <a:gdLst>
              <a:gd name="T0" fmla="*/ 2147483646 w 1274"/>
              <a:gd name="T1" fmla="*/ 0 h 6082"/>
              <a:gd name="T2" fmla="*/ 2147483646 w 1274"/>
              <a:gd name="T3" fmla="*/ 2147483646 h 6082"/>
              <a:gd name="T4" fmla="*/ 2147483646 w 1274"/>
              <a:gd name="T5" fmla="*/ 2147483646 h 6082"/>
              <a:gd name="T6" fmla="*/ 2147483646 w 1274"/>
              <a:gd name="T7" fmla="*/ 2147483646 h 6082"/>
              <a:gd name="T8" fmla="*/ 2147483646 w 1274"/>
              <a:gd name="T9" fmla="*/ 2147483646 h 6082"/>
              <a:gd name="T10" fmla="*/ 2147483646 w 1274"/>
              <a:gd name="T11" fmla="*/ 2147483646 h 6082"/>
              <a:gd name="T12" fmla="*/ 2147483646 w 1274"/>
              <a:gd name="T13" fmla="*/ 2147483646 h 6082"/>
              <a:gd name="T14" fmla="*/ 2147483646 w 1274"/>
              <a:gd name="T15" fmla="*/ 2147483646 h 6082"/>
              <a:gd name="T16" fmla="*/ 2147483646 w 1274"/>
              <a:gd name="T17" fmla="*/ 2147483646 h 6082"/>
              <a:gd name="T18" fmla="*/ 2147483646 w 1274"/>
              <a:gd name="T19" fmla="*/ 2147483646 h 6082"/>
              <a:gd name="T20" fmla="*/ 2147483646 w 1274"/>
              <a:gd name="T21" fmla="*/ 2147483646 h 6082"/>
              <a:gd name="T22" fmla="*/ 2147483646 w 1274"/>
              <a:gd name="T23" fmla="*/ 2147483646 h 6082"/>
              <a:gd name="T24" fmla="*/ 2147483646 w 1274"/>
              <a:gd name="T25" fmla="*/ 2147483646 h 6082"/>
              <a:gd name="T26" fmla="*/ 2147483646 w 1274"/>
              <a:gd name="T27" fmla="*/ 2147483646 h 6082"/>
              <a:gd name="T28" fmla="*/ 2147483646 w 1274"/>
              <a:gd name="T29" fmla="*/ 2147483646 h 6082"/>
              <a:gd name="T30" fmla="*/ 2147483646 w 1274"/>
              <a:gd name="T31" fmla="*/ 2147483646 h 6082"/>
              <a:gd name="T32" fmla="*/ 2147483646 w 1274"/>
              <a:gd name="T33" fmla="*/ 2147483646 h 6082"/>
              <a:gd name="T34" fmla="*/ 2147483646 w 1274"/>
              <a:gd name="T35" fmla="*/ 2147483646 h 6082"/>
              <a:gd name="T36" fmla="*/ 2147483646 w 1274"/>
              <a:gd name="T37" fmla="*/ 2147483646 h 6082"/>
              <a:gd name="T38" fmla="*/ 2147483646 w 1274"/>
              <a:gd name="T39" fmla="*/ 2147483646 h 6082"/>
              <a:gd name="T40" fmla="*/ 2147483646 w 1274"/>
              <a:gd name="T41" fmla="*/ 2147483646 h 6082"/>
              <a:gd name="T42" fmla="*/ 2147483646 w 1274"/>
              <a:gd name="T43" fmla="*/ 2147483646 h 6082"/>
              <a:gd name="T44" fmla="*/ 2147483646 w 1274"/>
              <a:gd name="T45" fmla="*/ 2147483646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3" name="Freeform 22"/>
          <p:cNvSpPr>
            <a:spLocks/>
          </p:cNvSpPr>
          <p:nvPr/>
        </p:nvSpPr>
        <p:spPr bwMode="auto">
          <a:xfrm>
            <a:off x="5873750" y="1184275"/>
            <a:ext cx="2443163" cy="1628775"/>
          </a:xfrm>
          <a:custGeom>
            <a:avLst/>
            <a:gdLst>
              <a:gd name="T0" fmla="*/ 2147483646 w 4400"/>
              <a:gd name="T1" fmla="*/ 0 h 2932"/>
              <a:gd name="T2" fmla="*/ 2147483646 w 4400"/>
              <a:gd name="T3" fmla="*/ 2147483646 h 2932"/>
              <a:gd name="T4" fmla="*/ 2147483646 w 4400"/>
              <a:gd name="T5" fmla="*/ 2147483646 h 2932"/>
              <a:gd name="T6" fmla="*/ 2147483646 w 4400"/>
              <a:gd name="T7" fmla="*/ 2147483646 h 2932"/>
              <a:gd name="T8" fmla="*/ 2147483646 w 4400"/>
              <a:gd name="T9" fmla="*/ 2147483646 h 2932"/>
              <a:gd name="T10" fmla="*/ 2147483646 w 4400"/>
              <a:gd name="T11" fmla="*/ 2147483646 h 2932"/>
              <a:gd name="T12" fmla="*/ 2147483646 w 4400"/>
              <a:gd name="T13" fmla="*/ 2147483646 h 2932"/>
              <a:gd name="T14" fmla="*/ 2147483646 w 4400"/>
              <a:gd name="T15" fmla="*/ 2147483646 h 2932"/>
              <a:gd name="T16" fmla="*/ 2147483646 w 4400"/>
              <a:gd name="T17" fmla="*/ 2147483646 h 2932"/>
              <a:gd name="T18" fmla="*/ 2147483646 w 4400"/>
              <a:gd name="T19" fmla="*/ 2147483646 h 2932"/>
              <a:gd name="T20" fmla="*/ 2147483646 w 4400"/>
              <a:gd name="T21" fmla="*/ 2147483646 h 2932"/>
              <a:gd name="T22" fmla="*/ 2147483646 w 4400"/>
              <a:gd name="T23" fmla="*/ 2147483646 h 2932"/>
              <a:gd name="T24" fmla="*/ 2147483646 w 4400"/>
              <a:gd name="T25" fmla="*/ 2147483646 h 2932"/>
              <a:gd name="T26" fmla="*/ 2147483646 w 4400"/>
              <a:gd name="T27" fmla="*/ 2147483646 h 2932"/>
              <a:gd name="T28" fmla="*/ 2147483646 w 4400"/>
              <a:gd name="T29" fmla="*/ 2147483646 h 2932"/>
              <a:gd name="T30" fmla="*/ 2147483646 w 4400"/>
              <a:gd name="T31" fmla="*/ 2147483646 h 2932"/>
              <a:gd name="T32" fmla="*/ 2147483646 w 4400"/>
              <a:gd name="T33" fmla="*/ 2147483646 h 2932"/>
              <a:gd name="T34" fmla="*/ 2147483646 w 4400"/>
              <a:gd name="T35" fmla="*/ 2147483646 h 2932"/>
              <a:gd name="T36" fmla="*/ 2147483646 w 4400"/>
              <a:gd name="T37" fmla="*/ 2147483646 h 2932"/>
              <a:gd name="T38" fmla="*/ 2147483646 w 4400"/>
              <a:gd name="T39" fmla="*/ 2147483646 h 2932"/>
              <a:gd name="T40" fmla="*/ 2147483646 w 4400"/>
              <a:gd name="T41" fmla="*/ 2147483646 h 2932"/>
              <a:gd name="T42" fmla="*/ 2147483646 w 4400"/>
              <a:gd name="T43" fmla="*/ 2147483646 h 2932"/>
              <a:gd name="T44" fmla="*/ 2147483646 w 4400"/>
              <a:gd name="T45" fmla="*/ 2147483646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4" name="Freeform 23"/>
          <p:cNvSpPr>
            <a:spLocks/>
          </p:cNvSpPr>
          <p:nvPr/>
        </p:nvSpPr>
        <p:spPr bwMode="auto">
          <a:xfrm>
            <a:off x="4986338" y="2795588"/>
            <a:ext cx="1300162" cy="3071812"/>
          </a:xfrm>
          <a:custGeom>
            <a:avLst/>
            <a:gdLst>
              <a:gd name="T0" fmla="*/ 2147483646 w 2339"/>
              <a:gd name="T1" fmla="*/ 0 h 5530"/>
              <a:gd name="T2" fmla="*/ 2147483646 w 2339"/>
              <a:gd name="T3" fmla="*/ 2147483646 h 5530"/>
              <a:gd name="T4" fmla="*/ 2147483646 w 2339"/>
              <a:gd name="T5" fmla="*/ 2147483646 h 5530"/>
              <a:gd name="T6" fmla="*/ 2147483646 w 2339"/>
              <a:gd name="T7" fmla="*/ 2147483646 h 5530"/>
              <a:gd name="T8" fmla="*/ 2147483646 w 2339"/>
              <a:gd name="T9" fmla="*/ 2147483646 h 5530"/>
              <a:gd name="T10" fmla="*/ 2147483646 w 2339"/>
              <a:gd name="T11" fmla="*/ 2147483646 h 5530"/>
              <a:gd name="T12" fmla="*/ 2147483646 w 2339"/>
              <a:gd name="T13" fmla="*/ 2147483646 h 5530"/>
              <a:gd name="T14" fmla="*/ 2147483646 w 2339"/>
              <a:gd name="T15" fmla="*/ 2147483646 h 5530"/>
              <a:gd name="T16" fmla="*/ 2147483646 w 2339"/>
              <a:gd name="T17" fmla="*/ 2147483646 h 5530"/>
              <a:gd name="T18" fmla="*/ 2147483646 w 2339"/>
              <a:gd name="T19" fmla="*/ 2147483646 h 5530"/>
              <a:gd name="T20" fmla="*/ 2147483646 w 2339"/>
              <a:gd name="T21" fmla="*/ 2147483646 h 5530"/>
              <a:gd name="T22" fmla="*/ 2147483646 w 2339"/>
              <a:gd name="T23" fmla="*/ 2147483646 h 5530"/>
              <a:gd name="T24" fmla="*/ 2147483646 w 2339"/>
              <a:gd name="T25" fmla="*/ 2147483646 h 5530"/>
              <a:gd name="T26" fmla="*/ 2147483646 w 2339"/>
              <a:gd name="T27" fmla="*/ 2147483646 h 5530"/>
              <a:gd name="T28" fmla="*/ 2147483646 w 2339"/>
              <a:gd name="T29" fmla="*/ 2147483646 h 5530"/>
              <a:gd name="T30" fmla="*/ 2147483646 w 2339"/>
              <a:gd name="T31" fmla="*/ 2147483646 h 5530"/>
              <a:gd name="T32" fmla="*/ 2147483646 w 2339"/>
              <a:gd name="T33" fmla="*/ 2147483646 h 5530"/>
              <a:gd name="T34" fmla="*/ 2147483646 w 2339"/>
              <a:gd name="T35" fmla="*/ 2147483646 h 5530"/>
              <a:gd name="T36" fmla="*/ 2147483646 w 2339"/>
              <a:gd name="T37" fmla="*/ 2147483646 h 5530"/>
              <a:gd name="T38" fmla="*/ 2147483646 w 2339"/>
              <a:gd name="T39" fmla="*/ 2147483646 h 5530"/>
              <a:gd name="T40" fmla="*/ 2147483646 w 2339"/>
              <a:gd name="T41" fmla="*/ 2147483646 h 5530"/>
              <a:gd name="T42" fmla="*/ 2147483646 w 2339"/>
              <a:gd name="T43" fmla="*/ 2147483646 h 5530"/>
              <a:gd name="T44" fmla="*/ 2147483646 w 2339"/>
              <a:gd name="T45" fmla="*/ 2147483646 h 5530"/>
              <a:gd name="T46" fmla="*/ 2147483646 w 2339"/>
              <a:gd name="T47" fmla="*/ 2147483646 h 5530"/>
              <a:gd name="T48" fmla="*/ 2147483646 w 2339"/>
              <a:gd name="T49" fmla="*/ 2147483646 h 5530"/>
              <a:gd name="T50" fmla="*/ 2147483646 w 2339"/>
              <a:gd name="T51" fmla="*/ 2147483646 h 5530"/>
              <a:gd name="T52" fmla="*/ 2147483646 w 2339"/>
              <a:gd name="T53" fmla="*/ 2147483646 h 5530"/>
              <a:gd name="T54" fmla="*/ 2147483646 w 2339"/>
              <a:gd name="T55" fmla="*/ 2147483646 h 5530"/>
              <a:gd name="T56" fmla="*/ 2147483646 w 2339"/>
              <a:gd name="T57" fmla="*/ 2147483646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5" name="Freeform 24"/>
          <p:cNvSpPr>
            <a:spLocks/>
          </p:cNvSpPr>
          <p:nvPr/>
        </p:nvSpPr>
        <p:spPr bwMode="auto">
          <a:xfrm>
            <a:off x="5835650" y="5721350"/>
            <a:ext cx="82550" cy="615950"/>
          </a:xfrm>
          <a:custGeom>
            <a:avLst/>
            <a:gdLst>
              <a:gd name="T0" fmla="*/ 2147483646 w 148"/>
              <a:gd name="T1" fmla="*/ 0 h 1110"/>
              <a:gd name="T2" fmla="*/ 2147483646 w 148"/>
              <a:gd name="T3" fmla="*/ 2147483646 h 1110"/>
              <a:gd name="T4" fmla="*/ 2147483646 w 148"/>
              <a:gd name="T5" fmla="*/ 2147483646 h 1110"/>
              <a:gd name="T6" fmla="*/ 2147483646 w 148"/>
              <a:gd name="T7" fmla="*/ 2147483646 h 1110"/>
              <a:gd name="T8" fmla="*/ 2147483646 w 148"/>
              <a:gd name="T9" fmla="*/ 2147483646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6" name="Freeform 25"/>
          <p:cNvSpPr>
            <a:spLocks/>
          </p:cNvSpPr>
          <p:nvPr/>
        </p:nvSpPr>
        <p:spPr bwMode="auto">
          <a:xfrm>
            <a:off x="5184775" y="2382838"/>
            <a:ext cx="3132138" cy="3944937"/>
          </a:xfrm>
          <a:custGeom>
            <a:avLst/>
            <a:gdLst>
              <a:gd name="T0" fmla="*/ 2147483646 w 5642"/>
              <a:gd name="T1" fmla="*/ 2147483646 h 7102"/>
              <a:gd name="T2" fmla="*/ 2147483646 w 5642"/>
              <a:gd name="T3" fmla="*/ 2147483646 h 7102"/>
              <a:gd name="T4" fmla="*/ 2147483646 w 5642"/>
              <a:gd name="T5" fmla="*/ 2147483646 h 7102"/>
              <a:gd name="T6" fmla="*/ 2147483646 w 5642"/>
              <a:gd name="T7" fmla="*/ 2147483646 h 7102"/>
              <a:gd name="T8" fmla="*/ 2147483646 w 5642"/>
              <a:gd name="T9" fmla="*/ 2147483646 h 7102"/>
              <a:gd name="T10" fmla="*/ 2147483646 w 5642"/>
              <a:gd name="T11" fmla="*/ 2147483646 h 7102"/>
              <a:gd name="T12" fmla="*/ 2147483646 w 5642"/>
              <a:gd name="T13" fmla="*/ 2147483646 h 7102"/>
              <a:gd name="T14" fmla="*/ 2147483646 w 5642"/>
              <a:gd name="T15" fmla="*/ 2147483646 h 7102"/>
              <a:gd name="T16" fmla="*/ 2147483646 w 5642"/>
              <a:gd name="T17" fmla="*/ 2147483646 h 7102"/>
              <a:gd name="T18" fmla="*/ 2147483646 w 5642"/>
              <a:gd name="T19" fmla="*/ 2147483646 h 7102"/>
              <a:gd name="T20" fmla="*/ 2147483646 w 5642"/>
              <a:gd name="T21" fmla="*/ 2147483646 h 7102"/>
              <a:gd name="T22" fmla="*/ 2147483646 w 5642"/>
              <a:gd name="T23" fmla="*/ 2147483646 h 7102"/>
              <a:gd name="T24" fmla="*/ 2147483646 w 5642"/>
              <a:gd name="T25" fmla="*/ 2147483646 h 7102"/>
              <a:gd name="T26" fmla="*/ 2147483646 w 5642"/>
              <a:gd name="T27" fmla="*/ 2147483646 h 7102"/>
              <a:gd name="T28" fmla="*/ 2147483646 w 5642"/>
              <a:gd name="T29" fmla="*/ 2147483646 h 7102"/>
              <a:gd name="T30" fmla="*/ 2147483646 w 5642"/>
              <a:gd name="T31" fmla="*/ 2147483646 h 7102"/>
              <a:gd name="T32" fmla="*/ 2147483646 w 5642"/>
              <a:gd name="T33" fmla="*/ 2147483646 h 7102"/>
              <a:gd name="T34" fmla="*/ 2147483646 w 5642"/>
              <a:gd name="T35" fmla="*/ 2147483646 h 7102"/>
              <a:gd name="T36" fmla="*/ 2147483646 w 5642"/>
              <a:gd name="T37" fmla="*/ 2147483646 h 7102"/>
              <a:gd name="T38" fmla="*/ 2147483646 w 5642"/>
              <a:gd name="T39" fmla="*/ 2147483646 h 7102"/>
              <a:gd name="T40" fmla="*/ 2147483646 w 5642"/>
              <a:gd name="T41" fmla="*/ 2147483646 h 7102"/>
              <a:gd name="T42" fmla="*/ 2147483646 w 5642"/>
              <a:gd name="T43" fmla="*/ 2147483646 h 7102"/>
              <a:gd name="T44" fmla="*/ 2147483646 w 5642"/>
              <a:gd name="T45" fmla="*/ 2147483646 h 7102"/>
              <a:gd name="T46" fmla="*/ 2147483646 w 5642"/>
              <a:gd name="T47" fmla="*/ 2147483646 h 7102"/>
              <a:gd name="T48" fmla="*/ 2147483646 w 5642"/>
              <a:gd name="T49" fmla="*/ 2147483646 h 7102"/>
              <a:gd name="T50" fmla="*/ 2147483646 w 5642"/>
              <a:gd name="T51" fmla="*/ 2147483646 h 7102"/>
              <a:gd name="T52" fmla="*/ 2147483646 w 5642"/>
              <a:gd name="T53" fmla="*/ 2147483646 h 7102"/>
              <a:gd name="T54" fmla="*/ 2147483646 w 5642"/>
              <a:gd name="T55" fmla="*/ 2147483646 h 7102"/>
              <a:gd name="T56" fmla="*/ 2147483646 w 5642"/>
              <a:gd name="T57" fmla="*/ 2147483646 h 7102"/>
              <a:gd name="T58" fmla="*/ 2147483646 w 5642"/>
              <a:gd name="T59" fmla="*/ 2147483646 h 7102"/>
              <a:gd name="T60" fmla="*/ 2147483646 w 5642"/>
              <a:gd name="T61" fmla="*/ 2147483646 h 7102"/>
              <a:gd name="T62" fmla="*/ 2147483646 w 5642"/>
              <a:gd name="T63" fmla="*/ 2147483646 h 7102"/>
              <a:gd name="T64" fmla="*/ 2147483646 w 5642"/>
              <a:gd name="T65" fmla="*/ 2147483646 h 7102"/>
              <a:gd name="T66" fmla="*/ 2147483646 w 5642"/>
              <a:gd name="T67" fmla="*/ 2147483646 h 7102"/>
              <a:gd name="T68" fmla="*/ 2147483646 w 5642"/>
              <a:gd name="T69" fmla="*/ 2147483646 h 7102"/>
              <a:gd name="T70" fmla="*/ 2147483646 w 5642"/>
              <a:gd name="T71" fmla="*/ 2147483646 h 7102"/>
              <a:gd name="T72" fmla="*/ 2147483646 w 5642"/>
              <a:gd name="T73" fmla="*/ 2147483646 h 7102"/>
              <a:gd name="T74" fmla="*/ 2147483646 w 5642"/>
              <a:gd name="T75" fmla="*/ 2147483646 h 7102"/>
              <a:gd name="T76" fmla="*/ 2147483646 w 5642"/>
              <a:gd name="T77" fmla="*/ 2147483646 h 7102"/>
              <a:gd name="T78" fmla="*/ 2147483646 w 5642"/>
              <a:gd name="T79" fmla="*/ 2147483646 h 7102"/>
              <a:gd name="T80" fmla="*/ 2147483646 w 5642"/>
              <a:gd name="T81" fmla="*/ 2147483646 h 7102"/>
              <a:gd name="T82" fmla="*/ 2147483646 w 5642"/>
              <a:gd name="T83" fmla="*/ 2147483646 h 7102"/>
              <a:gd name="T84" fmla="*/ 2147483646 w 5642"/>
              <a:gd name="T85" fmla="*/ 2147483646 h 7102"/>
              <a:gd name="T86" fmla="*/ 2147483646 w 5642"/>
              <a:gd name="T87" fmla="*/ 2147483646 h 7102"/>
              <a:gd name="T88" fmla="*/ 2147483646 w 5642"/>
              <a:gd name="T89" fmla="*/ 2147483646 h 7102"/>
              <a:gd name="T90" fmla="*/ 2147483646 w 5642"/>
              <a:gd name="T91" fmla="*/ 2147483646 h 7102"/>
              <a:gd name="T92" fmla="*/ 2147483646 w 5642"/>
              <a:gd name="T93" fmla="*/ 2147483646 h 7102"/>
              <a:gd name="T94" fmla="*/ 2147483646 w 5642"/>
              <a:gd name="T95" fmla="*/ 2147483646 h 7102"/>
              <a:gd name="T96" fmla="*/ 2147483646 w 5642"/>
              <a:gd name="T97" fmla="*/ 2147483646 h 7102"/>
              <a:gd name="T98" fmla="*/ 2147483646 w 5642"/>
              <a:gd name="T99" fmla="*/ 2147483646 h 7102"/>
              <a:gd name="T100" fmla="*/ 2147483646 w 5642"/>
              <a:gd name="T101" fmla="*/ 2147483646 h 7102"/>
              <a:gd name="T102" fmla="*/ 2147483646 w 5642"/>
              <a:gd name="T103" fmla="*/ 2147483646 h 7102"/>
              <a:gd name="T104" fmla="*/ 2147483646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7" name="Freeform 26"/>
          <p:cNvSpPr>
            <a:spLocks/>
          </p:cNvSpPr>
          <p:nvPr/>
        </p:nvSpPr>
        <p:spPr bwMode="auto">
          <a:xfrm>
            <a:off x="5919788" y="1881188"/>
            <a:ext cx="234950" cy="1565275"/>
          </a:xfrm>
          <a:custGeom>
            <a:avLst/>
            <a:gdLst>
              <a:gd name="T0" fmla="*/ 2147483646 w 420"/>
              <a:gd name="T1" fmla="*/ 0 h 2820"/>
              <a:gd name="T2" fmla="*/ 2147483646 w 420"/>
              <a:gd name="T3" fmla="*/ 2147483646 h 2820"/>
              <a:gd name="T4" fmla="*/ 2147483646 w 420"/>
              <a:gd name="T5" fmla="*/ 2147483646 h 2820"/>
              <a:gd name="T6" fmla="*/ 2147483646 w 420"/>
              <a:gd name="T7" fmla="*/ 2147483646 h 2820"/>
              <a:gd name="T8" fmla="*/ 2147483646 w 420"/>
              <a:gd name="T9" fmla="*/ 2147483646 h 2820"/>
              <a:gd name="T10" fmla="*/ 2147483646 w 420"/>
              <a:gd name="T11" fmla="*/ 2147483646 h 2820"/>
              <a:gd name="T12" fmla="*/ 2147483646 w 420"/>
              <a:gd name="T13" fmla="*/ 2147483646 h 2820"/>
              <a:gd name="T14" fmla="*/ 2147483646 w 420"/>
              <a:gd name="T15" fmla="*/ 2147483646 h 2820"/>
              <a:gd name="T16" fmla="*/ 2147483646 w 420"/>
              <a:gd name="T17" fmla="*/ 2147483646 h 2820"/>
              <a:gd name="T18" fmla="*/ 2147483646 w 420"/>
              <a:gd name="T19" fmla="*/ 2147483646 h 2820"/>
              <a:gd name="T20" fmla="*/ 2147483646 w 420"/>
              <a:gd name="T21" fmla="*/ 2147483646 h 2820"/>
              <a:gd name="T22" fmla="*/ 2147483646 w 420"/>
              <a:gd name="T23" fmla="*/ 2147483646 h 2820"/>
              <a:gd name="T24" fmla="*/ 2147483646 w 420"/>
              <a:gd name="T25" fmla="*/ 2147483646 h 2820"/>
              <a:gd name="T26" fmla="*/ 2147483646 w 420"/>
              <a:gd name="T27" fmla="*/ 2147483646 h 2820"/>
              <a:gd name="T28" fmla="*/ 2147483646 w 420"/>
              <a:gd name="T29" fmla="*/ 2147483646 h 2820"/>
              <a:gd name="T30" fmla="*/ 2147483646 w 420"/>
              <a:gd name="T31" fmla="*/ 2147483646 h 2820"/>
              <a:gd name="T32" fmla="*/ 2147483646 w 420"/>
              <a:gd name="T33" fmla="*/ 2147483646 h 2820"/>
              <a:gd name="T34" fmla="*/ 2147483646 w 420"/>
              <a:gd name="T35" fmla="*/ 2147483646 h 2820"/>
              <a:gd name="T36" fmla="*/ 2147483646 w 420"/>
              <a:gd name="T37" fmla="*/ 2147483646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8" name="Freeform 27"/>
          <p:cNvSpPr>
            <a:spLocks/>
          </p:cNvSpPr>
          <p:nvPr/>
        </p:nvSpPr>
        <p:spPr bwMode="auto">
          <a:xfrm>
            <a:off x="4043363" y="23209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147483646 w 3270"/>
              <a:gd name="T3" fmla="*/ 2147483646 h 1380"/>
              <a:gd name="T4" fmla="*/ 2147483646 w 3270"/>
              <a:gd name="T5" fmla="*/ 2147483646 h 1380"/>
              <a:gd name="T6" fmla="*/ 2147483646 w 3270"/>
              <a:gd name="T7" fmla="*/ 2147483646 h 1380"/>
              <a:gd name="T8" fmla="*/ 2147483646 w 3270"/>
              <a:gd name="T9" fmla="*/ 2147483646 h 1380"/>
              <a:gd name="T10" fmla="*/ 2147483646 w 3270"/>
              <a:gd name="T11" fmla="*/ 2147483646 h 1380"/>
              <a:gd name="T12" fmla="*/ 2147483646 w 3270"/>
              <a:gd name="T13" fmla="*/ 2147483646 h 1380"/>
              <a:gd name="T14" fmla="*/ 2147483646 w 3270"/>
              <a:gd name="T15" fmla="*/ 2147483646 h 1380"/>
              <a:gd name="T16" fmla="*/ 2147483646 w 3270"/>
              <a:gd name="T17" fmla="*/ 2147483646 h 1380"/>
              <a:gd name="T18" fmla="*/ 2147483646 w 3270"/>
              <a:gd name="T19" fmla="*/ 2147483646 h 1380"/>
              <a:gd name="T20" fmla="*/ 2147483646 w 3270"/>
              <a:gd name="T21" fmla="*/ 2147483646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29" name="Freeform 28"/>
          <p:cNvSpPr>
            <a:spLocks/>
          </p:cNvSpPr>
          <p:nvPr/>
        </p:nvSpPr>
        <p:spPr bwMode="auto">
          <a:xfrm>
            <a:off x="4502150" y="2921000"/>
            <a:ext cx="1239838" cy="590550"/>
          </a:xfrm>
          <a:custGeom>
            <a:avLst/>
            <a:gdLst>
              <a:gd name="T0" fmla="*/ 0 w 2235"/>
              <a:gd name="T1" fmla="*/ 2147483646 h 1062"/>
              <a:gd name="T2" fmla="*/ 2147483646 w 2235"/>
              <a:gd name="T3" fmla="*/ 2147483646 h 1062"/>
              <a:gd name="T4" fmla="*/ 2147483646 w 2235"/>
              <a:gd name="T5" fmla="*/ 2147483646 h 1062"/>
              <a:gd name="T6" fmla="*/ 2147483646 w 2235"/>
              <a:gd name="T7" fmla="*/ 2147483646 h 1062"/>
              <a:gd name="T8" fmla="*/ 2147483646 w 2235"/>
              <a:gd name="T9" fmla="*/ 2147483646 h 1062"/>
              <a:gd name="T10" fmla="*/ 2147483646 w 2235"/>
              <a:gd name="T11" fmla="*/ 2147483646 h 1062"/>
              <a:gd name="T12" fmla="*/ 2147483646 w 2235"/>
              <a:gd name="T13" fmla="*/ 2147483646 h 1062"/>
              <a:gd name="T14" fmla="*/ 2147483646 w 2235"/>
              <a:gd name="T15" fmla="*/ 2147483646 h 1062"/>
              <a:gd name="T16" fmla="*/ 2147483646 w 2235"/>
              <a:gd name="T17" fmla="*/ 214748364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30" name="Freeform 29"/>
          <p:cNvSpPr>
            <a:spLocks/>
          </p:cNvSpPr>
          <p:nvPr/>
        </p:nvSpPr>
        <p:spPr bwMode="auto">
          <a:xfrm>
            <a:off x="5629275" y="3495675"/>
            <a:ext cx="38100" cy="133350"/>
          </a:xfrm>
          <a:custGeom>
            <a:avLst/>
            <a:gdLst>
              <a:gd name="T0" fmla="*/ 2147483646 w 70"/>
              <a:gd name="T1" fmla="*/ 0 h 240"/>
              <a:gd name="T2" fmla="*/ 2147483646 w 70"/>
              <a:gd name="T3" fmla="*/ 2147483646 h 240"/>
              <a:gd name="T4" fmla="*/ 2147483646 w 70"/>
              <a:gd name="T5" fmla="*/ 2147483646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818188" y="2711450"/>
            <a:ext cx="165100" cy="168275"/>
            <a:chOff x="4185" y="13200"/>
            <a:chExt cx="300" cy="300"/>
          </a:xfrm>
        </p:grpSpPr>
        <p:sp>
          <p:nvSpPr>
            <p:cNvPr id="17473" name="Oval 31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7474" name="Oval 32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7432" name="Oval 33"/>
          <p:cNvSpPr>
            <a:spLocks noChangeArrowheads="1"/>
          </p:cNvSpPr>
          <p:nvPr/>
        </p:nvSpPr>
        <p:spPr bwMode="auto">
          <a:xfrm>
            <a:off x="6459538" y="2838450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33" name="Oval 34"/>
          <p:cNvSpPr>
            <a:spLocks noChangeArrowheads="1"/>
          </p:cNvSpPr>
          <p:nvPr/>
        </p:nvSpPr>
        <p:spPr bwMode="auto">
          <a:xfrm>
            <a:off x="5751513" y="7810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17434" name="Oval 35"/>
          <p:cNvSpPr>
            <a:spLocks noChangeArrowheads="1"/>
          </p:cNvSpPr>
          <p:nvPr/>
        </p:nvSpPr>
        <p:spPr bwMode="auto">
          <a:xfrm>
            <a:off x="4867275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35" name="Oval 36"/>
          <p:cNvSpPr>
            <a:spLocks noChangeArrowheads="1"/>
          </p:cNvSpPr>
          <p:nvPr/>
        </p:nvSpPr>
        <p:spPr bwMode="auto">
          <a:xfrm>
            <a:off x="6835775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36" name="Oval 37"/>
          <p:cNvSpPr>
            <a:spLocks noChangeArrowheads="1"/>
          </p:cNvSpPr>
          <p:nvPr/>
        </p:nvSpPr>
        <p:spPr bwMode="auto">
          <a:xfrm>
            <a:off x="6681788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5534025" y="5670550"/>
            <a:ext cx="166688" cy="166688"/>
            <a:chOff x="4185" y="13200"/>
            <a:chExt cx="300" cy="300"/>
          </a:xfrm>
        </p:grpSpPr>
        <p:sp>
          <p:nvSpPr>
            <p:cNvPr id="17471" name="Oval 3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7472" name="Oval 4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 rot="-1728032">
            <a:off x="5572125" y="2016125"/>
            <a:ext cx="239713" cy="342900"/>
            <a:chOff x="2415" y="12855"/>
            <a:chExt cx="555" cy="795"/>
          </a:xfrm>
        </p:grpSpPr>
        <p:sp>
          <p:nvSpPr>
            <p:cNvPr id="17468" name="Rectangle 4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7469" name="AutoShape 4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470" name="AutoShape 44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 rot="-376791">
            <a:off x="5862638" y="4910138"/>
            <a:ext cx="307975" cy="396875"/>
            <a:chOff x="2415" y="12855"/>
            <a:chExt cx="555" cy="795"/>
          </a:xfrm>
        </p:grpSpPr>
        <p:sp>
          <p:nvSpPr>
            <p:cNvPr id="17465" name="Rectangle 46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7466" name="AutoShape 47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467" name="AutoShape 48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7440" name="Text Box 49"/>
          <p:cNvSpPr txBox="1">
            <a:spLocks noChangeArrowheads="1"/>
          </p:cNvSpPr>
          <p:nvPr/>
        </p:nvSpPr>
        <p:spPr bwMode="auto">
          <a:xfrm>
            <a:off x="5794375" y="712788"/>
            <a:ext cx="153511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200">
                <a:solidFill>
                  <a:prstClr val="black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1400">
                <a:solidFill>
                  <a:prstClr val="white"/>
                </a:solidFill>
                <a:latin typeface="Calibri"/>
                <a:cs typeface="+mn-cs"/>
              </a:rPr>
              <a:t>Đồi Độc Lập</a:t>
            </a:r>
          </a:p>
        </p:txBody>
      </p:sp>
      <p:sp>
        <p:nvSpPr>
          <p:cNvPr id="17441" name="Text Box 50"/>
          <p:cNvSpPr txBox="1">
            <a:spLocks noChangeArrowheads="1"/>
          </p:cNvSpPr>
          <p:nvPr/>
        </p:nvSpPr>
        <p:spPr bwMode="auto">
          <a:xfrm>
            <a:off x="6067425" y="1747838"/>
            <a:ext cx="14747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200">
                <a:solidFill>
                  <a:prstClr val="black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1400">
                <a:solidFill>
                  <a:prstClr val="white"/>
                </a:solidFill>
                <a:latin typeface="Calibri"/>
                <a:cs typeface="+mn-cs"/>
              </a:rPr>
              <a:t>Đồi Him Lam</a:t>
            </a:r>
          </a:p>
        </p:txBody>
      </p:sp>
      <p:sp>
        <p:nvSpPr>
          <p:cNvPr id="17442" name="Text Box 51"/>
          <p:cNvSpPr txBox="1">
            <a:spLocks noChangeArrowheads="1"/>
          </p:cNvSpPr>
          <p:nvPr/>
        </p:nvSpPr>
        <p:spPr bwMode="auto">
          <a:xfrm>
            <a:off x="4319588" y="1520825"/>
            <a:ext cx="10223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>
                <a:solidFill>
                  <a:prstClr val="white"/>
                </a:solidFill>
                <a:latin typeface="Calibri"/>
                <a:cs typeface="+mn-cs"/>
              </a:rPr>
              <a:t>Bản Kéo</a:t>
            </a:r>
          </a:p>
        </p:txBody>
      </p:sp>
      <p:sp>
        <p:nvSpPr>
          <p:cNvPr id="17443" name="Text Box 52"/>
          <p:cNvSpPr txBox="1">
            <a:spLocks noChangeArrowheads="1"/>
          </p:cNvSpPr>
          <p:nvPr/>
        </p:nvSpPr>
        <p:spPr bwMode="auto">
          <a:xfrm>
            <a:off x="4621213" y="2063750"/>
            <a:ext cx="8826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>
                <a:solidFill>
                  <a:prstClr val="white"/>
                </a:solidFill>
                <a:latin typeface="Calibri"/>
                <a:cs typeface="+mn-cs"/>
              </a:rPr>
              <a:t>Mường Thanh</a:t>
            </a:r>
          </a:p>
        </p:txBody>
      </p:sp>
      <p:sp>
        <p:nvSpPr>
          <p:cNvPr id="17444" name="Text Box 53"/>
          <p:cNvSpPr txBox="1">
            <a:spLocks noChangeArrowheads="1"/>
          </p:cNvSpPr>
          <p:nvPr/>
        </p:nvSpPr>
        <p:spPr bwMode="auto">
          <a:xfrm>
            <a:off x="6403975" y="2771775"/>
            <a:ext cx="6715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100">
                <a:solidFill>
                  <a:prstClr val="black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100">
                <a:solidFill>
                  <a:prstClr val="white"/>
                </a:solidFill>
                <a:latin typeface=".VnTimeH" pitchFamily="34" charset="0"/>
                <a:cs typeface="+mn-cs"/>
              </a:rPr>
              <a:t>A</a:t>
            </a:r>
            <a:r>
              <a:rPr lang="en-US" altLang="en-US" sz="2100" baseline="-25000">
                <a:solidFill>
                  <a:prstClr val="white"/>
                </a:solidFill>
                <a:latin typeface=".VnTimeH" pitchFamily="34" charset="0"/>
                <a:cs typeface="+mn-cs"/>
              </a:rPr>
              <a:t>1</a:t>
            </a:r>
            <a:endParaRPr lang="en-US" altLang="en-US">
              <a:solidFill>
                <a:prstClr val="white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17445" name="Text Box 54"/>
          <p:cNvSpPr txBox="1">
            <a:spLocks noChangeArrowheads="1"/>
          </p:cNvSpPr>
          <p:nvPr/>
        </p:nvSpPr>
        <p:spPr bwMode="auto">
          <a:xfrm>
            <a:off x="5964238" y="5438775"/>
            <a:ext cx="12827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>
                <a:solidFill>
                  <a:prstClr val="white"/>
                </a:solidFill>
                <a:latin typeface="Calibri"/>
                <a:cs typeface="+mn-cs"/>
              </a:rPr>
              <a:t>Bản Hồng Cúm</a:t>
            </a:r>
            <a:endParaRPr lang="en-US" altLang="en-US" sz="200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446" name="Text Box 55"/>
          <p:cNvSpPr txBox="1">
            <a:spLocks noChangeArrowheads="1"/>
          </p:cNvSpPr>
          <p:nvPr/>
        </p:nvSpPr>
        <p:spPr bwMode="auto">
          <a:xfrm>
            <a:off x="6632575" y="2173288"/>
            <a:ext cx="6572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100">
                <a:solidFill>
                  <a:prstClr val="black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400">
                <a:solidFill>
                  <a:prstClr val="white"/>
                </a:solidFill>
                <a:latin typeface="Calibri"/>
                <a:cs typeface="+mn-cs"/>
              </a:rPr>
              <a:t>c</a:t>
            </a:r>
            <a:r>
              <a:rPr lang="en-US" altLang="en-US" sz="2400" baseline="-25000">
                <a:solidFill>
                  <a:prstClr val="white"/>
                </a:solidFill>
                <a:latin typeface="Calibri"/>
                <a:cs typeface="+mn-cs"/>
              </a:rPr>
              <a:t>1</a:t>
            </a:r>
            <a:endParaRPr lang="en-US" altLang="en-US" sz="240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7447" name="Text Box 56"/>
          <p:cNvSpPr txBox="1">
            <a:spLocks noChangeArrowheads="1"/>
          </p:cNvSpPr>
          <p:nvPr/>
        </p:nvSpPr>
        <p:spPr bwMode="auto">
          <a:xfrm rot="4928199">
            <a:off x="5026026" y="4132262"/>
            <a:ext cx="857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1400" i="1">
                <a:solidFill>
                  <a:prstClr val="white"/>
                </a:solidFill>
                <a:latin typeface="Calibri"/>
                <a:cs typeface="+mn-cs"/>
              </a:rPr>
              <a:t>S. Nậm  Rốm</a:t>
            </a:r>
          </a:p>
        </p:txBody>
      </p:sp>
      <p:sp>
        <p:nvSpPr>
          <p:cNvPr id="19496" name="Text Box 57"/>
          <p:cNvSpPr txBox="1">
            <a:spLocks noChangeArrowheads="1"/>
          </p:cNvSpPr>
          <p:nvPr/>
        </p:nvSpPr>
        <p:spPr bwMode="auto">
          <a:xfrm>
            <a:off x="4624388" y="6400799"/>
            <a:ext cx="4138612" cy="31841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i="1" dirty="0">
                <a:solidFill>
                  <a:srgbClr val="009900"/>
                </a:solidFill>
                <a:cs typeface="+mn-cs"/>
              </a:rPr>
              <a:t>Lược đồ chiến dịch Điện Biên Phủ</a:t>
            </a:r>
            <a:endParaRPr lang="vi-VN" sz="2000" dirty="0">
              <a:solidFill>
                <a:srgbClr val="009900"/>
              </a:solidFill>
              <a:cs typeface="+mn-cs"/>
            </a:endParaRPr>
          </a:p>
        </p:txBody>
      </p:sp>
      <p:sp>
        <p:nvSpPr>
          <p:cNvPr id="17449" name="AutoShape 58"/>
          <p:cNvSpPr>
            <a:spLocks noChangeArrowheads="1"/>
          </p:cNvSpPr>
          <p:nvPr/>
        </p:nvSpPr>
        <p:spPr bwMode="auto">
          <a:xfrm rot="2954183">
            <a:off x="4021137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0" name="AutoShape 59"/>
          <p:cNvSpPr>
            <a:spLocks noChangeArrowheads="1"/>
          </p:cNvSpPr>
          <p:nvPr/>
        </p:nvSpPr>
        <p:spPr bwMode="auto">
          <a:xfrm rot="7248086">
            <a:off x="5676900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1" name="AutoShape 60"/>
          <p:cNvSpPr>
            <a:spLocks noChangeArrowheads="1"/>
          </p:cNvSpPr>
          <p:nvPr/>
        </p:nvSpPr>
        <p:spPr bwMode="auto">
          <a:xfrm rot="-9065205">
            <a:off x="5797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2" name="AutoShape 61"/>
          <p:cNvSpPr>
            <a:spLocks noChangeArrowheads="1"/>
          </p:cNvSpPr>
          <p:nvPr/>
        </p:nvSpPr>
        <p:spPr bwMode="auto">
          <a:xfrm rot="3317055">
            <a:off x="6376987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3" name="AutoShape 62"/>
          <p:cNvSpPr>
            <a:spLocks noChangeArrowheads="1"/>
          </p:cNvSpPr>
          <p:nvPr/>
        </p:nvSpPr>
        <p:spPr bwMode="auto">
          <a:xfrm rot="8521165">
            <a:off x="6935788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4" name="AutoShape 63"/>
          <p:cNvSpPr>
            <a:spLocks noChangeArrowheads="1"/>
          </p:cNvSpPr>
          <p:nvPr/>
        </p:nvSpPr>
        <p:spPr bwMode="auto">
          <a:xfrm rot="18969835" flipV="1">
            <a:off x="4924425" y="2451100"/>
            <a:ext cx="674688" cy="2397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046681047 h 21600"/>
              <a:gd name="T4" fmla="*/ 2147483646 w 21600"/>
              <a:gd name="T5" fmla="*/ 2147483646 h 21600"/>
              <a:gd name="T6" fmla="*/ 2147483646 w 21600"/>
              <a:gd name="T7" fmla="*/ 102334871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455" name="AutoShape 64"/>
          <p:cNvSpPr>
            <a:spLocks noChangeArrowheads="1"/>
          </p:cNvSpPr>
          <p:nvPr/>
        </p:nvSpPr>
        <p:spPr bwMode="auto">
          <a:xfrm rot="1190124">
            <a:off x="6867525" y="3044825"/>
            <a:ext cx="631825" cy="334963"/>
          </a:xfrm>
          <a:prstGeom prst="leftArrow">
            <a:avLst>
              <a:gd name="adj1" fmla="val 50000"/>
              <a:gd name="adj2" fmla="val 4715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6" name="AutoShape 65"/>
          <p:cNvSpPr>
            <a:spLocks noChangeArrowheads="1"/>
          </p:cNvSpPr>
          <p:nvPr/>
        </p:nvSpPr>
        <p:spPr bwMode="auto">
          <a:xfrm rot="2400524">
            <a:off x="5073650" y="1703388"/>
            <a:ext cx="427038" cy="323850"/>
          </a:xfrm>
          <a:prstGeom prst="rightArrow">
            <a:avLst>
              <a:gd name="adj1" fmla="val 50000"/>
              <a:gd name="adj2" fmla="val 3296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7" name="AutoShape 66"/>
          <p:cNvSpPr>
            <a:spLocks noChangeArrowheads="1"/>
          </p:cNvSpPr>
          <p:nvPr/>
        </p:nvSpPr>
        <p:spPr bwMode="auto">
          <a:xfrm rot="862919">
            <a:off x="6188075" y="4695825"/>
            <a:ext cx="307975" cy="828675"/>
          </a:xfrm>
          <a:prstGeom prst="curvedLeftArrow">
            <a:avLst>
              <a:gd name="adj1" fmla="val 53814"/>
              <a:gd name="adj2" fmla="val 107629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8" name="AutoShape 67"/>
          <p:cNvSpPr>
            <a:spLocks noChangeArrowheads="1"/>
          </p:cNvSpPr>
          <p:nvPr/>
        </p:nvSpPr>
        <p:spPr bwMode="auto">
          <a:xfrm rot="862919">
            <a:off x="7239000" y="1905000"/>
            <a:ext cx="307975" cy="828675"/>
          </a:xfrm>
          <a:prstGeom prst="curvedLeftArrow">
            <a:avLst>
              <a:gd name="adj1" fmla="val 53814"/>
              <a:gd name="adj2" fmla="val 107629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59" name="AutoShape 68"/>
          <p:cNvSpPr>
            <a:spLocks noChangeArrowheads="1"/>
          </p:cNvSpPr>
          <p:nvPr/>
        </p:nvSpPr>
        <p:spPr bwMode="auto">
          <a:xfrm rot="3260220">
            <a:off x="5894387" y="1573213"/>
            <a:ext cx="309563" cy="515938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60" name="AutoShape 69"/>
          <p:cNvSpPr>
            <a:spLocks noChangeArrowheads="1"/>
          </p:cNvSpPr>
          <p:nvPr/>
        </p:nvSpPr>
        <p:spPr bwMode="auto">
          <a:xfrm rot="1892765">
            <a:off x="6418263" y="2520950"/>
            <a:ext cx="344487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61" name="AutoShape 70"/>
          <p:cNvSpPr>
            <a:spLocks noChangeArrowheads="1"/>
          </p:cNvSpPr>
          <p:nvPr/>
        </p:nvSpPr>
        <p:spPr bwMode="auto">
          <a:xfrm rot="3497914">
            <a:off x="5257006" y="2718595"/>
            <a:ext cx="295275" cy="887412"/>
          </a:xfrm>
          <a:prstGeom prst="upArrow">
            <a:avLst>
              <a:gd name="adj1" fmla="val 50000"/>
              <a:gd name="adj2" fmla="val 751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62" name="AutoShape 71"/>
          <p:cNvSpPr>
            <a:spLocks noChangeArrowheads="1"/>
          </p:cNvSpPr>
          <p:nvPr/>
        </p:nvSpPr>
        <p:spPr bwMode="auto">
          <a:xfrm rot="3497914">
            <a:off x="5054600" y="5683250"/>
            <a:ext cx="295275" cy="708025"/>
          </a:xfrm>
          <a:prstGeom prst="upArrow">
            <a:avLst>
              <a:gd name="adj1" fmla="val 50000"/>
              <a:gd name="adj2" fmla="val 5994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63" name="AutoShape 72"/>
          <p:cNvSpPr>
            <a:spLocks noChangeArrowheads="1"/>
          </p:cNvSpPr>
          <p:nvPr/>
        </p:nvSpPr>
        <p:spPr bwMode="auto">
          <a:xfrm rot="6866228">
            <a:off x="4909344" y="4982369"/>
            <a:ext cx="295275" cy="887413"/>
          </a:xfrm>
          <a:prstGeom prst="upArrow">
            <a:avLst>
              <a:gd name="adj1" fmla="val 50000"/>
              <a:gd name="adj2" fmla="val 751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464" name="AutoShape 73"/>
          <p:cNvSpPr>
            <a:spLocks noChangeArrowheads="1"/>
          </p:cNvSpPr>
          <p:nvPr/>
        </p:nvSpPr>
        <p:spPr bwMode="auto">
          <a:xfrm rot="-4226464">
            <a:off x="6203156" y="5614195"/>
            <a:ext cx="295275" cy="887412"/>
          </a:xfrm>
          <a:prstGeom prst="upArrow">
            <a:avLst>
              <a:gd name="adj1" fmla="val 50000"/>
              <a:gd name="adj2" fmla="val 7513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27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ChangeArrowheads="1"/>
          </p:cNvSpPr>
          <p:nvPr/>
        </p:nvSpPr>
        <p:spPr bwMode="auto">
          <a:xfrm>
            <a:off x="2286000" y="0"/>
            <a:ext cx="4759325" cy="6477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18435" name="Freeform 19"/>
          <p:cNvSpPr>
            <a:spLocks/>
          </p:cNvSpPr>
          <p:nvPr/>
        </p:nvSpPr>
        <p:spPr bwMode="auto">
          <a:xfrm>
            <a:off x="2479675" y="2524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147483646 w 3660"/>
              <a:gd name="T3" fmla="*/ 2147483646 h 3122"/>
              <a:gd name="T4" fmla="*/ 2147483646 w 3660"/>
              <a:gd name="T5" fmla="*/ 2147483646 h 3122"/>
              <a:gd name="T6" fmla="*/ 2147483646 w 3660"/>
              <a:gd name="T7" fmla="*/ 2147483646 h 3122"/>
              <a:gd name="T8" fmla="*/ 2147483646 w 3660"/>
              <a:gd name="T9" fmla="*/ 2147483646 h 3122"/>
              <a:gd name="T10" fmla="*/ 2147483646 w 3660"/>
              <a:gd name="T11" fmla="*/ 2147483646 h 3122"/>
              <a:gd name="T12" fmla="*/ 2147483646 w 3660"/>
              <a:gd name="T13" fmla="*/ 2147483646 h 3122"/>
              <a:gd name="T14" fmla="*/ 2147483646 w 3660"/>
              <a:gd name="T15" fmla="*/ 2147483646 h 3122"/>
              <a:gd name="T16" fmla="*/ 2147483646 w 3660"/>
              <a:gd name="T17" fmla="*/ 2147483646 h 3122"/>
              <a:gd name="T18" fmla="*/ 2147483646 w 3660"/>
              <a:gd name="T19" fmla="*/ 2147483646 h 3122"/>
              <a:gd name="T20" fmla="*/ 2147483646 w 3660"/>
              <a:gd name="T21" fmla="*/ 2147483646 h 3122"/>
              <a:gd name="T22" fmla="*/ 2147483646 w 3660"/>
              <a:gd name="T23" fmla="*/ 2147483646 h 3122"/>
              <a:gd name="T24" fmla="*/ 2147483646 w 3660"/>
              <a:gd name="T25" fmla="*/ 2147483646 h 3122"/>
              <a:gd name="T26" fmla="*/ 2147483646 w 3660"/>
              <a:gd name="T27" fmla="*/ 2147483646 h 3122"/>
              <a:gd name="T28" fmla="*/ 2147483646 w 3660"/>
              <a:gd name="T29" fmla="*/ 2147483646 h 3122"/>
              <a:gd name="T30" fmla="*/ 2147483646 w 3660"/>
              <a:gd name="T31" fmla="*/ 2147483646 h 3122"/>
              <a:gd name="T32" fmla="*/ 2147483646 w 3660"/>
              <a:gd name="T33" fmla="*/ 2147483646 h 3122"/>
              <a:gd name="T34" fmla="*/ 2147483646 w 3660"/>
              <a:gd name="T35" fmla="*/ 2147483646 h 3122"/>
              <a:gd name="T36" fmla="*/ 2147483646 w 3660"/>
              <a:gd name="T37" fmla="*/ 2147483646 h 3122"/>
              <a:gd name="T38" fmla="*/ 2147483646 w 3660"/>
              <a:gd name="T39" fmla="*/ 2147483646 h 3122"/>
              <a:gd name="T40" fmla="*/ 2147483646 w 3660"/>
              <a:gd name="T41" fmla="*/ 2147483646 h 3122"/>
              <a:gd name="T42" fmla="*/ 2147483646 w 3660"/>
              <a:gd name="T43" fmla="*/ 2147483646 h 3122"/>
              <a:gd name="T44" fmla="*/ 2147483646 w 3660"/>
              <a:gd name="T45" fmla="*/ 2147483646 h 3122"/>
              <a:gd name="T46" fmla="*/ 2147483646 w 3660"/>
              <a:gd name="T47" fmla="*/ 2147483646 h 3122"/>
              <a:gd name="T48" fmla="*/ 2147483646 w 3660"/>
              <a:gd name="T49" fmla="*/ 2147483646 h 3122"/>
              <a:gd name="T50" fmla="*/ 2147483646 w 3660"/>
              <a:gd name="T51" fmla="*/ 2147483646 h 3122"/>
              <a:gd name="T52" fmla="*/ 2147483646 w 3660"/>
              <a:gd name="T53" fmla="*/ 2147483646 h 3122"/>
              <a:gd name="T54" fmla="*/ 2147483646 w 3660"/>
              <a:gd name="T55" fmla="*/ 2147483646 h 3122"/>
              <a:gd name="T56" fmla="*/ 2147483646 w 3660"/>
              <a:gd name="T57" fmla="*/ 2147483646 h 3122"/>
              <a:gd name="T58" fmla="*/ 2147483646 w 3660"/>
              <a:gd name="T59" fmla="*/ 2147483646 h 3122"/>
              <a:gd name="T60" fmla="*/ 2147483646 w 3660"/>
              <a:gd name="T61" fmla="*/ 2147483646 h 3122"/>
              <a:gd name="T62" fmla="*/ 2147483646 w 3660"/>
              <a:gd name="T63" fmla="*/ 2147483646 h 3122"/>
              <a:gd name="T64" fmla="*/ 2147483646 w 3660"/>
              <a:gd name="T65" fmla="*/ 2147483646 h 3122"/>
              <a:gd name="T66" fmla="*/ 2147483646 w 3660"/>
              <a:gd name="T67" fmla="*/ 214748364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36" name="Freeform 20"/>
          <p:cNvSpPr>
            <a:spLocks/>
          </p:cNvSpPr>
          <p:nvPr/>
        </p:nvSpPr>
        <p:spPr bwMode="auto">
          <a:xfrm>
            <a:off x="4494213" y="1174750"/>
            <a:ext cx="2154237" cy="531813"/>
          </a:xfrm>
          <a:custGeom>
            <a:avLst/>
            <a:gdLst>
              <a:gd name="T0" fmla="*/ 0 w 3877"/>
              <a:gd name="T1" fmla="*/ 2147483646 h 956"/>
              <a:gd name="T2" fmla="*/ 2147483646 w 3877"/>
              <a:gd name="T3" fmla="*/ 2147483646 h 956"/>
              <a:gd name="T4" fmla="*/ 2147483646 w 3877"/>
              <a:gd name="T5" fmla="*/ 2147483646 h 956"/>
              <a:gd name="T6" fmla="*/ 2147483646 w 3877"/>
              <a:gd name="T7" fmla="*/ 2147483646 h 956"/>
              <a:gd name="T8" fmla="*/ 2147483646 w 3877"/>
              <a:gd name="T9" fmla="*/ 2147483646 h 956"/>
              <a:gd name="T10" fmla="*/ 2147483646 w 3877"/>
              <a:gd name="T11" fmla="*/ 2147483646 h 956"/>
              <a:gd name="T12" fmla="*/ 2147483646 w 3877"/>
              <a:gd name="T13" fmla="*/ 2147483646 h 956"/>
              <a:gd name="T14" fmla="*/ 2147483646 w 3877"/>
              <a:gd name="T15" fmla="*/ 2147483646 h 956"/>
              <a:gd name="T16" fmla="*/ 2147483646 w 3877"/>
              <a:gd name="T17" fmla="*/ 2147483646 h 956"/>
              <a:gd name="T18" fmla="*/ 2147483646 w 3877"/>
              <a:gd name="T19" fmla="*/ 2147483646 h 956"/>
              <a:gd name="T20" fmla="*/ 2147483646 w 3877"/>
              <a:gd name="T21" fmla="*/ 2147483646 h 956"/>
              <a:gd name="T22" fmla="*/ 2147483646 w 3877"/>
              <a:gd name="T23" fmla="*/ 2147483646 h 956"/>
              <a:gd name="T24" fmla="*/ 2147483646 w 3877"/>
              <a:gd name="T25" fmla="*/ 2147483646 h 956"/>
              <a:gd name="T26" fmla="*/ 2147483646 w 3877"/>
              <a:gd name="T27" fmla="*/ 2147483646 h 956"/>
              <a:gd name="T28" fmla="*/ 2147483646 w 3877"/>
              <a:gd name="T29" fmla="*/ 2147483646 h 956"/>
              <a:gd name="T30" fmla="*/ 2147483646 w 3877"/>
              <a:gd name="T31" fmla="*/ 2147483646 h 956"/>
              <a:gd name="T32" fmla="*/ 2147483646 w 3877"/>
              <a:gd name="T33" fmla="*/ 2147483646 h 956"/>
              <a:gd name="T34" fmla="*/ 2147483646 w 3877"/>
              <a:gd name="T35" fmla="*/ 2147483646 h 956"/>
              <a:gd name="T36" fmla="*/ 2147483646 w 3877"/>
              <a:gd name="T37" fmla="*/ 2147483646 h 956"/>
              <a:gd name="T38" fmla="*/ 2147483646 w 3877"/>
              <a:gd name="T39" fmla="*/ 2147483646 h 956"/>
              <a:gd name="T40" fmla="*/ 2147483646 w 3877"/>
              <a:gd name="T41" fmla="*/ 2147483646 h 956"/>
              <a:gd name="T42" fmla="*/ 2147483646 w 3877"/>
              <a:gd name="T43" fmla="*/ 2147483646 h 956"/>
              <a:gd name="T44" fmla="*/ 2147483646 w 3877"/>
              <a:gd name="T45" fmla="*/ 2147483646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37" name="Freeform 21"/>
          <p:cNvSpPr>
            <a:spLocks/>
          </p:cNvSpPr>
          <p:nvPr/>
        </p:nvSpPr>
        <p:spPr bwMode="auto">
          <a:xfrm>
            <a:off x="3567113" y="285750"/>
            <a:ext cx="706437" cy="3378200"/>
          </a:xfrm>
          <a:custGeom>
            <a:avLst/>
            <a:gdLst>
              <a:gd name="T0" fmla="*/ 2147483646 w 1274"/>
              <a:gd name="T1" fmla="*/ 0 h 6082"/>
              <a:gd name="T2" fmla="*/ 2147483646 w 1274"/>
              <a:gd name="T3" fmla="*/ 2147483646 h 6082"/>
              <a:gd name="T4" fmla="*/ 2147483646 w 1274"/>
              <a:gd name="T5" fmla="*/ 2147483646 h 6082"/>
              <a:gd name="T6" fmla="*/ 2147483646 w 1274"/>
              <a:gd name="T7" fmla="*/ 2147483646 h 6082"/>
              <a:gd name="T8" fmla="*/ 2147483646 w 1274"/>
              <a:gd name="T9" fmla="*/ 2147483646 h 6082"/>
              <a:gd name="T10" fmla="*/ 2147483646 w 1274"/>
              <a:gd name="T11" fmla="*/ 2147483646 h 6082"/>
              <a:gd name="T12" fmla="*/ 2147483646 w 1274"/>
              <a:gd name="T13" fmla="*/ 2147483646 h 6082"/>
              <a:gd name="T14" fmla="*/ 2147483646 w 1274"/>
              <a:gd name="T15" fmla="*/ 2147483646 h 6082"/>
              <a:gd name="T16" fmla="*/ 2147483646 w 1274"/>
              <a:gd name="T17" fmla="*/ 2147483646 h 6082"/>
              <a:gd name="T18" fmla="*/ 2147483646 w 1274"/>
              <a:gd name="T19" fmla="*/ 2147483646 h 6082"/>
              <a:gd name="T20" fmla="*/ 2147483646 w 1274"/>
              <a:gd name="T21" fmla="*/ 2147483646 h 6082"/>
              <a:gd name="T22" fmla="*/ 2147483646 w 1274"/>
              <a:gd name="T23" fmla="*/ 2147483646 h 6082"/>
              <a:gd name="T24" fmla="*/ 2147483646 w 1274"/>
              <a:gd name="T25" fmla="*/ 2147483646 h 6082"/>
              <a:gd name="T26" fmla="*/ 2147483646 w 1274"/>
              <a:gd name="T27" fmla="*/ 2147483646 h 6082"/>
              <a:gd name="T28" fmla="*/ 2147483646 w 1274"/>
              <a:gd name="T29" fmla="*/ 2147483646 h 6082"/>
              <a:gd name="T30" fmla="*/ 2147483646 w 1274"/>
              <a:gd name="T31" fmla="*/ 2147483646 h 6082"/>
              <a:gd name="T32" fmla="*/ 2147483646 w 1274"/>
              <a:gd name="T33" fmla="*/ 2147483646 h 6082"/>
              <a:gd name="T34" fmla="*/ 2147483646 w 1274"/>
              <a:gd name="T35" fmla="*/ 2147483646 h 6082"/>
              <a:gd name="T36" fmla="*/ 2147483646 w 1274"/>
              <a:gd name="T37" fmla="*/ 2147483646 h 6082"/>
              <a:gd name="T38" fmla="*/ 2147483646 w 1274"/>
              <a:gd name="T39" fmla="*/ 2147483646 h 6082"/>
              <a:gd name="T40" fmla="*/ 2147483646 w 1274"/>
              <a:gd name="T41" fmla="*/ 2147483646 h 6082"/>
              <a:gd name="T42" fmla="*/ 2147483646 w 1274"/>
              <a:gd name="T43" fmla="*/ 2147483646 h 6082"/>
              <a:gd name="T44" fmla="*/ 2147483646 w 1274"/>
              <a:gd name="T45" fmla="*/ 2147483646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38" name="Freeform 22"/>
          <p:cNvSpPr>
            <a:spLocks/>
          </p:cNvSpPr>
          <p:nvPr/>
        </p:nvSpPr>
        <p:spPr bwMode="auto">
          <a:xfrm>
            <a:off x="4192588" y="1260475"/>
            <a:ext cx="2443162" cy="1628775"/>
          </a:xfrm>
          <a:custGeom>
            <a:avLst/>
            <a:gdLst>
              <a:gd name="T0" fmla="*/ 2147483646 w 4400"/>
              <a:gd name="T1" fmla="*/ 0 h 2932"/>
              <a:gd name="T2" fmla="*/ 2147483646 w 4400"/>
              <a:gd name="T3" fmla="*/ 2147483646 h 2932"/>
              <a:gd name="T4" fmla="*/ 2147483646 w 4400"/>
              <a:gd name="T5" fmla="*/ 2147483646 h 2932"/>
              <a:gd name="T6" fmla="*/ 2147483646 w 4400"/>
              <a:gd name="T7" fmla="*/ 2147483646 h 2932"/>
              <a:gd name="T8" fmla="*/ 2147483646 w 4400"/>
              <a:gd name="T9" fmla="*/ 2147483646 h 2932"/>
              <a:gd name="T10" fmla="*/ 2147483646 w 4400"/>
              <a:gd name="T11" fmla="*/ 2147483646 h 2932"/>
              <a:gd name="T12" fmla="*/ 2147483646 w 4400"/>
              <a:gd name="T13" fmla="*/ 2147483646 h 2932"/>
              <a:gd name="T14" fmla="*/ 2147483646 w 4400"/>
              <a:gd name="T15" fmla="*/ 2147483646 h 2932"/>
              <a:gd name="T16" fmla="*/ 2147483646 w 4400"/>
              <a:gd name="T17" fmla="*/ 2147483646 h 2932"/>
              <a:gd name="T18" fmla="*/ 2147483646 w 4400"/>
              <a:gd name="T19" fmla="*/ 2147483646 h 2932"/>
              <a:gd name="T20" fmla="*/ 2147483646 w 4400"/>
              <a:gd name="T21" fmla="*/ 2147483646 h 2932"/>
              <a:gd name="T22" fmla="*/ 2147483646 w 4400"/>
              <a:gd name="T23" fmla="*/ 2147483646 h 2932"/>
              <a:gd name="T24" fmla="*/ 2147483646 w 4400"/>
              <a:gd name="T25" fmla="*/ 2147483646 h 2932"/>
              <a:gd name="T26" fmla="*/ 2147483646 w 4400"/>
              <a:gd name="T27" fmla="*/ 2147483646 h 2932"/>
              <a:gd name="T28" fmla="*/ 2147483646 w 4400"/>
              <a:gd name="T29" fmla="*/ 2147483646 h 2932"/>
              <a:gd name="T30" fmla="*/ 2147483646 w 4400"/>
              <a:gd name="T31" fmla="*/ 2147483646 h 2932"/>
              <a:gd name="T32" fmla="*/ 2147483646 w 4400"/>
              <a:gd name="T33" fmla="*/ 2147483646 h 2932"/>
              <a:gd name="T34" fmla="*/ 2147483646 w 4400"/>
              <a:gd name="T35" fmla="*/ 2147483646 h 2932"/>
              <a:gd name="T36" fmla="*/ 2147483646 w 4400"/>
              <a:gd name="T37" fmla="*/ 2147483646 h 2932"/>
              <a:gd name="T38" fmla="*/ 2147483646 w 4400"/>
              <a:gd name="T39" fmla="*/ 2147483646 h 2932"/>
              <a:gd name="T40" fmla="*/ 2147483646 w 4400"/>
              <a:gd name="T41" fmla="*/ 2147483646 h 2932"/>
              <a:gd name="T42" fmla="*/ 2147483646 w 4400"/>
              <a:gd name="T43" fmla="*/ 2147483646 h 2932"/>
              <a:gd name="T44" fmla="*/ 2147483646 w 4400"/>
              <a:gd name="T45" fmla="*/ 2147483646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39" name="Freeform 23"/>
          <p:cNvSpPr>
            <a:spLocks/>
          </p:cNvSpPr>
          <p:nvPr/>
        </p:nvSpPr>
        <p:spPr bwMode="auto">
          <a:xfrm>
            <a:off x="3305175" y="2871788"/>
            <a:ext cx="1300163" cy="3071812"/>
          </a:xfrm>
          <a:custGeom>
            <a:avLst/>
            <a:gdLst>
              <a:gd name="T0" fmla="*/ 2147483646 w 2339"/>
              <a:gd name="T1" fmla="*/ 0 h 5530"/>
              <a:gd name="T2" fmla="*/ 2147483646 w 2339"/>
              <a:gd name="T3" fmla="*/ 2147483646 h 5530"/>
              <a:gd name="T4" fmla="*/ 2147483646 w 2339"/>
              <a:gd name="T5" fmla="*/ 2147483646 h 5530"/>
              <a:gd name="T6" fmla="*/ 2147483646 w 2339"/>
              <a:gd name="T7" fmla="*/ 2147483646 h 5530"/>
              <a:gd name="T8" fmla="*/ 2147483646 w 2339"/>
              <a:gd name="T9" fmla="*/ 2147483646 h 5530"/>
              <a:gd name="T10" fmla="*/ 2147483646 w 2339"/>
              <a:gd name="T11" fmla="*/ 2147483646 h 5530"/>
              <a:gd name="T12" fmla="*/ 2147483646 w 2339"/>
              <a:gd name="T13" fmla="*/ 2147483646 h 5530"/>
              <a:gd name="T14" fmla="*/ 2147483646 w 2339"/>
              <a:gd name="T15" fmla="*/ 2147483646 h 5530"/>
              <a:gd name="T16" fmla="*/ 2147483646 w 2339"/>
              <a:gd name="T17" fmla="*/ 2147483646 h 5530"/>
              <a:gd name="T18" fmla="*/ 2147483646 w 2339"/>
              <a:gd name="T19" fmla="*/ 2147483646 h 5530"/>
              <a:gd name="T20" fmla="*/ 2147483646 w 2339"/>
              <a:gd name="T21" fmla="*/ 2147483646 h 5530"/>
              <a:gd name="T22" fmla="*/ 2147483646 w 2339"/>
              <a:gd name="T23" fmla="*/ 2147483646 h 5530"/>
              <a:gd name="T24" fmla="*/ 2147483646 w 2339"/>
              <a:gd name="T25" fmla="*/ 2147483646 h 5530"/>
              <a:gd name="T26" fmla="*/ 2147483646 w 2339"/>
              <a:gd name="T27" fmla="*/ 2147483646 h 5530"/>
              <a:gd name="T28" fmla="*/ 2147483646 w 2339"/>
              <a:gd name="T29" fmla="*/ 2147483646 h 5530"/>
              <a:gd name="T30" fmla="*/ 2147483646 w 2339"/>
              <a:gd name="T31" fmla="*/ 2147483646 h 5530"/>
              <a:gd name="T32" fmla="*/ 2147483646 w 2339"/>
              <a:gd name="T33" fmla="*/ 2147483646 h 5530"/>
              <a:gd name="T34" fmla="*/ 2147483646 w 2339"/>
              <a:gd name="T35" fmla="*/ 2147483646 h 5530"/>
              <a:gd name="T36" fmla="*/ 2147483646 w 2339"/>
              <a:gd name="T37" fmla="*/ 2147483646 h 5530"/>
              <a:gd name="T38" fmla="*/ 2147483646 w 2339"/>
              <a:gd name="T39" fmla="*/ 2147483646 h 5530"/>
              <a:gd name="T40" fmla="*/ 2147483646 w 2339"/>
              <a:gd name="T41" fmla="*/ 2147483646 h 5530"/>
              <a:gd name="T42" fmla="*/ 2147483646 w 2339"/>
              <a:gd name="T43" fmla="*/ 2147483646 h 5530"/>
              <a:gd name="T44" fmla="*/ 2147483646 w 2339"/>
              <a:gd name="T45" fmla="*/ 2147483646 h 5530"/>
              <a:gd name="T46" fmla="*/ 2147483646 w 2339"/>
              <a:gd name="T47" fmla="*/ 2147483646 h 5530"/>
              <a:gd name="T48" fmla="*/ 2147483646 w 2339"/>
              <a:gd name="T49" fmla="*/ 2147483646 h 5530"/>
              <a:gd name="T50" fmla="*/ 2147483646 w 2339"/>
              <a:gd name="T51" fmla="*/ 2147483646 h 5530"/>
              <a:gd name="T52" fmla="*/ 2147483646 w 2339"/>
              <a:gd name="T53" fmla="*/ 2147483646 h 5530"/>
              <a:gd name="T54" fmla="*/ 2147483646 w 2339"/>
              <a:gd name="T55" fmla="*/ 2147483646 h 5530"/>
              <a:gd name="T56" fmla="*/ 2147483646 w 2339"/>
              <a:gd name="T57" fmla="*/ 2147483646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40" name="Freeform 24"/>
          <p:cNvSpPr>
            <a:spLocks/>
          </p:cNvSpPr>
          <p:nvPr/>
        </p:nvSpPr>
        <p:spPr bwMode="auto">
          <a:xfrm>
            <a:off x="4154488" y="5797550"/>
            <a:ext cx="82550" cy="615950"/>
          </a:xfrm>
          <a:custGeom>
            <a:avLst/>
            <a:gdLst>
              <a:gd name="T0" fmla="*/ 2147483646 w 148"/>
              <a:gd name="T1" fmla="*/ 0 h 1110"/>
              <a:gd name="T2" fmla="*/ 2147483646 w 148"/>
              <a:gd name="T3" fmla="*/ 2147483646 h 1110"/>
              <a:gd name="T4" fmla="*/ 2147483646 w 148"/>
              <a:gd name="T5" fmla="*/ 2147483646 h 1110"/>
              <a:gd name="T6" fmla="*/ 2147483646 w 148"/>
              <a:gd name="T7" fmla="*/ 2147483646 h 1110"/>
              <a:gd name="T8" fmla="*/ 2147483646 w 148"/>
              <a:gd name="T9" fmla="*/ 2147483646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41" name="Freeform 25"/>
          <p:cNvSpPr>
            <a:spLocks/>
          </p:cNvSpPr>
          <p:nvPr/>
        </p:nvSpPr>
        <p:spPr bwMode="auto">
          <a:xfrm>
            <a:off x="3503613" y="2459038"/>
            <a:ext cx="3132137" cy="3944937"/>
          </a:xfrm>
          <a:custGeom>
            <a:avLst/>
            <a:gdLst>
              <a:gd name="T0" fmla="*/ 2147483646 w 5642"/>
              <a:gd name="T1" fmla="*/ 2147483646 h 7102"/>
              <a:gd name="T2" fmla="*/ 2147483646 w 5642"/>
              <a:gd name="T3" fmla="*/ 2147483646 h 7102"/>
              <a:gd name="T4" fmla="*/ 2147483646 w 5642"/>
              <a:gd name="T5" fmla="*/ 2147483646 h 7102"/>
              <a:gd name="T6" fmla="*/ 2147483646 w 5642"/>
              <a:gd name="T7" fmla="*/ 2147483646 h 7102"/>
              <a:gd name="T8" fmla="*/ 2147483646 w 5642"/>
              <a:gd name="T9" fmla="*/ 2147483646 h 7102"/>
              <a:gd name="T10" fmla="*/ 2147483646 w 5642"/>
              <a:gd name="T11" fmla="*/ 2147483646 h 7102"/>
              <a:gd name="T12" fmla="*/ 2147483646 w 5642"/>
              <a:gd name="T13" fmla="*/ 2147483646 h 7102"/>
              <a:gd name="T14" fmla="*/ 2147483646 w 5642"/>
              <a:gd name="T15" fmla="*/ 2147483646 h 7102"/>
              <a:gd name="T16" fmla="*/ 2147483646 w 5642"/>
              <a:gd name="T17" fmla="*/ 2147483646 h 7102"/>
              <a:gd name="T18" fmla="*/ 2147483646 w 5642"/>
              <a:gd name="T19" fmla="*/ 2147483646 h 7102"/>
              <a:gd name="T20" fmla="*/ 2147483646 w 5642"/>
              <a:gd name="T21" fmla="*/ 2147483646 h 7102"/>
              <a:gd name="T22" fmla="*/ 2147483646 w 5642"/>
              <a:gd name="T23" fmla="*/ 2147483646 h 7102"/>
              <a:gd name="T24" fmla="*/ 2147483646 w 5642"/>
              <a:gd name="T25" fmla="*/ 2147483646 h 7102"/>
              <a:gd name="T26" fmla="*/ 2147483646 w 5642"/>
              <a:gd name="T27" fmla="*/ 2147483646 h 7102"/>
              <a:gd name="T28" fmla="*/ 2147483646 w 5642"/>
              <a:gd name="T29" fmla="*/ 2147483646 h 7102"/>
              <a:gd name="T30" fmla="*/ 2147483646 w 5642"/>
              <a:gd name="T31" fmla="*/ 2147483646 h 7102"/>
              <a:gd name="T32" fmla="*/ 2147483646 w 5642"/>
              <a:gd name="T33" fmla="*/ 2147483646 h 7102"/>
              <a:gd name="T34" fmla="*/ 2147483646 w 5642"/>
              <a:gd name="T35" fmla="*/ 2147483646 h 7102"/>
              <a:gd name="T36" fmla="*/ 2147483646 w 5642"/>
              <a:gd name="T37" fmla="*/ 2147483646 h 7102"/>
              <a:gd name="T38" fmla="*/ 2147483646 w 5642"/>
              <a:gd name="T39" fmla="*/ 2147483646 h 7102"/>
              <a:gd name="T40" fmla="*/ 2147483646 w 5642"/>
              <a:gd name="T41" fmla="*/ 2147483646 h 7102"/>
              <a:gd name="T42" fmla="*/ 2147483646 w 5642"/>
              <a:gd name="T43" fmla="*/ 2147483646 h 7102"/>
              <a:gd name="T44" fmla="*/ 2147483646 w 5642"/>
              <a:gd name="T45" fmla="*/ 2147483646 h 7102"/>
              <a:gd name="T46" fmla="*/ 2147483646 w 5642"/>
              <a:gd name="T47" fmla="*/ 2147483646 h 7102"/>
              <a:gd name="T48" fmla="*/ 2147483646 w 5642"/>
              <a:gd name="T49" fmla="*/ 2147483646 h 7102"/>
              <a:gd name="T50" fmla="*/ 2147483646 w 5642"/>
              <a:gd name="T51" fmla="*/ 2147483646 h 7102"/>
              <a:gd name="T52" fmla="*/ 2147483646 w 5642"/>
              <a:gd name="T53" fmla="*/ 2147483646 h 7102"/>
              <a:gd name="T54" fmla="*/ 2147483646 w 5642"/>
              <a:gd name="T55" fmla="*/ 2147483646 h 7102"/>
              <a:gd name="T56" fmla="*/ 2147483646 w 5642"/>
              <a:gd name="T57" fmla="*/ 2147483646 h 7102"/>
              <a:gd name="T58" fmla="*/ 2147483646 w 5642"/>
              <a:gd name="T59" fmla="*/ 2147483646 h 7102"/>
              <a:gd name="T60" fmla="*/ 2147483646 w 5642"/>
              <a:gd name="T61" fmla="*/ 2147483646 h 7102"/>
              <a:gd name="T62" fmla="*/ 2147483646 w 5642"/>
              <a:gd name="T63" fmla="*/ 2147483646 h 7102"/>
              <a:gd name="T64" fmla="*/ 2147483646 w 5642"/>
              <a:gd name="T65" fmla="*/ 2147483646 h 7102"/>
              <a:gd name="T66" fmla="*/ 2147483646 w 5642"/>
              <a:gd name="T67" fmla="*/ 2147483646 h 7102"/>
              <a:gd name="T68" fmla="*/ 2147483646 w 5642"/>
              <a:gd name="T69" fmla="*/ 2147483646 h 7102"/>
              <a:gd name="T70" fmla="*/ 2147483646 w 5642"/>
              <a:gd name="T71" fmla="*/ 2147483646 h 7102"/>
              <a:gd name="T72" fmla="*/ 2147483646 w 5642"/>
              <a:gd name="T73" fmla="*/ 2147483646 h 7102"/>
              <a:gd name="T74" fmla="*/ 2147483646 w 5642"/>
              <a:gd name="T75" fmla="*/ 2147483646 h 7102"/>
              <a:gd name="T76" fmla="*/ 2147483646 w 5642"/>
              <a:gd name="T77" fmla="*/ 2147483646 h 7102"/>
              <a:gd name="T78" fmla="*/ 2147483646 w 5642"/>
              <a:gd name="T79" fmla="*/ 2147483646 h 7102"/>
              <a:gd name="T80" fmla="*/ 2147483646 w 5642"/>
              <a:gd name="T81" fmla="*/ 2147483646 h 7102"/>
              <a:gd name="T82" fmla="*/ 2147483646 w 5642"/>
              <a:gd name="T83" fmla="*/ 2147483646 h 7102"/>
              <a:gd name="T84" fmla="*/ 2147483646 w 5642"/>
              <a:gd name="T85" fmla="*/ 2147483646 h 7102"/>
              <a:gd name="T86" fmla="*/ 2147483646 w 5642"/>
              <a:gd name="T87" fmla="*/ 2147483646 h 7102"/>
              <a:gd name="T88" fmla="*/ 2147483646 w 5642"/>
              <a:gd name="T89" fmla="*/ 2147483646 h 7102"/>
              <a:gd name="T90" fmla="*/ 2147483646 w 5642"/>
              <a:gd name="T91" fmla="*/ 2147483646 h 7102"/>
              <a:gd name="T92" fmla="*/ 2147483646 w 5642"/>
              <a:gd name="T93" fmla="*/ 2147483646 h 7102"/>
              <a:gd name="T94" fmla="*/ 2147483646 w 5642"/>
              <a:gd name="T95" fmla="*/ 2147483646 h 7102"/>
              <a:gd name="T96" fmla="*/ 2147483646 w 5642"/>
              <a:gd name="T97" fmla="*/ 2147483646 h 7102"/>
              <a:gd name="T98" fmla="*/ 2147483646 w 5642"/>
              <a:gd name="T99" fmla="*/ 2147483646 h 7102"/>
              <a:gd name="T100" fmla="*/ 2147483646 w 5642"/>
              <a:gd name="T101" fmla="*/ 2147483646 h 7102"/>
              <a:gd name="T102" fmla="*/ 2147483646 w 5642"/>
              <a:gd name="T103" fmla="*/ 2147483646 h 7102"/>
              <a:gd name="T104" fmla="*/ 2147483646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42" name="Freeform 26"/>
          <p:cNvSpPr>
            <a:spLocks/>
          </p:cNvSpPr>
          <p:nvPr/>
        </p:nvSpPr>
        <p:spPr bwMode="auto">
          <a:xfrm>
            <a:off x="4238625" y="1957388"/>
            <a:ext cx="234950" cy="1565275"/>
          </a:xfrm>
          <a:custGeom>
            <a:avLst/>
            <a:gdLst>
              <a:gd name="T0" fmla="*/ 2147483646 w 420"/>
              <a:gd name="T1" fmla="*/ 0 h 2820"/>
              <a:gd name="T2" fmla="*/ 2147483646 w 420"/>
              <a:gd name="T3" fmla="*/ 2147483646 h 2820"/>
              <a:gd name="T4" fmla="*/ 2147483646 w 420"/>
              <a:gd name="T5" fmla="*/ 2147483646 h 2820"/>
              <a:gd name="T6" fmla="*/ 2147483646 w 420"/>
              <a:gd name="T7" fmla="*/ 2147483646 h 2820"/>
              <a:gd name="T8" fmla="*/ 2147483646 w 420"/>
              <a:gd name="T9" fmla="*/ 2147483646 h 2820"/>
              <a:gd name="T10" fmla="*/ 2147483646 w 420"/>
              <a:gd name="T11" fmla="*/ 2147483646 h 2820"/>
              <a:gd name="T12" fmla="*/ 2147483646 w 420"/>
              <a:gd name="T13" fmla="*/ 2147483646 h 2820"/>
              <a:gd name="T14" fmla="*/ 2147483646 w 420"/>
              <a:gd name="T15" fmla="*/ 2147483646 h 2820"/>
              <a:gd name="T16" fmla="*/ 2147483646 w 420"/>
              <a:gd name="T17" fmla="*/ 2147483646 h 2820"/>
              <a:gd name="T18" fmla="*/ 2147483646 w 420"/>
              <a:gd name="T19" fmla="*/ 2147483646 h 2820"/>
              <a:gd name="T20" fmla="*/ 2147483646 w 420"/>
              <a:gd name="T21" fmla="*/ 2147483646 h 2820"/>
              <a:gd name="T22" fmla="*/ 2147483646 w 420"/>
              <a:gd name="T23" fmla="*/ 2147483646 h 2820"/>
              <a:gd name="T24" fmla="*/ 2147483646 w 420"/>
              <a:gd name="T25" fmla="*/ 2147483646 h 2820"/>
              <a:gd name="T26" fmla="*/ 2147483646 w 420"/>
              <a:gd name="T27" fmla="*/ 2147483646 h 2820"/>
              <a:gd name="T28" fmla="*/ 2147483646 w 420"/>
              <a:gd name="T29" fmla="*/ 2147483646 h 2820"/>
              <a:gd name="T30" fmla="*/ 2147483646 w 420"/>
              <a:gd name="T31" fmla="*/ 2147483646 h 2820"/>
              <a:gd name="T32" fmla="*/ 2147483646 w 420"/>
              <a:gd name="T33" fmla="*/ 2147483646 h 2820"/>
              <a:gd name="T34" fmla="*/ 2147483646 w 420"/>
              <a:gd name="T35" fmla="*/ 2147483646 h 2820"/>
              <a:gd name="T36" fmla="*/ 2147483646 w 420"/>
              <a:gd name="T37" fmla="*/ 2147483646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43" name="Freeform 27"/>
          <p:cNvSpPr>
            <a:spLocks/>
          </p:cNvSpPr>
          <p:nvPr/>
        </p:nvSpPr>
        <p:spPr bwMode="auto">
          <a:xfrm>
            <a:off x="2362200" y="23971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147483646 w 3270"/>
              <a:gd name="T3" fmla="*/ 2147483646 h 1380"/>
              <a:gd name="T4" fmla="*/ 2147483646 w 3270"/>
              <a:gd name="T5" fmla="*/ 2147483646 h 1380"/>
              <a:gd name="T6" fmla="*/ 2147483646 w 3270"/>
              <a:gd name="T7" fmla="*/ 2147483646 h 1380"/>
              <a:gd name="T8" fmla="*/ 2147483646 w 3270"/>
              <a:gd name="T9" fmla="*/ 2147483646 h 1380"/>
              <a:gd name="T10" fmla="*/ 2147483646 w 3270"/>
              <a:gd name="T11" fmla="*/ 2147483646 h 1380"/>
              <a:gd name="T12" fmla="*/ 2147483646 w 3270"/>
              <a:gd name="T13" fmla="*/ 2147483646 h 1380"/>
              <a:gd name="T14" fmla="*/ 2147483646 w 3270"/>
              <a:gd name="T15" fmla="*/ 2147483646 h 1380"/>
              <a:gd name="T16" fmla="*/ 2147483646 w 3270"/>
              <a:gd name="T17" fmla="*/ 2147483646 h 1380"/>
              <a:gd name="T18" fmla="*/ 2147483646 w 3270"/>
              <a:gd name="T19" fmla="*/ 2147483646 h 1380"/>
              <a:gd name="T20" fmla="*/ 2147483646 w 3270"/>
              <a:gd name="T21" fmla="*/ 2147483646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44" name="Freeform 28"/>
          <p:cNvSpPr>
            <a:spLocks/>
          </p:cNvSpPr>
          <p:nvPr/>
        </p:nvSpPr>
        <p:spPr bwMode="auto">
          <a:xfrm>
            <a:off x="2820988" y="2997200"/>
            <a:ext cx="1239837" cy="590550"/>
          </a:xfrm>
          <a:custGeom>
            <a:avLst/>
            <a:gdLst>
              <a:gd name="T0" fmla="*/ 0 w 2235"/>
              <a:gd name="T1" fmla="*/ 2147483646 h 1062"/>
              <a:gd name="T2" fmla="*/ 2147483646 w 2235"/>
              <a:gd name="T3" fmla="*/ 2147483646 h 1062"/>
              <a:gd name="T4" fmla="*/ 2147483646 w 2235"/>
              <a:gd name="T5" fmla="*/ 2147483646 h 1062"/>
              <a:gd name="T6" fmla="*/ 2147483646 w 2235"/>
              <a:gd name="T7" fmla="*/ 2147483646 h 1062"/>
              <a:gd name="T8" fmla="*/ 2147483646 w 2235"/>
              <a:gd name="T9" fmla="*/ 2147483646 h 1062"/>
              <a:gd name="T10" fmla="*/ 2147483646 w 2235"/>
              <a:gd name="T11" fmla="*/ 2147483646 h 1062"/>
              <a:gd name="T12" fmla="*/ 2147483646 w 2235"/>
              <a:gd name="T13" fmla="*/ 2147483646 h 1062"/>
              <a:gd name="T14" fmla="*/ 2147483646 w 2235"/>
              <a:gd name="T15" fmla="*/ 2147483646 h 1062"/>
              <a:gd name="T16" fmla="*/ 2147483646 w 2235"/>
              <a:gd name="T17" fmla="*/ 214748364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45" name="Freeform 29"/>
          <p:cNvSpPr>
            <a:spLocks/>
          </p:cNvSpPr>
          <p:nvPr/>
        </p:nvSpPr>
        <p:spPr bwMode="auto">
          <a:xfrm>
            <a:off x="3948113" y="3571875"/>
            <a:ext cx="38100" cy="133350"/>
          </a:xfrm>
          <a:custGeom>
            <a:avLst/>
            <a:gdLst>
              <a:gd name="T0" fmla="*/ 2147483646 w 70"/>
              <a:gd name="T1" fmla="*/ 0 h 240"/>
              <a:gd name="T2" fmla="*/ 2147483646 w 70"/>
              <a:gd name="T3" fmla="*/ 2147483646 h 240"/>
              <a:gd name="T4" fmla="*/ 2147483646 w 70"/>
              <a:gd name="T5" fmla="*/ 2147483646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137025" y="2787650"/>
            <a:ext cx="165100" cy="168275"/>
            <a:chOff x="4185" y="13200"/>
            <a:chExt cx="300" cy="300"/>
          </a:xfrm>
        </p:grpSpPr>
        <p:sp>
          <p:nvSpPr>
            <p:cNvPr id="18472" name="Oval 31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473" name="Oval 32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8447" name="Oval 33"/>
          <p:cNvSpPr>
            <a:spLocks noChangeArrowheads="1"/>
          </p:cNvSpPr>
          <p:nvPr/>
        </p:nvSpPr>
        <p:spPr bwMode="auto">
          <a:xfrm>
            <a:off x="4778375" y="2914650"/>
            <a:ext cx="100013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8448" name="Oval 34"/>
          <p:cNvSpPr>
            <a:spLocks noChangeArrowheads="1"/>
          </p:cNvSpPr>
          <p:nvPr/>
        </p:nvSpPr>
        <p:spPr bwMode="auto">
          <a:xfrm>
            <a:off x="4070350" y="8572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18449" name="Oval 35"/>
          <p:cNvSpPr>
            <a:spLocks noChangeArrowheads="1"/>
          </p:cNvSpPr>
          <p:nvPr/>
        </p:nvSpPr>
        <p:spPr bwMode="auto">
          <a:xfrm>
            <a:off x="3186113" y="1547813"/>
            <a:ext cx="100012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8450" name="Oval 36"/>
          <p:cNvSpPr>
            <a:spLocks noChangeArrowheads="1"/>
          </p:cNvSpPr>
          <p:nvPr/>
        </p:nvSpPr>
        <p:spPr bwMode="auto">
          <a:xfrm>
            <a:off x="5154613" y="17462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8451" name="Oval 37"/>
          <p:cNvSpPr>
            <a:spLocks noChangeArrowheads="1"/>
          </p:cNvSpPr>
          <p:nvPr/>
        </p:nvSpPr>
        <p:spPr bwMode="auto">
          <a:xfrm>
            <a:off x="5000625" y="25130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852863" y="5746750"/>
            <a:ext cx="166687" cy="166688"/>
            <a:chOff x="4185" y="13200"/>
            <a:chExt cx="300" cy="300"/>
          </a:xfrm>
        </p:grpSpPr>
        <p:sp>
          <p:nvSpPr>
            <p:cNvPr id="18470" name="Oval 3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471" name="Oval 4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 rot="-1728032">
            <a:off x="3890963" y="2092325"/>
            <a:ext cx="239712" cy="342900"/>
            <a:chOff x="2415" y="12855"/>
            <a:chExt cx="555" cy="795"/>
          </a:xfrm>
        </p:grpSpPr>
        <p:sp>
          <p:nvSpPr>
            <p:cNvPr id="18467" name="Rectangle 4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468" name="AutoShape 4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469" name="AutoShape 44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 rot="-376791">
            <a:off x="4181475" y="4986338"/>
            <a:ext cx="307975" cy="396875"/>
            <a:chOff x="2415" y="12855"/>
            <a:chExt cx="555" cy="795"/>
          </a:xfrm>
        </p:grpSpPr>
        <p:sp>
          <p:nvSpPr>
            <p:cNvPr id="18464" name="Rectangle 46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8465" name="AutoShape 47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466" name="AutoShape 48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8455" name="Text Box 49"/>
          <p:cNvSpPr txBox="1">
            <a:spLocks noChangeArrowheads="1"/>
          </p:cNvSpPr>
          <p:nvPr/>
        </p:nvSpPr>
        <p:spPr bwMode="auto">
          <a:xfrm>
            <a:off x="4113213" y="788988"/>
            <a:ext cx="17541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2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ĐỒI ĐỘC LẬP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456" name="Text Box 50"/>
          <p:cNvSpPr txBox="1">
            <a:spLocks noChangeArrowheads="1"/>
          </p:cNvSpPr>
          <p:nvPr/>
        </p:nvSpPr>
        <p:spPr bwMode="auto">
          <a:xfrm>
            <a:off x="4386263" y="1824038"/>
            <a:ext cx="16335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ĐỒI HIM LAM</a:t>
            </a:r>
          </a:p>
        </p:txBody>
      </p:sp>
      <p:sp>
        <p:nvSpPr>
          <p:cNvPr id="18457" name="Text Box 51"/>
          <p:cNvSpPr txBox="1">
            <a:spLocks noChangeArrowheads="1"/>
          </p:cNvSpPr>
          <p:nvPr/>
        </p:nvSpPr>
        <p:spPr bwMode="auto">
          <a:xfrm>
            <a:off x="2638425" y="1597025"/>
            <a:ext cx="11715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BẢN KÉO</a:t>
            </a:r>
          </a:p>
        </p:txBody>
      </p:sp>
      <p:sp>
        <p:nvSpPr>
          <p:cNvPr id="18458" name="Text Box 52"/>
          <p:cNvSpPr txBox="1">
            <a:spLocks noChangeArrowheads="1"/>
          </p:cNvSpPr>
          <p:nvPr/>
        </p:nvSpPr>
        <p:spPr bwMode="auto">
          <a:xfrm>
            <a:off x="2971800" y="2209800"/>
            <a:ext cx="1219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MƯỜNG THANH</a:t>
            </a:r>
          </a:p>
        </p:txBody>
      </p:sp>
      <p:sp>
        <p:nvSpPr>
          <p:cNvPr id="18459" name="Text Box 53"/>
          <p:cNvSpPr txBox="1">
            <a:spLocks noChangeArrowheads="1"/>
          </p:cNvSpPr>
          <p:nvPr/>
        </p:nvSpPr>
        <p:spPr bwMode="auto">
          <a:xfrm>
            <a:off x="4724400" y="2847975"/>
            <a:ext cx="6715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.VnTime" pitchFamily="34" charset="0"/>
                <a:cs typeface="+mn-cs"/>
              </a:rPr>
              <a:t>A</a:t>
            </a:r>
            <a:r>
              <a:rPr lang="en-US" altLang="en-US" sz="2400" baseline="-25000">
                <a:solidFill>
                  <a:srgbClr val="000000"/>
                </a:solidFill>
                <a:latin typeface=".VnTime" pitchFamily="34" charset="0"/>
                <a:cs typeface="+mn-cs"/>
              </a:rPr>
              <a:t>1</a:t>
            </a:r>
            <a:endParaRPr lang="en-US" altLang="en-US" sz="2400">
              <a:solidFill>
                <a:srgbClr val="000000"/>
              </a:solidFill>
              <a:latin typeface=".VnTime" pitchFamily="34" charset="0"/>
              <a:cs typeface="+mn-cs"/>
            </a:endParaRPr>
          </a:p>
        </p:txBody>
      </p:sp>
      <p:sp>
        <p:nvSpPr>
          <p:cNvPr id="18460" name="Text Box 54"/>
          <p:cNvSpPr txBox="1">
            <a:spLocks noChangeArrowheads="1"/>
          </p:cNvSpPr>
          <p:nvPr/>
        </p:nvSpPr>
        <p:spPr bwMode="auto">
          <a:xfrm>
            <a:off x="4191000" y="5562600"/>
            <a:ext cx="15843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BẢN HỒNG CÚM</a:t>
            </a:r>
          </a:p>
        </p:txBody>
      </p:sp>
      <p:sp>
        <p:nvSpPr>
          <p:cNvPr id="18461" name="Text Box 56"/>
          <p:cNvSpPr txBox="1">
            <a:spLocks noChangeArrowheads="1"/>
          </p:cNvSpPr>
          <p:nvPr/>
        </p:nvSpPr>
        <p:spPr bwMode="auto">
          <a:xfrm rot="5716369">
            <a:off x="3307557" y="4221956"/>
            <a:ext cx="7921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1400">
                <a:solidFill>
                  <a:srgbClr val="000000"/>
                </a:solidFill>
                <a:latin typeface="Calibri"/>
                <a:cs typeface="+mn-cs"/>
              </a:rPr>
              <a:t>S.NẬM RỐM</a:t>
            </a:r>
          </a:p>
        </p:txBody>
      </p:sp>
      <p:sp>
        <p:nvSpPr>
          <p:cNvPr id="18462" name="Text Box 57"/>
          <p:cNvSpPr txBox="1">
            <a:spLocks noChangeArrowheads="1"/>
          </p:cNvSpPr>
          <p:nvPr/>
        </p:nvSpPr>
        <p:spPr bwMode="auto">
          <a:xfrm>
            <a:off x="2755900" y="6477000"/>
            <a:ext cx="39449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altLang="en-US" sz="20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63" name="Text Box 65"/>
          <p:cNvSpPr txBox="1">
            <a:spLocks noChangeArrowheads="1"/>
          </p:cNvSpPr>
          <p:nvPr/>
        </p:nvSpPr>
        <p:spPr bwMode="auto">
          <a:xfrm>
            <a:off x="4981575" y="2209800"/>
            <a:ext cx="657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1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.VnTimeH" pitchFamily="34" charset="0"/>
                <a:cs typeface="+mn-cs"/>
              </a:rPr>
              <a:t>c</a:t>
            </a:r>
            <a:r>
              <a:rPr lang="en-US" altLang="en-US" sz="2400" baseline="-25000">
                <a:solidFill>
                  <a:srgbClr val="000000"/>
                </a:solidFill>
                <a:latin typeface=".VnTimeH" pitchFamily="34" charset="0"/>
                <a:cs typeface="+mn-cs"/>
              </a:rPr>
              <a:t>1</a:t>
            </a:r>
            <a:endParaRPr lang="en-US" altLang="en-US" sz="2400">
              <a:solidFill>
                <a:srgbClr val="000000"/>
              </a:solidFill>
              <a:latin typeface=".VnTimeH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16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4"/>
          <p:cNvSpPr>
            <a:spLocks noChangeArrowheads="1"/>
          </p:cNvSpPr>
          <p:nvPr/>
        </p:nvSpPr>
        <p:spPr bwMode="auto">
          <a:xfrm>
            <a:off x="3775075" y="0"/>
            <a:ext cx="4759325" cy="6477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19459" name="Freeform 65"/>
          <p:cNvSpPr>
            <a:spLocks/>
          </p:cNvSpPr>
          <p:nvPr/>
        </p:nvSpPr>
        <p:spPr bwMode="auto">
          <a:xfrm>
            <a:off x="3968750" y="2524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147483646 w 3660"/>
              <a:gd name="T3" fmla="*/ 2147483646 h 3122"/>
              <a:gd name="T4" fmla="*/ 2147483646 w 3660"/>
              <a:gd name="T5" fmla="*/ 2147483646 h 3122"/>
              <a:gd name="T6" fmla="*/ 2147483646 w 3660"/>
              <a:gd name="T7" fmla="*/ 2147483646 h 3122"/>
              <a:gd name="T8" fmla="*/ 2147483646 w 3660"/>
              <a:gd name="T9" fmla="*/ 2147483646 h 3122"/>
              <a:gd name="T10" fmla="*/ 2147483646 w 3660"/>
              <a:gd name="T11" fmla="*/ 2147483646 h 3122"/>
              <a:gd name="T12" fmla="*/ 2147483646 w 3660"/>
              <a:gd name="T13" fmla="*/ 2147483646 h 3122"/>
              <a:gd name="T14" fmla="*/ 2147483646 w 3660"/>
              <a:gd name="T15" fmla="*/ 2147483646 h 3122"/>
              <a:gd name="T16" fmla="*/ 2147483646 w 3660"/>
              <a:gd name="T17" fmla="*/ 2147483646 h 3122"/>
              <a:gd name="T18" fmla="*/ 2147483646 w 3660"/>
              <a:gd name="T19" fmla="*/ 2147483646 h 3122"/>
              <a:gd name="T20" fmla="*/ 2147483646 w 3660"/>
              <a:gd name="T21" fmla="*/ 2147483646 h 3122"/>
              <a:gd name="T22" fmla="*/ 2147483646 w 3660"/>
              <a:gd name="T23" fmla="*/ 2147483646 h 3122"/>
              <a:gd name="T24" fmla="*/ 2147483646 w 3660"/>
              <a:gd name="T25" fmla="*/ 2147483646 h 3122"/>
              <a:gd name="T26" fmla="*/ 2147483646 w 3660"/>
              <a:gd name="T27" fmla="*/ 2147483646 h 3122"/>
              <a:gd name="T28" fmla="*/ 2147483646 w 3660"/>
              <a:gd name="T29" fmla="*/ 2147483646 h 3122"/>
              <a:gd name="T30" fmla="*/ 2147483646 w 3660"/>
              <a:gd name="T31" fmla="*/ 2147483646 h 3122"/>
              <a:gd name="T32" fmla="*/ 2147483646 w 3660"/>
              <a:gd name="T33" fmla="*/ 2147483646 h 3122"/>
              <a:gd name="T34" fmla="*/ 2147483646 w 3660"/>
              <a:gd name="T35" fmla="*/ 2147483646 h 3122"/>
              <a:gd name="T36" fmla="*/ 2147483646 w 3660"/>
              <a:gd name="T37" fmla="*/ 2147483646 h 3122"/>
              <a:gd name="T38" fmla="*/ 2147483646 w 3660"/>
              <a:gd name="T39" fmla="*/ 2147483646 h 3122"/>
              <a:gd name="T40" fmla="*/ 2147483646 w 3660"/>
              <a:gd name="T41" fmla="*/ 2147483646 h 3122"/>
              <a:gd name="T42" fmla="*/ 2147483646 w 3660"/>
              <a:gd name="T43" fmla="*/ 2147483646 h 3122"/>
              <a:gd name="T44" fmla="*/ 2147483646 w 3660"/>
              <a:gd name="T45" fmla="*/ 2147483646 h 3122"/>
              <a:gd name="T46" fmla="*/ 2147483646 w 3660"/>
              <a:gd name="T47" fmla="*/ 2147483646 h 3122"/>
              <a:gd name="T48" fmla="*/ 2147483646 w 3660"/>
              <a:gd name="T49" fmla="*/ 2147483646 h 3122"/>
              <a:gd name="T50" fmla="*/ 2147483646 w 3660"/>
              <a:gd name="T51" fmla="*/ 2147483646 h 3122"/>
              <a:gd name="T52" fmla="*/ 2147483646 w 3660"/>
              <a:gd name="T53" fmla="*/ 2147483646 h 3122"/>
              <a:gd name="T54" fmla="*/ 2147483646 w 3660"/>
              <a:gd name="T55" fmla="*/ 2147483646 h 3122"/>
              <a:gd name="T56" fmla="*/ 2147483646 w 3660"/>
              <a:gd name="T57" fmla="*/ 2147483646 h 3122"/>
              <a:gd name="T58" fmla="*/ 2147483646 w 3660"/>
              <a:gd name="T59" fmla="*/ 2147483646 h 3122"/>
              <a:gd name="T60" fmla="*/ 2147483646 w 3660"/>
              <a:gd name="T61" fmla="*/ 2147483646 h 3122"/>
              <a:gd name="T62" fmla="*/ 2147483646 w 3660"/>
              <a:gd name="T63" fmla="*/ 2147483646 h 3122"/>
              <a:gd name="T64" fmla="*/ 2147483646 w 3660"/>
              <a:gd name="T65" fmla="*/ 2147483646 h 3122"/>
              <a:gd name="T66" fmla="*/ 2147483646 w 3660"/>
              <a:gd name="T67" fmla="*/ 214748364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0" name="Freeform 66"/>
          <p:cNvSpPr>
            <a:spLocks/>
          </p:cNvSpPr>
          <p:nvPr/>
        </p:nvSpPr>
        <p:spPr bwMode="auto">
          <a:xfrm>
            <a:off x="5983288" y="1174750"/>
            <a:ext cx="2154237" cy="531813"/>
          </a:xfrm>
          <a:custGeom>
            <a:avLst/>
            <a:gdLst>
              <a:gd name="T0" fmla="*/ 0 w 3877"/>
              <a:gd name="T1" fmla="*/ 2147483646 h 956"/>
              <a:gd name="T2" fmla="*/ 2147483646 w 3877"/>
              <a:gd name="T3" fmla="*/ 2147483646 h 956"/>
              <a:gd name="T4" fmla="*/ 2147483646 w 3877"/>
              <a:gd name="T5" fmla="*/ 2147483646 h 956"/>
              <a:gd name="T6" fmla="*/ 2147483646 w 3877"/>
              <a:gd name="T7" fmla="*/ 2147483646 h 956"/>
              <a:gd name="T8" fmla="*/ 2147483646 w 3877"/>
              <a:gd name="T9" fmla="*/ 2147483646 h 956"/>
              <a:gd name="T10" fmla="*/ 2147483646 w 3877"/>
              <a:gd name="T11" fmla="*/ 2147483646 h 956"/>
              <a:gd name="T12" fmla="*/ 2147483646 w 3877"/>
              <a:gd name="T13" fmla="*/ 2147483646 h 956"/>
              <a:gd name="T14" fmla="*/ 2147483646 w 3877"/>
              <a:gd name="T15" fmla="*/ 2147483646 h 956"/>
              <a:gd name="T16" fmla="*/ 2147483646 w 3877"/>
              <a:gd name="T17" fmla="*/ 2147483646 h 956"/>
              <a:gd name="T18" fmla="*/ 2147483646 w 3877"/>
              <a:gd name="T19" fmla="*/ 2147483646 h 956"/>
              <a:gd name="T20" fmla="*/ 2147483646 w 3877"/>
              <a:gd name="T21" fmla="*/ 2147483646 h 956"/>
              <a:gd name="T22" fmla="*/ 2147483646 w 3877"/>
              <a:gd name="T23" fmla="*/ 2147483646 h 956"/>
              <a:gd name="T24" fmla="*/ 2147483646 w 3877"/>
              <a:gd name="T25" fmla="*/ 2147483646 h 956"/>
              <a:gd name="T26" fmla="*/ 2147483646 w 3877"/>
              <a:gd name="T27" fmla="*/ 2147483646 h 956"/>
              <a:gd name="T28" fmla="*/ 2147483646 w 3877"/>
              <a:gd name="T29" fmla="*/ 2147483646 h 956"/>
              <a:gd name="T30" fmla="*/ 2147483646 w 3877"/>
              <a:gd name="T31" fmla="*/ 2147483646 h 956"/>
              <a:gd name="T32" fmla="*/ 2147483646 w 3877"/>
              <a:gd name="T33" fmla="*/ 2147483646 h 956"/>
              <a:gd name="T34" fmla="*/ 2147483646 w 3877"/>
              <a:gd name="T35" fmla="*/ 2147483646 h 956"/>
              <a:gd name="T36" fmla="*/ 2147483646 w 3877"/>
              <a:gd name="T37" fmla="*/ 2147483646 h 956"/>
              <a:gd name="T38" fmla="*/ 2147483646 w 3877"/>
              <a:gd name="T39" fmla="*/ 2147483646 h 956"/>
              <a:gd name="T40" fmla="*/ 2147483646 w 3877"/>
              <a:gd name="T41" fmla="*/ 2147483646 h 956"/>
              <a:gd name="T42" fmla="*/ 2147483646 w 3877"/>
              <a:gd name="T43" fmla="*/ 2147483646 h 956"/>
              <a:gd name="T44" fmla="*/ 2147483646 w 3877"/>
              <a:gd name="T45" fmla="*/ 2147483646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1" name="Freeform 67"/>
          <p:cNvSpPr>
            <a:spLocks/>
          </p:cNvSpPr>
          <p:nvPr/>
        </p:nvSpPr>
        <p:spPr bwMode="auto">
          <a:xfrm>
            <a:off x="5056188" y="285750"/>
            <a:ext cx="706437" cy="3378200"/>
          </a:xfrm>
          <a:custGeom>
            <a:avLst/>
            <a:gdLst>
              <a:gd name="T0" fmla="*/ 2147483646 w 1274"/>
              <a:gd name="T1" fmla="*/ 0 h 6082"/>
              <a:gd name="T2" fmla="*/ 2147483646 w 1274"/>
              <a:gd name="T3" fmla="*/ 2147483646 h 6082"/>
              <a:gd name="T4" fmla="*/ 2147483646 w 1274"/>
              <a:gd name="T5" fmla="*/ 2147483646 h 6082"/>
              <a:gd name="T6" fmla="*/ 2147483646 w 1274"/>
              <a:gd name="T7" fmla="*/ 2147483646 h 6082"/>
              <a:gd name="T8" fmla="*/ 2147483646 w 1274"/>
              <a:gd name="T9" fmla="*/ 2147483646 h 6082"/>
              <a:gd name="T10" fmla="*/ 2147483646 w 1274"/>
              <a:gd name="T11" fmla="*/ 2147483646 h 6082"/>
              <a:gd name="T12" fmla="*/ 2147483646 w 1274"/>
              <a:gd name="T13" fmla="*/ 2147483646 h 6082"/>
              <a:gd name="T14" fmla="*/ 2147483646 w 1274"/>
              <a:gd name="T15" fmla="*/ 2147483646 h 6082"/>
              <a:gd name="T16" fmla="*/ 2147483646 w 1274"/>
              <a:gd name="T17" fmla="*/ 2147483646 h 6082"/>
              <a:gd name="T18" fmla="*/ 2147483646 w 1274"/>
              <a:gd name="T19" fmla="*/ 2147483646 h 6082"/>
              <a:gd name="T20" fmla="*/ 2147483646 w 1274"/>
              <a:gd name="T21" fmla="*/ 2147483646 h 6082"/>
              <a:gd name="T22" fmla="*/ 2147483646 w 1274"/>
              <a:gd name="T23" fmla="*/ 2147483646 h 6082"/>
              <a:gd name="T24" fmla="*/ 2147483646 w 1274"/>
              <a:gd name="T25" fmla="*/ 2147483646 h 6082"/>
              <a:gd name="T26" fmla="*/ 2147483646 w 1274"/>
              <a:gd name="T27" fmla="*/ 2147483646 h 6082"/>
              <a:gd name="T28" fmla="*/ 2147483646 w 1274"/>
              <a:gd name="T29" fmla="*/ 2147483646 h 6082"/>
              <a:gd name="T30" fmla="*/ 2147483646 w 1274"/>
              <a:gd name="T31" fmla="*/ 2147483646 h 6082"/>
              <a:gd name="T32" fmla="*/ 2147483646 w 1274"/>
              <a:gd name="T33" fmla="*/ 2147483646 h 6082"/>
              <a:gd name="T34" fmla="*/ 2147483646 w 1274"/>
              <a:gd name="T35" fmla="*/ 2147483646 h 6082"/>
              <a:gd name="T36" fmla="*/ 2147483646 w 1274"/>
              <a:gd name="T37" fmla="*/ 2147483646 h 6082"/>
              <a:gd name="T38" fmla="*/ 2147483646 w 1274"/>
              <a:gd name="T39" fmla="*/ 2147483646 h 6082"/>
              <a:gd name="T40" fmla="*/ 2147483646 w 1274"/>
              <a:gd name="T41" fmla="*/ 2147483646 h 6082"/>
              <a:gd name="T42" fmla="*/ 2147483646 w 1274"/>
              <a:gd name="T43" fmla="*/ 2147483646 h 6082"/>
              <a:gd name="T44" fmla="*/ 2147483646 w 1274"/>
              <a:gd name="T45" fmla="*/ 2147483646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2" name="Freeform 68"/>
          <p:cNvSpPr>
            <a:spLocks/>
          </p:cNvSpPr>
          <p:nvPr/>
        </p:nvSpPr>
        <p:spPr bwMode="auto">
          <a:xfrm>
            <a:off x="5681663" y="1260475"/>
            <a:ext cx="2443162" cy="1628775"/>
          </a:xfrm>
          <a:custGeom>
            <a:avLst/>
            <a:gdLst>
              <a:gd name="T0" fmla="*/ 2147483646 w 4400"/>
              <a:gd name="T1" fmla="*/ 0 h 2932"/>
              <a:gd name="T2" fmla="*/ 2147483646 w 4400"/>
              <a:gd name="T3" fmla="*/ 2147483646 h 2932"/>
              <a:gd name="T4" fmla="*/ 2147483646 w 4400"/>
              <a:gd name="T5" fmla="*/ 2147483646 h 2932"/>
              <a:gd name="T6" fmla="*/ 2147483646 w 4400"/>
              <a:gd name="T7" fmla="*/ 2147483646 h 2932"/>
              <a:gd name="T8" fmla="*/ 2147483646 w 4400"/>
              <a:gd name="T9" fmla="*/ 2147483646 h 2932"/>
              <a:gd name="T10" fmla="*/ 2147483646 w 4400"/>
              <a:gd name="T11" fmla="*/ 2147483646 h 2932"/>
              <a:gd name="T12" fmla="*/ 2147483646 w 4400"/>
              <a:gd name="T13" fmla="*/ 2147483646 h 2932"/>
              <a:gd name="T14" fmla="*/ 2147483646 w 4400"/>
              <a:gd name="T15" fmla="*/ 2147483646 h 2932"/>
              <a:gd name="T16" fmla="*/ 2147483646 w 4400"/>
              <a:gd name="T17" fmla="*/ 2147483646 h 2932"/>
              <a:gd name="T18" fmla="*/ 2147483646 w 4400"/>
              <a:gd name="T19" fmla="*/ 2147483646 h 2932"/>
              <a:gd name="T20" fmla="*/ 2147483646 w 4400"/>
              <a:gd name="T21" fmla="*/ 2147483646 h 2932"/>
              <a:gd name="T22" fmla="*/ 2147483646 w 4400"/>
              <a:gd name="T23" fmla="*/ 2147483646 h 2932"/>
              <a:gd name="T24" fmla="*/ 2147483646 w 4400"/>
              <a:gd name="T25" fmla="*/ 2147483646 h 2932"/>
              <a:gd name="T26" fmla="*/ 2147483646 w 4400"/>
              <a:gd name="T27" fmla="*/ 2147483646 h 2932"/>
              <a:gd name="T28" fmla="*/ 2147483646 w 4400"/>
              <a:gd name="T29" fmla="*/ 2147483646 h 2932"/>
              <a:gd name="T30" fmla="*/ 2147483646 w 4400"/>
              <a:gd name="T31" fmla="*/ 2147483646 h 2932"/>
              <a:gd name="T32" fmla="*/ 2147483646 w 4400"/>
              <a:gd name="T33" fmla="*/ 2147483646 h 2932"/>
              <a:gd name="T34" fmla="*/ 2147483646 w 4400"/>
              <a:gd name="T35" fmla="*/ 2147483646 h 2932"/>
              <a:gd name="T36" fmla="*/ 2147483646 w 4400"/>
              <a:gd name="T37" fmla="*/ 2147483646 h 2932"/>
              <a:gd name="T38" fmla="*/ 2147483646 w 4400"/>
              <a:gd name="T39" fmla="*/ 2147483646 h 2932"/>
              <a:gd name="T40" fmla="*/ 2147483646 w 4400"/>
              <a:gd name="T41" fmla="*/ 2147483646 h 2932"/>
              <a:gd name="T42" fmla="*/ 2147483646 w 4400"/>
              <a:gd name="T43" fmla="*/ 2147483646 h 2932"/>
              <a:gd name="T44" fmla="*/ 2147483646 w 4400"/>
              <a:gd name="T45" fmla="*/ 2147483646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3" name="Freeform 69"/>
          <p:cNvSpPr>
            <a:spLocks/>
          </p:cNvSpPr>
          <p:nvPr/>
        </p:nvSpPr>
        <p:spPr bwMode="auto">
          <a:xfrm>
            <a:off x="4794250" y="2871788"/>
            <a:ext cx="1300163" cy="3071812"/>
          </a:xfrm>
          <a:custGeom>
            <a:avLst/>
            <a:gdLst>
              <a:gd name="T0" fmla="*/ 2147483646 w 2339"/>
              <a:gd name="T1" fmla="*/ 0 h 5530"/>
              <a:gd name="T2" fmla="*/ 2147483646 w 2339"/>
              <a:gd name="T3" fmla="*/ 2147483646 h 5530"/>
              <a:gd name="T4" fmla="*/ 2147483646 w 2339"/>
              <a:gd name="T5" fmla="*/ 2147483646 h 5530"/>
              <a:gd name="T6" fmla="*/ 2147483646 w 2339"/>
              <a:gd name="T7" fmla="*/ 2147483646 h 5530"/>
              <a:gd name="T8" fmla="*/ 2147483646 w 2339"/>
              <a:gd name="T9" fmla="*/ 2147483646 h 5530"/>
              <a:gd name="T10" fmla="*/ 2147483646 w 2339"/>
              <a:gd name="T11" fmla="*/ 2147483646 h 5530"/>
              <a:gd name="T12" fmla="*/ 2147483646 w 2339"/>
              <a:gd name="T13" fmla="*/ 2147483646 h 5530"/>
              <a:gd name="T14" fmla="*/ 2147483646 w 2339"/>
              <a:gd name="T15" fmla="*/ 2147483646 h 5530"/>
              <a:gd name="T16" fmla="*/ 2147483646 w 2339"/>
              <a:gd name="T17" fmla="*/ 2147483646 h 5530"/>
              <a:gd name="T18" fmla="*/ 2147483646 w 2339"/>
              <a:gd name="T19" fmla="*/ 2147483646 h 5530"/>
              <a:gd name="T20" fmla="*/ 2147483646 w 2339"/>
              <a:gd name="T21" fmla="*/ 2147483646 h 5530"/>
              <a:gd name="T22" fmla="*/ 2147483646 w 2339"/>
              <a:gd name="T23" fmla="*/ 2147483646 h 5530"/>
              <a:gd name="T24" fmla="*/ 2147483646 w 2339"/>
              <a:gd name="T25" fmla="*/ 2147483646 h 5530"/>
              <a:gd name="T26" fmla="*/ 2147483646 w 2339"/>
              <a:gd name="T27" fmla="*/ 2147483646 h 5530"/>
              <a:gd name="T28" fmla="*/ 2147483646 w 2339"/>
              <a:gd name="T29" fmla="*/ 2147483646 h 5530"/>
              <a:gd name="T30" fmla="*/ 2147483646 w 2339"/>
              <a:gd name="T31" fmla="*/ 2147483646 h 5530"/>
              <a:gd name="T32" fmla="*/ 2147483646 w 2339"/>
              <a:gd name="T33" fmla="*/ 2147483646 h 5530"/>
              <a:gd name="T34" fmla="*/ 2147483646 w 2339"/>
              <a:gd name="T35" fmla="*/ 2147483646 h 5530"/>
              <a:gd name="T36" fmla="*/ 2147483646 w 2339"/>
              <a:gd name="T37" fmla="*/ 2147483646 h 5530"/>
              <a:gd name="T38" fmla="*/ 2147483646 w 2339"/>
              <a:gd name="T39" fmla="*/ 2147483646 h 5530"/>
              <a:gd name="T40" fmla="*/ 2147483646 w 2339"/>
              <a:gd name="T41" fmla="*/ 2147483646 h 5530"/>
              <a:gd name="T42" fmla="*/ 2147483646 w 2339"/>
              <a:gd name="T43" fmla="*/ 2147483646 h 5530"/>
              <a:gd name="T44" fmla="*/ 2147483646 w 2339"/>
              <a:gd name="T45" fmla="*/ 2147483646 h 5530"/>
              <a:gd name="T46" fmla="*/ 2147483646 w 2339"/>
              <a:gd name="T47" fmla="*/ 2147483646 h 5530"/>
              <a:gd name="T48" fmla="*/ 2147483646 w 2339"/>
              <a:gd name="T49" fmla="*/ 2147483646 h 5530"/>
              <a:gd name="T50" fmla="*/ 2147483646 w 2339"/>
              <a:gd name="T51" fmla="*/ 2147483646 h 5530"/>
              <a:gd name="T52" fmla="*/ 2147483646 w 2339"/>
              <a:gd name="T53" fmla="*/ 2147483646 h 5530"/>
              <a:gd name="T54" fmla="*/ 2147483646 w 2339"/>
              <a:gd name="T55" fmla="*/ 2147483646 h 5530"/>
              <a:gd name="T56" fmla="*/ 2147483646 w 2339"/>
              <a:gd name="T57" fmla="*/ 2147483646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4" name="Freeform 70"/>
          <p:cNvSpPr>
            <a:spLocks/>
          </p:cNvSpPr>
          <p:nvPr/>
        </p:nvSpPr>
        <p:spPr bwMode="auto">
          <a:xfrm>
            <a:off x="5643563" y="5797550"/>
            <a:ext cx="82550" cy="615950"/>
          </a:xfrm>
          <a:custGeom>
            <a:avLst/>
            <a:gdLst>
              <a:gd name="T0" fmla="*/ 2147483646 w 148"/>
              <a:gd name="T1" fmla="*/ 0 h 1110"/>
              <a:gd name="T2" fmla="*/ 2147483646 w 148"/>
              <a:gd name="T3" fmla="*/ 2147483646 h 1110"/>
              <a:gd name="T4" fmla="*/ 2147483646 w 148"/>
              <a:gd name="T5" fmla="*/ 2147483646 h 1110"/>
              <a:gd name="T6" fmla="*/ 2147483646 w 148"/>
              <a:gd name="T7" fmla="*/ 2147483646 h 1110"/>
              <a:gd name="T8" fmla="*/ 2147483646 w 148"/>
              <a:gd name="T9" fmla="*/ 2147483646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5" name="Freeform 71"/>
          <p:cNvSpPr>
            <a:spLocks/>
          </p:cNvSpPr>
          <p:nvPr/>
        </p:nvSpPr>
        <p:spPr bwMode="auto">
          <a:xfrm>
            <a:off x="4992688" y="2459038"/>
            <a:ext cx="3132137" cy="3944937"/>
          </a:xfrm>
          <a:custGeom>
            <a:avLst/>
            <a:gdLst>
              <a:gd name="T0" fmla="*/ 2147483646 w 5642"/>
              <a:gd name="T1" fmla="*/ 2147483646 h 7102"/>
              <a:gd name="T2" fmla="*/ 2147483646 w 5642"/>
              <a:gd name="T3" fmla="*/ 2147483646 h 7102"/>
              <a:gd name="T4" fmla="*/ 2147483646 w 5642"/>
              <a:gd name="T5" fmla="*/ 2147483646 h 7102"/>
              <a:gd name="T6" fmla="*/ 2147483646 w 5642"/>
              <a:gd name="T7" fmla="*/ 2147483646 h 7102"/>
              <a:gd name="T8" fmla="*/ 2147483646 w 5642"/>
              <a:gd name="T9" fmla="*/ 2147483646 h 7102"/>
              <a:gd name="T10" fmla="*/ 2147483646 w 5642"/>
              <a:gd name="T11" fmla="*/ 2147483646 h 7102"/>
              <a:gd name="T12" fmla="*/ 2147483646 w 5642"/>
              <a:gd name="T13" fmla="*/ 2147483646 h 7102"/>
              <a:gd name="T14" fmla="*/ 2147483646 w 5642"/>
              <a:gd name="T15" fmla="*/ 2147483646 h 7102"/>
              <a:gd name="T16" fmla="*/ 2147483646 w 5642"/>
              <a:gd name="T17" fmla="*/ 2147483646 h 7102"/>
              <a:gd name="T18" fmla="*/ 2147483646 w 5642"/>
              <a:gd name="T19" fmla="*/ 2147483646 h 7102"/>
              <a:gd name="T20" fmla="*/ 2147483646 w 5642"/>
              <a:gd name="T21" fmla="*/ 2147483646 h 7102"/>
              <a:gd name="T22" fmla="*/ 2147483646 w 5642"/>
              <a:gd name="T23" fmla="*/ 2147483646 h 7102"/>
              <a:gd name="T24" fmla="*/ 2147483646 w 5642"/>
              <a:gd name="T25" fmla="*/ 2147483646 h 7102"/>
              <a:gd name="T26" fmla="*/ 2147483646 w 5642"/>
              <a:gd name="T27" fmla="*/ 2147483646 h 7102"/>
              <a:gd name="T28" fmla="*/ 2147483646 w 5642"/>
              <a:gd name="T29" fmla="*/ 2147483646 h 7102"/>
              <a:gd name="T30" fmla="*/ 2147483646 w 5642"/>
              <a:gd name="T31" fmla="*/ 2147483646 h 7102"/>
              <a:gd name="T32" fmla="*/ 2147483646 w 5642"/>
              <a:gd name="T33" fmla="*/ 2147483646 h 7102"/>
              <a:gd name="T34" fmla="*/ 2147483646 w 5642"/>
              <a:gd name="T35" fmla="*/ 2147483646 h 7102"/>
              <a:gd name="T36" fmla="*/ 2147483646 w 5642"/>
              <a:gd name="T37" fmla="*/ 2147483646 h 7102"/>
              <a:gd name="T38" fmla="*/ 2147483646 w 5642"/>
              <a:gd name="T39" fmla="*/ 2147483646 h 7102"/>
              <a:gd name="T40" fmla="*/ 2147483646 w 5642"/>
              <a:gd name="T41" fmla="*/ 2147483646 h 7102"/>
              <a:gd name="T42" fmla="*/ 2147483646 w 5642"/>
              <a:gd name="T43" fmla="*/ 2147483646 h 7102"/>
              <a:gd name="T44" fmla="*/ 2147483646 w 5642"/>
              <a:gd name="T45" fmla="*/ 2147483646 h 7102"/>
              <a:gd name="T46" fmla="*/ 2147483646 w 5642"/>
              <a:gd name="T47" fmla="*/ 2147483646 h 7102"/>
              <a:gd name="T48" fmla="*/ 2147483646 w 5642"/>
              <a:gd name="T49" fmla="*/ 2147483646 h 7102"/>
              <a:gd name="T50" fmla="*/ 2147483646 w 5642"/>
              <a:gd name="T51" fmla="*/ 2147483646 h 7102"/>
              <a:gd name="T52" fmla="*/ 2147483646 w 5642"/>
              <a:gd name="T53" fmla="*/ 2147483646 h 7102"/>
              <a:gd name="T54" fmla="*/ 2147483646 w 5642"/>
              <a:gd name="T55" fmla="*/ 2147483646 h 7102"/>
              <a:gd name="T56" fmla="*/ 2147483646 w 5642"/>
              <a:gd name="T57" fmla="*/ 2147483646 h 7102"/>
              <a:gd name="T58" fmla="*/ 2147483646 w 5642"/>
              <a:gd name="T59" fmla="*/ 2147483646 h 7102"/>
              <a:gd name="T60" fmla="*/ 2147483646 w 5642"/>
              <a:gd name="T61" fmla="*/ 2147483646 h 7102"/>
              <a:gd name="T62" fmla="*/ 2147483646 w 5642"/>
              <a:gd name="T63" fmla="*/ 2147483646 h 7102"/>
              <a:gd name="T64" fmla="*/ 2147483646 w 5642"/>
              <a:gd name="T65" fmla="*/ 2147483646 h 7102"/>
              <a:gd name="T66" fmla="*/ 2147483646 w 5642"/>
              <a:gd name="T67" fmla="*/ 2147483646 h 7102"/>
              <a:gd name="T68" fmla="*/ 2147483646 w 5642"/>
              <a:gd name="T69" fmla="*/ 2147483646 h 7102"/>
              <a:gd name="T70" fmla="*/ 2147483646 w 5642"/>
              <a:gd name="T71" fmla="*/ 2147483646 h 7102"/>
              <a:gd name="T72" fmla="*/ 2147483646 w 5642"/>
              <a:gd name="T73" fmla="*/ 2147483646 h 7102"/>
              <a:gd name="T74" fmla="*/ 2147483646 w 5642"/>
              <a:gd name="T75" fmla="*/ 2147483646 h 7102"/>
              <a:gd name="T76" fmla="*/ 2147483646 w 5642"/>
              <a:gd name="T77" fmla="*/ 2147483646 h 7102"/>
              <a:gd name="T78" fmla="*/ 2147483646 w 5642"/>
              <a:gd name="T79" fmla="*/ 2147483646 h 7102"/>
              <a:gd name="T80" fmla="*/ 2147483646 w 5642"/>
              <a:gd name="T81" fmla="*/ 2147483646 h 7102"/>
              <a:gd name="T82" fmla="*/ 2147483646 w 5642"/>
              <a:gd name="T83" fmla="*/ 2147483646 h 7102"/>
              <a:gd name="T84" fmla="*/ 2147483646 w 5642"/>
              <a:gd name="T85" fmla="*/ 2147483646 h 7102"/>
              <a:gd name="T86" fmla="*/ 2147483646 w 5642"/>
              <a:gd name="T87" fmla="*/ 2147483646 h 7102"/>
              <a:gd name="T88" fmla="*/ 2147483646 w 5642"/>
              <a:gd name="T89" fmla="*/ 2147483646 h 7102"/>
              <a:gd name="T90" fmla="*/ 2147483646 w 5642"/>
              <a:gd name="T91" fmla="*/ 2147483646 h 7102"/>
              <a:gd name="T92" fmla="*/ 2147483646 w 5642"/>
              <a:gd name="T93" fmla="*/ 2147483646 h 7102"/>
              <a:gd name="T94" fmla="*/ 2147483646 w 5642"/>
              <a:gd name="T95" fmla="*/ 2147483646 h 7102"/>
              <a:gd name="T96" fmla="*/ 2147483646 w 5642"/>
              <a:gd name="T97" fmla="*/ 2147483646 h 7102"/>
              <a:gd name="T98" fmla="*/ 2147483646 w 5642"/>
              <a:gd name="T99" fmla="*/ 2147483646 h 7102"/>
              <a:gd name="T100" fmla="*/ 2147483646 w 5642"/>
              <a:gd name="T101" fmla="*/ 2147483646 h 7102"/>
              <a:gd name="T102" fmla="*/ 2147483646 w 5642"/>
              <a:gd name="T103" fmla="*/ 2147483646 h 7102"/>
              <a:gd name="T104" fmla="*/ 2147483646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6" name="Freeform 72"/>
          <p:cNvSpPr>
            <a:spLocks/>
          </p:cNvSpPr>
          <p:nvPr/>
        </p:nvSpPr>
        <p:spPr bwMode="auto">
          <a:xfrm>
            <a:off x="5727700" y="1957388"/>
            <a:ext cx="234950" cy="1565275"/>
          </a:xfrm>
          <a:custGeom>
            <a:avLst/>
            <a:gdLst>
              <a:gd name="T0" fmla="*/ 2147483646 w 420"/>
              <a:gd name="T1" fmla="*/ 0 h 2820"/>
              <a:gd name="T2" fmla="*/ 2147483646 w 420"/>
              <a:gd name="T3" fmla="*/ 2147483646 h 2820"/>
              <a:gd name="T4" fmla="*/ 2147483646 w 420"/>
              <a:gd name="T5" fmla="*/ 2147483646 h 2820"/>
              <a:gd name="T6" fmla="*/ 2147483646 w 420"/>
              <a:gd name="T7" fmla="*/ 2147483646 h 2820"/>
              <a:gd name="T8" fmla="*/ 2147483646 w 420"/>
              <a:gd name="T9" fmla="*/ 2147483646 h 2820"/>
              <a:gd name="T10" fmla="*/ 2147483646 w 420"/>
              <a:gd name="T11" fmla="*/ 2147483646 h 2820"/>
              <a:gd name="T12" fmla="*/ 2147483646 w 420"/>
              <a:gd name="T13" fmla="*/ 2147483646 h 2820"/>
              <a:gd name="T14" fmla="*/ 2147483646 w 420"/>
              <a:gd name="T15" fmla="*/ 2147483646 h 2820"/>
              <a:gd name="T16" fmla="*/ 2147483646 w 420"/>
              <a:gd name="T17" fmla="*/ 2147483646 h 2820"/>
              <a:gd name="T18" fmla="*/ 2147483646 w 420"/>
              <a:gd name="T19" fmla="*/ 2147483646 h 2820"/>
              <a:gd name="T20" fmla="*/ 2147483646 w 420"/>
              <a:gd name="T21" fmla="*/ 2147483646 h 2820"/>
              <a:gd name="T22" fmla="*/ 2147483646 w 420"/>
              <a:gd name="T23" fmla="*/ 2147483646 h 2820"/>
              <a:gd name="T24" fmla="*/ 2147483646 w 420"/>
              <a:gd name="T25" fmla="*/ 2147483646 h 2820"/>
              <a:gd name="T26" fmla="*/ 2147483646 w 420"/>
              <a:gd name="T27" fmla="*/ 2147483646 h 2820"/>
              <a:gd name="T28" fmla="*/ 2147483646 w 420"/>
              <a:gd name="T29" fmla="*/ 2147483646 h 2820"/>
              <a:gd name="T30" fmla="*/ 2147483646 w 420"/>
              <a:gd name="T31" fmla="*/ 2147483646 h 2820"/>
              <a:gd name="T32" fmla="*/ 2147483646 w 420"/>
              <a:gd name="T33" fmla="*/ 2147483646 h 2820"/>
              <a:gd name="T34" fmla="*/ 2147483646 w 420"/>
              <a:gd name="T35" fmla="*/ 2147483646 h 2820"/>
              <a:gd name="T36" fmla="*/ 2147483646 w 420"/>
              <a:gd name="T37" fmla="*/ 2147483646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7" name="Freeform 73"/>
          <p:cNvSpPr>
            <a:spLocks/>
          </p:cNvSpPr>
          <p:nvPr/>
        </p:nvSpPr>
        <p:spPr bwMode="auto">
          <a:xfrm>
            <a:off x="3851275" y="23971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147483646 w 3270"/>
              <a:gd name="T3" fmla="*/ 2147483646 h 1380"/>
              <a:gd name="T4" fmla="*/ 2147483646 w 3270"/>
              <a:gd name="T5" fmla="*/ 2147483646 h 1380"/>
              <a:gd name="T6" fmla="*/ 2147483646 w 3270"/>
              <a:gd name="T7" fmla="*/ 2147483646 h 1380"/>
              <a:gd name="T8" fmla="*/ 2147483646 w 3270"/>
              <a:gd name="T9" fmla="*/ 2147483646 h 1380"/>
              <a:gd name="T10" fmla="*/ 2147483646 w 3270"/>
              <a:gd name="T11" fmla="*/ 2147483646 h 1380"/>
              <a:gd name="T12" fmla="*/ 2147483646 w 3270"/>
              <a:gd name="T13" fmla="*/ 2147483646 h 1380"/>
              <a:gd name="T14" fmla="*/ 2147483646 w 3270"/>
              <a:gd name="T15" fmla="*/ 2147483646 h 1380"/>
              <a:gd name="T16" fmla="*/ 2147483646 w 3270"/>
              <a:gd name="T17" fmla="*/ 2147483646 h 1380"/>
              <a:gd name="T18" fmla="*/ 2147483646 w 3270"/>
              <a:gd name="T19" fmla="*/ 2147483646 h 1380"/>
              <a:gd name="T20" fmla="*/ 2147483646 w 3270"/>
              <a:gd name="T21" fmla="*/ 2147483646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8" name="Freeform 74"/>
          <p:cNvSpPr>
            <a:spLocks/>
          </p:cNvSpPr>
          <p:nvPr/>
        </p:nvSpPr>
        <p:spPr bwMode="auto">
          <a:xfrm>
            <a:off x="4310063" y="2997200"/>
            <a:ext cx="1239837" cy="590550"/>
          </a:xfrm>
          <a:custGeom>
            <a:avLst/>
            <a:gdLst>
              <a:gd name="T0" fmla="*/ 0 w 2235"/>
              <a:gd name="T1" fmla="*/ 2147483646 h 1062"/>
              <a:gd name="T2" fmla="*/ 2147483646 w 2235"/>
              <a:gd name="T3" fmla="*/ 2147483646 h 1062"/>
              <a:gd name="T4" fmla="*/ 2147483646 w 2235"/>
              <a:gd name="T5" fmla="*/ 2147483646 h 1062"/>
              <a:gd name="T6" fmla="*/ 2147483646 w 2235"/>
              <a:gd name="T7" fmla="*/ 2147483646 h 1062"/>
              <a:gd name="T8" fmla="*/ 2147483646 w 2235"/>
              <a:gd name="T9" fmla="*/ 2147483646 h 1062"/>
              <a:gd name="T10" fmla="*/ 2147483646 w 2235"/>
              <a:gd name="T11" fmla="*/ 2147483646 h 1062"/>
              <a:gd name="T12" fmla="*/ 2147483646 w 2235"/>
              <a:gd name="T13" fmla="*/ 2147483646 h 1062"/>
              <a:gd name="T14" fmla="*/ 2147483646 w 2235"/>
              <a:gd name="T15" fmla="*/ 2147483646 h 1062"/>
              <a:gd name="T16" fmla="*/ 2147483646 w 2235"/>
              <a:gd name="T17" fmla="*/ 214748364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69" name="Freeform 75"/>
          <p:cNvSpPr>
            <a:spLocks/>
          </p:cNvSpPr>
          <p:nvPr/>
        </p:nvSpPr>
        <p:spPr bwMode="auto">
          <a:xfrm>
            <a:off x="5437188" y="3571875"/>
            <a:ext cx="38100" cy="133350"/>
          </a:xfrm>
          <a:custGeom>
            <a:avLst/>
            <a:gdLst>
              <a:gd name="T0" fmla="*/ 2147483646 w 70"/>
              <a:gd name="T1" fmla="*/ 0 h 240"/>
              <a:gd name="T2" fmla="*/ 2147483646 w 70"/>
              <a:gd name="T3" fmla="*/ 2147483646 h 240"/>
              <a:gd name="T4" fmla="*/ 2147483646 w 70"/>
              <a:gd name="T5" fmla="*/ 2147483646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5626100" y="2787650"/>
            <a:ext cx="165100" cy="168275"/>
            <a:chOff x="4185" y="13200"/>
            <a:chExt cx="300" cy="300"/>
          </a:xfrm>
        </p:grpSpPr>
        <p:sp>
          <p:nvSpPr>
            <p:cNvPr id="19520" name="Oval 7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9521" name="Oval 7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9471" name="Oval 79"/>
          <p:cNvSpPr>
            <a:spLocks noChangeArrowheads="1"/>
          </p:cNvSpPr>
          <p:nvPr/>
        </p:nvSpPr>
        <p:spPr bwMode="auto">
          <a:xfrm>
            <a:off x="6267450" y="2914650"/>
            <a:ext cx="100013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9472" name="Oval 80"/>
          <p:cNvSpPr>
            <a:spLocks noChangeArrowheads="1"/>
          </p:cNvSpPr>
          <p:nvPr/>
        </p:nvSpPr>
        <p:spPr bwMode="auto">
          <a:xfrm>
            <a:off x="5559425" y="8572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19473" name="Oval 81"/>
          <p:cNvSpPr>
            <a:spLocks noChangeArrowheads="1"/>
          </p:cNvSpPr>
          <p:nvPr/>
        </p:nvSpPr>
        <p:spPr bwMode="auto">
          <a:xfrm>
            <a:off x="4675188" y="1547813"/>
            <a:ext cx="100012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9474" name="Oval 82"/>
          <p:cNvSpPr>
            <a:spLocks noChangeArrowheads="1"/>
          </p:cNvSpPr>
          <p:nvPr/>
        </p:nvSpPr>
        <p:spPr bwMode="auto">
          <a:xfrm>
            <a:off x="6643688" y="17462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9475" name="Oval 83"/>
          <p:cNvSpPr>
            <a:spLocks noChangeArrowheads="1"/>
          </p:cNvSpPr>
          <p:nvPr/>
        </p:nvSpPr>
        <p:spPr bwMode="auto">
          <a:xfrm>
            <a:off x="6489700" y="25130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3" name="Group 84"/>
          <p:cNvGrpSpPr>
            <a:grpSpLocks/>
          </p:cNvGrpSpPr>
          <p:nvPr/>
        </p:nvGrpSpPr>
        <p:grpSpPr bwMode="auto">
          <a:xfrm>
            <a:off x="5341938" y="5746750"/>
            <a:ext cx="166687" cy="166688"/>
            <a:chOff x="4185" y="13200"/>
            <a:chExt cx="300" cy="300"/>
          </a:xfrm>
        </p:grpSpPr>
        <p:sp>
          <p:nvSpPr>
            <p:cNvPr id="19518" name="Oval 85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9519" name="Oval 86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4" name="Group 87"/>
          <p:cNvGrpSpPr>
            <a:grpSpLocks/>
          </p:cNvGrpSpPr>
          <p:nvPr/>
        </p:nvGrpSpPr>
        <p:grpSpPr bwMode="auto">
          <a:xfrm rot="-1728032">
            <a:off x="5380038" y="2092325"/>
            <a:ext cx="239712" cy="342900"/>
            <a:chOff x="2415" y="12855"/>
            <a:chExt cx="555" cy="795"/>
          </a:xfrm>
        </p:grpSpPr>
        <p:sp>
          <p:nvSpPr>
            <p:cNvPr id="19515" name="Rectangle 88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9516" name="AutoShape 89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517" name="AutoShape 90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5" name="Group 91"/>
          <p:cNvGrpSpPr>
            <a:grpSpLocks/>
          </p:cNvGrpSpPr>
          <p:nvPr/>
        </p:nvGrpSpPr>
        <p:grpSpPr bwMode="auto">
          <a:xfrm rot="-376791">
            <a:off x="5670550" y="4986338"/>
            <a:ext cx="307975" cy="396875"/>
            <a:chOff x="2415" y="12855"/>
            <a:chExt cx="555" cy="795"/>
          </a:xfrm>
        </p:grpSpPr>
        <p:sp>
          <p:nvSpPr>
            <p:cNvPr id="19512" name="Rectangle 9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9513" name="AutoShape 9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514" name="AutoShape 94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9479" name="Text Box 95"/>
          <p:cNvSpPr txBox="1">
            <a:spLocks noChangeArrowheads="1"/>
          </p:cNvSpPr>
          <p:nvPr/>
        </p:nvSpPr>
        <p:spPr bwMode="auto">
          <a:xfrm>
            <a:off x="5602288" y="788988"/>
            <a:ext cx="17541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 ĐỘC LẬP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80" name="Text Box 96"/>
          <p:cNvSpPr txBox="1">
            <a:spLocks noChangeArrowheads="1"/>
          </p:cNvSpPr>
          <p:nvPr/>
        </p:nvSpPr>
        <p:spPr bwMode="auto">
          <a:xfrm>
            <a:off x="5875338" y="1824038"/>
            <a:ext cx="16335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ĐỒI HIM LAM</a:t>
            </a:r>
          </a:p>
        </p:txBody>
      </p:sp>
      <p:sp>
        <p:nvSpPr>
          <p:cNvPr id="19481" name="Text Box 97"/>
          <p:cNvSpPr txBox="1">
            <a:spLocks noChangeArrowheads="1"/>
          </p:cNvSpPr>
          <p:nvPr/>
        </p:nvSpPr>
        <p:spPr bwMode="auto">
          <a:xfrm>
            <a:off x="4127500" y="1597025"/>
            <a:ext cx="11715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BẢN KÉO</a:t>
            </a:r>
          </a:p>
        </p:txBody>
      </p:sp>
      <p:sp>
        <p:nvSpPr>
          <p:cNvPr id="19482" name="Text Box 98"/>
          <p:cNvSpPr txBox="1">
            <a:spLocks noChangeArrowheads="1"/>
          </p:cNvSpPr>
          <p:nvPr/>
        </p:nvSpPr>
        <p:spPr bwMode="auto">
          <a:xfrm>
            <a:off x="4460875" y="2209800"/>
            <a:ext cx="1219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MƯỜNG THANH</a:t>
            </a:r>
          </a:p>
        </p:txBody>
      </p:sp>
      <p:sp>
        <p:nvSpPr>
          <p:cNvPr id="19483" name="Text Box 99"/>
          <p:cNvSpPr txBox="1">
            <a:spLocks noChangeArrowheads="1"/>
          </p:cNvSpPr>
          <p:nvPr/>
        </p:nvSpPr>
        <p:spPr bwMode="auto">
          <a:xfrm>
            <a:off x="6213475" y="2847975"/>
            <a:ext cx="6715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.VnTime" pitchFamily="34" charset="0"/>
                <a:cs typeface="+mn-cs"/>
              </a:rPr>
              <a:t>A</a:t>
            </a:r>
            <a:r>
              <a:rPr lang="en-US" altLang="en-US" sz="2400" baseline="-25000">
                <a:solidFill>
                  <a:srgbClr val="000000"/>
                </a:solidFill>
                <a:latin typeface=".VnTime" pitchFamily="34" charset="0"/>
                <a:cs typeface="+mn-cs"/>
              </a:rPr>
              <a:t>1</a:t>
            </a:r>
            <a:endParaRPr lang="en-US" altLang="en-US" sz="2400">
              <a:solidFill>
                <a:srgbClr val="000000"/>
              </a:solidFill>
              <a:latin typeface=".VnTime" pitchFamily="34" charset="0"/>
              <a:cs typeface="+mn-cs"/>
            </a:endParaRPr>
          </a:p>
        </p:txBody>
      </p:sp>
      <p:sp>
        <p:nvSpPr>
          <p:cNvPr id="19484" name="Text Box 100"/>
          <p:cNvSpPr txBox="1">
            <a:spLocks noChangeArrowheads="1"/>
          </p:cNvSpPr>
          <p:nvPr/>
        </p:nvSpPr>
        <p:spPr bwMode="auto">
          <a:xfrm>
            <a:off x="5680075" y="5562600"/>
            <a:ext cx="158432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BẢN HỒNG CÚM</a:t>
            </a:r>
          </a:p>
        </p:txBody>
      </p:sp>
      <p:sp>
        <p:nvSpPr>
          <p:cNvPr id="19485" name="Text Box 101"/>
          <p:cNvSpPr txBox="1">
            <a:spLocks noChangeArrowheads="1"/>
          </p:cNvSpPr>
          <p:nvPr/>
        </p:nvSpPr>
        <p:spPr bwMode="auto">
          <a:xfrm rot="5716369">
            <a:off x="4796632" y="4221956"/>
            <a:ext cx="7921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1400">
                <a:solidFill>
                  <a:srgbClr val="000000"/>
                </a:solidFill>
                <a:latin typeface="Calibri"/>
                <a:cs typeface="+mn-cs"/>
              </a:rPr>
              <a:t>S.NẬM RỐM</a:t>
            </a:r>
          </a:p>
        </p:txBody>
      </p:sp>
      <p:sp>
        <p:nvSpPr>
          <p:cNvPr id="19486" name="Text Box 102"/>
          <p:cNvSpPr txBox="1">
            <a:spLocks noChangeArrowheads="1"/>
          </p:cNvSpPr>
          <p:nvPr/>
        </p:nvSpPr>
        <p:spPr bwMode="auto">
          <a:xfrm>
            <a:off x="4244594" y="6450565"/>
            <a:ext cx="3944938" cy="2317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altLang="en-US" sz="20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7" name="Text Box 103"/>
          <p:cNvSpPr txBox="1">
            <a:spLocks noChangeArrowheads="1"/>
          </p:cNvSpPr>
          <p:nvPr/>
        </p:nvSpPr>
        <p:spPr bwMode="auto">
          <a:xfrm>
            <a:off x="6470650" y="2209800"/>
            <a:ext cx="657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1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.VnTimeH" pitchFamily="34" charset="0"/>
                <a:cs typeface="+mn-cs"/>
              </a:rPr>
              <a:t>c</a:t>
            </a:r>
            <a:r>
              <a:rPr lang="en-US" altLang="en-US" sz="2400" baseline="-25000">
                <a:solidFill>
                  <a:srgbClr val="000000"/>
                </a:solidFill>
                <a:latin typeface=".VnTimeH" pitchFamily="34" charset="0"/>
                <a:cs typeface="+mn-cs"/>
              </a:rPr>
              <a:t>1</a:t>
            </a:r>
            <a:endParaRPr lang="en-US" altLang="en-US" sz="2400">
              <a:solidFill>
                <a:srgbClr val="000000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70760" name="AutoShape 104"/>
          <p:cNvSpPr>
            <a:spLocks noChangeArrowheads="1"/>
          </p:cNvSpPr>
          <p:nvPr/>
        </p:nvSpPr>
        <p:spPr bwMode="auto">
          <a:xfrm rot="2954183">
            <a:off x="2281237" y="-635000"/>
            <a:ext cx="1096963" cy="173038"/>
          </a:xfrm>
          <a:prstGeom prst="rightArrow">
            <a:avLst>
              <a:gd name="adj1" fmla="val 50000"/>
              <a:gd name="adj2" fmla="val 158486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0761" name="AutoShape 105"/>
          <p:cNvSpPr>
            <a:spLocks noChangeArrowheads="1"/>
          </p:cNvSpPr>
          <p:nvPr/>
        </p:nvSpPr>
        <p:spPr bwMode="auto">
          <a:xfrm rot="7248086">
            <a:off x="5967413" y="-450851"/>
            <a:ext cx="579438" cy="322263"/>
          </a:xfrm>
          <a:prstGeom prst="rightArrow">
            <a:avLst>
              <a:gd name="adj1" fmla="val 50000"/>
              <a:gd name="adj2" fmla="val 44951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0762" name="AutoShape 106"/>
          <p:cNvSpPr>
            <a:spLocks noChangeArrowheads="1"/>
          </p:cNvSpPr>
          <p:nvPr/>
        </p:nvSpPr>
        <p:spPr bwMode="auto">
          <a:xfrm rot="-9065205">
            <a:off x="9144000" y="2895600"/>
            <a:ext cx="452438" cy="317500"/>
          </a:xfrm>
          <a:prstGeom prst="rightArrow">
            <a:avLst>
              <a:gd name="adj1" fmla="val 50000"/>
              <a:gd name="adj2" fmla="val 35625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0763" name="AutoShape 107"/>
          <p:cNvSpPr>
            <a:spLocks noChangeArrowheads="1"/>
          </p:cNvSpPr>
          <p:nvPr/>
        </p:nvSpPr>
        <p:spPr bwMode="auto">
          <a:xfrm rot="3317055">
            <a:off x="4868863" y="-454026"/>
            <a:ext cx="558800" cy="231775"/>
          </a:xfrm>
          <a:prstGeom prst="rightArrow">
            <a:avLst>
              <a:gd name="adj1" fmla="val 50000"/>
              <a:gd name="adj2" fmla="val 60274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0764" name="AutoShape 108"/>
          <p:cNvSpPr>
            <a:spLocks noChangeArrowheads="1"/>
          </p:cNvSpPr>
          <p:nvPr/>
        </p:nvSpPr>
        <p:spPr bwMode="auto">
          <a:xfrm rot="8521165">
            <a:off x="8918575" y="-315913"/>
            <a:ext cx="449263" cy="315913"/>
          </a:xfrm>
          <a:prstGeom prst="rightArrow">
            <a:avLst>
              <a:gd name="adj1" fmla="val 50000"/>
              <a:gd name="adj2" fmla="val 35553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prstClr val="black"/>
                </a:solidFill>
                <a:latin typeface=".VnTime" pitchFamily="34" charset="0"/>
                <a:cs typeface="+mn-cs"/>
              </a:rPr>
              <a:t>      </a:t>
            </a:r>
          </a:p>
        </p:txBody>
      </p:sp>
      <p:sp>
        <p:nvSpPr>
          <p:cNvPr id="19493" name="Text Box 109"/>
          <p:cNvSpPr txBox="1">
            <a:spLocks noChangeArrowheads="1"/>
          </p:cNvSpPr>
          <p:nvPr/>
        </p:nvSpPr>
        <p:spPr bwMode="auto">
          <a:xfrm>
            <a:off x="533400" y="2571750"/>
            <a:ext cx="3048000" cy="33083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 u="sng">
                <a:solidFill>
                  <a:srgbClr val="000000"/>
                </a:solidFill>
                <a:latin typeface=".VnTimeH" pitchFamily="34" charset="0"/>
                <a:cs typeface="+mn-cs"/>
              </a:rPr>
              <a:t>Chó gi¶i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            Së chØ huy cña ®Þch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Cø ®iÓm vµ tªn cø 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®iÓm cña ®Þch.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S©n bay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Qu©n ta tÊn c«ng ®ît 1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Qu©n ta tÊn c«ng ®ît 2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           Qu©n ta tÊn c«ng ®ît 3</a:t>
            </a:r>
          </a:p>
        </p:txBody>
      </p:sp>
      <p:grpSp>
        <p:nvGrpSpPr>
          <p:cNvPr id="6" name="Group 111"/>
          <p:cNvGrpSpPr>
            <a:grpSpLocks/>
          </p:cNvGrpSpPr>
          <p:nvPr/>
        </p:nvGrpSpPr>
        <p:grpSpPr bwMode="auto">
          <a:xfrm>
            <a:off x="762000" y="3238500"/>
            <a:ext cx="180975" cy="222250"/>
            <a:chOff x="1803" y="13659"/>
            <a:chExt cx="300" cy="300"/>
          </a:xfrm>
        </p:grpSpPr>
        <p:sp>
          <p:nvSpPr>
            <p:cNvPr id="19510" name="Oval 112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9511" name="Oval 113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9495" name="Oval 114"/>
          <p:cNvSpPr>
            <a:spLocks noChangeArrowheads="1"/>
          </p:cNvSpPr>
          <p:nvPr/>
        </p:nvSpPr>
        <p:spPr bwMode="auto">
          <a:xfrm>
            <a:off x="833438" y="3563938"/>
            <a:ext cx="146050" cy="1381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7" name="Group 115"/>
          <p:cNvGrpSpPr>
            <a:grpSpLocks/>
          </p:cNvGrpSpPr>
          <p:nvPr/>
        </p:nvGrpSpPr>
        <p:grpSpPr bwMode="auto">
          <a:xfrm rot="2632895">
            <a:off x="774700" y="3743325"/>
            <a:ext cx="214313" cy="312738"/>
            <a:chOff x="2415" y="12855"/>
            <a:chExt cx="555" cy="795"/>
          </a:xfrm>
        </p:grpSpPr>
        <p:sp>
          <p:nvSpPr>
            <p:cNvPr id="19507" name="Rectangle 116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19508" name="AutoShape 117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509" name="AutoShape 118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19497" name="AutoShape 119"/>
          <p:cNvSpPr>
            <a:spLocks noChangeArrowheads="1"/>
          </p:cNvSpPr>
          <p:nvPr/>
        </p:nvSpPr>
        <p:spPr bwMode="auto">
          <a:xfrm flipV="1">
            <a:off x="674688" y="4137025"/>
            <a:ext cx="268287" cy="1762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439321770 h 21600"/>
              <a:gd name="T4" fmla="*/ 850792343 w 21600"/>
              <a:gd name="T5" fmla="*/ 780503121 h 21600"/>
              <a:gd name="T6" fmla="*/ 2147483646 w 21600"/>
              <a:gd name="T7" fmla="*/ 21966301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98" name="AutoShape 120"/>
          <p:cNvSpPr>
            <a:spLocks noChangeArrowheads="1"/>
          </p:cNvSpPr>
          <p:nvPr/>
        </p:nvSpPr>
        <p:spPr bwMode="auto">
          <a:xfrm flipV="1">
            <a:off x="723900" y="4733925"/>
            <a:ext cx="268288" cy="1746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419879426 h 21600"/>
              <a:gd name="T4" fmla="*/ 850803774 w 21600"/>
              <a:gd name="T5" fmla="*/ 745962550 h 21600"/>
              <a:gd name="T6" fmla="*/ 2147483646 w 21600"/>
              <a:gd name="T7" fmla="*/ 2099415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499" name="AutoShape 121"/>
          <p:cNvSpPr>
            <a:spLocks noChangeArrowheads="1"/>
          </p:cNvSpPr>
          <p:nvPr/>
        </p:nvSpPr>
        <p:spPr bwMode="auto">
          <a:xfrm>
            <a:off x="703263" y="4479925"/>
            <a:ext cx="288925" cy="144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0778" name="Text Box 122"/>
          <p:cNvSpPr txBox="1">
            <a:spLocks noChangeArrowheads="1"/>
          </p:cNvSpPr>
          <p:nvPr/>
        </p:nvSpPr>
        <p:spPr bwMode="auto">
          <a:xfrm>
            <a:off x="-23053" y="378767"/>
            <a:ext cx="3797301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– 3 - 1954</a:t>
            </a:r>
          </a:p>
        </p:txBody>
      </p:sp>
      <p:pic>
        <p:nvPicPr>
          <p:cNvPr id="70779" name="Picture 123" descr="280806ngochungcodoquockhanh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117600"/>
            <a:ext cx="5334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80" name="Line 124"/>
          <p:cNvSpPr>
            <a:spLocks noChangeShapeType="1"/>
          </p:cNvSpPr>
          <p:nvPr/>
        </p:nvSpPr>
        <p:spPr bwMode="auto">
          <a:xfrm>
            <a:off x="6705600" y="1143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70781" name="Picture 125" descr="280806ngochungcodoquockhanh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9400"/>
            <a:ext cx="5334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82" name="Line 126"/>
          <p:cNvSpPr>
            <a:spLocks noChangeShapeType="1"/>
          </p:cNvSpPr>
          <p:nvPr/>
        </p:nvSpPr>
        <p:spPr bwMode="auto">
          <a:xfrm>
            <a:off x="5562600" y="304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70783" name="Picture 127" descr="280806ngochungcodoquockhanh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65200"/>
            <a:ext cx="5334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784" name="Line 128"/>
          <p:cNvSpPr>
            <a:spLocks noChangeShapeType="1"/>
          </p:cNvSpPr>
          <p:nvPr/>
        </p:nvSpPr>
        <p:spPr bwMode="auto">
          <a:xfrm>
            <a:off x="4724400" y="990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7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 0.06065 L 0.14306 0.285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0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112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5549 L -0.2415 0.255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0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50867E-6 L -0.39132 -0.278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0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9.24855E-7 L -0.0592 0.130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0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" y="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21387E-6 L 0.17396 0.24624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0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12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07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7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07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07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5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7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" grpId="0" animBg="1"/>
      <p:bldP spid="70760" grpId="1" animBg="1"/>
      <p:bldP spid="70761" grpId="0" animBg="1"/>
      <p:bldP spid="70761" grpId="1" animBg="1"/>
      <p:bldP spid="70762" grpId="0" animBg="1"/>
      <p:bldP spid="70762" grpId="1" animBg="1"/>
      <p:bldP spid="70763" grpId="0" animBg="1"/>
      <p:bldP spid="70763" grpId="1" animBg="1"/>
      <p:bldP spid="70764" grpId="0" animBg="1"/>
      <p:bldP spid="70778" grpId="0"/>
      <p:bldP spid="70780" grpId="0" animBg="1"/>
      <p:bldP spid="70782" grpId="0" animBg="1"/>
      <p:bldP spid="707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775075" y="0"/>
            <a:ext cx="4759325" cy="6477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21507" name="Freeform 5"/>
          <p:cNvSpPr>
            <a:spLocks/>
          </p:cNvSpPr>
          <p:nvPr/>
        </p:nvSpPr>
        <p:spPr bwMode="auto">
          <a:xfrm>
            <a:off x="3968750" y="2524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147483646 w 3660"/>
              <a:gd name="T3" fmla="*/ 2147483646 h 3122"/>
              <a:gd name="T4" fmla="*/ 2147483646 w 3660"/>
              <a:gd name="T5" fmla="*/ 2147483646 h 3122"/>
              <a:gd name="T6" fmla="*/ 2147483646 w 3660"/>
              <a:gd name="T7" fmla="*/ 2147483646 h 3122"/>
              <a:gd name="T8" fmla="*/ 2147483646 w 3660"/>
              <a:gd name="T9" fmla="*/ 2147483646 h 3122"/>
              <a:gd name="T10" fmla="*/ 2147483646 w 3660"/>
              <a:gd name="T11" fmla="*/ 2147483646 h 3122"/>
              <a:gd name="T12" fmla="*/ 2147483646 w 3660"/>
              <a:gd name="T13" fmla="*/ 2147483646 h 3122"/>
              <a:gd name="T14" fmla="*/ 2147483646 w 3660"/>
              <a:gd name="T15" fmla="*/ 2147483646 h 3122"/>
              <a:gd name="T16" fmla="*/ 2147483646 w 3660"/>
              <a:gd name="T17" fmla="*/ 2147483646 h 3122"/>
              <a:gd name="T18" fmla="*/ 2147483646 w 3660"/>
              <a:gd name="T19" fmla="*/ 2147483646 h 3122"/>
              <a:gd name="T20" fmla="*/ 2147483646 w 3660"/>
              <a:gd name="T21" fmla="*/ 2147483646 h 3122"/>
              <a:gd name="T22" fmla="*/ 2147483646 w 3660"/>
              <a:gd name="T23" fmla="*/ 2147483646 h 3122"/>
              <a:gd name="T24" fmla="*/ 2147483646 w 3660"/>
              <a:gd name="T25" fmla="*/ 2147483646 h 3122"/>
              <a:gd name="T26" fmla="*/ 2147483646 w 3660"/>
              <a:gd name="T27" fmla="*/ 2147483646 h 3122"/>
              <a:gd name="T28" fmla="*/ 2147483646 w 3660"/>
              <a:gd name="T29" fmla="*/ 2147483646 h 3122"/>
              <a:gd name="T30" fmla="*/ 2147483646 w 3660"/>
              <a:gd name="T31" fmla="*/ 2147483646 h 3122"/>
              <a:gd name="T32" fmla="*/ 2147483646 w 3660"/>
              <a:gd name="T33" fmla="*/ 2147483646 h 3122"/>
              <a:gd name="T34" fmla="*/ 2147483646 w 3660"/>
              <a:gd name="T35" fmla="*/ 2147483646 h 3122"/>
              <a:gd name="T36" fmla="*/ 2147483646 w 3660"/>
              <a:gd name="T37" fmla="*/ 2147483646 h 3122"/>
              <a:gd name="T38" fmla="*/ 2147483646 w 3660"/>
              <a:gd name="T39" fmla="*/ 2147483646 h 3122"/>
              <a:gd name="T40" fmla="*/ 2147483646 w 3660"/>
              <a:gd name="T41" fmla="*/ 2147483646 h 3122"/>
              <a:gd name="T42" fmla="*/ 2147483646 w 3660"/>
              <a:gd name="T43" fmla="*/ 2147483646 h 3122"/>
              <a:gd name="T44" fmla="*/ 2147483646 w 3660"/>
              <a:gd name="T45" fmla="*/ 2147483646 h 3122"/>
              <a:gd name="T46" fmla="*/ 2147483646 w 3660"/>
              <a:gd name="T47" fmla="*/ 2147483646 h 3122"/>
              <a:gd name="T48" fmla="*/ 2147483646 w 3660"/>
              <a:gd name="T49" fmla="*/ 2147483646 h 3122"/>
              <a:gd name="T50" fmla="*/ 2147483646 w 3660"/>
              <a:gd name="T51" fmla="*/ 2147483646 h 3122"/>
              <a:gd name="T52" fmla="*/ 2147483646 w 3660"/>
              <a:gd name="T53" fmla="*/ 2147483646 h 3122"/>
              <a:gd name="T54" fmla="*/ 2147483646 w 3660"/>
              <a:gd name="T55" fmla="*/ 2147483646 h 3122"/>
              <a:gd name="T56" fmla="*/ 2147483646 w 3660"/>
              <a:gd name="T57" fmla="*/ 2147483646 h 3122"/>
              <a:gd name="T58" fmla="*/ 2147483646 w 3660"/>
              <a:gd name="T59" fmla="*/ 2147483646 h 3122"/>
              <a:gd name="T60" fmla="*/ 2147483646 w 3660"/>
              <a:gd name="T61" fmla="*/ 2147483646 h 3122"/>
              <a:gd name="T62" fmla="*/ 2147483646 w 3660"/>
              <a:gd name="T63" fmla="*/ 2147483646 h 3122"/>
              <a:gd name="T64" fmla="*/ 2147483646 w 3660"/>
              <a:gd name="T65" fmla="*/ 2147483646 h 3122"/>
              <a:gd name="T66" fmla="*/ 2147483646 w 3660"/>
              <a:gd name="T67" fmla="*/ 214748364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08" name="Freeform 6"/>
          <p:cNvSpPr>
            <a:spLocks/>
          </p:cNvSpPr>
          <p:nvPr/>
        </p:nvSpPr>
        <p:spPr bwMode="auto">
          <a:xfrm>
            <a:off x="5983288" y="1174750"/>
            <a:ext cx="2154237" cy="531813"/>
          </a:xfrm>
          <a:custGeom>
            <a:avLst/>
            <a:gdLst>
              <a:gd name="T0" fmla="*/ 0 w 3877"/>
              <a:gd name="T1" fmla="*/ 2147483646 h 956"/>
              <a:gd name="T2" fmla="*/ 2147483646 w 3877"/>
              <a:gd name="T3" fmla="*/ 2147483646 h 956"/>
              <a:gd name="T4" fmla="*/ 2147483646 w 3877"/>
              <a:gd name="T5" fmla="*/ 2147483646 h 956"/>
              <a:gd name="T6" fmla="*/ 2147483646 w 3877"/>
              <a:gd name="T7" fmla="*/ 2147483646 h 956"/>
              <a:gd name="T8" fmla="*/ 2147483646 w 3877"/>
              <a:gd name="T9" fmla="*/ 2147483646 h 956"/>
              <a:gd name="T10" fmla="*/ 2147483646 w 3877"/>
              <a:gd name="T11" fmla="*/ 2147483646 h 956"/>
              <a:gd name="T12" fmla="*/ 2147483646 w 3877"/>
              <a:gd name="T13" fmla="*/ 2147483646 h 956"/>
              <a:gd name="T14" fmla="*/ 2147483646 w 3877"/>
              <a:gd name="T15" fmla="*/ 2147483646 h 956"/>
              <a:gd name="T16" fmla="*/ 2147483646 w 3877"/>
              <a:gd name="T17" fmla="*/ 2147483646 h 956"/>
              <a:gd name="T18" fmla="*/ 2147483646 w 3877"/>
              <a:gd name="T19" fmla="*/ 2147483646 h 956"/>
              <a:gd name="T20" fmla="*/ 2147483646 w 3877"/>
              <a:gd name="T21" fmla="*/ 2147483646 h 956"/>
              <a:gd name="T22" fmla="*/ 2147483646 w 3877"/>
              <a:gd name="T23" fmla="*/ 2147483646 h 956"/>
              <a:gd name="T24" fmla="*/ 2147483646 w 3877"/>
              <a:gd name="T25" fmla="*/ 2147483646 h 956"/>
              <a:gd name="T26" fmla="*/ 2147483646 w 3877"/>
              <a:gd name="T27" fmla="*/ 2147483646 h 956"/>
              <a:gd name="T28" fmla="*/ 2147483646 w 3877"/>
              <a:gd name="T29" fmla="*/ 2147483646 h 956"/>
              <a:gd name="T30" fmla="*/ 2147483646 w 3877"/>
              <a:gd name="T31" fmla="*/ 2147483646 h 956"/>
              <a:gd name="T32" fmla="*/ 2147483646 w 3877"/>
              <a:gd name="T33" fmla="*/ 2147483646 h 956"/>
              <a:gd name="T34" fmla="*/ 2147483646 w 3877"/>
              <a:gd name="T35" fmla="*/ 2147483646 h 956"/>
              <a:gd name="T36" fmla="*/ 2147483646 w 3877"/>
              <a:gd name="T37" fmla="*/ 2147483646 h 956"/>
              <a:gd name="T38" fmla="*/ 2147483646 w 3877"/>
              <a:gd name="T39" fmla="*/ 2147483646 h 956"/>
              <a:gd name="T40" fmla="*/ 2147483646 w 3877"/>
              <a:gd name="T41" fmla="*/ 2147483646 h 956"/>
              <a:gd name="T42" fmla="*/ 2147483646 w 3877"/>
              <a:gd name="T43" fmla="*/ 2147483646 h 956"/>
              <a:gd name="T44" fmla="*/ 2147483646 w 3877"/>
              <a:gd name="T45" fmla="*/ 2147483646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09" name="Freeform 7"/>
          <p:cNvSpPr>
            <a:spLocks/>
          </p:cNvSpPr>
          <p:nvPr/>
        </p:nvSpPr>
        <p:spPr bwMode="auto">
          <a:xfrm>
            <a:off x="5056188" y="285750"/>
            <a:ext cx="706437" cy="3378200"/>
          </a:xfrm>
          <a:custGeom>
            <a:avLst/>
            <a:gdLst>
              <a:gd name="T0" fmla="*/ 2147483646 w 1274"/>
              <a:gd name="T1" fmla="*/ 0 h 6082"/>
              <a:gd name="T2" fmla="*/ 2147483646 w 1274"/>
              <a:gd name="T3" fmla="*/ 2147483646 h 6082"/>
              <a:gd name="T4" fmla="*/ 2147483646 w 1274"/>
              <a:gd name="T5" fmla="*/ 2147483646 h 6082"/>
              <a:gd name="T6" fmla="*/ 2147483646 w 1274"/>
              <a:gd name="T7" fmla="*/ 2147483646 h 6082"/>
              <a:gd name="T8" fmla="*/ 2147483646 w 1274"/>
              <a:gd name="T9" fmla="*/ 2147483646 h 6082"/>
              <a:gd name="T10" fmla="*/ 2147483646 w 1274"/>
              <a:gd name="T11" fmla="*/ 2147483646 h 6082"/>
              <a:gd name="T12" fmla="*/ 2147483646 w 1274"/>
              <a:gd name="T13" fmla="*/ 2147483646 h 6082"/>
              <a:gd name="T14" fmla="*/ 2147483646 w 1274"/>
              <a:gd name="T15" fmla="*/ 2147483646 h 6082"/>
              <a:gd name="T16" fmla="*/ 2147483646 w 1274"/>
              <a:gd name="T17" fmla="*/ 2147483646 h 6082"/>
              <a:gd name="T18" fmla="*/ 2147483646 w 1274"/>
              <a:gd name="T19" fmla="*/ 2147483646 h 6082"/>
              <a:gd name="T20" fmla="*/ 2147483646 w 1274"/>
              <a:gd name="T21" fmla="*/ 2147483646 h 6082"/>
              <a:gd name="T22" fmla="*/ 2147483646 w 1274"/>
              <a:gd name="T23" fmla="*/ 2147483646 h 6082"/>
              <a:gd name="T24" fmla="*/ 2147483646 w 1274"/>
              <a:gd name="T25" fmla="*/ 2147483646 h 6082"/>
              <a:gd name="T26" fmla="*/ 2147483646 w 1274"/>
              <a:gd name="T27" fmla="*/ 2147483646 h 6082"/>
              <a:gd name="T28" fmla="*/ 2147483646 w 1274"/>
              <a:gd name="T29" fmla="*/ 2147483646 h 6082"/>
              <a:gd name="T30" fmla="*/ 2147483646 w 1274"/>
              <a:gd name="T31" fmla="*/ 2147483646 h 6082"/>
              <a:gd name="T32" fmla="*/ 2147483646 w 1274"/>
              <a:gd name="T33" fmla="*/ 2147483646 h 6082"/>
              <a:gd name="T34" fmla="*/ 2147483646 w 1274"/>
              <a:gd name="T35" fmla="*/ 2147483646 h 6082"/>
              <a:gd name="T36" fmla="*/ 2147483646 w 1274"/>
              <a:gd name="T37" fmla="*/ 2147483646 h 6082"/>
              <a:gd name="T38" fmla="*/ 2147483646 w 1274"/>
              <a:gd name="T39" fmla="*/ 2147483646 h 6082"/>
              <a:gd name="T40" fmla="*/ 2147483646 w 1274"/>
              <a:gd name="T41" fmla="*/ 2147483646 h 6082"/>
              <a:gd name="T42" fmla="*/ 2147483646 w 1274"/>
              <a:gd name="T43" fmla="*/ 2147483646 h 6082"/>
              <a:gd name="T44" fmla="*/ 2147483646 w 1274"/>
              <a:gd name="T45" fmla="*/ 2147483646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0" name="Freeform 8"/>
          <p:cNvSpPr>
            <a:spLocks/>
          </p:cNvSpPr>
          <p:nvPr/>
        </p:nvSpPr>
        <p:spPr bwMode="auto">
          <a:xfrm>
            <a:off x="5681663" y="1260475"/>
            <a:ext cx="2443162" cy="1628775"/>
          </a:xfrm>
          <a:custGeom>
            <a:avLst/>
            <a:gdLst>
              <a:gd name="T0" fmla="*/ 2147483646 w 4400"/>
              <a:gd name="T1" fmla="*/ 0 h 2932"/>
              <a:gd name="T2" fmla="*/ 2147483646 w 4400"/>
              <a:gd name="T3" fmla="*/ 2147483646 h 2932"/>
              <a:gd name="T4" fmla="*/ 2147483646 w 4400"/>
              <a:gd name="T5" fmla="*/ 2147483646 h 2932"/>
              <a:gd name="T6" fmla="*/ 2147483646 w 4400"/>
              <a:gd name="T7" fmla="*/ 2147483646 h 2932"/>
              <a:gd name="T8" fmla="*/ 2147483646 w 4400"/>
              <a:gd name="T9" fmla="*/ 2147483646 h 2932"/>
              <a:gd name="T10" fmla="*/ 2147483646 w 4400"/>
              <a:gd name="T11" fmla="*/ 2147483646 h 2932"/>
              <a:gd name="T12" fmla="*/ 2147483646 w 4400"/>
              <a:gd name="T13" fmla="*/ 2147483646 h 2932"/>
              <a:gd name="T14" fmla="*/ 2147483646 w 4400"/>
              <a:gd name="T15" fmla="*/ 2147483646 h 2932"/>
              <a:gd name="T16" fmla="*/ 2147483646 w 4400"/>
              <a:gd name="T17" fmla="*/ 2147483646 h 2932"/>
              <a:gd name="T18" fmla="*/ 2147483646 w 4400"/>
              <a:gd name="T19" fmla="*/ 2147483646 h 2932"/>
              <a:gd name="T20" fmla="*/ 2147483646 w 4400"/>
              <a:gd name="T21" fmla="*/ 2147483646 h 2932"/>
              <a:gd name="T22" fmla="*/ 2147483646 w 4400"/>
              <a:gd name="T23" fmla="*/ 2147483646 h 2932"/>
              <a:gd name="T24" fmla="*/ 2147483646 w 4400"/>
              <a:gd name="T25" fmla="*/ 2147483646 h 2932"/>
              <a:gd name="T26" fmla="*/ 2147483646 w 4400"/>
              <a:gd name="T27" fmla="*/ 2147483646 h 2932"/>
              <a:gd name="T28" fmla="*/ 2147483646 w 4400"/>
              <a:gd name="T29" fmla="*/ 2147483646 h 2932"/>
              <a:gd name="T30" fmla="*/ 2147483646 w 4400"/>
              <a:gd name="T31" fmla="*/ 2147483646 h 2932"/>
              <a:gd name="T32" fmla="*/ 2147483646 w 4400"/>
              <a:gd name="T33" fmla="*/ 2147483646 h 2932"/>
              <a:gd name="T34" fmla="*/ 2147483646 w 4400"/>
              <a:gd name="T35" fmla="*/ 2147483646 h 2932"/>
              <a:gd name="T36" fmla="*/ 2147483646 w 4400"/>
              <a:gd name="T37" fmla="*/ 2147483646 h 2932"/>
              <a:gd name="T38" fmla="*/ 2147483646 w 4400"/>
              <a:gd name="T39" fmla="*/ 2147483646 h 2932"/>
              <a:gd name="T40" fmla="*/ 2147483646 w 4400"/>
              <a:gd name="T41" fmla="*/ 2147483646 h 2932"/>
              <a:gd name="T42" fmla="*/ 2147483646 w 4400"/>
              <a:gd name="T43" fmla="*/ 2147483646 h 2932"/>
              <a:gd name="T44" fmla="*/ 2147483646 w 4400"/>
              <a:gd name="T45" fmla="*/ 2147483646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1" name="Freeform 9"/>
          <p:cNvSpPr>
            <a:spLocks/>
          </p:cNvSpPr>
          <p:nvPr/>
        </p:nvSpPr>
        <p:spPr bwMode="auto">
          <a:xfrm>
            <a:off x="4794250" y="2871788"/>
            <a:ext cx="1300163" cy="3071812"/>
          </a:xfrm>
          <a:custGeom>
            <a:avLst/>
            <a:gdLst>
              <a:gd name="T0" fmla="*/ 2147483646 w 2339"/>
              <a:gd name="T1" fmla="*/ 0 h 5530"/>
              <a:gd name="T2" fmla="*/ 2147483646 w 2339"/>
              <a:gd name="T3" fmla="*/ 2147483646 h 5530"/>
              <a:gd name="T4" fmla="*/ 2147483646 w 2339"/>
              <a:gd name="T5" fmla="*/ 2147483646 h 5530"/>
              <a:gd name="T6" fmla="*/ 2147483646 w 2339"/>
              <a:gd name="T7" fmla="*/ 2147483646 h 5530"/>
              <a:gd name="T8" fmla="*/ 2147483646 w 2339"/>
              <a:gd name="T9" fmla="*/ 2147483646 h 5530"/>
              <a:gd name="T10" fmla="*/ 2147483646 w 2339"/>
              <a:gd name="T11" fmla="*/ 2147483646 h 5530"/>
              <a:gd name="T12" fmla="*/ 2147483646 w 2339"/>
              <a:gd name="T13" fmla="*/ 2147483646 h 5530"/>
              <a:gd name="T14" fmla="*/ 2147483646 w 2339"/>
              <a:gd name="T15" fmla="*/ 2147483646 h 5530"/>
              <a:gd name="T16" fmla="*/ 2147483646 w 2339"/>
              <a:gd name="T17" fmla="*/ 2147483646 h 5530"/>
              <a:gd name="T18" fmla="*/ 2147483646 w 2339"/>
              <a:gd name="T19" fmla="*/ 2147483646 h 5530"/>
              <a:gd name="T20" fmla="*/ 2147483646 w 2339"/>
              <a:gd name="T21" fmla="*/ 2147483646 h 5530"/>
              <a:gd name="T22" fmla="*/ 2147483646 w 2339"/>
              <a:gd name="T23" fmla="*/ 2147483646 h 5530"/>
              <a:gd name="T24" fmla="*/ 2147483646 w 2339"/>
              <a:gd name="T25" fmla="*/ 2147483646 h 5530"/>
              <a:gd name="T26" fmla="*/ 2147483646 w 2339"/>
              <a:gd name="T27" fmla="*/ 2147483646 h 5530"/>
              <a:gd name="T28" fmla="*/ 2147483646 w 2339"/>
              <a:gd name="T29" fmla="*/ 2147483646 h 5530"/>
              <a:gd name="T30" fmla="*/ 2147483646 w 2339"/>
              <a:gd name="T31" fmla="*/ 2147483646 h 5530"/>
              <a:gd name="T32" fmla="*/ 2147483646 w 2339"/>
              <a:gd name="T33" fmla="*/ 2147483646 h 5530"/>
              <a:gd name="T34" fmla="*/ 2147483646 w 2339"/>
              <a:gd name="T35" fmla="*/ 2147483646 h 5530"/>
              <a:gd name="T36" fmla="*/ 2147483646 w 2339"/>
              <a:gd name="T37" fmla="*/ 2147483646 h 5530"/>
              <a:gd name="T38" fmla="*/ 2147483646 w 2339"/>
              <a:gd name="T39" fmla="*/ 2147483646 h 5530"/>
              <a:gd name="T40" fmla="*/ 2147483646 w 2339"/>
              <a:gd name="T41" fmla="*/ 2147483646 h 5530"/>
              <a:gd name="T42" fmla="*/ 2147483646 w 2339"/>
              <a:gd name="T43" fmla="*/ 2147483646 h 5530"/>
              <a:gd name="T44" fmla="*/ 2147483646 w 2339"/>
              <a:gd name="T45" fmla="*/ 2147483646 h 5530"/>
              <a:gd name="T46" fmla="*/ 2147483646 w 2339"/>
              <a:gd name="T47" fmla="*/ 2147483646 h 5530"/>
              <a:gd name="T48" fmla="*/ 2147483646 w 2339"/>
              <a:gd name="T49" fmla="*/ 2147483646 h 5530"/>
              <a:gd name="T50" fmla="*/ 2147483646 w 2339"/>
              <a:gd name="T51" fmla="*/ 2147483646 h 5530"/>
              <a:gd name="T52" fmla="*/ 2147483646 w 2339"/>
              <a:gd name="T53" fmla="*/ 2147483646 h 5530"/>
              <a:gd name="T54" fmla="*/ 2147483646 w 2339"/>
              <a:gd name="T55" fmla="*/ 2147483646 h 5530"/>
              <a:gd name="T56" fmla="*/ 2147483646 w 2339"/>
              <a:gd name="T57" fmla="*/ 2147483646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2" name="Freeform 10"/>
          <p:cNvSpPr>
            <a:spLocks/>
          </p:cNvSpPr>
          <p:nvPr/>
        </p:nvSpPr>
        <p:spPr bwMode="auto">
          <a:xfrm>
            <a:off x="5643563" y="5797550"/>
            <a:ext cx="82550" cy="615950"/>
          </a:xfrm>
          <a:custGeom>
            <a:avLst/>
            <a:gdLst>
              <a:gd name="T0" fmla="*/ 2147483646 w 148"/>
              <a:gd name="T1" fmla="*/ 0 h 1110"/>
              <a:gd name="T2" fmla="*/ 2147483646 w 148"/>
              <a:gd name="T3" fmla="*/ 2147483646 h 1110"/>
              <a:gd name="T4" fmla="*/ 2147483646 w 148"/>
              <a:gd name="T5" fmla="*/ 2147483646 h 1110"/>
              <a:gd name="T6" fmla="*/ 2147483646 w 148"/>
              <a:gd name="T7" fmla="*/ 2147483646 h 1110"/>
              <a:gd name="T8" fmla="*/ 2147483646 w 148"/>
              <a:gd name="T9" fmla="*/ 2147483646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3" name="Freeform 11"/>
          <p:cNvSpPr>
            <a:spLocks/>
          </p:cNvSpPr>
          <p:nvPr/>
        </p:nvSpPr>
        <p:spPr bwMode="auto">
          <a:xfrm>
            <a:off x="4992688" y="2459038"/>
            <a:ext cx="3132137" cy="3944937"/>
          </a:xfrm>
          <a:custGeom>
            <a:avLst/>
            <a:gdLst>
              <a:gd name="T0" fmla="*/ 2147483646 w 5642"/>
              <a:gd name="T1" fmla="*/ 2147483646 h 7102"/>
              <a:gd name="T2" fmla="*/ 2147483646 w 5642"/>
              <a:gd name="T3" fmla="*/ 2147483646 h 7102"/>
              <a:gd name="T4" fmla="*/ 2147483646 w 5642"/>
              <a:gd name="T5" fmla="*/ 2147483646 h 7102"/>
              <a:gd name="T6" fmla="*/ 2147483646 w 5642"/>
              <a:gd name="T7" fmla="*/ 2147483646 h 7102"/>
              <a:gd name="T8" fmla="*/ 2147483646 w 5642"/>
              <a:gd name="T9" fmla="*/ 2147483646 h 7102"/>
              <a:gd name="T10" fmla="*/ 2147483646 w 5642"/>
              <a:gd name="T11" fmla="*/ 2147483646 h 7102"/>
              <a:gd name="T12" fmla="*/ 2147483646 w 5642"/>
              <a:gd name="T13" fmla="*/ 2147483646 h 7102"/>
              <a:gd name="T14" fmla="*/ 2147483646 w 5642"/>
              <a:gd name="T15" fmla="*/ 2147483646 h 7102"/>
              <a:gd name="T16" fmla="*/ 2147483646 w 5642"/>
              <a:gd name="T17" fmla="*/ 2147483646 h 7102"/>
              <a:gd name="T18" fmla="*/ 2147483646 w 5642"/>
              <a:gd name="T19" fmla="*/ 2147483646 h 7102"/>
              <a:gd name="T20" fmla="*/ 2147483646 w 5642"/>
              <a:gd name="T21" fmla="*/ 2147483646 h 7102"/>
              <a:gd name="T22" fmla="*/ 2147483646 w 5642"/>
              <a:gd name="T23" fmla="*/ 2147483646 h 7102"/>
              <a:gd name="T24" fmla="*/ 2147483646 w 5642"/>
              <a:gd name="T25" fmla="*/ 2147483646 h 7102"/>
              <a:gd name="T26" fmla="*/ 2147483646 w 5642"/>
              <a:gd name="T27" fmla="*/ 2147483646 h 7102"/>
              <a:gd name="T28" fmla="*/ 2147483646 w 5642"/>
              <a:gd name="T29" fmla="*/ 2147483646 h 7102"/>
              <a:gd name="T30" fmla="*/ 2147483646 w 5642"/>
              <a:gd name="T31" fmla="*/ 2147483646 h 7102"/>
              <a:gd name="T32" fmla="*/ 2147483646 w 5642"/>
              <a:gd name="T33" fmla="*/ 2147483646 h 7102"/>
              <a:gd name="T34" fmla="*/ 2147483646 w 5642"/>
              <a:gd name="T35" fmla="*/ 2147483646 h 7102"/>
              <a:gd name="T36" fmla="*/ 2147483646 w 5642"/>
              <a:gd name="T37" fmla="*/ 2147483646 h 7102"/>
              <a:gd name="T38" fmla="*/ 2147483646 w 5642"/>
              <a:gd name="T39" fmla="*/ 2147483646 h 7102"/>
              <a:gd name="T40" fmla="*/ 2147483646 w 5642"/>
              <a:gd name="T41" fmla="*/ 2147483646 h 7102"/>
              <a:gd name="T42" fmla="*/ 2147483646 w 5642"/>
              <a:gd name="T43" fmla="*/ 2147483646 h 7102"/>
              <a:gd name="T44" fmla="*/ 2147483646 w 5642"/>
              <a:gd name="T45" fmla="*/ 2147483646 h 7102"/>
              <a:gd name="T46" fmla="*/ 2147483646 w 5642"/>
              <a:gd name="T47" fmla="*/ 2147483646 h 7102"/>
              <a:gd name="T48" fmla="*/ 2147483646 w 5642"/>
              <a:gd name="T49" fmla="*/ 2147483646 h 7102"/>
              <a:gd name="T50" fmla="*/ 2147483646 w 5642"/>
              <a:gd name="T51" fmla="*/ 2147483646 h 7102"/>
              <a:gd name="T52" fmla="*/ 2147483646 w 5642"/>
              <a:gd name="T53" fmla="*/ 2147483646 h 7102"/>
              <a:gd name="T54" fmla="*/ 2147483646 w 5642"/>
              <a:gd name="T55" fmla="*/ 2147483646 h 7102"/>
              <a:gd name="T56" fmla="*/ 2147483646 w 5642"/>
              <a:gd name="T57" fmla="*/ 2147483646 h 7102"/>
              <a:gd name="T58" fmla="*/ 2147483646 w 5642"/>
              <a:gd name="T59" fmla="*/ 2147483646 h 7102"/>
              <a:gd name="T60" fmla="*/ 2147483646 w 5642"/>
              <a:gd name="T61" fmla="*/ 2147483646 h 7102"/>
              <a:gd name="T62" fmla="*/ 2147483646 w 5642"/>
              <a:gd name="T63" fmla="*/ 2147483646 h 7102"/>
              <a:gd name="T64" fmla="*/ 2147483646 w 5642"/>
              <a:gd name="T65" fmla="*/ 2147483646 h 7102"/>
              <a:gd name="T66" fmla="*/ 2147483646 w 5642"/>
              <a:gd name="T67" fmla="*/ 2147483646 h 7102"/>
              <a:gd name="T68" fmla="*/ 2147483646 w 5642"/>
              <a:gd name="T69" fmla="*/ 2147483646 h 7102"/>
              <a:gd name="T70" fmla="*/ 2147483646 w 5642"/>
              <a:gd name="T71" fmla="*/ 2147483646 h 7102"/>
              <a:gd name="T72" fmla="*/ 2147483646 w 5642"/>
              <a:gd name="T73" fmla="*/ 2147483646 h 7102"/>
              <a:gd name="T74" fmla="*/ 2147483646 w 5642"/>
              <a:gd name="T75" fmla="*/ 2147483646 h 7102"/>
              <a:gd name="T76" fmla="*/ 2147483646 w 5642"/>
              <a:gd name="T77" fmla="*/ 2147483646 h 7102"/>
              <a:gd name="T78" fmla="*/ 2147483646 w 5642"/>
              <a:gd name="T79" fmla="*/ 2147483646 h 7102"/>
              <a:gd name="T80" fmla="*/ 2147483646 w 5642"/>
              <a:gd name="T81" fmla="*/ 2147483646 h 7102"/>
              <a:gd name="T82" fmla="*/ 2147483646 w 5642"/>
              <a:gd name="T83" fmla="*/ 2147483646 h 7102"/>
              <a:gd name="T84" fmla="*/ 2147483646 w 5642"/>
              <a:gd name="T85" fmla="*/ 2147483646 h 7102"/>
              <a:gd name="T86" fmla="*/ 2147483646 w 5642"/>
              <a:gd name="T87" fmla="*/ 2147483646 h 7102"/>
              <a:gd name="T88" fmla="*/ 2147483646 w 5642"/>
              <a:gd name="T89" fmla="*/ 2147483646 h 7102"/>
              <a:gd name="T90" fmla="*/ 2147483646 w 5642"/>
              <a:gd name="T91" fmla="*/ 2147483646 h 7102"/>
              <a:gd name="T92" fmla="*/ 2147483646 w 5642"/>
              <a:gd name="T93" fmla="*/ 2147483646 h 7102"/>
              <a:gd name="T94" fmla="*/ 2147483646 w 5642"/>
              <a:gd name="T95" fmla="*/ 2147483646 h 7102"/>
              <a:gd name="T96" fmla="*/ 2147483646 w 5642"/>
              <a:gd name="T97" fmla="*/ 2147483646 h 7102"/>
              <a:gd name="T98" fmla="*/ 2147483646 w 5642"/>
              <a:gd name="T99" fmla="*/ 2147483646 h 7102"/>
              <a:gd name="T100" fmla="*/ 2147483646 w 5642"/>
              <a:gd name="T101" fmla="*/ 2147483646 h 7102"/>
              <a:gd name="T102" fmla="*/ 2147483646 w 5642"/>
              <a:gd name="T103" fmla="*/ 2147483646 h 7102"/>
              <a:gd name="T104" fmla="*/ 2147483646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4" name="Freeform 12"/>
          <p:cNvSpPr>
            <a:spLocks/>
          </p:cNvSpPr>
          <p:nvPr/>
        </p:nvSpPr>
        <p:spPr bwMode="auto">
          <a:xfrm>
            <a:off x="5727700" y="1957388"/>
            <a:ext cx="234950" cy="1565275"/>
          </a:xfrm>
          <a:custGeom>
            <a:avLst/>
            <a:gdLst>
              <a:gd name="T0" fmla="*/ 2147483646 w 420"/>
              <a:gd name="T1" fmla="*/ 0 h 2820"/>
              <a:gd name="T2" fmla="*/ 2147483646 w 420"/>
              <a:gd name="T3" fmla="*/ 2147483646 h 2820"/>
              <a:gd name="T4" fmla="*/ 2147483646 w 420"/>
              <a:gd name="T5" fmla="*/ 2147483646 h 2820"/>
              <a:gd name="T6" fmla="*/ 2147483646 w 420"/>
              <a:gd name="T7" fmla="*/ 2147483646 h 2820"/>
              <a:gd name="T8" fmla="*/ 2147483646 w 420"/>
              <a:gd name="T9" fmla="*/ 2147483646 h 2820"/>
              <a:gd name="T10" fmla="*/ 2147483646 w 420"/>
              <a:gd name="T11" fmla="*/ 2147483646 h 2820"/>
              <a:gd name="T12" fmla="*/ 2147483646 w 420"/>
              <a:gd name="T13" fmla="*/ 2147483646 h 2820"/>
              <a:gd name="T14" fmla="*/ 2147483646 w 420"/>
              <a:gd name="T15" fmla="*/ 2147483646 h 2820"/>
              <a:gd name="T16" fmla="*/ 2147483646 w 420"/>
              <a:gd name="T17" fmla="*/ 2147483646 h 2820"/>
              <a:gd name="T18" fmla="*/ 2147483646 w 420"/>
              <a:gd name="T19" fmla="*/ 2147483646 h 2820"/>
              <a:gd name="T20" fmla="*/ 2147483646 w 420"/>
              <a:gd name="T21" fmla="*/ 2147483646 h 2820"/>
              <a:gd name="T22" fmla="*/ 2147483646 w 420"/>
              <a:gd name="T23" fmla="*/ 2147483646 h 2820"/>
              <a:gd name="T24" fmla="*/ 2147483646 w 420"/>
              <a:gd name="T25" fmla="*/ 2147483646 h 2820"/>
              <a:gd name="T26" fmla="*/ 2147483646 w 420"/>
              <a:gd name="T27" fmla="*/ 2147483646 h 2820"/>
              <a:gd name="T28" fmla="*/ 2147483646 w 420"/>
              <a:gd name="T29" fmla="*/ 2147483646 h 2820"/>
              <a:gd name="T30" fmla="*/ 2147483646 w 420"/>
              <a:gd name="T31" fmla="*/ 2147483646 h 2820"/>
              <a:gd name="T32" fmla="*/ 2147483646 w 420"/>
              <a:gd name="T33" fmla="*/ 2147483646 h 2820"/>
              <a:gd name="T34" fmla="*/ 2147483646 w 420"/>
              <a:gd name="T35" fmla="*/ 2147483646 h 2820"/>
              <a:gd name="T36" fmla="*/ 2147483646 w 420"/>
              <a:gd name="T37" fmla="*/ 2147483646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5" name="Freeform 13"/>
          <p:cNvSpPr>
            <a:spLocks/>
          </p:cNvSpPr>
          <p:nvPr/>
        </p:nvSpPr>
        <p:spPr bwMode="auto">
          <a:xfrm>
            <a:off x="3851275" y="23971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147483646 w 3270"/>
              <a:gd name="T3" fmla="*/ 2147483646 h 1380"/>
              <a:gd name="T4" fmla="*/ 2147483646 w 3270"/>
              <a:gd name="T5" fmla="*/ 2147483646 h 1380"/>
              <a:gd name="T6" fmla="*/ 2147483646 w 3270"/>
              <a:gd name="T7" fmla="*/ 2147483646 h 1380"/>
              <a:gd name="T8" fmla="*/ 2147483646 w 3270"/>
              <a:gd name="T9" fmla="*/ 2147483646 h 1380"/>
              <a:gd name="T10" fmla="*/ 2147483646 w 3270"/>
              <a:gd name="T11" fmla="*/ 2147483646 h 1380"/>
              <a:gd name="T12" fmla="*/ 2147483646 w 3270"/>
              <a:gd name="T13" fmla="*/ 2147483646 h 1380"/>
              <a:gd name="T14" fmla="*/ 2147483646 w 3270"/>
              <a:gd name="T15" fmla="*/ 2147483646 h 1380"/>
              <a:gd name="T16" fmla="*/ 2147483646 w 3270"/>
              <a:gd name="T17" fmla="*/ 2147483646 h 1380"/>
              <a:gd name="T18" fmla="*/ 2147483646 w 3270"/>
              <a:gd name="T19" fmla="*/ 2147483646 h 1380"/>
              <a:gd name="T20" fmla="*/ 2147483646 w 3270"/>
              <a:gd name="T21" fmla="*/ 2147483646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6" name="Freeform 14"/>
          <p:cNvSpPr>
            <a:spLocks/>
          </p:cNvSpPr>
          <p:nvPr/>
        </p:nvSpPr>
        <p:spPr bwMode="auto">
          <a:xfrm>
            <a:off x="4310063" y="2997200"/>
            <a:ext cx="1239837" cy="590550"/>
          </a:xfrm>
          <a:custGeom>
            <a:avLst/>
            <a:gdLst>
              <a:gd name="T0" fmla="*/ 0 w 2235"/>
              <a:gd name="T1" fmla="*/ 2147483646 h 1062"/>
              <a:gd name="T2" fmla="*/ 2147483646 w 2235"/>
              <a:gd name="T3" fmla="*/ 2147483646 h 1062"/>
              <a:gd name="T4" fmla="*/ 2147483646 w 2235"/>
              <a:gd name="T5" fmla="*/ 2147483646 h 1062"/>
              <a:gd name="T6" fmla="*/ 2147483646 w 2235"/>
              <a:gd name="T7" fmla="*/ 2147483646 h 1062"/>
              <a:gd name="T8" fmla="*/ 2147483646 w 2235"/>
              <a:gd name="T9" fmla="*/ 2147483646 h 1062"/>
              <a:gd name="T10" fmla="*/ 2147483646 w 2235"/>
              <a:gd name="T11" fmla="*/ 2147483646 h 1062"/>
              <a:gd name="T12" fmla="*/ 2147483646 w 2235"/>
              <a:gd name="T13" fmla="*/ 2147483646 h 1062"/>
              <a:gd name="T14" fmla="*/ 2147483646 w 2235"/>
              <a:gd name="T15" fmla="*/ 2147483646 h 1062"/>
              <a:gd name="T16" fmla="*/ 2147483646 w 2235"/>
              <a:gd name="T17" fmla="*/ 214748364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17" name="Freeform 15"/>
          <p:cNvSpPr>
            <a:spLocks/>
          </p:cNvSpPr>
          <p:nvPr/>
        </p:nvSpPr>
        <p:spPr bwMode="auto">
          <a:xfrm>
            <a:off x="5437188" y="3571875"/>
            <a:ext cx="38100" cy="133350"/>
          </a:xfrm>
          <a:custGeom>
            <a:avLst/>
            <a:gdLst>
              <a:gd name="T0" fmla="*/ 2147483646 w 70"/>
              <a:gd name="T1" fmla="*/ 0 h 240"/>
              <a:gd name="T2" fmla="*/ 2147483646 w 70"/>
              <a:gd name="T3" fmla="*/ 2147483646 h 240"/>
              <a:gd name="T4" fmla="*/ 2147483646 w 70"/>
              <a:gd name="T5" fmla="*/ 2147483646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626100" y="2787650"/>
            <a:ext cx="165100" cy="168275"/>
            <a:chOff x="4185" y="13200"/>
            <a:chExt cx="300" cy="300"/>
          </a:xfrm>
        </p:grpSpPr>
        <p:sp>
          <p:nvSpPr>
            <p:cNvPr id="21569" name="Oval 1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70" name="Oval 1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1519" name="Oval 19"/>
          <p:cNvSpPr>
            <a:spLocks noChangeArrowheads="1"/>
          </p:cNvSpPr>
          <p:nvPr/>
        </p:nvSpPr>
        <p:spPr bwMode="auto">
          <a:xfrm>
            <a:off x="6267450" y="2914650"/>
            <a:ext cx="100013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20" name="Oval 20"/>
          <p:cNvSpPr>
            <a:spLocks noChangeArrowheads="1"/>
          </p:cNvSpPr>
          <p:nvPr/>
        </p:nvSpPr>
        <p:spPr bwMode="auto">
          <a:xfrm>
            <a:off x="5559425" y="8572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21521" name="Oval 21"/>
          <p:cNvSpPr>
            <a:spLocks noChangeArrowheads="1"/>
          </p:cNvSpPr>
          <p:nvPr/>
        </p:nvSpPr>
        <p:spPr bwMode="auto">
          <a:xfrm>
            <a:off x="4675188" y="1547813"/>
            <a:ext cx="100012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22" name="Oval 22"/>
          <p:cNvSpPr>
            <a:spLocks noChangeArrowheads="1"/>
          </p:cNvSpPr>
          <p:nvPr/>
        </p:nvSpPr>
        <p:spPr bwMode="auto">
          <a:xfrm>
            <a:off x="6643688" y="17462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23" name="Oval 23"/>
          <p:cNvSpPr>
            <a:spLocks noChangeArrowheads="1"/>
          </p:cNvSpPr>
          <p:nvPr/>
        </p:nvSpPr>
        <p:spPr bwMode="auto">
          <a:xfrm>
            <a:off x="6489700" y="25130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341938" y="5746750"/>
            <a:ext cx="166687" cy="166688"/>
            <a:chOff x="4185" y="13200"/>
            <a:chExt cx="300" cy="300"/>
          </a:xfrm>
        </p:grpSpPr>
        <p:sp>
          <p:nvSpPr>
            <p:cNvPr id="21567" name="Oval 25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68" name="Oval 26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 rot="-1728032">
            <a:off x="5380038" y="2092325"/>
            <a:ext cx="239712" cy="342900"/>
            <a:chOff x="2415" y="12855"/>
            <a:chExt cx="555" cy="795"/>
          </a:xfrm>
        </p:grpSpPr>
        <p:sp>
          <p:nvSpPr>
            <p:cNvPr id="21564" name="Rectangle 28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65" name="AutoShape 29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566" name="AutoShape 30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 rot="-376791">
            <a:off x="5670550" y="4986338"/>
            <a:ext cx="307975" cy="396875"/>
            <a:chOff x="2415" y="12855"/>
            <a:chExt cx="555" cy="795"/>
          </a:xfrm>
        </p:grpSpPr>
        <p:sp>
          <p:nvSpPr>
            <p:cNvPr id="21561" name="Rectangle 32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62" name="AutoShape 33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563" name="AutoShape 34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1527" name="Text Box 35"/>
          <p:cNvSpPr txBox="1">
            <a:spLocks noChangeArrowheads="1"/>
          </p:cNvSpPr>
          <p:nvPr/>
        </p:nvSpPr>
        <p:spPr bwMode="auto">
          <a:xfrm>
            <a:off x="5602288" y="788988"/>
            <a:ext cx="17541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2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ĐỒI ĐỘC LẬP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28" name="Text Box 36"/>
          <p:cNvSpPr txBox="1">
            <a:spLocks noChangeArrowheads="1"/>
          </p:cNvSpPr>
          <p:nvPr/>
        </p:nvSpPr>
        <p:spPr bwMode="auto">
          <a:xfrm>
            <a:off x="6019800" y="1371600"/>
            <a:ext cx="16335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40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ĐỒI HIM LAM</a:t>
            </a:r>
          </a:p>
        </p:txBody>
      </p:sp>
      <p:sp>
        <p:nvSpPr>
          <p:cNvPr id="21529" name="Text Box 37"/>
          <p:cNvSpPr txBox="1">
            <a:spLocks noChangeArrowheads="1"/>
          </p:cNvSpPr>
          <p:nvPr/>
        </p:nvSpPr>
        <p:spPr bwMode="auto">
          <a:xfrm>
            <a:off x="3886200" y="1597025"/>
            <a:ext cx="11715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BẢN KÉO</a:t>
            </a:r>
          </a:p>
        </p:txBody>
      </p:sp>
      <p:sp>
        <p:nvSpPr>
          <p:cNvPr id="21530" name="Text Box 38"/>
          <p:cNvSpPr txBox="1">
            <a:spLocks noChangeArrowheads="1"/>
          </p:cNvSpPr>
          <p:nvPr/>
        </p:nvSpPr>
        <p:spPr bwMode="auto">
          <a:xfrm>
            <a:off x="4419600" y="1952625"/>
            <a:ext cx="1219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MƯỜNG THANH</a:t>
            </a:r>
          </a:p>
        </p:txBody>
      </p:sp>
      <p:sp>
        <p:nvSpPr>
          <p:cNvPr id="21531" name="Text Box 39"/>
          <p:cNvSpPr txBox="1">
            <a:spLocks noChangeArrowheads="1"/>
          </p:cNvSpPr>
          <p:nvPr/>
        </p:nvSpPr>
        <p:spPr bwMode="auto">
          <a:xfrm>
            <a:off x="6213475" y="2847975"/>
            <a:ext cx="6715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.VnTime" pitchFamily="34" charset="0"/>
                <a:cs typeface="+mn-cs"/>
              </a:rPr>
              <a:t>A</a:t>
            </a:r>
            <a:r>
              <a:rPr lang="en-US" altLang="en-US" sz="2400" baseline="-25000">
                <a:solidFill>
                  <a:srgbClr val="000000"/>
                </a:solidFill>
                <a:latin typeface=".VnTime" pitchFamily="34" charset="0"/>
                <a:cs typeface="+mn-cs"/>
              </a:rPr>
              <a:t>1</a:t>
            </a:r>
            <a:endParaRPr lang="en-US" altLang="en-US" sz="2400">
              <a:solidFill>
                <a:srgbClr val="000000"/>
              </a:solidFill>
              <a:latin typeface=".VnTime" pitchFamily="34" charset="0"/>
              <a:cs typeface="+mn-cs"/>
            </a:endParaRPr>
          </a:p>
        </p:txBody>
      </p:sp>
      <p:sp>
        <p:nvSpPr>
          <p:cNvPr id="21532" name="Text Box 40"/>
          <p:cNvSpPr txBox="1">
            <a:spLocks noChangeArrowheads="1"/>
          </p:cNvSpPr>
          <p:nvPr/>
        </p:nvSpPr>
        <p:spPr bwMode="auto">
          <a:xfrm>
            <a:off x="5680075" y="5681663"/>
            <a:ext cx="1584325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600">
                <a:solidFill>
                  <a:srgbClr val="000000"/>
                </a:solidFill>
                <a:latin typeface="Calibri"/>
                <a:cs typeface="+mn-cs"/>
              </a:rPr>
              <a:t>BẢN HỒNG CÚM</a:t>
            </a:r>
          </a:p>
        </p:txBody>
      </p:sp>
      <p:sp>
        <p:nvSpPr>
          <p:cNvPr id="21533" name="Text Box 41"/>
          <p:cNvSpPr txBox="1">
            <a:spLocks noChangeArrowheads="1"/>
          </p:cNvSpPr>
          <p:nvPr/>
        </p:nvSpPr>
        <p:spPr bwMode="auto">
          <a:xfrm rot="5716369">
            <a:off x="4796632" y="4221956"/>
            <a:ext cx="7921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1400">
                <a:solidFill>
                  <a:srgbClr val="000000"/>
                </a:solidFill>
                <a:latin typeface="Calibri"/>
                <a:cs typeface="+mn-cs"/>
              </a:rPr>
              <a:t>S.NẬM RỐM</a:t>
            </a:r>
          </a:p>
        </p:txBody>
      </p:sp>
      <p:sp>
        <p:nvSpPr>
          <p:cNvPr id="21534" name="Text Box 42"/>
          <p:cNvSpPr txBox="1">
            <a:spLocks noChangeArrowheads="1"/>
          </p:cNvSpPr>
          <p:nvPr/>
        </p:nvSpPr>
        <p:spPr bwMode="auto">
          <a:xfrm>
            <a:off x="4244975" y="6477000"/>
            <a:ext cx="39449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0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altLang="en-US" sz="20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35" name="Text Box 43"/>
          <p:cNvSpPr txBox="1">
            <a:spLocks noChangeArrowheads="1"/>
          </p:cNvSpPr>
          <p:nvPr/>
        </p:nvSpPr>
        <p:spPr bwMode="auto">
          <a:xfrm>
            <a:off x="6470650" y="2209800"/>
            <a:ext cx="657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100">
                <a:solidFill>
                  <a:srgbClr val="000000"/>
                </a:solidFill>
                <a:latin typeface=".VnTimeH" pitchFamily="34" charset="0"/>
                <a:cs typeface="+mn-cs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.VnTimeH" pitchFamily="34" charset="0"/>
                <a:cs typeface="+mn-cs"/>
              </a:rPr>
              <a:t>c</a:t>
            </a:r>
            <a:r>
              <a:rPr lang="en-US" altLang="en-US" sz="2400" baseline="-25000">
                <a:solidFill>
                  <a:srgbClr val="000000"/>
                </a:solidFill>
                <a:latin typeface=".VnTimeH" pitchFamily="34" charset="0"/>
                <a:cs typeface="+mn-cs"/>
              </a:rPr>
              <a:t>1</a:t>
            </a:r>
            <a:endParaRPr lang="en-US" altLang="en-US" sz="2400">
              <a:solidFill>
                <a:srgbClr val="000000"/>
              </a:solidFill>
              <a:latin typeface=".VnTimeH" pitchFamily="34" charset="0"/>
              <a:cs typeface="+mn-cs"/>
            </a:endParaRPr>
          </a:p>
        </p:txBody>
      </p:sp>
      <p:sp>
        <p:nvSpPr>
          <p:cNvPr id="21536" name="Text Box 49"/>
          <p:cNvSpPr txBox="1">
            <a:spLocks noChangeArrowheads="1"/>
          </p:cNvSpPr>
          <p:nvPr/>
        </p:nvSpPr>
        <p:spPr bwMode="auto">
          <a:xfrm>
            <a:off x="304800" y="2997200"/>
            <a:ext cx="3200400" cy="29400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 u="sng">
                <a:solidFill>
                  <a:srgbClr val="000000"/>
                </a:solidFill>
                <a:latin typeface=".VnTimeH" pitchFamily="34" charset="0"/>
                <a:cs typeface="+mn-cs"/>
              </a:rPr>
              <a:t>Chó gi¶i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        Së chØ huy cña ®Þch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Cø ®iÓm vµ tªn cø ®iÓm cña ®Þch.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S©n bay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Qu©n ta tÊn c«ng ®ît 1</a:t>
            </a:r>
          </a:p>
          <a:p>
            <a:pPr lvl="1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Qu©n ta tÊn c«ng ®ît 2</a:t>
            </a: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</a:pPr>
            <a:r>
              <a:rPr lang="en-US" altLang="en-US">
                <a:solidFill>
                  <a:srgbClr val="000000"/>
                </a:solidFill>
                <a:latin typeface=".VnTime" pitchFamily="34" charset="0"/>
                <a:cs typeface="+mn-cs"/>
              </a:rPr>
              <a:t>           Qu©n ta tÊn c«ng ®ît 3</a:t>
            </a:r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533400" y="3325813"/>
            <a:ext cx="180975" cy="222250"/>
            <a:chOff x="1803" y="13659"/>
            <a:chExt cx="300" cy="300"/>
          </a:xfrm>
        </p:grpSpPr>
        <p:sp>
          <p:nvSpPr>
            <p:cNvPr id="21559" name="Oval 52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60" name="Oval 53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1538" name="Oval 54"/>
          <p:cNvSpPr>
            <a:spLocks noChangeArrowheads="1"/>
          </p:cNvSpPr>
          <p:nvPr/>
        </p:nvSpPr>
        <p:spPr bwMode="auto">
          <a:xfrm>
            <a:off x="587375" y="3705225"/>
            <a:ext cx="85725" cy="10636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7" name="Group 55"/>
          <p:cNvGrpSpPr>
            <a:grpSpLocks/>
          </p:cNvGrpSpPr>
          <p:nvPr/>
        </p:nvGrpSpPr>
        <p:grpSpPr bwMode="auto">
          <a:xfrm rot="2632895">
            <a:off x="481013" y="4206875"/>
            <a:ext cx="214312" cy="312738"/>
            <a:chOff x="2415" y="12855"/>
            <a:chExt cx="555" cy="795"/>
          </a:xfrm>
        </p:grpSpPr>
        <p:sp>
          <p:nvSpPr>
            <p:cNvPr id="21556" name="Rectangle 56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1557" name="AutoShape 57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558" name="AutoShape 58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vi-VN" altLang="en-US">
                <a:solidFill>
                  <a:prstClr val="black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21540" name="AutoShape 59"/>
          <p:cNvSpPr>
            <a:spLocks noChangeArrowheads="1"/>
          </p:cNvSpPr>
          <p:nvPr/>
        </p:nvSpPr>
        <p:spPr bwMode="auto">
          <a:xfrm flipV="1">
            <a:off x="525463" y="4551363"/>
            <a:ext cx="268287" cy="17621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439319277 h 21600"/>
              <a:gd name="T4" fmla="*/ 850792343 w 21600"/>
              <a:gd name="T5" fmla="*/ 780498691 h 21600"/>
              <a:gd name="T6" fmla="*/ 2147483646 w 21600"/>
              <a:gd name="T7" fmla="*/ 21966176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41" name="AutoShape 60"/>
          <p:cNvSpPr>
            <a:spLocks noChangeArrowheads="1"/>
          </p:cNvSpPr>
          <p:nvPr/>
        </p:nvSpPr>
        <p:spPr bwMode="auto">
          <a:xfrm flipV="1">
            <a:off x="533400" y="5127625"/>
            <a:ext cx="268288" cy="1746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419879426 h 21600"/>
              <a:gd name="T4" fmla="*/ 850803774 w 21600"/>
              <a:gd name="T5" fmla="*/ 745962550 h 21600"/>
              <a:gd name="T6" fmla="*/ 2147483646 w 21600"/>
              <a:gd name="T7" fmla="*/ 20994157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42" name="AutoShape 61"/>
          <p:cNvSpPr>
            <a:spLocks noChangeArrowheads="1"/>
          </p:cNvSpPr>
          <p:nvPr/>
        </p:nvSpPr>
        <p:spPr bwMode="auto">
          <a:xfrm>
            <a:off x="495300" y="4845050"/>
            <a:ext cx="288925" cy="1444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2766" name="AutoShape 62"/>
          <p:cNvSpPr>
            <a:spLocks noChangeArrowheads="1"/>
          </p:cNvSpPr>
          <p:nvPr/>
        </p:nvSpPr>
        <p:spPr bwMode="auto">
          <a:xfrm rot="18969835" flipV="1">
            <a:off x="4800600" y="2514600"/>
            <a:ext cx="674688" cy="2397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046681047 h 21600"/>
              <a:gd name="T4" fmla="*/ 2147483646 w 21600"/>
              <a:gd name="T5" fmla="*/ 2147483646 h 21600"/>
              <a:gd name="T6" fmla="*/ 2147483646 w 21600"/>
              <a:gd name="T7" fmla="*/ 102334871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2767" name="AutoShape 63"/>
          <p:cNvSpPr>
            <a:spLocks noChangeArrowheads="1"/>
          </p:cNvSpPr>
          <p:nvPr/>
        </p:nvSpPr>
        <p:spPr bwMode="auto">
          <a:xfrm rot="1190124">
            <a:off x="6629400" y="3094038"/>
            <a:ext cx="631825" cy="334962"/>
          </a:xfrm>
          <a:prstGeom prst="leftArrow">
            <a:avLst>
              <a:gd name="adj1" fmla="val 50000"/>
              <a:gd name="adj2" fmla="val 4715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2768" name="AutoShape 64"/>
          <p:cNvSpPr>
            <a:spLocks noChangeArrowheads="1"/>
          </p:cNvSpPr>
          <p:nvPr/>
        </p:nvSpPr>
        <p:spPr bwMode="auto">
          <a:xfrm rot="2400524">
            <a:off x="4953000" y="1676400"/>
            <a:ext cx="427038" cy="323850"/>
          </a:xfrm>
          <a:prstGeom prst="rightArrow">
            <a:avLst>
              <a:gd name="adj1" fmla="val 50000"/>
              <a:gd name="adj2" fmla="val 32966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2769" name="AutoShape 65"/>
          <p:cNvSpPr>
            <a:spLocks noChangeArrowheads="1"/>
          </p:cNvSpPr>
          <p:nvPr/>
        </p:nvSpPr>
        <p:spPr bwMode="auto">
          <a:xfrm rot="862919">
            <a:off x="6019800" y="4495800"/>
            <a:ext cx="304800" cy="1171575"/>
          </a:xfrm>
          <a:prstGeom prst="curvedLeftArrow">
            <a:avLst>
              <a:gd name="adj1" fmla="val 76875"/>
              <a:gd name="adj2" fmla="val 15375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2770" name="AutoShape 66"/>
          <p:cNvSpPr>
            <a:spLocks noChangeArrowheads="1"/>
          </p:cNvSpPr>
          <p:nvPr/>
        </p:nvSpPr>
        <p:spPr bwMode="auto">
          <a:xfrm rot="862919">
            <a:off x="6961188" y="1824038"/>
            <a:ext cx="354012" cy="884237"/>
          </a:xfrm>
          <a:prstGeom prst="curvedLeftArrow">
            <a:avLst>
              <a:gd name="adj1" fmla="val 49955"/>
              <a:gd name="adj2" fmla="val 99910"/>
              <a:gd name="adj3" fmla="val 33333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2771" name="AutoShape 67"/>
          <p:cNvSpPr>
            <a:spLocks noChangeArrowheads="1"/>
          </p:cNvSpPr>
          <p:nvPr/>
        </p:nvSpPr>
        <p:spPr bwMode="auto">
          <a:xfrm rot="3260220">
            <a:off x="5665787" y="1725613"/>
            <a:ext cx="309563" cy="515938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srgbClr val="CC66FF"/>
              </a:solidFill>
              <a:latin typeface=".VnTime" pitchFamily="34" charset="0"/>
              <a:cs typeface="+mn-cs"/>
            </a:endParaRPr>
          </a:p>
        </p:txBody>
      </p:sp>
      <p:sp>
        <p:nvSpPr>
          <p:cNvPr id="21549" name="Text Box 70"/>
          <p:cNvSpPr txBox="1">
            <a:spLocks noChangeArrowheads="1"/>
          </p:cNvSpPr>
          <p:nvPr/>
        </p:nvSpPr>
        <p:spPr bwMode="auto">
          <a:xfrm>
            <a:off x="0" y="381000"/>
            <a:ext cx="3657600" cy="4619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2400">
                <a:solidFill>
                  <a:srgbClr val="7030A0"/>
                </a:solidFill>
                <a:latin typeface="Calibri"/>
                <a:cs typeface="+mn-cs"/>
              </a:rPr>
              <a:t>+ Đợt 1:  Ngày 13-3-1954</a:t>
            </a:r>
          </a:p>
        </p:txBody>
      </p:sp>
      <p:sp>
        <p:nvSpPr>
          <p:cNvPr id="72775" name="Text Box 71"/>
          <p:cNvSpPr txBox="1">
            <a:spLocks noChangeArrowheads="1"/>
          </p:cNvSpPr>
          <p:nvPr/>
        </p:nvSpPr>
        <p:spPr bwMode="auto">
          <a:xfrm>
            <a:off x="76200" y="890588"/>
            <a:ext cx="3581400" cy="4619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2400">
                <a:solidFill>
                  <a:srgbClr val="FF00FF"/>
                </a:solidFill>
                <a:latin typeface="Calibri"/>
                <a:cs typeface="+mn-cs"/>
              </a:rPr>
              <a:t>+ Đợt 2: Ngày 30-3-1954</a:t>
            </a:r>
          </a:p>
        </p:txBody>
      </p:sp>
      <p:sp>
        <p:nvSpPr>
          <p:cNvPr id="21551" name="AutoShape 72"/>
          <p:cNvSpPr>
            <a:spLocks noChangeArrowheads="1"/>
          </p:cNvSpPr>
          <p:nvPr/>
        </p:nvSpPr>
        <p:spPr bwMode="auto">
          <a:xfrm rot="2954183">
            <a:off x="3846512" y="957263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52" name="AutoShape 73"/>
          <p:cNvSpPr>
            <a:spLocks noChangeArrowheads="1"/>
          </p:cNvSpPr>
          <p:nvPr/>
        </p:nvSpPr>
        <p:spPr bwMode="auto">
          <a:xfrm rot="7248086">
            <a:off x="5535612" y="4079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53" name="AutoShape 74"/>
          <p:cNvSpPr>
            <a:spLocks noChangeArrowheads="1"/>
          </p:cNvSpPr>
          <p:nvPr/>
        </p:nvSpPr>
        <p:spPr bwMode="auto">
          <a:xfrm rot="-9065205">
            <a:off x="5622925" y="1012825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54" name="AutoShape 75"/>
          <p:cNvSpPr>
            <a:spLocks noChangeArrowheads="1"/>
          </p:cNvSpPr>
          <p:nvPr/>
        </p:nvSpPr>
        <p:spPr bwMode="auto">
          <a:xfrm rot="3317055">
            <a:off x="6202362" y="13573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1555" name="AutoShape 76"/>
          <p:cNvSpPr>
            <a:spLocks noChangeArrowheads="1"/>
          </p:cNvSpPr>
          <p:nvPr/>
        </p:nvSpPr>
        <p:spPr bwMode="auto">
          <a:xfrm rot="8521165">
            <a:off x="6761163" y="143668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 altLang="en-US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2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7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27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27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27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27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2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66" grpId="0" animBg="1"/>
      <p:bldP spid="72766" grpId="1" animBg="1"/>
      <p:bldP spid="72767" grpId="0" animBg="1"/>
      <p:bldP spid="72767" grpId="1" animBg="1"/>
      <p:bldP spid="72768" grpId="0" animBg="1"/>
      <p:bldP spid="72768" grpId="1" animBg="1"/>
      <p:bldP spid="72769" grpId="0" animBg="1"/>
      <p:bldP spid="72769" grpId="1" animBg="1"/>
      <p:bldP spid="72770" grpId="0" animBg="1"/>
      <p:bldP spid="72770" grpId="1" animBg="1"/>
      <p:bldP spid="72771" grpId="0" animBg="1"/>
      <p:bldP spid="72771" grpId="1" animBg="1"/>
      <p:bldP spid="727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75" y="617776"/>
            <a:ext cx="8985913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vể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nảm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1951)</a:t>
            </a:r>
            <a:endParaRPr lang="en-US" sz="2400" dirty="0">
              <a:solidFill>
                <a:srgbClr val="0099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5" y="1422233"/>
            <a:ext cx="5409126" cy="5359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2796" y="1422233"/>
            <a:ext cx="3571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2796" y="3293873"/>
            <a:ext cx="3505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sz="2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Chia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32" y="566409"/>
            <a:ext cx="8904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32" y="1151184"/>
            <a:ext cx="9133268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9" y="1650360"/>
            <a:ext cx="4535811" cy="5055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917" y="1650361"/>
            <a:ext cx="4344166" cy="514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765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32" y="566409"/>
            <a:ext cx="8904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32" y="1151184"/>
            <a:ext cx="91332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66" y="2895600"/>
            <a:ext cx="90624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gưới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-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214658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56258"/>
            <a:ext cx="896798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123" y="1210794"/>
            <a:ext cx="89368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(1952)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23" y="2552175"/>
            <a:ext cx="29438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(1952)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955" y="2595511"/>
            <a:ext cx="5951111" cy="3434262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975021" y="6045976"/>
            <a:ext cx="61689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00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7905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552509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vể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825" y="1417753"/>
            <a:ext cx="5219418" cy="5287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829" y="973862"/>
            <a:ext cx="8541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29" y="1807982"/>
            <a:ext cx="38189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3489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48" y="510525"/>
            <a:ext cx="9067800" cy="103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vể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1954.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7, 8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52, 53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5" y="1604742"/>
            <a:ext cx="5181600" cy="5024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20585" y="1604742"/>
            <a:ext cx="3785315" cy="402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0834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662048"/>
            <a:ext cx="9067800" cy="103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vể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1954.</a:t>
            </a:r>
            <a:endParaRPr lang="en-US" sz="20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7, 8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52, 53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5" y="1699255"/>
            <a:ext cx="4623517" cy="4930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00601" y="1604742"/>
            <a:ext cx="426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16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61081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lgCheck">
              <a:fgClr>
                <a:srgbClr val="CC3300"/>
              </a:fgClr>
              <a:bgClr>
                <a:srgbClr val="00FF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3898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44" y="660975"/>
            <a:ext cx="8973355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1954.</a:t>
            </a:r>
            <a:endParaRPr lang="en-US" sz="20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879" y="979420"/>
            <a:ext cx="9004478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84215"/>
            <a:ext cx="8763000" cy="2654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054699"/>
            <a:ext cx="4343400" cy="2665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038599"/>
            <a:ext cx="4432479" cy="26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855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3168</TotalTime>
  <Words>1625</Words>
  <Application>Microsoft Macintosh PowerPoint</Application>
  <PresentationFormat>On-screen Show (4:3)</PresentationFormat>
  <Paragraphs>126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.VnArial</vt:lpstr>
      <vt:lpstr>.VnTime</vt:lpstr>
      <vt:lpstr>.VnTimeH</vt:lpstr>
      <vt:lpstr>Arial</vt:lpstr>
      <vt:lpstr>Calibri</vt:lpstr>
      <vt:lpstr>Times New Roman</vt:lpstr>
      <vt:lpstr>Default Design</vt:lpstr>
      <vt:lpstr>Office Theme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Khuong Thuong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Mss Lan</dc:creator>
  <cp:lastModifiedBy>hiencaxau88@gmail.com</cp:lastModifiedBy>
  <cp:revision>219</cp:revision>
  <dcterms:created xsi:type="dcterms:W3CDTF">2003-01-01T01:17:59Z</dcterms:created>
  <dcterms:modified xsi:type="dcterms:W3CDTF">2021-12-28T04:24:45Z</dcterms:modified>
</cp:coreProperties>
</file>