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2" r:id="rId2"/>
    <p:sldMasterId id="2147483715" r:id="rId3"/>
    <p:sldMasterId id="2147483792" r:id="rId4"/>
  </p:sldMasterIdLst>
  <p:notesMasterIdLst>
    <p:notesMasterId r:id="rId20"/>
  </p:notesMasterIdLst>
  <p:sldIdLst>
    <p:sldId id="377" r:id="rId5"/>
    <p:sldId id="410" r:id="rId6"/>
    <p:sldId id="403" r:id="rId7"/>
    <p:sldId id="404" r:id="rId8"/>
    <p:sldId id="411" r:id="rId9"/>
    <p:sldId id="412" r:id="rId10"/>
    <p:sldId id="391" r:id="rId11"/>
    <p:sldId id="413" r:id="rId12"/>
    <p:sldId id="414" r:id="rId13"/>
    <p:sldId id="416" r:id="rId14"/>
    <p:sldId id="415" r:id="rId15"/>
    <p:sldId id="417" r:id="rId16"/>
    <p:sldId id="392" r:id="rId17"/>
    <p:sldId id="341" r:id="rId18"/>
    <p:sldId id="34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CC"/>
    <a:srgbClr val="66FF33"/>
    <a:srgbClr val="996600"/>
    <a:srgbClr val="00FF00"/>
    <a:srgbClr val="FF00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0" autoAdjust="0"/>
    <p:restoredTop sz="94761" autoAdjust="0"/>
  </p:normalViewPr>
  <p:slideViewPr>
    <p:cSldViewPr>
      <p:cViewPr varScale="1">
        <p:scale>
          <a:sx n="140" d="100"/>
          <a:sy n="140" d="100"/>
        </p:scale>
        <p:origin x="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52B35458-17DD-405D-9A8F-D7F4363D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8668-835A-4707-B4C9-9D703953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F808-1C7E-4337-8FD4-9F4493C6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CD63-026A-40C8-8BCF-D83FA335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7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8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1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6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9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8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550B-9B83-4B2E-92CA-97D5465D4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09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8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52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E243-DEFF-4DAC-A5B0-485AAF0178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15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25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96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49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47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4C7-75D6-4351-A788-F9BBD2D5C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8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3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79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5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E243-DEFF-4DAC-A5B0-485AAF0178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76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3769" indent="0" algn="ctr">
              <a:buNone/>
              <a:defRPr/>
            </a:lvl2pPr>
            <a:lvl3pPr marL="687537" indent="0" algn="ctr">
              <a:buNone/>
              <a:defRPr/>
            </a:lvl3pPr>
            <a:lvl4pPr marL="1031306" indent="0" algn="ctr">
              <a:buNone/>
              <a:defRPr/>
            </a:lvl4pPr>
            <a:lvl5pPr marL="1375075" indent="0" algn="ctr">
              <a:buNone/>
              <a:defRPr/>
            </a:lvl5pPr>
            <a:lvl6pPr marL="1718843" indent="0" algn="ctr">
              <a:buNone/>
              <a:defRPr/>
            </a:lvl6pPr>
            <a:lvl7pPr marL="2062612" indent="0" algn="ctr">
              <a:buNone/>
              <a:defRPr/>
            </a:lvl7pPr>
            <a:lvl8pPr marL="2406381" indent="0" algn="ctr">
              <a:buNone/>
              <a:defRPr/>
            </a:lvl8pPr>
            <a:lvl9pPr marL="27501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4B96-27EE-4268-8841-6C736844E3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08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33505-A6F8-41FA-8D94-2E9185D5A5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50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4"/>
            </a:lvl1pPr>
            <a:lvl2pPr marL="343769" indent="0">
              <a:buNone/>
              <a:defRPr sz="1353"/>
            </a:lvl2pPr>
            <a:lvl3pPr marL="687537" indent="0">
              <a:buNone/>
              <a:defRPr sz="1203"/>
            </a:lvl3pPr>
            <a:lvl4pPr marL="1031306" indent="0">
              <a:buNone/>
              <a:defRPr sz="1053"/>
            </a:lvl4pPr>
            <a:lvl5pPr marL="1375075" indent="0">
              <a:buNone/>
              <a:defRPr sz="1053"/>
            </a:lvl5pPr>
            <a:lvl6pPr marL="1718843" indent="0">
              <a:buNone/>
              <a:defRPr sz="1053"/>
            </a:lvl6pPr>
            <a:lvl7pPr marL="2062612" indent="0">
              <a:buNone/>
              <a:defRPr sz="1053"/>
            </a:lvl7pPr>
            <a:lvl8pPr marL="2406381" indent="0">
              <a:buNone/>
              <a:defRPr sz="1053"/>
            </a:lvl8pPr>
            <a:lvl9pPr marL="2750149" indent="0">
              <a:buNone/>
              <a:defRPr sz="10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4ECFA-1B1F-480E-B4B1-763CF4E873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8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80636-F245-43C0-9E74-BC951A13EC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9869-E622-4B73-AFA5-FB32A32B1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0F0E3-18D5-401A-8A01-92BB80AD9A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87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6A1C0-DAF1-46D6-BAB1-0021098AD5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9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A8DF9-3631-4417-848D-B59743F83A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46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4C11-D509-4DA0-AB92-B52C6391AF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58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7F73-9FD9-4289-A72C-304E8AF6B3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96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E4790-BA12-4256-B9D3-4C772F534B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9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22894-00B3-4440-A18A-12FBB2903F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1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FA77-767D-406E-8AC9-3210AC04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A316-549F-4FB3-B413-8A575AC7E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34D6-B351-4385-B1D2-F98C3D9C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57FF-F4E2-4B37-887B-7BC98677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129B-0961-4BE1-A488-60E4586B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E54412-4B51-47B4-872C-DD3B426D1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141D74-F5C4-4760-AA68-2D0581051B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6D13F4-7CC5-4472-BED8-D334B143A5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41" y="274638"/>
            <a:ext cx="822971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1" y="1600201"/>
            <a:ext cx="82297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41" y="6245225"/>
            <a:ext cx="213411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3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87" y="6245225"/>
            <a:ext cx="289442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3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42" y="6245225"/>
            <a:ext cx="213411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3"/>
            </a:lvl1pPr>
          </a:lstStyle>
          <a:p>
            <a:fld id="{76F4787B-6079-4C0C-A8B6-146C8538308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5pPr>
      <a:lvl6pPr marL="343769" algn="ctr" rtl="0" fontAlgn="base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6pPr>
      <a:lvl7pPr marL="687537" algn="ctr" rtl="0" fontAlgn="base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7pPr>
      <a:lvl8pPr marL="1031306" algn="ctr" rtl="0" fontAlgn="base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8pPr>
      <a:lvl9pPr marL="1375075" algn="ctr" rtl="0" fontAlgn="base">
        <a:spcBef>
          <a:spcPct val="0"/>
        </a:spcBef>
        <a:spcAft>
          <a:spcPct val="0"/>
        </a:spcAft>
        <a:defRPr sz="3308">
          <a:solidFill>
            <a:schemeClr val="tx2"/>
          </a:solidFill>
          <a:latin typeface="Arial" charset="0"/>
        </a:defRPr>
      </a:lvl9pPr>
    </p:titleStyle>
    <p:bodyStyle>
      <a:lvl1pPr marL="257827" indent="-257827" algn="l" rtl="0" eaLnBrk="0" fontAlgn="base" hangingPunct="0">
        <a:spcBef>
          <a:spcPct val="20000"/>
        </a:spcBef>
        <a:spcAft>
          <a:spcPct val="0"/>
        </a:spcAft>
        <a:buChar char="•"/>
        <a:defRPr sz="2406">
          <a:solidFill>
            <a:schemeClr val="tx1"/>
          </a:solidFill>
          <a:latin typeface="+mn-lt"/>
          <a:ea typeface="+mn-ea"/>
          <a:cs typeface="+mn-cs"/>
        </a:defRPr>
      </a:lvl1pPr>
      <a:lvl2pPr marL="558624" indent="-214855" algn="l" rtl="0" eaLnBrk="0" fontAlgn="base" hangingPunct="0">
        <a:spcBef>
          <a:spcPct val="20000"/>
        </a:spcBef>
        <a:spcAft>
          <a:spcPct val="0"/>
        </a:spcAft>
        <a:buChar char="–"/>
        <a:defRPr sz="2105">
          <a:solidFill>
            <a:schemeClr val="tx1"/>
          </a:solidFill>
          <a:latin typeface="+mn-lt"/>
        </a:defRPr>
      </a:lvl2pPr>
      <a:lvl3pPr marL="859422" indent="-171884" algn="l" rtl="0" eaLnBrk="0" fontAlgn="base" hangingPunct="0">
        <a:spcBef>
          <a:spcPct val="20000"/>
        </a:spcBef>
        <a:spcAft>
          <a:spcPct val="0"/>
        </a:spcAft>
        <a:buChar char="•"/>
        <a:defRPr sz="1805">
          <a:solidFill>
            <a:schemeClr val="tx1"/>
          </a:solidFill>
          <a:latin typeface="+mn-lt"/>
        </a:defRPr>
      </a:lvl3pPr>
      <a:lvl4pPr marL="1203190" indent="-171884" algn="l" rtl="0" eaLnBrk="0" fontAlgn="base" hangingPunct="0">
        <a:spcBef>
          <a:spcPct val="20000"/>
        </a:spcBef>
        <a:spcAft>
          <a:spcPct val="0"/>
        </a:spcAft>
        <a:buChar char="–"/>
        <a:defRPr sz="1504">
          <a:solidFill>
            <a:schemeClr val="tx1"/>
          </a:solidFill>
          <a:latin typeface="+mn-lt"/>
        </a:defRPr>
      </a:lvl4pPr>
      <a:lvl5pPr marL="1546959" indent="-171884" algn="l" rtl="0" eaLnBrk="0" fontAlgn="base" hangingPunct="0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5pPr>
      <a:lvl6pPr marL="1890728" indent="-171884" algn="l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6pPr>
      <a:lvl7pPr marL="2234496" indent="-171884" algn="l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7pPr>
      <a:lvl8pPr marL="2578265" indent="-171884" algn="l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8pPr>
      <a:lvl9pPr marL="2922034" indent="-171884" algn="l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lin ang="2700000" scaled="1"/>
          </a:gradFill>
          <a:ln w="76200">
            <a:pattFill prst="solidDmnd">
              <a:fgClr>
                <a:srgbClr val="0000CC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880358" y="967513"/>
            <a:ext cx="158008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543800" cy="1724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TỪ SAU CHIẾN THẮNG BIÊN GIỚI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ĐẾN CHIẾN THẮNG ĐIỆN BIÊN PHỦ(1954)</a:t>
            </a:r>
          </a:p>
        </p:txBody>
      </p:sp>
      <p:pic>
        <p:nvPicPr>
          <p:cNvPr id="2057" name="Picture 11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229600" y="60960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382000" y="3657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30480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33528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1" name="Picture 17" descr="BOO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882" y="3650776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1" descr="B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593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2" descr="B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038600"/>
            <a:ext cx="593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" name="Group 27"/>
          <p:cNvGrpSpPr>
            <a:grpSpLocks/>
          </p:cNvGrpSpPr>
          <p:nvPr/>
        </p:nvGrpSpPr>
        <p:grpSpPr bwMode="auto">
          <a:xfrm>
            <a:off x="1143000" y="6096000"/>
            <a:ext cx="4724400" cy="609600"/>
            <a:chOff x="2350" y="1008"/>
            <a:chExt cx="1826" cy="534"/>
          </a:xfrm>
        </p:grpSpPr>
        <p:pic>
          <p:nvPicPr>
            <p:cNvPr id="2081" name="Picture 2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2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3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3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7" name="Group 27"/>
          <p:cNvGrpSpPr>
            <a:grpSpLocks/>
          </p:cNvGrpSpPr>
          <p:nvPr/>
        </p:nvGrpSpPr>
        <p:grpSpPr bwMode="auto">
          <a:xfrm>
            <a:off x="4038600" y="5867400"/>
            <a:ext cx="4724400" cy="609600"/>
            <a:chOff x="2350" y="1008"/>
            <a:chExt cx="1826" cy="534"/>
          </a:xfrm>
        </p:grpSpPr>
        <p:pic>
          <p:nvPicPr>
            <p:cNvPr id="2077" name="Picture 2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3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3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8" name="Picture 34" descr="9c820583bd7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5" descr="70200380f6d5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6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228600" y="3657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7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39624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8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54102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9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228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228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1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20574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2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22098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  <p:bldP spid="1648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43466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" y="1524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06" y="1066800"/>
            <a:ext cx="3830391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iải Lịch sử lớp 5 VNEN bài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7175"/>
            <a:ext cx="4759817" cy="606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8432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43466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" y="1524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5" y="737175"/>
            <a:ext cx="388760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04553"/>
              </p:ext>
            </p:extLst>
          </p:nvPr>
        </p:nvGraphicFramePr>
        <p:xfrm>
          <a:off x="380999" y="1524001"/>
          <a:ext cx="8534400" cy="4488784"/>
        </p:xfrm>
        <a:graphic>
          <a:graphicData uri="http://schemas.openxmlformats.org/drawingml/2006/table">
            <a:tbl>
              <a:tblPr firstRow="1" firstCol="1" bandRow="1"/>
              <a:tblGrid>
                <a:gridCol w="2130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Đợt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Đợt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02377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43466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" y="1524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26" y="659127"/>
            <a:ext cx="388760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30166"/>
              </p:ext>
            </p:extLst>
          </p:nvPr>
        </p:nvGraphicFramePr>
        <p:xfrm>
          <a:off x="381000" y="1151629"/>
          <a:ext cx="8534400" cy="5331341"/>
        </p:xfrm>
        <a:graphic>
          <a:graphicData uri="http://schemas.openxmlformats.org/drawingml/2006/table">
            <a:tbl>
              <a:tblPr firstRow="1" firstCol="1" bandRow="1"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13/3/1954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30/3/1954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1/5/1954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địch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Him Lam,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son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chói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lọi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Phan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Giót</a:t>
                      </a:r>
                      <a:r>
                        <a:rPr lang="en-US" sz="2000" dirty="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85553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439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 bwMode="auto">
          <a:xfrm>
            <a:off x="381000" y="737175"/>
            <a:ext cx="8534400" cy="5130225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1383" y="2209800"/>
            <a:ext cx="7884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9858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La Van Cau"/>
          <p:cNvPicPr>
            <a:picLocks noChangeAspect="1" noChangeArrowheads="1"/>
          </p:cNvPicPr>
          <p:nvPr/>
        </p:nvPicPr>
        <p:blipFill>
          <a:blip r:embed="rId2"/>
          <a:srcRect t="10500" r="-2232" b="10001"/>
          <a:stretch>
            <a:fillRect/>
          </a:stretch>
        </p:blipFill>
        <p:spPr bwMode="auto">
          <a:xfrm>
            <a:off x="3352800" y="3810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NguyenThiCh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4800"/>
            <a:ext cx="2073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8" descr="Nguyen Quoc Tri"/>
          <p:cNvPicPr>
            <a:picLocks noChangeAspect="1" noChangeArrowheads="1"/>
          </p:cNvPicPr>
          <p:nvPr/>
        </p:nvPicPr>
        <p:blipFill>
          <a:blip r:embed="rId4"/>
          <a:srcRect l="4445" t="14925" r="11111" b="11940"/>
          <a:stretch>
            <a:fillRect/>
          </a:stretch>
        </p:blipFill>
        <p:spPr bwMode="auto">
          <a:xfrm>
            <a:off x="573881" y="3276600"/>
            <a:ext cx="2128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 descr="Ngo Gia Kham"/>
          <p:cNvPicPr>
            <a:picLocks noChangeAspect="1" noChangeArrowheads="1"/>
          </p:cNvPicPr>
          <p:nvPr/>
        </p:nvPicPr>
        <p:blipFill>
          <a:blip r:embed="rId5"/>
          <a:srcRect l="36365" t="37209" r="32954" b="8669"/>
          <a:stretch>
            <a:fillRect/>
          </a:stretch>
        </p:blipFill>
        <p:spPr bwMode="auto">
          <a:xfrm>
            <a:off x="3505200" y="3276600"/>
            <a:ext cx="2122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27660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85800" y="2963863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-304800" y="27432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276600" y="2590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3048000" y="2768958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5791200" y="27432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0" y="61722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200400" y="61722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Khảm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6096000" y="6180994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ĩa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64" name="Picture 20" descr="Cu chinh lan"/>
          <p:cNvPicPr>
            <a:picLocks noChangeAspect="1" noChangeArrowheads="1"/>
          </p:cNvPicPr>
          <p:nvPr/>
        </p:nvPicPr>
        <p:blipFill>
          <a:blip r:embed="rId7"/>
          <a:srcRect l="3857" t="16701" r="7433" b="16493"/>
          <a:stretch>
            <a:fillRect/>
          </a:stretch>
        </p:blipFill>
        <p:spPr bwMode="auto">
          <a:xfrm>
            <a:off x="457200" y="304800"/>
            <a:ext cx="201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mGrid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/>
      <p:bldP spid="108558" grpId="0"/>
      <p:bldP spid="108560" grpId="0"/>
      <p:bldP spid="108561" grpId="0"/>
      <p:bldP spid="108562" grpId="0"/>
      <p:bldP spid="108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Cu chinh lan"/>
          <p:cNvPicPr>
            <a:picLocks noChangeAspect="1" noChangeArrowheads="1"/>
          </p:cNvPicPr>
          <p:nvPr/>
        </p:nvPicPr>
        <p:blipFill>
          <a:blip r:embed="rId2"/>
          <a:srcRect l="3857" t="16701" r="7433" b="16493"/>
          <a:stretch>
            <a:fillRect/>
          </a:stretch>
        </p:blipFill>
        <p:spPr bwMode="auto">
          <a:xfrm>
            <a:off x="0" y="609600"/>
            <a:ext cx="201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0" y="2963863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-228600" y="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0" y="3082925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Chính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7530" name="Picture 10" descr="La Van Cau"/>
          <p:cNvPicPr>
            <a:picLocks noChangeAspect="1" noChangeArrowheads="1"/>
          </p:cNvPicPr>
          <p:nvPr/>
        </p:nvPicPr>
        <p:blipFill>
          <a:blip r:embed="rId3"/>
          <a:srcRect t="10500" r="-2232" b="10001"/>
          <a:stretch>
            <a:fillRect/>
          </a:stretch>
        </p:blipFill>
        <p:spPr bwMode="auto">
          <a:xfrm>
            <a:off x="3124200" y="6096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276600" y="30480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32" name="Picture 12" descr="NguyenThiCh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682821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-107267" y="6429315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34" name="Picture 14" descr="Nguyen Quoc Tri"/>
          <p:cNvPicPr>
            <a:picLocks noChangeAspect="1" noChangeArrowheads="1"/>
          </p:cNvPicPr>
          <p:nvPr/>
        </p:nvPicPr>
        <p:blipFill>
          <a:blip r:embed="rId5"/>
          <a:srcRect l="4445" t="14925" r="11111" b="11940"/>
          <a:stretch>
            <a:fillRect/>
          </a:stretch>
        </p:blipFill>
        <p:spPr bwMode="auto">
          <a:xfrm>
            <a:off x="3412846" y="3704286"/>
            <a:ext cx="2011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352800" y="6429315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5486400" y="0"/>
            <a:ext cx="76200" cy="685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10200" y="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7538" name="Picture 18" descr="Ngo Gia Kham"/>
          <p:cNvPicPr>
            <a:picLocks noChangeAspect="1" noChangeArrowheads="1"/>
          </p:cNvPicPr>
          <p:nvPr/>
        </p:nvPicPr>
        <p:blipFill>
          <a:blip r:embed="rId6"/>
          <a:srcRect l="36365" t="37209" r="32954" b="8669"/>
          <a:stretch>
            <a:fillRect/>
          </a:stretch>
        </p:blipFill>
        <p:spPr bwMode="auto">
          <a:xfrm>
            <a:off x="6324600" y="457200"/>
            <a:ext cx="21224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6508124" y="3000375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Khảm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7540" name="Picture 20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42900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6462991" y="6429375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107528" grpId="0"/>
      <p:bldP spid="107529" grpId="0"/>
      <p:bldP spid="107531" grpId="0"/>
      <p:bldP spid="107533" grpId="0"/>
      <p:bldP spid="107535" grpId="0"/>
      <p:bldP spid="107536" grpId="0" animBg="1"/>
      <p:bldP spid="107537" grpId="0"/>
      <p:bldP spid="107539" grpId="0"/>
      <p:bldP spid="1075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597" y="1266237"/>
            <a:ext cx="4296880" cy="42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70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70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70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70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70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endParaRPr lang="en-US" altLang="en-US" sz="270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707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707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(25/8/1911- 4/10/2013)</a:t>
            </a:r>
          </a:p>
          <a:p>
            <a:pPr algn="just"/>
            <a:r>
              <a:rPr lang="en-US" altLang="en-US" sz="270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70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70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70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</a:p>
        </p:txBody>
      </p:sp>
      <p:pic>
        <p:nvPicPr>
          <p:cNvPr id="110597" name="Picture 5" descr="120126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41981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1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" y="381000"/>
            <a:ext cx="9144000" cy="6324600"/>
          </a:xfrm>
          <a:prstGeom prst="rect">
            <a:avLst/>
          </a:prstGeom>
        </p:spPr>
      </p:pic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3178" y="-80665"/>
            <a:ext cx="9105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911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95360" cy="60198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77273"/>
            <a:ext cx="9105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8" y="630924"/>
            <a:ext cx="91375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60" y="989569"/>
            <a:ext cx="895403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" y="1391879"/>
            <a:ext cx="8954039" cy="53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59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8" y="630924"/>
            <a:ext cx="9137561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99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60" y="989569"/>
            <a:ext cx="895403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" y="1391879"/>
            <a:ext cx="4953003" cy="5394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9642" y="1470109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9642" y="2471284"/>
            <a:ext cx="407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</p:spTree>
    <p:extLst>
      <p:ext uri="{BB962C8B-B14F-4D97-AF65-F5344CB8AC3E}">
        <p14:creationId xmlns:p14="http://schemas.microsoft.com/office/powerpoint/2010/main" val="6235664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" y="1524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68" y="609600"/>
            <a:ext cx="892613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572" y="1194375"/>
            <a:ext cx="8798417" cy="441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2 - 1951.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cuôì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1953.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13-3-1954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7-5-1954,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150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43466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" y="1524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68" y="609600"/>
            <a:ext cx="89261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67" y="1315651"/>
            <a:ext cx="8871934" cy="401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2 - 1951.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13-3-1954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7-5-1954,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66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43466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" y="1524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8" y="737175"/>
            <a:ext cx="8935791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1514328"/>
            <a:ext cx="4744792" cy="15621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0598"/>
            <a:ext cx="474479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1950,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383924" y="4320379"/>
            <a:ext cx="48768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6324" y="4412394"/>
            <a:ext cx="4572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1950,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91000" y="3076428"/>
            <a:ext cx="1295400" cy="124395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3564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5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1005</Words>
  <Application>Microsoft Macintosh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Default Design</vt:lpstr>
      <vt:lpstr>3_Office Theme</vt:lpstr>
      <vt:lpstr>4_Office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Khuong Thuong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hiencaxau88@gmail.com</cp:lastModifiedBy>
  <cp:revision>219</cp:revision>
  <dcterms:created xsi:type="dcterms:W3CDTF">2003-01-01T01:17:59Z</dcterms:created>
  <dcterms:modified xsi:type="dcterms:W3CDTF">2021-12-28T04:29:09Z</dcterms:modified>
</cp:coreProperties>
</file>