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03"/>
  </p:normalViewPr>
  <p:slideViewPr>
    <p:cSldViewPr>
      <p:cViewPr varScale="1">
        <p:scale>
          <a:sx n="60" d="100"/>
          <a:sy n="60" d="100"/>
        </p:scale>
        <p:origin x="65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CHẶNG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khối</a:t>
            </a:r>
            <a:r>
              <a:rPr lang="en-US" baseline="0" dirty="0"/>
              <a:t> </a:t>
            </a:r>
            <a:r>
              <a:rPr lang="en-US" baseline="0" dirty="0" err="1"/>
              <a:t>lập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8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21.wmf"/><Relationship Id="rId5" Type="http://schemas.openxmlformats.org/officeDocument/2006/relationships/audio" Target="../media/audio5.wav"/><Relationship Id="rId10" Type="http://schemas.openxmlformats.org/officeDocument/2006/relationships/slide" Target="slide5.xml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"/>
            <a:ext cx="12192000" cy="6876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37" y="3974083"/>
            <a:ext cx="9532125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56" y="5037687"/>
            <a:ext cx="2340950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525" y="3139033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356" y="3106339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98933" y="3974083"/>
            <a:ext cx="2620060" cy="2903651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7" y="-38636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15240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35967" y="1384486"/>
            <a:ext cx="7974249" cy="1323435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2969" y="648903"/>
            <a:ext cx="672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+mj-lt"/>
              </a:rPr>
              <a:t>TRƯỜNG TIỂU HỌC GIANG BIÊN</a:t>
            </a:r>
            <a:endParaRPr lang="en-US" sz="3200" b="1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" y="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6077" y="958856"/>
            <a:ext cx="5712143" cy="1077214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3: CHINH PHỤC THỬ THÁCH</a:t>
            </a: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038" y="6174433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35"/>
            <a:ext cx="12191999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7414" y="519082"/>
            <a:ext cx="82296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903" y="1679709"/>
            <a:ext cx="8022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35 ; 8 ; 57 ; 660 ; 4674 ; 3000 ; 945; 5553:</a:t>
            </a:r>
          </a:p>
          <a:p>
            <a:pPr marL="457200" indent="-457200">
              <a:buAutoNum type="alphaLcParenR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 ?</a:t>
            </a:r>
          </a:p>
          <a:p>
            <a:pPr marL="457200" indent="-457200">
              <a:buAutoNum type="alphaLcParenR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 ? </a:t>
            </a:r>
          </a:p>
        </p:txBody>
      </p:sp>
    </p:spTree>
    <p:extLst>
      <p:ext uri="{BB962C8B-B14F-4D97-AF65-F5344CB8AC3E}">
        <p14:creationId xmlns:p14="http://schemas.microsoft.com/office/powerpoint/2010/main" val="415701440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>
            <a:grpSpLocks/>
          </p:cNvGrpSpPr>
          <p:nvPr/>
        </p:nvGrpSpPr>
        <p:grpSpPr bwMode="auto">
          <a:xfrm>
            <a:off x="3607208" y="3505066"/>
            <a:ext cx="933450" cy="922338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charset="0"/>
                </a:rPr>
                <a:t>35</a:t>
              </a:r>
            </a:p>
          </p:txBody>
        </p:sp>
      </p:grp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1886367" y="1074378"/>
            <a:ext cx="7591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</a:rPr>
              <a:t>:     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Bài</a:t>
            </a:r>
            <a:r>
              <a:rPr lang="en-US" altLang="en-US" sz="3600" b="1" dirty="0">
                <a:latin typeface="Times New Roman" pitchFamily="18" charset="0"/>
              </a:rPr>
              <a:t> 1: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latin typeface="Times New Roman" pitchFamily="18" charset="0"/>
            </a:endParaRPr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8311458" y="4809723"/>
            <a:ext cx="933450" cy="821532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6655827" y="3397503"/>
            <a:ext cx="837175" cy="953837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57</a:t>
              </a:r>
            </a:p>
          </p:txBody>
        </p:sp>
      </p:grpSp>
      <p:grpSp>
        <p:nvGrpSpPr>
          <p:cNvPr id="9223" name="Group 33"/>
          <p:cNvGrpSpPr>
            <a:grpSpLocks/>
          </p:cNvGrpSpPr>
          <p:nvPr/>
        </p:nvGrpSpPr>
        <p:grpSpPr bwMode="auto">
          <a:xfrm>
            <a:off x="5092462" y="4614589"/>
            <a:ext cx="1008062" cy="998538"/>
            <a:chOff x="840" y="633"/>
            <a:chExt cx="635" cy="629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633"/>
              <a:ext cx="635" cy="62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41" y="699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660</a:t>
              </a:r>
            </a:p>
          </p:txBody>
        </p:sp>
      </p:grpSp>
      <p:grpSp>
        <p:nvGrpSpPr>
          <p:cNvPr id="6180" name="Group 36"/>
          <p:cNvGrpSpPr>
            <a:grpSpLocks/>
          </p:cNvGrpSpPr>
          <p:nvPr/>
        </p:nvGrpSpPr>
        <p:grpSpPr bwMode="auto">
          <a:xfrm>
            <a:off x="3479261" y="4614589"/>
            <a:ext cx="1061399" cy="1016666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3000</a:t>
              </a:r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5212720" y="3552090"/>
            <a:ext cx="823111" cy="922338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945</a:t>
              </a:r>
            </a:p>
          </p:txBody>
        </p:sp>
      </p:grp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6642950" y="4719364"/>
            <a:ext cx="1203038" cy="922338"/>
            <a:chOff x="804" y="1051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5553</a:t>
              </a:r>
            </a:p>
          </p:txBody>
        </p:sp>
      </p:grpSp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8311458" y="3298559"/>
            <a:ext cx="1237862" cy="1110251"/>
            <a:chOff x="804" y="1051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4674</a:t>
              </a:r>
            </a:p>
          </p:txBody>
        </p:sp>
      </p:grpSp>
      <p:grpSp>
        <p:nvGrpSpPr>
          <p:cNvPr id="9228" name="Group 53"/>
          <p:cNvGrpSpPr>
            <a:grpSpLocks/>
          </p:cNvGrpSpPr>
          <p:nvPr/>
        </p:nvGrpSpPr>
        <p:grpSpPr bwMode="auto">
          <a:xfrm>
            <a:off x="6799605" y="1128411"/>
            <a:ext cx="2581913" cy="2174321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219"/>
              <a:ext cx="1013" cy="76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>
            <a:grpSpLocks/>
          </p:cNvGrpSpPr>
          <p:nvPr/>
        </p:nvGrpSpPr>
        <p:grpSpPr bwMode="auto">
          <a:xfrm>
            <a:off x="3607210" y="1614953"/>
            <a:ext cx="2388541" cy="1812656"/>
            <a:chOff x="528" y="1008"/>
            <a:chExt cx="1680" cy="1442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495"/>
              <a:ext cx="891" cy="9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6137275" y="229393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990253" y="254542"/>
            <a:ext cx="82296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ình chữ nhật góc tròn 3"/>
          <p:cNvSpPr/>
          <p:nvPr/>
        </p:nvSpPr>
        <p:spPr>
          <a:xfrm>
            <a:off x="3175000" y="404816"/>
            <a:ext cx="7162800" cy="2376487"/>
          </a:xfrm>
          <a:prstGeom prst="roundRect">
            <a:avLst>
              <a:gd name="adj" fmla="val 10936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150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 &lt;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160;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b)  3575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…….&lt;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3585;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c) 335 ; 340 ; 345;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……..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;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………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; 360.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Hình chữ nhật góc tròn 4"/>
          <p:cNvSpPr/>
          <p:nvPr/>
        </p:nvSpPr>
        <p:spPr>
          <a:xfrm>
            <a:off x="1776413" y="3952875"/>
            <a:ext cx="1676400" cy="22098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Hình chữ nhật góc tròn 7"/>
          <p:cNvSpPr/>
          <p:nvPr/>
        </p:nvSpPr>
        <p:spPr>
          <a:xfrm>
            <a:off x="4008438" y="5486400"/>
            <a:ext cx="627856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c)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335; 340; 345; …….. ; ……… ; 360.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ình chữ nhật góc tròn 8"/>
          <p:cNvSpPr/>
          <p:nvPr/>
        </p:nvSpPr>
        <p:spPr>
          <a:xfrm>
            <a:off x="5375277" y="4724400"/>
            <a:ext cx="4835525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b) 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3575 &lt; …..…….&lt; 3585;</a:t>
            </a:r>
          </a:p>
        </p:txBody>
      </p:sp>
      <p:sp>
        <p:nvSpPr>
          <p:cNvPr id="24" name="Hình chữ nhật góc tròn 9"/>
          <p:cNvSpPr/>
          <p:nvPr/>
        </p:nvSpPr>
        <p:spPr>
          <a:xfrm>
            <a:off x="5303838" y="3886200"/>
            <a:ext cx="4906962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……….. &lt; 160;</a:t>
            </a:r>
          </a:p>
        </p:txBody>
      </p:sp>
      <p:pic>
        <p:nvPicPr>
          <p:cNvPr id="23560" name="Picture 11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300" y="32385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62100" y="32385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B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Hình chữ nhật góc tròn 17"/>
          <p:cNvSpPr/>
          <p:nvPr/>
        </p:nvSpPr>
        <p:spPr>
          <a:xfrm>
            <a:off x="1981200" y="3200400"/>
            <a:ext cx="1447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Hình chữ nhật góc tròn 19"/>
          <p:cNvSpPr/>
          <p:nvPr/>
        </p:nvSpPr>
        <p:spPr>
          <a:xfrm>
            <a:off x="1947863" y="404813"/>
            <a:ext cx="1143000" cy="792162"/>
          </a:xfrm>
          <a:prstGeom prst="roundRect">
            <a:avLst>
              <a:gd name="adj" fmla="val 47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Hộp_Văn_Bản 22"/>
          <p:cNvSpPr txBox="1">
            <a:spLocks noChangeArrowheads="1"/>
          </p:cNvSpPr>
          <p:nvPr/>
        </p:nvSpPr>
        <p:spPr bwMode="auto">
          <a:xfrm>
            <a:off x="7086600" y="39671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</a:t>
            </a:r>
          </a:p>
        </p:txBody>
      </p:sp>
      <p:sp>
        <p:nvSpPr>
          <p:cNvPr id="36" name="Hộp_Văn_Bản 23"/>
          <p:cNvSpPr txBox="1">
            <a:spLocks noChangeArrowheads="1"/>
          </p:cNvSpPr>
          <p:nvPr/>
        </p:nvSpPr>
        <p:spPr bwMode="auto">
          <a:xfrm>
            <a:off x="8077200" y="568166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355</a:t>
            </a:r>
          </a:p>
        </p:txBody>
      </p:sp>
      <p:sp>
        <p:nvSpPr>
          <p:cNvPr id="37" name="Hộp_Văn_Bản 24"/>
          <p:cNvSpPr txBox="1">
            <a:spLocks noChangeArrowheads="1"/>
          </p:cNvSpPr>
          <p:nvPr/>
        </p:nvSpPr>
        <p:spPr bwMode="auto">
          <a:xfrm>
            <a:off x="6801062" y="5681665"/>
            <a:ext cx="81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38" name="Hộp_Văn_Bản 25"/>
          <p:cNvSpPr txBox="1">
            <a:spLocks noChangeArrowheads="1"/>
          </p:cNvSpPr>
          <p:nvPr/>
        </p:nvSpPr>
        <p:spPr bwMode="auto">
          <a:xfrm>
            <a:off x="7231456" y="4805363"/>
            <a:ext cx="998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3580</a:t>
            </a:r>
          </a:p>
        </p:txBody>
      </p:sp>
    </p:spTree>
    <p:extLst>
      <p:ext uri="{BB962C8B-B14F-4D97-AF65-F5344CB8AC3E}">
        <p14:creationId xmlns:p14="http://schemas.microsoft.com/office/powerpoint/2010/main" val="2131763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2" grpId="0" animBg="1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24000" y="0"/>
            <a:ext cx="92964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CC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; 5 ; 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1029" name="Picture 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" y="4219575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75825"/>
              </p:ext>
            </p:extLst>
          </p:nvPr>
        </p:nvGraphicFramePr>
        <p:xfrm>
          <a:off x="10539413" y="4219575"/>
          <a:ext cx="16525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2123810" imgH="3134162" progId="MSPhotoEd.3">
                  <p:embed/>
                </p:oleObj>
              </mc:Choice>
              <mc:Fallback>
                <p:oleObj name="Photo Editor Photo" r:id="rId4" imgW="2123810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9413" y="4219575"/>
                        <a:ext cx="16525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107660" y="2509736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Times New Roman" pitchFamily="18" charset="0"/>
              </a:rPr>
              <a:t>750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737370" y="3181350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570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171717" y="4019550"/>
            <a:ext cx="2133600" cy="8382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705</a:t>
            </a:r>
          </a:p>
        </p:txBody>
      </p:sp>
    </p:spTree>
    <p:extLst>
      <p:ext uri="{BB962C8B-B14F-4D97-AF65-F5344CB8AC3E}">
        <p14:creationId xmlns:p14="http://schemas.microsoft.com/office/powerpoint/2010/main" val="34098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45" grpId="0" animBg="1" autoUpdateAnimBg="0"/>
      <p:bldP spid="18446" grpId="0" animBg="1" autoUpdateAnimBg="0"/>
      <p:bldP spid="1844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63"/>
            <a:ext cx="9144000" cy="684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6077" y="4464056"/>
            <a:ext cx="5712143" cy="1569656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4: VỀ ĐÍCH</a:t>
            </a:r>
          </a:p>
        </p:txBody>
      </p:sp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2893" y="4064976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7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>
          <a:xfrm>
            <a:off x="0" y="-58246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1404" y="1703419"/>
            <a:ext cx="8766596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r>
              <a:rPr lang="en-US" sz="4000" b="1" dirty="0"/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35 ; 8 ; 57; 660 ; 945; 5553;  3000</a:t>
            </a:r>
          </a:p>
          <a:p>
            <a:pPr marL="457200" indent="-457200">
              <a:buAutoNum type="alphaLcParenR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2?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46CEB-7753-9F4F-9748-35084519B0E0}"/>
              </a:ext>
            </a:extLst>
          </p:cNvPr>
          <p:cNvSpPr txBox="1"/>
          <p:nvPr/>
        </p:nvSpPr>
        <p:spPr>
          <a:xfrm>
            <a:off x="3817397" y="3505201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660; 3000.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A3822-8CB0-5248-955B-090DDF03CAB5}"/>
              </a:ext>
            </a:extLst>
          </p:cNvPr>
          <p:cNvSpPr txBox="1"/>
          <p:nvPr/>
        </p:nvSpPr>
        <p:spPr>
          <a:xfrm>
            <a:off x="5486401" y="4719631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35; 945.</a:t>
            </a:r>
          </a:p>
        </p:txBody>
      </p:sp>
    </p:spTree>
    <p:extLst>
      <p:ext uri="{BB962C8B-B14F-4D97-AF65-F5344CB8AC3E}">
        <p14:creationId xmlns:p14="http://schemas.microsoft.com/office/powerpoint/2010/main" val="920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35100"/>
            <a:ext cx="762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425700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653044" y="3302985"/>
            <a:ext cx="65651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</a:t>
            </a: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có chữ số tận cùng là 0</a:t>
            </a:r>
            <a:endParaRPr lang="en-US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046" y="1388617"/>
            <a:ext cx="6925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0 ; 2 ; 4 ; 6;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1560" y="2348878"/>
            <a:ext cx="657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:0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2264" y="4143843"/>
            <a:ext cx="5179337" cy="202835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9891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3" grpId="0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>
          <a:xfrm>
            <a:off x="0" y="-58246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685800"/>
            <a:ext cx="7696202" cy="2954655"/>
          </a:xfrm>
          <a:prstGeom prst="rect">
            <a:avLst/>
          </a:prstGeom>
          <a:solidFill>
            <a:srgbClr val="CEF9FE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r>
              <a:rPr lang="en-US" sz="2800" b="1" dirty="0"/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; 8 ; 57; 660 ; 945; 5553;  3000:</a:t>
            </a:r>
          </a:p>
          <a:p>
            <a:pPr marL="457200" indent="-457200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660 ; 3000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; 945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2911823" y="256582"/>
            <a:ext cx="2482718" cy="1813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3003" y="2681558"/>
            <a:ext cx="1128473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82378" y="2765375"/>
            <a:ext cx="189590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10900" y="3956737"/>
            <a:ext cx="189590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70451" y="2765375"/>
            <a:ext cx="189590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87068" y="4010533"/>
            <a:ext cx="189590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380899" y="2117299"/>
            <a:ext cx="2950601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2989415" y="2089644"/>
            <a:ext cx="2697655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999558" y="4240366"/>
            <a:ext cx="2704727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493828" y="4228778"/>
            <a:ext cx="2848222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2867729" y="170056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004887" y="1789332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2678861" y="4713588"/>
            <a:ext cx="2772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CHINH PHỤC THỬ THÁCH</a:t>
            </a:r>
            <a:endParaRPr lang="vi-VN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6900636" y="4664166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VỀ ĐÍCH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82" y="297815"/>
            <a:ext cx="1035110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4105703" y="777123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4100544" y="5379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857005" y="125498"/>
            <a:ext cx="2443668" cy="197561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91" y="375036"/>
            <a:ext cx="101439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032704" y="801785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983549" y="4586057"/>
            <a:ext cx="2436529" cy="20570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53" y="5390696"/>
            <a:ext cx="1055740" cy="12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4152980" y="3784265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4152107" y="354240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929479" y="4783786"/>
            <a:ext cx="2402021" cy="18776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87" y="5271579"/>
            <a:ext cx="990583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054668" y="3793403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057575" y="35158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4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317"/>
            <a:ext cx="121919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4296357" y="21680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63901" y="1958261"/>
            <a:ext cx="6219940" cy="769437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1 KHỞI ĐỘNG</a:t>
            </a:r>
            <a:endParaRPr lang="en-US" sz="44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5111" y="5685545"/>
            <a:ext cx="393850" cy="5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5369727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0 ; 2 ;3 ;8 ;9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B. 0 ; 1 ;3 ;5 ;7 ;9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C. 1 ;3 ;5 ;7 ;9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D. 1 ; 2; 3 ;7 ;9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041245" y="65960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528447" y="6650836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003504" y="6650836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97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5369727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2?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; 123 ; 246 ; 467 ; 101 ; 8734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123 ; 101 ; 8743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40 ; 246 ; 8734  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467 ; 101 ; 8734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041245" y="65960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528447" y="6650836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003504" y="6650836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53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5369727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; 5 ; 7.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750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570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770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041245" y="65960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528447" y="6650836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003504" y="6650836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23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317"/>
            <a:ext cx="121919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5821765" y="13340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26703" y="1958259"/>
            <a:ext cx="7494328" cy="92332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2  KHÁM PHÁ</a:t>
            </a: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1655" y="5839455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318"/>
            <a:ext cx="121920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63012" y="2224872"/>
            <a:ext cx="7915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9789" y="109176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9D63BE-FDB3-5D48-A12F-15CC10211D4B}"/>
              </a:ext>
            </a:extLst>
          </p:cNvPr>
          <p:cNvSpPr txBox="1"/>
          <p:nvPr/>
        </p:nvSpPr>
        <p:spPr>
          <a:xfrm>
            <a:off x="3048001" y="786826"/>
            <a:ext cx="634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371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910" y="1371591"/>
            <a:ext cx="6109854" cy="1569660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61213" y="1556427"/>
            <a:ext cx="7069577" cy="354924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4254485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1072</Words>
  <Application>Microsoft Office PowerPoint</Application>
  <PresentationFormat>Widescreen</PresentationFormat>
  <Paragraphs>151</Paragraphs>
  <Slides>18</Slides>
  <Notes>9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.VnBlack</vt:lpstr>
      <vt:lpstr>Arial</vt:lpstr>
      <vt:lpstr>Calibri</vt:lpstr>
      <vt:lpstr>等线</vt:lpstr>
      <vt:lpstr>Times New Roman</vt:lpstr>
      <vt:lpstr>VNI-Avo</vt:lpstr>
      <vt:lpstr>VNI-Times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LE THI THU GIANG</cp:lastModifiedBy>
  <cp:revision>6</cp:revision>
  <dcterms:created xsi:type="dcterms:W3CDTF">2006-08-16T00:00:00Z</dcterms:created>
  <dcterms:modified xsi:type="dcterms:W3CDTF">2021-12-29T15:17:07Z</dcterms:modified>
</cp:coreProperties>
</file>