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527" r:id="rId2"/>
    <p:sldId id="468" r:id="rId3"/>
    <p:sldId id="454" r:id="rId4"/>
    <p:sldId id="535" r:id="rId5"/>
    <p:sldId id="536" r:id="rId6"/>
    <p:sldId id="537" r:id="rId7"/>
    <p:sldId id="539" r:id="rId8"/>
    <p:sldId id="538" r:id="rId9"/>
    <p:sldId id="540" r:id="rId10"/>
    <p:sldId id="541" r:id="rId11"/>
    <p:sldId id="542" r:id="rId12"/>
    <p:sldId id="543" r:id="rId13"/>
    <p:sldId id="497" r:id="rId14"/>
    <p:sldId id="544" r:id="rId15"/>
    <p:sldId id="545" r:id="rId16"/>
    <p:sldId id="546" r:id="rId17"/>
    <p:sldId id="547" r:id="rId18"/>
    <p:sldId id="548" r:id="rId19"/>
    <p:sldId id="549" r:id="rId20"/>
    <p:sldId id="558" r:id="rId21"/>
    <p:sldId id="551" r:id="rId22"/>
    <p:sldId id="552" r:id="rId23"/>
    <p:sldId id="553" r:id="rId24"/>
    <p:sldId id="554" r:id="rId25"/>
    <p:sldId id="555" r:id="rId26"/>
    <p:sldId id="556" r:id="rId27"/>
    <p:sldId id="557" r:id="rId28"/>
    <p:sldId id="492" r:id="rId29"/>
    <p:sldId id="501" r:id="rId30"/>
    <p:sldId id="495" r:id="rId31"/>
    <p:sldId id="520" r:id="rId32"/>
  </p:sldIdLst>
  <p:sldSz cx="9721850" cy="5400675"/>
  <p:notesSz cx="6858000" cy="9144000"/>
  <p:custDataLst>
    <p:tags r:id="rId35"/>
  </p:custDataLst>
  <p:defaultTextStyle>
    <a:defPPr>
      <a:defRPr lang="zh-CN"/>
    </a:defPPr>
    <a:lvl1pPr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82600" indent="-25400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66788" indent="-52388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450975" indent="-79375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935163" indent="-106363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1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51CB"/>
    <a:srgbClr val="66CCFF"/>
    <a:srgbClr val="66FFFF"/>
    <a:srgbClr val="00FFFF"/>
    <a:srgbClr val="00B050"/>
    <a:srgbClr val="006DF0"/>
    <a:srgbClr val="FF9201"/>
    <a:srgbClr val="FFFF00"/>
    <a:srgbClr val="FFFF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0" autoAdjust="0"/>
    <p:restoredTop sz="94660"/>
  </p:normalViewPr>
  <p:slideViewPr>
    <p:cSldViewPr>
      <p:cViewPr varScale="1">
        <p:scale>
          <a:sx n="64" d="100"/>
          <a:sy n="64" d="100"/>
        </p:scale>
        <p:origin x="2632" y="176"/>
      </p:cViewPr>
      <p:guideLst>
        <p:guide orient="horz" pos="1701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3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CBFAF72-1563-47D6-B7E6-34529404EE30}" type="datetimeFigureOut">
              <a:rPr lang="zh-CN" altLang="en-US"/>
              <a:pPr>
                <a:defRPr/>
              </a:pPr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219187B-8851-4471-879F-35BFB0C031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8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01866E4-F001-4660-AF58-DE5DC3ECCFA6}" type="datetimeFigureOut">
              <a:rPr lang="zh-CN" altLang="en-US"/>
              <a:pPr>
                <a:defRPr/>
              </a:pPr>
              <a:t>2021/12/12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7079287-648C-4B3D-8FE1-F0E0722F13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65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2600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6788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0975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35163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19502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34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73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71204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6618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3207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3207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DD85BDDC-0652-496A-BB8E-28D704772BD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0643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BE8A25C2-0D90-49F6-A6F7-37F3A8FEBF51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9503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D753798A-EA77-46EB-A121-A9C0E2741236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378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0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"/>
            <a:ext cx="9721850" cy="5400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6805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750" y="4704672"/>
            <a:ext cx="9721850" cy="6876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59" r:id="rId3"/>
  </p:sldLayoutIdLst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66788" rtl="0" fontAlgn="base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4572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9144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3716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18288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361950" indent="-36195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1625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2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63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3" y="1008533"/>
            <a:ext cx="4782321" cy="1956820"/>
          </a:xfrm>
          <a:prstGeom prst="rect">
            <a:avLst/>
          </a:prstGeom>
        </p:spPr>
      </p:pic>
      <p:pic>
        <p:nvPicPr>
          <p:cNvPr id="68" name="晚会暖场音乐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9637" y="1321067"/>
            <a:ext cx="609600" cy="609600"/>
          </a:xfrm>
          <a:prstGeom prst="rect">
            <a:avLst/>
          </a:prstGeom>
        </p:spPr>
      </p:pic>
      <p:sp>
        <p:nvSpPr>
          <p:cNvPr id="52" name="文本框 2"/>
          <p:cNvSpPr txBox="1">
            <a:spLocks noChangeArrowheads="1"/>
          </p:cNvSpPr>
          <p:nvPr/>
        </p:nvSpPr>
        <p:spPr bwMode="auto">
          <a:xfrm>
            <a:off x="3957971" y="573231"/>
            <a:ext cx="5719238" cy="651723"/>
          </a:xfrm>
          <a:prstGeom prst="rect">
            <a:avLst/>
          </a:prstGeom>
          <a:noFill/>
          <a:ln>
            <a:noFill/>
          </a:ln>
        </p:spPr>
        <p:txBody>
          <a:bodyPr wrap="square" lIns="96780" tIns="48390" rIns="96780" bIns="48390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36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Chính</a:t>
            </a:r>
            <a:r>
              <a:rPr lang="en-US" altLang="zh-CN" sz="3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 </a:t>
            </a:r>
            <a:r>
              <a:rPr lang="en-US" altLang="zh-CN" sz="36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tả</a:t>
            </a:r>
            <a:r>
              <a:rPr lang="en-US" altLang="zh-CN" sz="3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 - </a:t>
            </a:r>
            <a:r>
              <a:rPr lang="en-US" altLang="zh-CN" sz="36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Tuần</a:t>
            </a:r>
            <a:r>
              <a:rPr lang="en-US" altLang="zh-CN" sz="3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 12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2655491" y="2547379"/>
            <a:ext cx="3127254" cy="13350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3989644"/>
            <a:ext cx="9732518" cy="13921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435473"/>
            <a:ext cx="3008382" cy="4965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15" y="142872"/>
            <a:ext cx="1737363" cy="138989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30" y="715079"/>
            <a:ext cx="942983" cy="856603"/>
          </a:xfrm>
          <a:prstGeom prst="rect">
            <a:avLst/>
          </a:prstGeom>
        </p:spPr>
      </p:pic>
      <p:sp>
        <p:nvSpPr>
          <p:cNvPr id="4" name="Flowchart: Card 3"/>
          <p:cNvSpPr/>
          <p:nvPr/>
        </p:nvSpPr>
        <p:spPr>
          <a:xfrm>
            <a:off x="3368046" y="1620217"/>
            <a:ext cx="5741351" cy="1513388"/>
          </a:xfrm>
          <a:prstGeom prst="flowChartPunchedCar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MÙA THẢO QUẢ</a:t>
            </a:r>
            <a:endParaRPr lang="vi-VN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76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8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52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612105"/>
            <a:ext cx="9721849" cy="41764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98797" y="684113"/>
            <a:ext cx="86106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 eaLnBrk="1" hangingPunct="1">
              <a:spcBef>
                <a:spcPts val="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chon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chót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0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" y="2401780"/>
            <a:ext cx="2113526" cy="301387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97" y="1030321"/>
            <a:ext cx="1178431" cy="164585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39" y="847968"/>
            <a:ext cx="589216" cy="822927"/>
          </a:xfrm>
          <a:prstGeom prst="rect">
            <a:avLst/>
          </a:prstGeom>
        </p:spPr>
      </p:pic>
      <p:sp>
        <p:nvSpPr>
          <p:cNvPr id="2" name="矩形 9"/>
          <p:cNvSpPr>
            <a:spLocks noChangeArrowheads="1"/>
          </p:cNvSpPr>
          <p:nvPr/>
        </p:nvSpPr>
        <p:spPr bwMode="auto">
          <a:xfrm>
            <a:off x="4195440" y="934787"/>
            <a:ext cx="3905845" cy="829445"/>
          </a:xfrm>
          <a:prstGeom prst="rect">
            <a:avLst/>
          </a:prstGeom>
          <a:solidFill>
            <a:schemeClr val="accent4"/>
          </a:solidFill>
          <a:ln w="25400" cap="flat" cmpd="sng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dirty="0" err="1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Hoạt</a:t>
            </a:r>
            <a:r>
              <a:rPr lang="en-US" altLang="zh-CN" sz="4800" b="1" dirty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4800" b="1" dirty="0" err="1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động</a:t>
            </a:r>
            <a:r>
              <a:rPr lang="en-US" altLang="zh-CN" sz="4800" b="1" dirty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 2:</a:t>
            </a:r>
            <a:endParaRPr lang="zh-CN" altLang="en-US" sz="4800" b="1" dirty="0">
              <a:solidFill>
                <a:srgbClr val="ECECEC"/>
              </a:solidFill>
              <a:latin typeface="Times New Roman" pitchFamily="18" charset="0"/>
              <a:ea typeface="+mn-ea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" name="椭圆 7"/>
          <p:cNvSpPr>
            <a:spLocks noChangeArrowheads="1"/>
          </p:cNvSpPr>
          <p:nvPr/>
        </p:nvSpPr>
        <p:spPr bwMode="auto">
          <a:xfrm>
            <a:off x="2899555" y="1908249"/>
            <a:ext cx="6425866" cy="2808312"/>
          </a:xfrm>
          <a:prstGeom prst="ellipse">
            <a:avLst/>
          </a:prstGeom>
          <a:solidFill>
            <a:srgbClr val="00B0F0"/>
          </a:solidFill>
          <a:ln w="76200">
            <a:solidFill>
              <a:srgbClr val="F6F6F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6000" b="1" dirty="0" err="1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Bài</a:t>
            </a:r>
            <a:r>
              <a:rPr lang="en-US" altLang="zh-CN" sz="6000" b="1" dirty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6000" b="1" dirty="0" err="1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tập</a:t>
            </a:r>
            <a:r>
              <a:rPr lang="en-US" altLang="zh-CN" sz="6000" b="1" dirty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6000" b="1" dirty="0" err="1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Chính</a:t>
            </a:r>
            <a:r>
              <a:rPr lang="en-US" altLang="zh-CN" sz="6000" b="1" dirty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6000" b="1" dirty="0" err="1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tả</a:t>
            </a:r>
            <a:endParaRPr lang="zh-CN" altLang="zh-CN" sz="6000" b="1" dirty="0">
              <a:solidFill>
                <a:srgbClr val="FFFFF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  <a:sym typeface="宋体" pitchFamily="2" charset="-122"/>
            </a:endParaRPr>
          </a:p>
        </p:txBody>
      </p:sp>
      <p:pic>
        <p:nvPicPr>
          <p:cNvPr id="7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2" y="3679123"/>
            <a:ext cx="1163636" cy="165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5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20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3" grpId="0" bldLvl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图片 1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13" y="3104509"/>
            <a:ext cx="4068837" cy="2309229"/>
          </a:xfrm>
          <a:prstGeom prst="rect">
            <a:avLst/>
          </a:prstGeom>
        </p:spPr>
      </p:pic>
      <p:pic>
        <p:nvPicPr>
          <p:cNvPr id="156" name="图片 1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200">
            <a:off x="6544036" y="1536183"/>
            <a:ext cx="2756722" cy="196396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34967" y="502349"/>
            <a:ext cx="9288380" cy="1261884"/>
            <a:chOff x="442070" y="17520"/>
            <a:chExt cx="4003488" cy="1099794"/>
          </a:xfrm>
        </p:grpSpPr>
        <p:sp>
          <p:nvSpPr>
            <p:cNvPr id="38" name="任意多边形 77"/>
            <p:cNvSpPr/>
            <p:nvPr/>
          </p:nvSpPr>
          <p:spPr>
            <a:xfrm>
              <a:off x="469706" y="205474"/>
              <a:ext cx="3975852" cy="84168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矩形 78"/>
            <p:cNvSpPr/>
            <p:nvPr/>
          </p:nvSpPr>
          <p:spPr>
            <a:xfrm>
              <a:off x="442070" y="205476"/>
              <a:ext cx="109487" cy="84168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文本框 45"/>
            <p:cNvSpPr txBox="1"/>
            <p:nvPr/>
          </p:nvSpPr>
          <p:spPr>
            <a:xfrm>
              <a:off x="640993" y="17520"/>
              <a:ext cx="607757" cy="1099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7601"/>
              <a:r>
                <a:rPr lang="en-US" altLang="zh-CN" sz="7600" b="1" dirty="0">
                  <a:solidFill>
                    <a:prstClr val="white"/>
                  </a:solidFill>
                </a:rPr>
                <a:t>2a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62" name="文本框 6"/>
          <p:cNvSpPr>
            <a:spLocks noChangeArrowheads="1"/>
          </p:cNvSpPr>
          <p:nvPr/>
        </p:nvSpPr>
        <p:spPr bwMode="auto">
          <a:xfrm>
            <a:off x="3116003" y="761223"/>
            <a:ext cx="5129297" cy="931002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algn="just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Tìm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các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từ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ngữ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chứa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tiếng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ghi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ở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mỗi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cột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dọc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trong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các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bảng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sau</a:t>
            </a:r>
            <a:r>
              <a:rPr lang="en-US" altLang="zh-CN" sz="28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: </a:t>
            </a:r>
            <a:endParaRPr lang="zh-CN" altLang="en-US" sz="2800" b="1" dirty="0">
              <a:latin typeface="Times New Roman" pitchFamily="18" charset="0"/>
              <a:ea typeface="微软雅黑" pitchFamily="34" charset="-122"/>
              <a:cs typeface="Times New Roman" pitchFamily="18" charset="0"/>
              <a:sym typeface="微软雅黑" pitchFamily="34" charset="-122"/>
            </a:endParaRPr>
          </a:p>
        </p:txBody>
      </p:sp>
      <p:graphicFrame>
        <p:nvGraphicFramePr>
          <p:cNvPr id="43" name="Group 11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7269511"/>
              </p:ext>
            </p:extLst>
          </p:nvPr>
        </p:nvGraphicFramePr>
        <p:xfrm>
          <a:off x="396429" y="2309551"/>
          <a:ext cx="6248400" cy="115822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684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6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5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19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9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xổ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xơ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Text Box 118"/>
          <p:cNvSpPr txBox="1">
            <a:spLocks noChangeArrowheads="1"/>
          </p:cNvSpPr>
          <p:nvPr/>
        </p:nvSpPr>
        <p:spPr bwMode="auto">
          <a:xfrm>
            <a:off x="397173" y="3894779"/>
            <a:ext cx="3095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9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" dur="500" tmFilter="0,0; .5, 1; 1, 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4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8188664"/>
              </p:ext>
            </p:extLst>
          </p:nvPr>
        </p:nvGraphicFramePr>
        <p:xfrm>
          <a:off x="180405" y="1142505"/>
          <a:ext cx="9310686" cy="190573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189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2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5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22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r>
                        <a:rPr kumimoji="0" lang="en-US" altLang="en-US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altLang="en-US" sz="2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xổ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kumimoji="0" lang="en-US" altLang="en-US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altLang="en-US" sz="2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xơ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kumimoji="0" lang="en-US" altLang="en-US" sz="2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altLang="en-US" sz="2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2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xổ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sài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xơ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mít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sở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46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xổ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lồng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lược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xơ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hào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nịnh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tứ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226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xơ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dừa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r>
                        <a:rPr kumimoji="0" lang="en-US" alt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xứ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图片 18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46000" r="43568" b="14512"/>
          <a:stretch/>
        </p:blipFill>
        <p:spPr>
          <a:xfrm>
            <a:off x="324421" y="3055119"/>
            <a:ext cx="4500886" cy="2345555"/>
          </a:xfrm>
          <a:prstGeom prst="rect">
            <a:avLst/>
          </a:prstGeom>
        </p:spPr>
      </p:pic>
      <p:pic>
        <p:nvPicPr>
          <p:cNvPr id="4" name="图片 18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46000" r="43568" b="14512"/>
          <a:stretch/>
        </p:blipFill>
        <p:spPr>
          <a:xfrm>
            <a:off x="4788917" y="3055120"/>
            <a:ext cx="4500886" cy="23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ón ngon từ... xơ mít - Báo Khánh Hòa điện t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12105"/>
            <a:ext cx="4299184" cy="4153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>
            <a:off x="5004941" y="1803263"/>
            <a:ext cx="3384376" cy="1800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mít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30" y="715079"/>
            <a:ext cx="942983" cy="856603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046" y="160338"/>
            <a:ext cx="942983" cy="8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Xơ dừa trồng cây công dụng của xơ dừa - AZ Farm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1269" name="Picture 5" descr="Xơ dừ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972145"/>
            <a:ext cx="5814767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>
            <a:off x="5970341" y="1803909"/>
            <a:ext cx="3384376" cy="1800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dừa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30" y="715079"/>
            <a:ext cx="942983" cy="856603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046" y="160338"/>
            <a:ext cx="942983" cy="8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iá cao su hôm nay 26/9, Thị trường thế giới trầm lắng, kim ngạch xuất khẩu  hàng Việt sang Mỹ tăng 92,3%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17" y="540097"/>
            <a:ext cx="7416824" cy="360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0845" y="4220556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30" y="715079"/>
            <a:ext cx="942983" cy="856603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2983" cy="8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hỉ Giao HCM] - Su su hướng hữu cơ 500gr | Tik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6" b="17795"/>
          <a:stretch/>
        </p:blipFill>
        <p:spPr bwMode="auto">
          <a:xfrm>
            <a:off x="252413" y="756121"/>
            <a:ext cx="4032448" cy="349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775732"/>
            <a:ext cx="4680520" cy="349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577582" y="4271391"/>
            <a:ext cx="113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Su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5966" y="4266660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Su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hào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4967" y="502349"/>
            <a:ext cx="9288380" cy="1261884"/>
            <a:chOff x="442070" y="17520"/>
            <a:chExt cx="4003488" cy="1099794"/>
          </a:xfrm>
        </p:grpSpPr>
        <p:sp>
          <p:nvSpPr>
            <p:cNvPr id="38" name="任意多边形 77"/>
            <p:cNvSpPr/>
            <p:nvPr/>
          </p:nvSpPr>
          <p:spPr>
            <a:xfrm>
              <a:off x="469706" y="205474"/>
              <a:ext cx="3975852" cy="84168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矩形 78"/>
            <p:cNvSpPr/>
            <p:nvPr/>
          </p:nvSpPr>
          <p:spPr>
            <a:xfrm>
              <a:off x="442070" y="205476"/>
              <a:ext cx="109487" cy="84168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文本框 45"/>
            <p:cNvSpPr txBox="1"/>
            <p:nvPr/>
          </p:nvSpPr>
          <p:spPr>
            <a:xfrm>
              <a:off x="640993" y="17520"/>
              <a:ext cx="607757" cy="1099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7601"/>
              <a:r>
                <a:rPr lang="en-US" altLang="zh-CN" sz="7600" b="1" dirty="0">
                  <a:solidFill>
                    <a:prstClr val="white"/>
                  </a:solidFill>
                </a:rPr>
                <a:t>3a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62" name="文本框 6"/>
          <p:cNvSpPr>
            <a:spLocks noChangeArrowheads="1"/>
          </p:cNvSpPr>
          <p:nvPr/>
        </p:nvSpPr>
        <p:spPr bwMode="auto">
          <a:xfrm>
            <a:off x="3116003" y="761223"/>
            <a:ext cx="5129297" cy="931002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algn="just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2800" b="1" dirty="0">
              <a:latin typeface="Times New Roman" pitchFamily="18" charset="0"/>
              <a:ea typeface="微软雅黑" pitchFamily="34" charset="-122"/>
              <a:cs typeface="Times New Roman" pitchFamily="18" charset="0"/>
              <a:sym typeface="微软雅黑" pitchFamily="34" charset="-122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2168" y="2263066"/>
            <a:ext cx="7793219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sít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sên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sam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sò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sứa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sán</a:t>
            </a:r>
            <a:endParaRPr lang="en-US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2168" y="3123674"/>
            <a:ext cx="7782932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sả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sung,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sim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sâm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sấu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sậy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sồi</a:t>
            </a:r>
            <a:endParaRPr lang="en-US" altLang="en-US" dirty="0">
              <a:solidFill>
                <a:srgbClr val="3C12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499" y="2268289"/>
            <a:ext cx="1732351" cy="2534024"/>
          </a:xfrm>
          <a:prstGeom prst="rect">
            <a:avLst/>
          </a:prstGeom>
        </p:spPr>
      </p:pic>
      <p:pic>
        <p:nvPicPr>
          <p:cNvPr id="14" name="图片 18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46000" r="43568" b="14512"/>
          <a:stretch/>
        </p:blipFill>
        <p:spPr>
          <a:xfrm>
            <a:off x="-219310" y="3580480"/>
            <a:ext cx="3024336" cy="182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3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" dur="500" tmFilter="0,0; .5, 1; 1, 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bldLvl="0" autoUpdateAnimBg="0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组合 12"/>
          <p:cNvGrpSpPr/>
          <p:nvPr/>
        </p:nvGrpSpPr>
        <p:grpSpPr>
          <a:xfrm rot="11700000">
            <a:off x="2527689" y="480557"/>
            <a:ext cx="4013411" cy="4254778"/>
            <a:chOff x="2915815" y="1061933"/>
            <a:chExt cx="3695225" cy="3917197"/>
          </a:xfrm>
          <a:solidFill>
            <a:srgbClr val="FFFFFF">
              <a:alpha val="60000"/>
            </a:srgbClr>
          </a:solidFill>
        </p:grpSpPr>
        <p:sp>
          <p:nvSpPr>
            <p:cNvPr id="198" name="Freeform 6"/>
            <p:cNvSpPr>
              <a:spLocks/>
            </p:cNvSpPr>
            <p:nvPr/>
          </p:nvSpPr>
          <p:spPr bwMode="auto">
            <a:xfrm>
              <a:off x="2915815" y="1066713"/>
              <a:ext cx="3695222" cy="3897654"/>
            </a:xfrm>
            <a:custGeom>
              <a:avLst/>
              <a:gdLst>
                <a:gd name="T0" fmla="*/ 151 w 456"/>
                <a:gd name="T1" fmla="*/ 0 h 481"/>
                <a:gd name="T2" fmla="*/ 214 w 456"/>
                <a:gd name="T3" fmla="*/ 58 h 481"/>
                <a:gd name="T4" fmla="*/ 214 w 456"/>
                <a:gd name="T5" fmla="*/ 56 h 481"/>
                <a:gd name="T6" fmla="*/ 294 w 456"/>
                <a:gd name="T7" fmla="*/ 106 h 481"/>
                <a:gd name="T8" fmla="*/ 294 w 456"/>
                <a:gd name="T9" fmla="*/ 106 h 481"/>
                <a:gd name="T10" fmla="*/ 349 w 456"/>
                <a:gd name="T11" fmla="*/ 91 h 481"/>
                <a:gd name="T12" fmla="*/ 456 w 456"/>
                <a:gd name="T13" fmla="*/ 198 h 481"/>
                <a:gd name="T14" fmla="*/ 349 w 456"/>
                <a:gd name="T15" fmla="*/ 305 h 481"/>
                <a:gd name="T16" fmla="*/ 346 w 456"/>
                <a:gd name="T17" fmla="*/ 304 h 481"/>
                <a:gd name="T18" fmla="*/ 349 w 456"/>
                <a:gd name="T19" fmla="*/ 305 h 481"/>
                <a:gd name="T20" fmla="*/ 329 w 456"/>
                <a:gd name="T21" fmla="*/ 388 h 481"/>
                <a:gd name="T22" fmla="*/ 329 w 456"/>
                <a:gd name="T23" fmla="*/ 387 h 481"/>
                <a:gd name="T24" fmla="*/ 344 w 456"/>
                <a:gd name="T25" fmla="*/ 426 h 481"/>
                <a:gd name="T26" fmla="*/ 288 w 456"/>
                <a:gd name="T27" fmla="*/ 481 h 481"/>
                <a:gd name="T28" fmla="*/ 233 w 456"/>
                <a:gd name="T29" fmla="*/ 426 h 481"/>
                <a:gd name="T30" fmla="*/ 269 w 456"/>
                <a:gd name="T31" fmla="*/ 374 h 481"/>
                <a:gd name="T32" fmla="*/ 268 w 456"/>
                <a:gd name="T33" fmla="*/ 374 h 481"/>
                <a:gd name="T34" fmla="*/ 296 w 456"/>
                <a:gd name="T35" fmla="*/ 291 h 481"/>
                <a:gd name="T36" fmla="*/ 285 w 456"/>
                <a:gd name="T37" fmla="*/ 283 h 481"/>
                <a:gd name="T38" fmla="*/ 287 w 456"/>
                <a:gd name="T39" fmla="*/ 284 h 481"/>
                <a:gd name="T40" fmla="*/ 200 w 456"/>
                <a:gd name="T41" fmla="*/ 353 h 481"/>
                <a:gd name="T42" fmla="*/ 200 w 456"/>
                <a:gd name="T43" fmla="*/ 352 h 481"/>
                <a:gd name="T44" fmla="*/ 200 w 456"/>
                <a:gd name="T45" fmla="*/ 359 h 481"/>
                <a:gd name="T46" fmla="*/ 143 w 456"/>
                <a:gd name="T47" fmla="*/ 416 h 481"/>
                <a:gd name="T48" fmla="*/ 86 w 456"/>
                <a:gd name="T49" fmla="*/ 359 h 481"/>
                <a:gd name="T50" fmla="*/ 143 w 456"/>
                <a:gd name="T51" fmla="*/ 302 h 481"/>
                <a:gd name="T52" fmla="*/ 160 w 456"/>
                <a:gd name="T53" fmla="*/ 305 h 481"/>
                <a:gd name="T54" fmla="*/ 160 w 456"/>
                <a:gd name="T55" fmla="*/ 304 h 481"/>
                <a:gd name="T56" fmla="*/ 249 w 456"/>
                <a:gd name="T57" fmla="*/ 236 h 481"/>
                <a:gd name="T58" fmla="*/ 245 w 456"/>
                <a:gd name="T59" fmla="*/ 224 h 481"/>
                <a:gd name="T60" fmla="*/ 246 w 456"/>
                <a:gd name="T61" fmla="*/ 227 h 481"/>
                <a:gd name="T62" fmla="*/ 139 w 456"/>
                <a:gd name="T63" fmla="*/ 240 h 481"/>
                <a:gd name="T64" fmla="*/ 139 w 456"/>
                <a:gd name="T65" fmla="*/ 239 h 481"/>
                <a:gd name="T66" fmla="*/ 75 w 456"/>
                <a:gd name="T67" fmla="*/ 274 h 481"/>
                <a:gd name="T68" fmla="*/ 0 w 456"/>
                <a:gd name="T69" fmla="*/ 199 h 481"/>
                <a:gd name="T70" fmla="*/ 75 w 456"/>
                <a:gd name="T71" fmla="*/ 123 h 481"/>
                <a:gd name="T72" fmla="*/ 141 w 456"/>
                <a:gd name="T73" fmla="*/ 161 h 481"/>
                <a:gd name="T74" fmla="*/ 141 w 456"/>
                <a:gd name="T75" fmla="*/ 161 h 481"/>
                <a:gd name="T76" fmla="*/ 246 w 456"/>
                <a:gd name="T77" fmla="*/ 170 h 481"/>
                <a:gd name="T78" fmla="*/ 157 w 456"/>
                <a:gd name="T79" fmla="*/ 127 h 481"/>
                <a:gd name="T80" fmla="*/ 157 w 456"/>
                <a:gd name="T81" fmla="*/ 127 h 481"/>
                <a:gd name="T82" fmla="*/ 151 w 456"/>
                <a:gd name="T83" fmla="*/ 128 h 481"/>
                <a:gd name="T84" fmla="*/ 87 w 456"/>
                <a:gd name="T85" fmla="*/ 64 h 481"/>
                <a:gd name="T86" fmla="*/ 151 w 456"/>
                <a:gd name="T87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6" h="481">
                  <a:moveTo>
                    <a:pt x="151" y="0"/>
                  </a:moveTo>
                  <a:cubicBezTo>
                    <a:pt x="184" y="0"/>
                    <a:pt x="211" y="25"/>
                    <a:pt x="214" y="58"/>
                  </a:cubicBezTo>
                  <a:cubicBezTo>
                    <a:pt x="214" y="57"/>
                    <a:pt x="214" y="57"/>
                    <a:pt x="214" y="56"/>
                  </a:cubicBezTo>
                  <a:cubicBezTo>
                    <a:pt x="238" y="102"/>
                    <a:pt x="265" y="119"/>
                    <a:pt x="294" y="106"/>
                  </a:cubicBezTo>
                  <a:cubicBezTo>
                    <a:pt x="294" y="106"/>
                    <a:pt x="294" y="106"/>
                    <a:pt x="294" y="106"/>
                  </a:cubicBezTo>
                  <a:cubicBezTo>
                    <a:pt x="310" y="96"/>
                    <a:pt x="329" y="91"/>
                    <a:pt x="349" y="91"/>
                  </a:cubicBezTo>
                  <a:cubicBezTo>
                    <a:pt x="408" y="91"/>
                    <a:pt x="456" y="138"/>
                    <a:pt x="456" y="198"/>
                  </a:cubicBezTo>
                  <a:cubicBezTo>
                    <a:pt x="456" y="257"/>
                    <a:pt x="408" y="305"/>
                    <a:pt x="349" y="305"/>
                  </a:cubicBezTo>
                  <a:cubicBezTo>
                    <a:pt x="348" y="305"/>
                    <a:pt x="347" y="305"/>
                    <a:pt x="346" y="304"/>
                  </a:cubicBezTo>
                  <a:cubicBezTo>
                    <a:pt x="347" y="305"/>
                    <a:pt x="348" y="305"/>
                    <a:pt x="349" y="305"/>
                  </a:cubicBezTo>
                  <a:cubicBezTo>
                    <a:pt x="327" y="333"/>
                    <a:pt x="320" y="361"/>
                    <a:pt x="329" y="388"/>
                  </a:cubicBezTo>
                  <a:cubicBezTo>
                    <a:pt x="329" y="387"/>
                    <a:pt x="329" y="387"/>
                    <a:pt x="329" y="387"/>
                  </a:cubicBezTo>
                  <a:cubicBezTo>
                    <a:pt x="338" y="397"/>
                    <a:pt x="344" y="411"/>
                    <a:pt x="344" y="426"/>
                  </a:cubicBezTo>
                  <a:cubicBezTo>
                    <a:pt x="344" y="456"/>
                    <a:pt x="319" y="481"/>
                    <a:pt x="288" y="481"/>
                  </a:cubicBezTo>
                  <a:cubicBezTo>
                    <a:pt x="258" y="481"/>
                    <a:pt x="233" y="456"/>
                    <a:pt x="233" y="426"/>
                  </a:cubicBezTo>
                  <a:cubicBezTo>
                    <a:pt x="233" y="402"/>
                    <a:pt x="248" y="381"/>
                    <a:pt x="269" y="374"/>
                  </a:cubicBezTo>
                  <a:cubicBezTo>
                    <a:pt x="269" y="374"/>
                    <a:pt x="269" y="374"/>
                    <a:pt x="268" y="374"/>
                  </a:cubicBezTo>
                  <a:cubicBezTo>
                    <a:pt x="292" y="351"/>
                    <a:pt x="301" y="323"/>
                    <a:pt x="296" y="291"/>
                  </a:cubicBezTo>
                  <a:cubicBezTo>
                    <a:pt x="302" y="294"/>
                    <a:pt x="286" y="284"/>
                    <a:pt x="285" y="283"/>
                  </a:cubicBezTo>
                  <a:cubicBezTo>
                    <a:pt x="286" y="284"/>
                    <a:pt x="286" y="284"/>
                    <a:pt x="287" y="284"/>
                  </a:cubicBezTo>
                  <a:cubicBezTo>
                    <a:pt x="259" y="282"/>
                    <a:pt x="230" y="305"/>
                    <a:pt x="200" y="353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0" y="354"/>
                    <a:pt x="200" y="357"/>
                    <a:pt x="200" y="359"/>
                  </a:cubicBezTo>
                  <a:cubicBezTo>
                    <a:pt x="200" y="391"/>
                    <a:pt x="175" y="416"/>
                    <a:pt x="143" y="416"/>
                  </a:cubicBezTo>
                  <a:cubicBezTo>
                    <a:pt x="112" y="416"/>
                    <a:pt x="86" y="391"/>
                    <a:pt x="86" y="359"/>
                  </a:cubicBezTo>
                  <a:cubicBezTo>
                    <a:pt x="86" y="328"/>
                    <a:pt x="112" y="302"/>
                    <a:pt x="143" y="302"/>
                  </a:cubicBezTo>
                  <a:cubicBezTo>
                    <a:pt x="149" y="302"/>
                    <a:pt x="155" y="303"/>
                    <a:pt x="160" y="305"/>
                  </a:cubicBezTo>
                  <a:cubicBezTo>
                    <a:pt x="160" y="304"/>
                    <a:pt x="160" y="304"/>
                    <a:pt x="160" y="304"/>
                  </a:cubicBezTo>
                  <a:cubicBezTo>
                    <a:pt x="209" y="296"/>
                    <a:pt x="239" y="274"/>
                    <a:pt x="249" y="236"/>
                  </a:cubicBezTo>
                  <a:cubicBezTo>
                    <a:pt x="250" y="237"/>
                    <a:pt x="246" y="227"/>
                    <a:pt x="245" y="224"/>
                  </a:cubicBezTo>
                  <a:cubicBezTo>
                    <a:pt x="246" y="225"/>
                    <a:pt x="246" y="226"/>
                    <a:pt x="246" y="227"/>
                  </a:cubicBezTo>
                  <a:cubicBezTo>
                    <a:pt x="207" y="206"/>
                    <a:pt x="171" y="210"/>
                    <a:pt x="139" y="240"/>
                  </a:cubicBezTo>
                  <a:cubicBezTo>
                    <a:pt x="139" y="239"/>
                    <a:pt x="139" y="239"/>
                    <a:pt x="139" y="239"/>
                  </a:cubicBezTo>
                  <a:cubicBezTo>
                    <a:pt x="126" y="260"/>
                    <a:pt x="102" y="274"/>
                    <a:pt x="75" y="274"/>
                  </a:cubicBezTo>
                  <a:cubicBezTo>
                    <a:pt x="34" y="274"/>
                    <a:pt x="0" y="240"/>
                    <a:pt x="0" y="199"/>
                  </a:cubicBezTo>
                  <a:cubicBezTo>
                    <a:pt x="0" y="157"/>
                    <a:pt x="34" y="123"/>
                    <a:pt x="75" y="123"/>
                  </a:cubicBezTo>
                  <a:cubicBezTo>
                    <a:pt x="103" y="123"/>
                    <a:pt x="128" y="138"/>
                    <a:pt x="141" y="161"/>
                  </a:cubicBezTo>
                  <a:cubicBezTo>
                    <a:pt x="141" y="161"/>
                    <a:pt x="141" y="161"/>
                    <a:pt x="141" y="161"/>
                  </a:cubicBezTo>
                  <a:cubicBezTo>
                    <a:pt x="176" y="187"/>
                    <a:pt x="211" y="190"/>
                    <a:pt x="246" y="170"/>
                  </a:cubicBezTo>
                  <a:cubicBezTo>
                    <a:pt x="237" y="141"/>
                    <a:pt x="207" y="127"/>
                    <a:pt x="157" y="127"/>
                  </a:cubicBezTo>
                  <a:cubicBezTo>
                    <a:pt x="157" y="127"/>
                    <a:pt x="157" y="127"/>
                    <a:pt x="157" y="127"/>
                  </a:cubicBezTo>
                  <a:cubicBezTo>
                    <a:pt x="155" y="128"/>
                    <a:pt x="153" y="128"/>
                    <a:pt x="151" y="128"/>
                  </a:cubicBezTo>
                  <a:cubicBezTo>
                    <a:pt x="116" y="128"/>
                    <a:pt x="87" y="99"/>
                    <a:pt x="87" y="64"/>
                  </a:cubicBezTo>
                  <a:cubicBezTo>
                    <a:pt x="87" y="29"/>
                    <a:pt x="116" y="0"/>
                    <a:pt x="151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99000">
                  <a:schemeClr val="bg1"/>
                </a:gs>
              </a:gsLst>
              <a:lin ang="8400000" scaled="0"/>
            </a:gradFill>
            <a:ln>
              <a:noFill/>
            </a:ln>
          </p:spPr>
          <p:txBody>
            <a:bodyPr/>
            <a:lstStyle/>
            <a:p>
              <a:pPr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2916361" y="2065130"/>
              <a:ext cx="1224000" cy="1224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0" name="椭圆 199"/>
            <p:cNvSpPr/>
            <p:nvPr/>
          </p:nvSpPr>
          <p:spPr>
            <a:xfrm rot="9900000">
              <a:off x="4898025" y="1809821"/>
              <a:ext cx="1713015" cy="171301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b="1" dirty="0" err="1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altLang="zh-CN" sz="4400" b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400" b="1" dirty="0" err="1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endParaRPr lang="zh-CN" alt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>
              <a:off x="3618180" y="1061933"/>
              <a:ext cx="1044000" cy="1044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4" name="椭圆 203"/>
            <p:cNvSpPr/>
            <p:nvPr/>
          </p:nvSpPr>
          <p:spPr>
            <a:xfrm>
              <a:off x="3606368" y="3510024"/>
              <a:ext cx="936000" cy="936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6" name="椭圆 205"/>
            <p:cNvSpPr/>
            <p:nvPr/>
          </p:nvSpPr>
          <p:spPr>
            <a:xfrm>
              <a:off x="4787756" y="4042758"/>
              <a:ext cx="936372" cy="93637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" y="1212260"/>
            <a:ext cx="2582634" cy="3595145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5004941" y="370169"/>
            <a:ext cx="3612059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Hiểu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nội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dung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bài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viết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chính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tả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: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Mùa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thảo</a:t>
            </a:r>
            <a:r>
              <a:rPr lang="en-US" sz="2000" b="1" dirty="0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</a:t>
            </a:r>
            <a:r>
              <a:rPr lang="en-US" sz="2000" b="1" dirty="0" err="1">
                <a:solidFill>
                  <a:srgbClr val="006DF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quả</a:t>
            </a:r>
            <a:endParaRPr lang="en-US" sz="2000" b="1" dirty="0">
              <a:solidFill>
                <a:srgbClr val="006DF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43570" y="1335033"/>
            <a:ext cx="361205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dirty="0">
                <a:solidFill>
                  <a:srgbClr val="FF9201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Viết đúng bài chính tả và trình bày đúng hình thức bài văn xuôi.</a:t>
            </a:r>
            <a:endParaRPr lang="vi-VN" sz="2000" b="1" dirty="0">
              <a:solidFill>
                <a:srgbClr val="FF920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393921" y="2883293"/>
            <a:ext cx="332792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zh-C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 được các từ ngữ thích hợp theo yêu cầu bài tập 2.</a:t>
            </a:r>
            <a:endParaRPr lang="en-US" altLang="zh-CN" sz="1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430544" y="4258751"/>
            <a:ext cx="2627342" cy="400110"/>
          </a:xfrm>
          <a:prstGeom prst="rect">
            <a:avLst/>
          </a:prstGeom>
          <a:ln>
            <a:solidFill>
              <a:srgbClr val="9751C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zh-C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 được bài tập 3. 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5" name="组合 41"/>
          <p:cNvGrpSpPr>
            <a:grpSpLocks/>
          </p:cNvGrpSpPr>
          <p:nvPr/>
        </p:nvGrpSpPr>
        <p:grpSpPr bwMode="auto">
          <a:xfrm>
            <a:off x="4035367" y="503736"/>
            <a:ext cx="814813" cy="804496"/>
            <a:chOff x="3885914" y="900137"/>
            <a:chExt cx="1094162" cy="1080582"/>
          </a:xfrm>
        </p:grpSpPr>
        <p:grpSp>
          <p:nvGrpSpPr>
            <p:cNvPr id="216" name="组合 42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18" name="椭圆 217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ker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19" name="椭圆 218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/>
              </a:p>
            </p:txBody>
          </p:sp>
        </p:grpSp>
        <p:sp>
          <p:nvSpPr>
            <p:cNvPr id="217" name="Title 3"/>
            <p:cNvSpPr txBox="1">
              <a:spLocks/>
            </p:cNvSpPr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b="1">
                  <a:solidFill>
                    <a:schemeClr val="bg1"/>
                  </a:solidFill>
                  <a:latin typeface="微软雅黑" pitchFamily="34" charset="-122"/>
                </a:rPr>
                <a:t>01</a:t>
              </a:r>
            </a:p>
          </p:txBody>
        </p:sp>
      </p:grpSp>
      <p:grpSp>
        <p:nvGrpSpPr>
          <p:cNvPr id="220" name="组合 46"/>
          <p:cNvGrpSpPr>
            <a:grpSpLocks/>
          </p:cNvGrpSpPr>
          <p:nvPr/>
        </p:nvGrpSpPr>
        <p:grpSpPr bwMode="auto">
          <a:xfrm>
            <a:off x="5219067" y="2812027"/>
            <a:ext cx="1020737" cy="1008953"/>
            <a:chOff x="3885914" y="900137"/>
            <a:chExt cx="1094162" cy="1080582"/>
          </a:xfrm>
        </p:grpSpPr>
        <p:grpSp>
          <p:nvGrpSpPr>
            <p:cNvPr id="221" name="组合 47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23" name="椭圆 222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4" name="椭圆 223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222" name="Title 3"/>
            <p:cNvSpPr txBox="1">
              <a:spLocks/>
            </p:cNvSpPr>
            <p:nvPr/>
          </p:nvSpPr>
          <p:spPr bwMode="auto">
            <a:xfrm>
              <a:off x="4105483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3000" b="1">
                  <a:solidFill>
                    <a:schemeClr val="bg1"/>
                  </a:solidFill>
                  <a:latin typeface="微软雅黑" pitchFamily="34" charset="-122"/>
                </a:rPr>
                <a:t>03</a:t>
              </a:r>
            </a:p>
          </p:txBody>
        </p:sp>
      </p:grpSp>
      <p:grpSp>
        <p:nvGrpSpPr>
          <p:cNvPr id="225" name="组合 51"/>
          <p:cNvGrpSpPr>
            <a:grpSpLocks/>
          </p:cNvGrpSpPr>
          <p:nvPr/>
        </p:nvGrpSpPr>
        <p:grpSpPr bwMode="auto">
          <a:xfrm>
            <a:off x="4299070" y="3804683"/>
            <a:ext cx="946664" cy="934874"/>
            <a:chOff x="3885914" y="900137"/>
            <a:chExt cx="1094162" cy="1080582"/>
          </a:xfrm>
        </p:grpSpPr>
        <p:grpSp>
          <p:nvGrpSpPr>
            <p:cNvPr id="226" name="组合 52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28" name="椭圆 227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9" name="椭圆 228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227" name="Title 3"/>
            <p:cNvSpPr txBox="1">
              <a:spLocks/>
            </p:cNvSpPr>
            <p:nvPr/>
          </p:nvSpPr>
          <p:spPr bwMode="auto">
            <a:xfrm>
              <a:off x="4042156" y="1142544"/>
              <a:ext cx="796698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3000" b="1" dirty="0">
                  <a:solidFill>
                    <a:schemeClr val="bg1"/>
                  </a:solidFill>
                  <a:latin typeface="微软雅黑" pitchFamily="34" charset="-122"/>
                </a:rPr>
                <a:t>04</a:t>
              </a:r>
            </a:p>
          </p:txBody>
        </p:sp>
      </p:grpSp>
      <p:grpSp>
        <p:nvGrpSpPr>
          <p:cNvPr id="230" name="组合 56"/>
          <p:cNvGrpSpPr>
            <a:grpSpLocks/>
          </p:cNvGrpSpPr>
          <p:nvPr/>
        </p:nvGrpSpPr>
        <p:grpSpPr bwMode="auto">
          <a:xfrm>
            <a:off x="5112400" y="1394162"/>
            <a:ext cx="814813" cy="805977"/>
            <a:chOff x="3885916" y="900137"/>
            <a:chExt cx="1094162" cy="1080582"/>
          </a:xfrm>
          <a:effectLst/>
        </p:grpSpPr>
        <p:grpSp>
          <p:nvGrpSpPr>
            <p:cNvPr id="231" name="组合 57"/>
            <p:cNvGrpSpPr>
              <a:grpSpLocks/>
            </p:cNvGrpSpPr>
            <p:nvPr/>
          </p:nvGrpSpPr>
          <p:grpSpPr bwMode="auto">
            <a:xfrm>
              <a:off x="3885916" y="900137"/>
              <a:ext cx="1094162" cy="1080582"/>
              <a:chOff x="1273443" y="3314665"/>
              <a:chExt cx="1807056" cy="1784628"/>
            </a:xfrm>
          </p:grpSpPr>
          <p:sp>
            <p:nvSpPr>
              <p:cNvPr id="233" name="椭圆 232"/>
              <p:cNvSpPr/>
              <p:nvPr/>
            </p:nvSpPr>
            <p:spPr>
              <a:xfrm rot="1245109">
                <a:off x="1273443" y="3314665"/>
                <a:ext cx="1807056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kern="0">
                  <a:solidFill>
                    <a:schemeClr val="accent5">
                      <a:lumMod val="50000"/>
                    </a:schemeClr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/>
              </a:p>
            </p:txBody>
          </p:sp>
        </p:grpSp>
        <p:sp>
          <p:nvSpPr>
            <p:cNvPr id="232" name="Title 3"/>
            <p:cNvSpPr txBox="1">
              <a:spLocks/>
            </p:cNvSpPr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b="1">
                  <a:solidFill>
                    <a:schemeClr val="bg1"/>
                  </a:solidFill>
                  <a:latin typeface="微软雅黑" pitchFamily="34" charset="-122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6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3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16" y="3621709"/>
            <a:ext cx="7491547" cy="1778966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4420" y="828129"/>
            <a:ext cx="4100319" cy="107721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sít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sên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sam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sò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sứa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sán</a:t>
            </a:r>
            <a:endParaRPr lang="en-US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4421" y="2446768"/>
            <a:ext cx="4100319" cy="107721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sả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sung,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sim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sâm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sấu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sậy</a:t>
            </a:r>
            <a:r>
              <a:rPr lang="en-US" altLang="en-US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sồi</a:t>
            </a:r>
            <a:endParaRPr lang="en-US" altLang="en-US" dirty="0">
              <a:solidFill>
                <a:srgbClr val="3C12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644901" y="1260177"/>
            <a:ext cx="1152128" cy="36004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>
            <a:off x="4637681" y="2805357"/>
            <a:ext cx="1152128" cy="36004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ounded Rectangle 6"/>
          <p:cNvSpPr/>
          <p:nvPr/>
        </p:nvSpPr>
        <p:spPr>
          <a:xfrm>
            <a:off x="6013053" y="900137"/>
            <a:ext cx="3600400" cy="1080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33622" y="2443866"/>
            <a:ext cx="3600400" cy="1080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29" y="756120"/>
            <a:ext cx="4248472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4581" y="3927945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sít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9"/>
          <a:stretch/>
        </p:blipFill>
        <p:spPr bwMode="auto">
          <a:xfrm>
            <a:off x="4932934" y="756120"/>
            <a:ext cx="4528858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46576" y="3927945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Sam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ò Điệp Nhật Nguyên Con - GIAO NHANH TRONG 2H – Đảo Hải S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756121"/>
            <a:ext cx="4392488" cy="333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1.113 hình ảnh về con sứa đẹp ngất ngây, mời bạn cùng khám phá - Mua bán 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7"/>
          <a:stretch/>
        </p:blipFill>
        <p:spPr bwMode="auto">
          <a:xfrm>
            <a:off x="4716908" y="776543"/>
            <a:ext cx="4986397" cy="331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6368" y="4148233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Sò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9157" y="4068489"/>
            <a:ext cx="737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Sứa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12105"/>
            <a:ext cx="5819427" cy="4213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ounded Rectangle 1"/>
          <p:cNvSpPr/>
          <p:nvPr/>
        </p:nvSpPr>
        <p:spPr>
          <a:xfrm>
            <a:off x="6949157" y="1836241"/>
            <a:ext cx="1800200" cy="172819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si</a:t>
            </a:r>
            <a:endParaRPr lang="vi-VN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1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ông dụng- Cách dùng của Sim rừ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61" y="1044153"/>
            <a:ext cx="3775532" cy="2995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65" y="900137"/>
            <a:ext cx="4072080" cy="2995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4303854" y="4188880"/>
            <a:ext cx="845103" cy="584775"/>
          </a:xfrm>
          <a:prstGeom prst="rect">
            <a:avLst/>
          </a:prstGeom>
          <a:ln>
            <a:solidFill>
              <a:srgbClr val="9751CB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Sim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8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487363"/>
            <a:ext cx="6858000" cy="40851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110575" y="4572544"/>
            <a:ext cx="1497526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sấu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34999"/>
            <a:ext cx="5715000" cy="4276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661125" y="1476201"/>
            <a:ext cx="2376264" cy="244827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sậy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1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Ứng dụng gỗ sồi? Phân loại gỗ sồi Nga và gỗ sồi Mỹ như thế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828129"/>
            <a:ext cx="4314162" cy="31040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909" y="828129"/>
            <a:ext cx="4660565" cy="31040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4861" y="3987769"/>
            <a:ext cx="73129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Sồi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5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"/>
          <p:cNvSpPr>
            <a:spLocks/>
          </p:cNvSpPr>
          <p:nvPr/>
        </p:nvSpPr>
        <p:spPr bwMode="auto">
          <a:xfrm>
            <a:off x="2418302" y="4268555"/>
            <a:ext cx="945871" cy="635872"/>
          </a:xfrm>
          <a:custGeom>
            <a:avLst/>
            <a:gdLst>
              <a:gd name="T0" fmla="*/ 0 w 1113"/>
              <a:gd name="T1" fmla="*/ 0 h 757"/>
              <a:gd name="T2" fmla="*/ 1113 w 1113"/>
              <a:gd name="T3" fmla="*/ 0 h 757"/>
              <a:gd name="T4" fmla="*/ 1113 w 1113"/>
              <a:gd name="T5" fmla="*/ 685 h 757"/>
              <a:gd name="T6" fmla="*/ 249 w 1113"/>
              <a:gd name="T7" fmla="*/ 685 h 757"/>
              <a:gd name="T8" fmla="*/ 177 w 1113"/>
              <a:gd name="T9" fmla="*/ 757 h 757"/>
              <a:gd name="T10" fmla="*/ 105 w 1113"/>
              <a:gd name="T11" fmla="*/ 685 h 757"/>
              <a:gd name="T12" fmla="*/ 0 w 1113"/>
              <a:gd name="T13" fmla="*/ 685 h 757"/>
              <a:gd name="T14" fmla="*/ 0 w 1113"/>
              <a:gd name="T15" fmla="*/ 0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3" h="757">
                <a:moveTo>
                  <a:pt x="0" y="0"/>
                </a:moveTo>
                <a:lnTo>
                  <a:pt x="1113" y="0"/>
                </a:lnTo>
                <a:lnTo>
                  <a:pt x="1113" y="685"/>
                </a:lnTo>
                <a:lnTo>
                  <a:pt x="249" y="685"/>
                </a:lnTo>
                <a:lnTo>
                  <a:pt x="177" y="757"/>
                </a:lnTo>
                <a:lnTo>
                  <a:pt x="105" y="685"/>
                </a:lnTo>
                <a:lnTo>
                  <a:pt x="0" y="6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67681" tIns="33841" rIns="67681" bIns="33841"/>
          <a:lstStyle/>
          <a:p>
            <a:pPr defTabSz="90278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42" name="Freeform 8"/>
          <p:cNvSpPr>
            <a:spLocks/>
          </p:cNvSpPr>
          <p:nvPr/>
        </p:nvSpPr>
        <p:spPr bwMode="auto">
          <a:xfrm>
            <a:off x="1472429" y="805029"/>
            <a:ext cx="2875399" cy="3362542"/>
          </a:xfrm>
          <a:custGeom>
            <a:avLst/>
            <a:gdLst>
              <a:gd name="T0" fmla="*/ 133 w 3381"/>
              <a:gd name="T1" fmla="*/ 2348 h 3999"/>
              <a:gd name="T2" fmla="*/ 0 w 3381"/>
              <a:gd name="T3" fmla="*/ 1703 h 3999"/>
              <a:gd name="T4" fmla="*/ 282 w 3381"/>
              <a:gd name="T5" fmla="*/ 767 h 3999"/>
              <a:gd name="T6" fmla="*/ 1039 w 3381"/>
              <a:gd name="T7" fmla="*/ 133 h 3999"/>
              <a:gd name="T8" fmla="*/ 1689 w 3381"/>
              <a:gd name="T9" fmla="*/ 0 h 3999"/>
              <a:gd name="T10" fmla="*/ 2885 w 3381"/>
              <a:gd name="T11" fmla="*/ 495 h 3999"/>
              <a:gd name="T12" fmla="*/ 3381 w 3381"/>
              <a:gd name="T13" fmla="*/ 1691 h 3999"/>
              <a:gd name="T14" fmla="*/ 3097 w 3381"/>
              <a:gd name="T15" fmla="*/ 2624 h 3999"/>
              <a:gd name="T16" fmla="*/ 2346 w 3381"/>
              <a:gd name="T17" fmla="*/ 3248 h 3999"/>
              <a:gd name="T18" fmla="*/ 2281 w 3381"/>
              <a:gd name="T19" fmla="*/ 3304 h 3999"/>
              <a:gd name="T20" fmla="*/ 2256 w 3381"/>
              <a:gd name="T21" fmla="*/ 3388 h 3999"/>
              <a:gd name="T22" fmla="*/ 2256 w 3381"/>
              <a:gd name="T23" fmla="*/ 3718 h 3999"/>
              <a:gd name="T24" fmla="*/ 1699 w 3381"/>
              <a:gd name="T25" fmla="*/ 3999 h 3999"/>
              <a:gd name="T26" fmla="*/ 1142 w 3381"/>
              <a:gd name="T27" fmla="*/ 3718 h 3999"/>
              <a:gd name="T28" fmla="*/ 1142 w 3381"/>
              <a:gd name="T29" fmla="*/ 3388 h 3999"/>
              <a:gd name="T30" fmla="*/ 1354 w 3381"/>
              <a:gd name="T31" fmla="*/ 2691 h 3999"/>
              <a:gd name="T32" fmla="*/ 1916 w 3381"/>
              <a:gd name="T33" fmla="*/ 2226 h 3999"/>
              <a:gd name="T34" fmla="*/ 2171 w 3381"/>
              <a:gd name="T35" fmla="*/ 2011 h 3999"/>
              <a:gd name="T36" fmla="*/ 2267 w 3381"/>
              <a:gd name="T37" fmla="*/ 1691 h 3999"/>
              <a:gd name="T38" fmla="*/ 2098 w 3381"/>
              <a:gd name="T39" fmla="*/ 1283 h 3999"/>
              <a:gd name="T40" fmla="*/ 1689 w 3381"/>
              <a:gd name="T41" fmla="*/ 1113 h 3999"/>
              <a:gd name="T42" fmla="*/ 1469 w 3381"/>
              <a:gd name="T43" fmla="*/ 1155 h 3999"/>
              <a:gd name="T44" fmla="*/ 1212 w 3381"/>
              <a:gd name="T45" fmla="*/ 1375 h 3999"/>
              <a:gd name="T46" fmla="*/ 1113 w 3381"/>
              <a:gd name="T47" fmla="*/ 1703 h 3999"/>
              <a:gd name="T48" fmla="*/ 1155 w 3381"/>
              <a:gd name="T49" fmla="*/ 1918 h 3999"/>
              <a:gd name="T50" fmla="*/ 133 w 3381"/>
              <a:gd name="T51" fmla="*/ 2348 h 3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381" h="3999">
                <a:moveTo>
                  <a:pt x="133" y="2348"/>
                </a:moveTo>
                <a:cubicBezTo>
                  <a:pt x="42" y="2134"/>
                  <a:pt x="0" y="1915"/>
                  <a:pt x="0" y="1703"/>
                </a:cubicBezTo>
                <a:cubicBezTo>
                  <a:pt x="0" y="1368"/>
                  <a:pt x="102" y="1042"/>
                  <a:pt x="282" y="767"/>
                </a:cubicBezTo>
                <a:cubicBezTo>
                  <a:pt x="461" y="492"/>
                  <a:pt x="721" y="267"/>
                  <a:pt x="1039" y="133"/>
                </a:cubicBezTo>
                <a:cubicBezTo>
                  <a:pt x="1240" y="48"/>
                  <a:pt x="1459" y="0"/>
                  <a:pt x="1689" y="0"/>
                </a:cubicBezTo>
                <a:cubicBezTo>
                  <a:pt x="2156" y="0"/>
                  <a:pt x="2579" y="189"/>
                  <a:pt x="2885" y="495"/>
                </a:cubicBezTo>
                <a:cubicBezTo>
                  <a:pt x="3191" y="802"/>
                  <a:pt x="3381" y="1224"/>
                  <a:pt x="3381" y="1691"/>
                </a:cubicBezTo>
                <a:cubicBezTo>
                  <a:pt x="3381" y="2028"/>
                  <a:pt x="3278" y="2352"/>
                  <a:pt x="3097" y="2624"/>
                </a:cubicBezTo>
                <a:cubicBezTo>
                  <a:pt x="2918" y="2895"/>
                  <a:pt x="2659" y="3115"/>
                  <a:pt x="2346" y="3248"/>
                </a:cubicBezTo>
                <a:cubicBezTo>
                  <a:pt x="2320" y="3259"/>
                  <a:pt x="2298" y="3279"/>
                  <a:pt x="2281" y="3304"/>
                </a:cubicBezTo>
                <a:cubicBezTo>
                  <a:pt x="2265" y="3328"/>
                  <a:pt x="2256" y="3357"/>
                  <a:pt x="2256" y="3388"/>
                </a:cubicBezTo>
                <a:lnTo>
                  <a:pt x="2256" y="3718"/>
                </a:lnTo>
                <a:lnTo>
                  <a:pt x="1699" y="3999"/>
                </a:lnTo>
                <a:lnTo>
                  <a:pt x="1142" y="3718"/>
                </a:lnTo>
                <a:lnTo>
                  <a:pt x="1142" y="3388"/>
                </a:lnTo>
                <a:cubicBezTo>
                  <a:pt x="1142" y="3137"/>
                  <a:pt x="1219" y="2895"/>
                  <a:pt x="1354" y="2691"/>
                </a:cubicBezTo>
                <a:cubicBezTo>
                  <a:pt x="1488" y="2489"/>
                  <a:pt x="1681" y="2325"/>
                  <a:pt x="1916" y="2226"/>
                </a:cubicBezTo>
                <a:cubicBezTo>
                  <a:pt x="2020" y="2181"/>
                  <a:pt x="2108" y="2106"/>
                  <a:pt x="2171" y="2011"/>
                </a:cubicBezTo>
                <a:cubicBezTo>
                  <a:pt x="2232" y="1918"/>
                  <a:pt x="2267" y="1808"/>
                  <a:pt x="2267" y="1691"/>
                </a:cubicBezTo>
                <a:cubicBezTo>
                  <a:pt x="2267" y="1532"/>
                  <a:pt x="2203" y="1387"/>
                  <a:pt x="2098" y="1283"/>
                </a:cubicBezTo>
                <a:cubicBezTo>
                  <a:pt x="1993" y="1178"/>
                  <a:pt x="1849" y="1113"/>
                  <a:pt x="1689" y="1113"/>
                </a:cubicBezTo>
                <a:cubicBezTo>
                  <a:pt x="1606" y="1113"/>
                  <a:pt x="1532" y="1128"/>
                  <a:pt x="1469" y="1155"/>
                </a:cubicBezTo>
                <a:cubicBezTo>
                  <a:pt x="1365" y="1199"/>
                  <a:pt x="1276" y="1278"/>
                  <a:pt x="1212" y="1375"/>
                </a:cubicBezTo>
                <a:cubicBezTo>
                  <a:pt x="1149" y="1472"/>
                  <a:pt x="1113" y="1586"/>
                  <a:pt x="1113" y="1703"/>
                </a:cubicBezTo>
                <a:cubicBezTo>
                  <a:pt x="1113" y="1777"/>
                  <a:pt x="1127" y="1850"/>
                  <a:pt x="1155" y="1918"/>
                </a:cubicBezTo>
                <a:lnTo>
                  <a:pt x="133" y="2348"/>
                </a:lnTo>
                <a:close/>
              </a:path>
            </a:pathLst>
          </a:custGeom>
          <a:solidFill>
            <a:schemeClr val="accent4"/>
          </a:solidFill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67681" tIns="33841" rIns="67681" bIns="33841"/>
          <a:lstStyle/>
          <a:p>
            <a:pPr defTabSz="90278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45" name="Freeform 9"/>
          <p:cNvSpPr>
            <a:spLocks/>
          </p:cNvSpPr>
          <p:nvPr/>
        </p:nvSpPr>
        <p:spPr bwMode="auto">
          <a:xfrm>
            <a:off x="2203383" y="805032"/>
            <a:ext cx="1967317" cy="1214575"/>
          </a:xfrm>
          <a:custGeom>
            <a:avLst/>
            <a:gdLst>
              <a:gd name="T0" fmla="*/ 0 w 2313"/>
              <a:gd name="T1" fmla="*/ 221 h 1445"/>
              <a:gd name="T2" fmla="*/ 179 w 2313"/>
              <a:gd name="T3" fmla="*/ 133 h 1445"/>
              <a:gd name="T4" fmla="*/ 829 w 2313"/>
              <a:gd name="T5" fmla="*/ 0 h 1445"/>
              <a:gd name="T6" fmla="*/ 2025 w 2313"/>
              <a:gd name="T7" fmla="*/ 495 h 1445"/>
              <a:gd name="T8" fmla="*/ 2313 w 2313"/>
              <a:gd name="T9" fmla="*/ 879 h 1445"/>
              <a:gd name="T10" fmla="*/ 1353 w 2313"/>
              <a:gd name="T11" fmla="*/ 1445 h 1445"/>
              <a:gd name="T12" fmla="*/ 1238 w 2313"/>
              <a:gd name="T13" fmla="*/ 1283 h 1445"/>
              <a:gd name="T14" fmla="*/ 829 w 2313"/>
              <a:gd name="T15" fmla="*/ 1113 h 1445"/>
              <a:gd name="T16" fmla="*/ 609 w 2313"/>
              <a:gd name="T17" fmla="*/ 1155 h 1445"/>
              <a:gd name="T18" fmla="*/ 552 w 2313"/>
              <a:gd name="T19" fmla="*/ 1184 h 1445"/>
              <a:gd name="T20" fmla="*/ 0 w 2313"/>
              <a:gd name="T21" fmla="*/ 221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13" h="1445">
                <a:moveTo>
                  <a:pt x="0" y="221"/>
                </a:moveTo>
                <a:cubicBezTo>
                  <a:pt x="57" y="189"/>
                  <a:pt x="117" y="159"/>
                  <a:pt x="179" y="133"/>
                </a:cubicBezTo>
                <a:cubicBezTo>
                  <a:pt x="380" y="48"/>
                  <a:pt x="599" y="0"/>
                  <a:pt x="829" y="0"/>
                </a:cubicBezTo>
                <a:cubicBezTo>
                  <a:pt x="1296" y="0"/>
                  <a:pt x="1719" y="189"/>
                  <a:pt x="2025" y="495"/>
                </a:cubicBezTo>
                <a:cubicBezTo>
                  <a:pt x="2138" y="609"/>
                  <a:pt x="2236" y="738"/>
                  <a:pt x="2313" y="879"/>
                </a:cubicBezTo>
                <a:lnTo>
                  <a:pt x="1353" y="1445"/>
                </a:lnTo>
                <a:cubicBezTo>
                  <a:pt x="1324" y="1385"/>
                  <a:pt x="1285" y="1330"/>
                  <a:pt x="1238" y="1283"/>
                </a:cubicBezTo>
                <a:cubicBezTo>
                  <a:pt x="1133" y="1178"/>
                  <a:pt x="989" y="1113"/>
                  <a:pt x="829" y="1113"/>
                </a:cubicBezTo>
                <a:cubicBezTo>
                  <a:pt x="746" y="1113"/>
                  <a:pt x="672" y="1128"/>
                  <a:pt x="609" y="1155"/>
                </a:cubicBezTo>
                <a:cubicBezTo>
                  <a:pt x="590" y="1163"/>
                  <a:pt x="570" y="1173"/>
                  <a:pt x="552" y="1184"/>
                </a:cubicBezTo>
                <a:lnTo>
                  <a:pt x="0" y="221"/>
                </a:lnTo>
                <a:close/>
              </a:path>
            </a:pathLst>
          </a:custGeom>
          <a:solidFill>
            <a:schemeClr val="accent1"/>
          </a:solidFill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67681" tIns="33841" rIns="67681" bIns="33841"/>
          <a:lstStyle/>
          <a:p>
            <a:pPr defTabSz="90278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48" name="Freeform 10"/>
          <p:cNvSpPr>
            <a:spLocks/>
          </p:cNvSpPr>
          <p:nvPr/>
        </p:nvSpPr>
        <p:spPr bwMode="auto">
          <a:xfrm>
            <a:off x="3240180" y="1493404"/>
            <a:ext cx="1107648" cy="1754776"/>
          </a:xfrm>
          <a:custGeom>
            <a:avLst/>
            <a:gdLst>
              <a:gd name="T0" fmla="*/ 1061 w 1303"/>
              <a:gd name="T1" fmla="*/ 0 h 2087"/>
              <a:gd name="T2" fmla="*/ 1303 w 1303"/>
              <a:gd name="T3" fmla="*/ 872 h 2087"/>
              <a:gd name="T4" fmla="*/ 1019 w 1303"/>
              <a:gd name="T5" fmla="*/ 1805 h 2087"/>
              <a:gd name="T6" fmla="*/ 785 w 1303"/>
              <a:gd name="T7" fmla="*/ 2087 h 2087"/>
              <a:gd name="T8" fmla="*/ 0 w 1303"/>
              <a:gd name="T9" fmla="*/ 1301 h 2087"/>
              <a:gd name="T10" fmla="*/ 93 w 1303"/>
              <a:gd name="T11" fmla="*/ 1192 h 2087"/>
              <a:gd name="T12" fmla="*/ 189 w 1303"/>
              <a:gd name="T13" fmla="*/ 872 h 2087"/>
              <a:gd name="T14" fmla="*/ 101 w 1303"/>
              <a:gd name="T15" fmla="*/ 566 h 2087"/>
              <a:gd name="T16" fmla="*/ 1061 w 1303"/>
              <a:gd name="T17" fmla="*/ 0 h 2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3" h="2087">
                <a:moveTo>
                  <a:pt x="1061" y="0"/>
                </a:moveTo>
                <a:cubicBezTo>
                  <a:pt x="1214" y="255"/>
                  <a:pt x="1303" y="553"/>
                  <a:pt x="1303" y="872"/>
                </a:cubicBezTo>
                <a:cubicBezTo>
                  <a:pt x="1303" y="1209"/>
                  <a:pt x="1200" y="1533"/>
                  <a:pt x="1019" y="1805"/>
                </a:cubicBezTo>
                <a:cubicBezTo>
                  <a:pt x="952" y="1907"/>
                  <a:pt x="874" y="2001"/>
                  <a:pt x="785" y="2087"/>
                </a:cubicBezTo>
                <a:lnTo>
                  <a:pt x="0" y="1301"/>
                </a:lnTo>
                <a:cubicBezTo>
                  <a:pt x="35" y="1269"/>
                  <a:pt x="66" y="1232"/>
                  <a:pt x="93" y="1192"/>
                </a:cubicBezTo>
                <a:cubicBezTo>
                  <a:pt x="154" y="1099"/>
                  <a:pt x="189" y="989"/>
                  <a:pt x="189" y="872"/>
                </a:cubicBezTo>
                <a:cubicBezTo>
                  <a:pt x="189" y="760"/>
                  <a:pt x="157" y="655"/>
                  <a:pt x="101" y="566"/>
                </a:cubicBezTo>
                <a:lnTo>
                  <a:pt x="1061" y="0"/>
                </a:lnTo>
                <a:close/>
              </a:path>
            </a:pathLst>
          </a:custGeom>
          <a:solidFill>
            <a:schemeClr val="accent2"/>
          </a:solidFill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67681" tIns="33841" rIns="67681" bIns="33841"/>
          <a:lstStyle/>
          <a:p>
            <a:pPr defTabSz="90278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51" name="Freeform 11"/>
          <p:cNvSpPr>
            <a:spLocks/>
          </p:cNvSpPr>
          <p:nvPr/>
        </p:nvSpPr>
        <p:spPr bwMode="auto">
          <a:xfrm>
            <a:off x="1458257" y="989374"/>
            <a:ext cx="1215108" cy="1789778"/>
          </a:xfrm>
          <a:custGeom>
            <a:avLst/>
            <a:gdLst>
              <a:gd name="T0" fmla="*/ 149 w 1428"/>
              <a:gd name="T1" fmla="*/ 2129 h 2129"/>
              <a:gd name="T2" fmla="*/ 25 w 1428"/>
              <a:gd name="T3" fmla="*/ 1325 h 2129"/>
              <a:gd name="T4" fmla="*/ 296 w 1428"/>
              <a:gd name="T5" fmla="*/ 552 h 2129"/>
              <a:gd name="T6" fmla="*/ 554 w 1428"/>
              <a:gd name="T7" fmla="*/ 242 h 2129"/>
              <a:gd name="T8" fmla="*/ 880 w 1428"/>
              <a:gd name="T9" fmla="*/ 0 h 2129"/>
              <a:gd name="T10" fmla="*/ 1428 w 1428"/>
              <a:gd name="T11" fmla="*/ 965 h 2129"/>
              <a:gd name="T12" fmla="*/ 1319 w 1428"/>
              <a:gd name="T13" fmla="*/ 1046 h 2129"/>
              <a:gd name="T14" fmla="*/ 1227 w 1428"/>
              <a:gd name="T15" fmla="*/ 1157 h 2129"/>
              <a:gd name="T16" fmla="*/ 1130 w 1428"/>
              <a:gd name="T17" fmla="*/ 1429 h 2129"/>
              <a:gd name="T18" fmla="*/ 1171 w 1428"/>
              <a:gd name="T19" fmla="*/ 1699 h 2129"/>
              <a:gd name="T20" fmla="*/ 149 w 1428"/>
              <a:gd name="T21" fmla="*/ 2129 h 2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28" h="2129">
                <a:moveTo>
                  <a:pt x="149" y="2129"/>
                </a:moveTo>
                <a:cubicBezTo>
                  <a:pt x="37" y="1865"/>
                  <a:pt x="0" y="1590"/>
                  <a:pt x="25" y="1325"/>
                </a:cubicBezTo>
                <a:cubicBezTo>
                  <a:pt x="52" y="1048"/>
                  <a:pt x="147" y="782"/>
                  <a:pt x="296" y="552"/>
                </a:cubicBezTo>
                <a:cubicBezTo>
                  <a:pt x="370" y="438"/>
                  <a:pt x="457" y="334"/>
                  <a:pt x="554" y="242"/>
                </a:cubicBezTo>
                <a:cubicBezTo>
                  <a:pt x="651" y="149"/>
                  <a:pt x="761" y="68"/>
                  <a:pt x="880" y="0"/>
                </a:cubicBezTo>
                <a:lnTo>
                  <a:pt x="1428" y="965"/>
                </a:lnTo>
                <a:cubicBezTo>
                  <a:pt x="1389" y="987"/>
                  <a:pt x="1353" y="1015"/>
                  <a:pt x="1319" y="1046"/>
                </a:cubicBezTo>
                <a:cubicBezTo>
                  <a:pt x="1283" y="1080"/>
                  <a:pt x="1252" y="1117"/>
                  <a:pt x="1227" y="1157"/>
                </a:cubicBezTo>
                <a:cubicBezTo>
                  <a:pt x="1173" y="1239"/>
                  <a:pt x="1139" y="1333"/>
                  <a:pt x="1130" y="1429"/>
                </a:cubicBezTo>
                <a:cubicBezTo>
                  <a:pt x="1122" y="1519"/>
                  <a:pt x="1134" y="1611"/>
                  <a:pt x="1171" y="1699"/>
                </a:cubicBezTo>
                <a:lnTo>
                  <a:pt x="149" y="2129"/>
                </a:lnTo>
                <a:close/>
              </a:path>
            </a:pathLst>
          </a:custGeom>
          <a:solidFill>
            <a:schemeClr val="bg2"/>
          </a:solidFill>
          <a:ln w="571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67681" tIns="33841" rIns="67681" bIns="33841"/>
          <a:lstStyle/>
          <a:p>
            <a:pPr defTabSz="90278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860925" y="756121"/>
            <a:ext cx="3778152" cy="37616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7681" tIns="33841" rIns="67681" bIns="33841">
            <a:spAutoFit/>
          </a:bodyPr>
          <a:lstStyle/>
          <a:p>
            <a:pPr algn="just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3C12EE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5" y="3348408"/>
            <a:ext cx="1737363" cy="13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5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8397" y="971550"/>
            <a:ext cx="9388373" cy="1123950"/>
            <a:chOff x="1027113" y="971550"/>
            <a:chExt cx="7937500" cy="1123950"/>
          </a:xfrm>
        </p:grpSpPr>
        <p:sp>
          <p:nvSpPr>
            <p:cNvPr id="50" name="圆角矩形 49"/>
            <p:cNvSpPr/>
            <p:nvPr/>
          </p:nvSpPr>
          <p:spPr>
            <a:xfrm>
              <a:off x="1027113" y="971550"/>
              <a:ext cx="7937500" cy="112395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anchor="ctr"/>
            <a:lstStyle/>
            <a:p>
              <a:pPr algn="ctr" defTabSz="9678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00" kern="0">
                <a:solidFill>
                  <a:schemeClr val="accent6">
                    <a:lumMod val="90000"/>
                    <a:lumOff val="10000"/>
                  </a:schemeClr>
                </a:solidFill>
                <a:latin typeface="Calibri"/>
                <a:ea typeface="+mn-ea"/>
              </a:endParaRPr>
            </a:p>
          </p:txBody>
        </p:sp>
        <p:grpSp>
          <p:nvGrpSpPr>
            <p:cNvPr id="51" name="组合 3"/>
            <p:cNvGrpSpPr>
              <a:grpSpLocks/>
            </p:cNvGrpSpPr>
            <p:nvPr/>
          </p:nvGrpSpPr>
          <p:grpSpPr bwMode="auto">
            <a:xfrm>
              <a:off x="1027114" y="1057275"/>
              <a:ext cx="2569077" cy="960438"/>
              <a:chOff x="619151" y="1291449"/>
              <a:chExt cx="2841491" cy="1106750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619151" y="1291449"/>
                <a:ext cx="2569968" cy="1106750"/>
              </a:xfrm>
              <a:prstGeom prst="roundRect">
                <a:avLst>
                  <a:gd name="adj" fmla="val 10880"/>
                </a:avLst>
              </a:prstGeom>
              <a:solidFill>
                <a:schemeClr val="bg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67801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 b="1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4" name="TextBox 6"/>
              <p:cNvSpPr txBox="1">
                <a:spLocks noChangeArrowheads="1"/>
              </p:cNvSpPr>
              <p:nvPr/>
            </p:nvSpPr>
            <p:spPr bwMode="auto">
              <a:xfrm>
                <a:off x="646606" y="1314469"/>
                <a:ext cx="2814036" cy="957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5pPr>
                <a:lvl6pPr marL="2514600" indent="-228600" defTabSz="966788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6pPr>
                <a:lvl7pPr marL="2971800" indent="-228600" defTabSz="966788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7pPr>
                <a:lvl8pPr marL="3429000" indent="-228600" defTabSz="966788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8pPr>
                <a:lvl9pPr marL="3886200" indent="-228600" defTabSz="966788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itchFamily="34" charset="0"/>
                    <a:ea typeface="微软雅黑" pitchFamily="34" charset="-122"/>
                  </a:defRPr>
                </a:lvl9pPr>
              </a:lstStyle>
              <a:p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sóc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sói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sẻ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sáo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sít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sên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sam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sò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sứa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alt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sán</a:t>
                </a:r>
                <a:endPara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5" name="文本框 58"/>
          <p:cNvSpPr txBox="1"/>
          <p:nvPr/>
        </p:nvSpPr>
        <p:spPr>
          <a:xfrm>
            <a:off x="3117404" y="1077252"/>
            <a:ext cx="6640065" cy="806593"/>
          </a:xfrm>
          <a:prstGeom prst="rect">
            <a:avLst/>
          </a:prstGeom>
          <a:noFill/>
        </p:spPr>
        <p:txBody>
          <a:bodyPr wrap="square" lIns="99212" tIns="49606" rIns="99212" bIns="49606">
            <a:spAutoFit/>
          </a:bodyPr>
          <a:lstStyle/>
          <a:p>
            <a:pPr defTabSz="96780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xóc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xóc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đòn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 ,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xói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xói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mòn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),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xẻ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xẻ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gỗ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),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xáo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xáo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trộn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),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xít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ngồi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xít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nhau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),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xam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nói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xam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vào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),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xán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xán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lán</a:t>
            </a:r>
            <a:r>
              <a:rPr lang="en-US" altLang="zh-CN" sz="20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</a:t>
            </a:r>
          </a:p>
        </p:txBody>
      </p:sp>
      <p:sp>
        <p:nvSpPr>
          <p:cNvPr id="56" name="圆角矩形 55"/>
          <p:cNvSpPr/>
          <p:nvPr/>
        </p:nvSpPr>
        <p:spPr>
          <a:xfrm>
            <a:off x="135716" y="2916361"/>
            <a:ext cx="9388372" cy="1123950"/>
          </a:xfrm>
          <a:prstGeom prst="roundRect">
            <a:avLst>
              <a:gd name="adj" fmla="val 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anchor="ctr"/>
          <a:lstStyle/>
          <a:p>
            <a:pPr algn="ctr" defTabSz="967801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00" kern="0">
              <a:solidFill>
                <a:schemeClr val="accent6">
                  <a:lumMod val="90000"/>
                  <a:lumOff val="10000"/>
                </a:schemeClr>
              </a:solidFill>
              <a:latin typeface="Calibri"/>
              <a:ea typeface="+mn-ea"/>
            </a:endParaRPr>
          </a:p>
        </p:txBody>
      </p:sp>
      <p:sp>
        <p:nvSpPr>
          <p:cNvPr id="57" name="文本框 58"/>
          <p:cNvSpPr txBox="1"/>
          <p:nvPr/>
        </p:nvSpPr>
        <p:spPr>
          <a:xfrm>
            <a:off x="3028038" y="3089398"/>
            <a:ext cx="6352033" cy="806593"/>
          </a:xfrm>
          <a:prstGeom prst="rect">
            <a:avLst/>
          </a:prstGeom>
          <a:noFill/>
        </p:spPr>
        <p:txBody>
          <a:bodyPr wrap="square" lIns="99212" tIns="49606" rIns="99212" bIns="49606">
            <a:spAutoFit/>
          </a:bodyPr>
          <a:lstStyle/>
          <a:p>
            <a:pPr algn="just" defTabSz="96780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), xi (xi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kẽ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grpSp>
        <p:nvGrpSpPr>
          <p:cNvPr id="61" name="组合 13"/>
          <p:cNvGrpSpPr>
            <a:grpSpLocks/>
          </p:cNvGrpSpPr>
          <p:nvPr/>
        </p:nvGrpSpPr>
        <p:grpSpPr bwMode="auto">
          <a:xfrm>
            <a:off x="108397" y="2998911"/>
            <a:ext cx="2862963" cy="958850"/>
            <a:chOff x="485089" y="1291449"/>
            <a:chExt cx="2710181" cy="1106750"/>
          </a:xfrm>
        </p:grpSpPr>
        <p:sp>
          <p:nvSpPr>
            <p:cNvPr id="64" name="圆角矩形 63"/>
            <p:cNvSpPr/>
            <p:nvPr/>
          </p:nvSpPr>
          <p:spPr>
            <a:xfrm>
              <a:off x="510949" y="1291449"/>
              <a:ext cx="2667889" cy="1106750"/>
            </a:xfrm>
            <a:prstGeom prst="roundRect">
              <a:avLst>
                <a:gd name="adj" fmla="val 1088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6780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500" b="1">
                <a:latin typeface="微软雅黑" panose="020B0503020204020204" pitchFamily="34" charset="-122"/>
              </a:endParaRPr>
            </a:p>
          </p:txBody>
        </p:sp>
        <p:sp>
          <p:nvSpPr>
            <p:cNvPr id="65" name="TextBox 17"/>
            <p:cNvSpPr txBox="1">
              <a:spLocks noChangeArrowheads="1"/>
            </p:cNvSpPr>
            <p:nvPr/>
          </p:nvSpPr>
          <p:spPr bwMode="auto">
            <a:xfrm>
              <a:off x="485089" y="1292593"/>
              <a:ext cx="2710181" cy="95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sả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si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sung,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sen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sim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sâm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sắn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sấu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sậy</a:t>
              </a:r>
              <a:r>
                <a:rPr lang="en-US" alt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sồi</a:t>
              </a:r>
              <a:endParaRPr lang="en-US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31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32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33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34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35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4087116"/>
            <a:ext cx="785354" cy="1133501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2" y="4451700"/>
            <a:ext cx="582641" cy="840925"/>
          </a:xfrm>
          <a:prstGeom prst="rect">
            <a:avLst/>
          </a:prstGeom>
        </p:spPr>
      </p:pic>
      <p:pic>
        <p:nvPicPr>
          <p:cNvPr id="3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0" y="4090555"/>
            <a:ext cx="785354" cy="1133501"/>
          </a:xfrm>
          <a:prstGeom prst="rect">
            <a:avLst/>
          </a:prstGeom>
        </p:spPr>
      </p:pic>
      <p:pic>
        <p:nvPicPr>
          <p:cNvPr id="39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25" y="4383131"/>
            <a:ext cx="582641" cy="840925"/>
          </a:xfrm>
          <a:prstGeom prst="rect">
            <a:avLst/>
          </a:prstGeom>
        </p:spPr>
      </p:pic>
      <p:pic>
        <p:nvPicPr>
          <p:cNvPr id="40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37" y="4362868"/>
            <a:ext cx="582641" cy="840925"/>
          </a:xfrm>
          <a:prstGeom prst="rect">
            <a:avLst/>
          </a:prstGeom>
        </p:spPr>
      </p:pic>
      <p:pic>
        <p:nvPicPr>
          <p:cNvPr id="41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55" y="4001723"/>
            <a:ext cx="785354" cy="11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allAtOnce"/>
      <p:bldP spid="56" grpId="0" animBg="1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" y="2401780"/>
            <a:ext cx="2113526" cy="301387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97" y="1030321"/>
            <a:ext cx="1178431" cy="164585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39" y="847968"/>
            <a:ext cx="589216" cy="822927"/>
          </a:xfrm>
          <a:prstGeom prst="rect">
            <a:avLst/>
          </a:prstGeom>
        </p:spPr>
      </p:pic>
      <p:sp>
        <p:nvSpPr>
          <p:cNvPr id="2" name="矩形 9"/>
          <p:cNvSpPr>
            <a:spLocks noChangeArrowheads="1"/>
          </p:cNvSpPr>
          <p:nvPr/>
        </p:nvSpPr>
        <p:spPr bwMode="auto">
          <a:xfrm>
            <a:off x="4195440" y="934787"/>
            <a:ext cx="3905845" cy="829445"/>
          </a:xfrm>
          <a:prstGeom prst="rect">
            <a:avLst/>
          </a:prstGeom>
          <a:solidFill>
            <a:schemeClr val="accent4"/>
          </a:solidFill>
          <a:ln w="25400" cap="flat" cmpd="sng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dirty="0" err="1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Hoạt</a:t>
            </a:r>
            <a:r>
              <a:rPr lang="en-US" altLang="zh-CN" sz="4800" b="1" dirty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4800" b="1" dirty="0" err="1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động</a:t>
            </a:r>
            <a:r>
              <a:rPr lang="en-US" altLang="zh-CN" sz="4800" b="1" dirty="0">
                <a:solidFill>
                  <a:srgbClr val="ECECEC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itchFamily="2" charset="-122"/>
              </a:rPr>
              <a:t> 1:</a:t>
            </a:r>
            <a:endParaRPr lang="zh-CN" altLang="en-US" sz="4800" b="1" dirty="0">
              <a:solidFill>
                <a:srgbClr val="ECECEC"/>
              </a:solidFill>
              <a:latin typeface="Times New Roman" pitchFamily="18" charset="0"/>
              <a:ea typeface="+mn-ea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" name="椭圆 7"/>
          <p:cNvSpPr>
            <a:spLocks noChangeArrowheads="1"/>
          </p:cNvSpPr>
          <p:nvPr/>
        </p:nvSpPr>
        <p:spPr bwMode="auto">
          <a:xfrm>
            <a:off x="2899555" y="1908249"/>
            <a:ext cx="6425866" cy="2808312"/>
          </a:xfrm>
          <a:prstGeom prst="ellipse">
            <a:avLst/>
          </a:prstGeom>
          <a:solidFill>
            <a:srgbClr val="00B0F0"/>
          </a:solidFill>
          <a:ln w="76200">
            <a:solidFill>
              <a:srgbClr val="F6F6F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6000" b="1" dirty="0" err="1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Nghe</a:t>
            </a:r>
            <a:r>
              <a:rPr lang="en-US" altLang="zh-CN" sz="6000" b="1" dirty="0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 – </a:t>
            </a:r>
            <a:r>
              <a:rPr lang="en-US" altLang="zh-CN" sz="6000" b="1" dirty="0" err="1">
                <a:solidFill>
                  <a:srgbClr val="FFFF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  <a:sym typeface="宋体" pitchFamily="2" charset="-122"/>
              </a:rPr>
              <a:t>viết</a:t>
            </a:r>
            <a:endParaRPr lang="zh-CN" altLang="zh-CN" sz="6000" b="1" dirty="0">
              <a:solidFill>
                <a:srgbClr val="FFFFF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  <a:sym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5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20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3" grpId="0" bldLvl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Callout 8"/>
          <p:cNvSpPr/>
          <p:nvPr/>
        </p:nvSpPr>
        <p:spPr bwMode="auto">
          <a:xfrm>
            <a:off x="5941045" y="1476201"/>
            <a:ext cx="3780805" cy="1537496"/>
          </a:xfrm>
          <a:prstGeom prst="cloudCallout">
            <a:avLst>
              <a:gd name="adj1" fmla="val -66639"/>
              <a:gd name="adj2" fmla="val 117063"/>
            </a:avLst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0" tIns="28560" rIns="28560" bIns="57116" anchor="b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theo.</a:t>
            </a:r>
            <a:endParaRPr lang="en-US" altLang="zh-CN" sz="17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</a:endParaRPr>
          </a:p>
        </p:txBody>
      </p:sp>
      <p:sp>
        <p:nvSpPr>
          <p:cNvPr id="27" name="Cloud Callout 9"/>
          <p:cNvSpPr/>
          <p:nvPr/>
        </p:nvSpPr>
        <p:spPr bwMode="auto">
          <a:xfrm>
            <a:off x="324421" y="2556321"/>
            <a:ext cx="3024336" cy="1624814"/>
          </a:xfrm>
          <a:prstGeom prst="cloudCallout">
            <a:avLst>
              <a:gd name="adj1" fmla="val 68799"/>
              <a:gd name="adj2" fmla="val 17194"/>
            </a:avLst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0" tIns="28560" rIns="28560" bIns="57116" anchor="b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altLang="zh-CN" sz="2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2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loud Callout 12"/>
          <p:cNvSpPr/>
          <p:nvPr/>
        </p:nvSpPr>
        <p:spPr bwMode="auto">
          <a:xfrm>
            <a:off x="2622471" y="1180766"/>
            <a:ext cx="3024336" cy="1375555"/>
          </a:xfrm>
          <a:prstGeom prst="cloudCallout">
            <a:avLst>
              <a:gd name="adj1" fmla="val 44578"/>
              <a:gd name="adj2" fmla="val 117581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28560" rIns="28560" bIns="57116" anchor="b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altLang="zh-CN" sz="2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80" y="2878769"/>
            <a:ext cx="4006386" cy="2349143"/>
          </a:xfrm>
          <a:prstGeom prst="rect">
            <a:avLst/>
          </a:prstGeom>
        </p:spPr>
      </p:pic>
      <p:sp>
        <p:nvSpPr>
          <p:cNvPr id="8" name="文本框 6"/>
          <p:cNvSpPr>
            <a:spLocks noChangeArrowheads="1"/>
          </p:cNvSpPr>
          <p:nvPr/>
        </p:nvSpPr>
        <p:spPr bwMode="auto">
          <a:xfrm>
            <a:off x="3780805" y="4185274"/>
            <a:ext cx="1872208" cy="56167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68560" tIns="34279" rIns="68560" bIns="34279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Dặn</a:t>
            </a:r>
            <a:r>
              <a:rPr lang="en-US" altLang="zh-CN" sz="3200" b="1" dirty="0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微软雅黑" pitchFamily="34" charset="-122"/>
                <a:cs typeface="Times New Roman" pitchFamily="18" charset="0"/>
                <a:sym typeface="微软雅黑" pitchFamily="34" charset="-122"/>
              </a:rPr>
              <a:t>dò</a:t>
            </a:r>
            <a:endParaRPr lang="zh-CN" altLang="en-US" sz="3200" b="1" dirty="0">
              <a:latin typeface="Times New Roman" pitchFamily="18" charset="0"/>
              <a:ea typeface="微软雅黑" pitchFamily="34" charset="-122"/>
              <a:cs typeface="Times New Roman" pitchFamily="18" charset="0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87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" y="1422714"/>
            <a:ext cx="9715520" cy="398276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40" y="1075010"/>
            <a:ext cx="1178431" cy="16458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29" y="436505"/>
            <a:ext cx="589216" cy="8229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29551" y="1099852"/>
            <a:ext cx="492386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Chúc</a:t>
            </a:r>
            <a:r>
              <a: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các</a:t>
            </a:r>
            <a:r>
              <a: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em</a:t>
            </a:r>
            <a:r>
              <a: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học</a:t>
            </a:r>
            <a:r>
              <a: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tốt</a:t>
            </a:r>
            <a:r>
              <a: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!</a:t>
            </a:r>
          </a:p>
        </p:txBody>
      </p:sp>
      <p:pic>
        <p:nvPicPr>
          <p:cNvPr id="13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2660181" y="2590439"/>
            <a:ext cx="3127254" cy="1335027"/>
          </a:xfrm>
          <a:prstGeom prst="rect">
            <a:avLst/>
          </a:prstGeom>
        </p:spPr>
      </p:pic>
      <p:pic>
        <p:nvPicPr>
          <p:cNvPr id="14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3989644"/>
            <a:ext cx="9732518" cy="1392103"/>
          </a:xfrm>
          <a:prstGeom prst="rect">
            <a:avLst/>
          </a:prstGeom>
        </p:spPr>
      </p:pic>
      <p:pic>
        <p:nvPicPr>
          <p:cNvPr id="15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16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17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19" name="图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20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5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20" dur="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98797" y="541252"/>
            <a:ext cx="86106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rây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khép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chon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chót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086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3852813" y="529688"/>
            <a:ext cx="5770134" cy="2304256"/>
          </a:xfrm>
          <a:prstGeom prst="wedgeEllipseCallout">
            <a:avLst>
              <a:gd name="adj1" fmla="val -59590"/>
              <a:gd name="adj2" fmla="val 4228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4068837" y="1153616"/>
            <a:ext cx="49685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dung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48" y="1548209"/>
            <a:ext cx="2448272" cy="3158672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9675"/>
            <a:ext cx="1385567" cy="2286817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11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12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13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8" t="5870" r="27233" b="15336"/>
          <a:stretch/>
        </p:blipFill>
        <p:spPr>
          <a:xfrm flipH="1">
            <a:off x="0" y="2196281"/>
            <a:ext cx="2428915" cy="26766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340645" y="540097"/>
            <a:ext cx="7200800" cy="1656184"/>
          </a:xfrm>
          <a:prstGeom prst="wedgeRoundRectCallout">
            <a:avLst>
              <a:gd name="adj1" fmla="val -52940"/>
              <a:gd name="adj2" fmla="val 9207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771390" y="756363"/>
            <a:ext cx="662603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09" y="2554934"/>
            <a:ext cx="1178431" cy="1645854"/>
          </a:xfrm>
          <a:prstGeom prst="rect">
            <a:avLst/>
          </a:prstGeom>
        </p:spPr>
      </p:pic>
      <p:pic>
        <p:nvPicPr>
          <p:cNvPr id="7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65" y="2302162"/>
            <a:ext cx="589216" cy="822927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53" y="2713626"/>
            <a:ext cx="1908597" cy="26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2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31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ây thảo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5" y="972144"/>
            <a:ext cx="4427987" cy="34575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860925" y="756121"/>
            <a:ext cx="4320480" cy="2376264"/>
          </a:xfrm>
          <a:prstGeom prst="cloudCallout">
            <a:avLst>
              <a:gd name="adj1" fmla="val -61186"/>
              <a:gd name="adj2" fmla="val 611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đáo</a:t>
            </a:r>
            <a:endParaRPr lang="vi-VN" sz="2800" dirty="0"/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6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828129"/>
            <a:ext cx="4762500" cy="34575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Cloud Callout 4"/>
          <p:cNvSpPr/>
          <p:nvPr/>
        </p:nvSpPr>
        <p:spPr>
          <a:xfrm>
            <a:off x="5364981" y="756121"/>
            <a:ext cx="4320480" cy="2376264"/>
          </a:xfrm>
          <a:prstGeom prst="cloudCallout">
            <a:avLst>
              <a:gd name="adj1" fmla="val -61186"/>
              <a:gd name="adj2" fmla="val 611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chon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chót</a:t>
            </a:r>
            <a:endParaRPr lang="vi-VN" sz="2800" dirty="0"/>
          </a:p>
        </p:txBody>
      </p:sp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10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11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3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721850" cy="540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8677" y="540097"/>
            <a:ext cx="4458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vi-VN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6016" y="1908248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nảy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2733" y="1908248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rây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bụi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4902" y="1908248"/>
            <a:ext cx="188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chót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7961" y="1908248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3642" y="190824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ảy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9786" y="190824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ây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4902" y="1908249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chót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2587" y="1899538"/>
            <a:ext cx="628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ắt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cf779f76140b889421db1ee92d38cd6ed4ffff"/>
  <p:tag name="ISPRING_ULTRA_SCORM_COURSE_ID" val="B9F7F006-771D-4F79-B25E-1E54FEBB1E79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_RESOURCE_PATHS_HASH_PRESENTER" val="a4bddcfc1868c96f90db3ced185de38b3b4b5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PATH" val="Repository"/>
  <p:tag name="ISPRING_PLAYERS_CUSTOMIZATION" val="UEsDBBQAAgAIALq920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C6vdtIqok5BfEDAAAsEQAAJwAAAHVuaXZlcnNhbC9mbGFzaF9wdWJsaXNoaW5nX3NldHRpbmdzLnhtbNVY727aSBD/zlOsfOrHYtImTYoMUZQYBZUABeeu1ekULfaAt1nvut41lH7q0/TB7klu1gsECmlNe5xyQhF4duY3/2e88c4/JZxMIVNMioZzVK05BEQoIyYmDec2aD0/c4jSVESUSwENR0iHnDcrXpqPOFPxELRGVkUQRqh6qhtOrHVad93ZbFZlKs3MqeS5RnxVDWXiphkoEBoyN+V0jl96noJyFgglAPAvkWIh1qxUCPEs0o2Mcg6ERWi5YMYpylucqthxLduIhveTTOYiupRcZiSbjBrOb2cX5rPksVBXLAFhYqKaSDRkXadRxIwVlA/ZZyAxsEmM5p4eO2TGIh03nJe1FwYG2d1tmALc+k4NzKXEIAi9wE9A04hqah+tQg2ftFoSLCmaC5qwMMATYgLQcK6Cu2GnfeXfdXuBP7y7Dm461oY9hAL/XbCHUNAOOv4+/GXhr9/3/UGn3X1zF/R6naDdf5DCiG4ExHM3I+ZhZGWehbAKmKfjPBkJyjgW6TdhVKCxzDnNJhDIFsMsjilX4JAPKUze5pQzPcduqGE33AOkFyqFUA9M2hqOznJwHuAsIBqGuVzVxMnrVU2cnm247lrtD27ttNKjWtMwxuJBWmGa566TlmxjKTZcM89kJHm0cgiSEURdmsBaTwzvmWgh55FDxpgEjq5eZIxyhzCNrocrYZWPlGa66L3WOidBLBwSQG6GW6EIY5qpjYivom4KP2z+2ZUa1F82FJb0GOsfMucRmcuccHYPREuCac4T/BUDWW8mMs5kUlCx3zVRnKFxUwYziM7LKHqPKpIcJXG4pBy01fAxZ5/JCMYyQ1ygUxxFSGfK4lf3Ak6pUg+gdGnjM9si7e6V/+6ZcZBGUyrCPcGxNiBJ9UHw6ZwIqZdyGI6Q5gqKpEQsKs7K+Fb9+TQoluTcpvnfTsYa9AFTchgt+yTmhxaUVhvTadGIprkKaGxBhimxmHgQ4mRhIoeygCEVRAo+JzTE6a1MW0+ZzBVSbANbaPXzFlp5wkTxNMEpiBqzCLJSkLWjFy+PT16dnr2uV92/v3x9/l2hxV7rc2rU2cV2+ejiLCf1zfr8gdB3luiWbEtmiSnUaEvp7heDxQLbHvGea1bP7k1ULMynuIiG/sXg8poM/OFtJxjWyxRDV2Lf6TDGchqb98gyMr3bANPhl4I3US/D2B/4v5cCxASW6ptyaru9Ug6/KcM1sJu8v7bFS5mAk39iJxnOfs4ShuX7v+jjx1rq10fAf9LGv/RCaWfAgdoYaBbGmNGDVcGTH5OHDO9Tiph9Wl0BN+58nrvzdm1OEiZYgnE07wGrK3nz5LiGt8idR5UKom3+h6NZ+QdQSwMEFAACAAgAur3bSCyqiduxAgAAVAoAACEAAAB1bml2ZXJzYWwvZmxhc2hfc2tpbl9zZXR0aW5ncy54bWyVVm1P2zAQ/r5fUXXfCXstk0wlKJ2ExAYaiO9Ock2sOnZkO2X99/MrsdukzXpCqu+ex3e+t4LklrDlh9kMFZxy8QxKEVZJowm6GSmv53mnFGcXBWcKmLpgXDSYzpcff9oPyizyHIvvQEzlbHABvZuF/UyheB/fFkbGCAVvWsz2D7ziFzkutpXgHSvPhlbvWxCUsK1GXv5YrNajDiiR6l5Bk8S0vjIyjdIKkBJMSN/XRs6yKM6BBk+X9jOR07s6/foD2o5Ioizt5pORMVqLK0iTfHVjZBzP9O1pVRZGThMU/FUa+uWzkVEoxXsQ6eV3X42MMnjbtf/TI63glUloyjldxHcO5bjU42eiujRylmAeZBydrYJPj33rXQTyX+O5R2ZcBadPJq8HC8EUPaewVKIDlIWTs8mavz12Ss8HLDeYSg2IVT3oSQf9hDsZrkl1Pe4PvBFWRiCv6BGvnHYNrFy8ETDV9/jV6tauiji+d10UoICdV0YR9soe+Vun9QgZKXvkMyUlPDK6P4IfWhwnlPgW+2Kezr62AsP6GPIVTsFqPD2YwZWRa68ImIaXsJQmnBfSgKkayqzOhZQdxYQY3pEKK8LZL4PL9/YxEmUHBt9pw32FFFEUhtrNxqiXdFwve0670VvTdnQ/Cv3j3Hmm9A6/nmOlcFE3+kdJzmeedz2398yzYYpZkxoP4p5t+FRSg8UWxAvndLIfxhVMBnM3XGNwlEVZQNlwnpG/ZKgArGtyEGtdNwKhcVKdw9Wkqqn+U68E3qBMCSNGx1S1vo5h8t6XkcI3AWBR1KFr3cFZmo4qQmEHYfYjhX3w2MuQ1F061nA36gE2Km45r5nUk35V9K0S41LDAOFVxzXMcJbzW1jhXNqXJZMflnA/+slaDtvMtF7s3Sl8KyU3a/txCrXS/Df5D1BLAwQUAAIACAC6vdtImMCOJccDAAA9EAAAJgAAAHVuaXZlcnNhbC9odG1sX3B1Ymxpc2hpbmdfc2V0dGluZ3MueG1s1Vdtbxo5EP7Or7D21I9lk75cUrQQRclGQaXAwaYvOp0isx5YX7z2du2F0k/3a+6H3S+5MQYSSpKaNmnvhCKy45lnZp6Z8bDR0adckCmUmivZDPbrewEBmSrG5aQZXCRnTw8Dog2VjAoloRlIFZCjVi0qqpHgOhuCMaiqCcJI3ShMM8iMKRphOJvN6lwXpT1VojKIr+upysOiBA3SQBkWgs7xy8wL0MESwQMA/3Ill2atWo2QyCG9UawSQDjDyCW3SVFxbnIRhE5rRNOrSakqyU6UUCUpJ6Nm8Mvhsf2sdBzSKc9BWkp0C4VWbBqUMW6DoGLIPwPJgE8yjPbgRUBmnJmsGTzfe2ZhUD3chlmAu9SphTlRyIE0S/wcDGXUUPfoHBr4ZPRK4ERsLmnO0wRPiM2/GZwml8NO+zS+7PaSeHh5nrzpuBh2MEri98kORkk76cS76PvCn3/ox4NOu/v6Mun1Okm7f22FjG4QEoWbjEXIrKrKFNaERSar8pGkXGCPfkGjBoNdLmg5gUSdcazimAoNAfmzgMlvFRXczHEY9nAYrgCKY11Aaga2bM3AlBUE13AOEAPDWq574uWrdU8cHG6kHjrv12ndGmVEjaFphs2DskVoUXhTtFIbK7mRmn0mIyXYOqExsiwwl+OSUxEQbjC3dH1qLAPmjAvk39ru18fSbCWXZrTUGxyuebStnLZ+7yoD+g+XnBPdpfpOVYKRuaqI4FdAjCJYuCrH/zIgN8eDjEuVL6SCakO04AzIlMMM2JGPow/oIq/QEm+LQoBxHj5W/DMZwViViAt0incLyrl2+PWdgAuq9TUoXcX4xDV9u3sav39iE6RsSmW6IzhWG/LCPAo+nROpzMoO6UhppWFRFMbZ4swnt/q3l0HzvBKuzA9djBvQj1iSx/GyS2G+GoG324xOF4Noh2sBjSPIsSQOEw9SvBm4rMAXMKWSKCnmhKZ4H2s71lOuKo0SN8AOWn97hM6ecLl4muCqR48lg9ILcm//2fMXL389OHzVqIf//PX303uNlpuqL6h151bVyZ2r0M/qi4X4FaN71uKW7Zkqc9uobMvp7at+uZK2r/gotAvh9t2yWIE/ZrUM4+PByTkZxMOLTjJs+JS3q3CSTJphg4ztbz0fm95FggTHXvCWRx/F/iB+6wWIJfGaBD+33Z5Xwq99tAZuN/dv7GWvEPAun7i7CW9zwXOODfm/mMy7huT7h/qHDOb9P/rc2D7UYAIt0wxr9Gh1/flX2YMS9l/iwD2tX6U23p2i8Na31BrKN1/5W7V/AVBLAwQUAAIACAC6vdtI+GKxa4QBAAD/BQAAHwAAAHVuaXZlcnNhbC9odG1sX3NraW5fc2V0dGluZ3MuanONlE1vwjAMhu/8iqq7Toh9lu2GBpMmcZi03aYdQjGlIk2iJO3oEP99OOWjad1BfGnePn0du3I2vWC3wjgMnoONe3b7d3/vNEDN6hyufZ136BnqoeHpHD7TDHgqIGwgxeHTo7w9EZRxKJzprPxAW1PzCyW+WTBu6rgiLDShGUIrCO2H0NZU4l+vsn1VVUW1Ns9ya6Xox1JYELYvpM6YY8KrV7fqBTZgWYA+gy5YDJ5p5FYXeXJ8iDDqXCwzxUQ5lYnsz1i8SrTMxbwr/7JUoHc/fFUBg6foZeLZ8dTYNwtZM/FkiNFNKg3GwD7v4wSDhDmbAa/5Dtz6B/WM2wU16CI1qT3QoxuMOq1YAq0uDUcYPiZ2Xq1uRhhtzsLaVsTdLYZHcFaCblmN7zE8UKpcXfADlZYJdqSFtnt+RLlk81Qk+9QDDJLDw6JtV/dOhbrjj0NvhGRjhJbERGZdF8cFU2/JwTWNrFNq5jklCkqURGJFgQV5Gtu8RnD/FXyfO0txFCu73vYPUEsDBBQAAgAIALq92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q920ibbXtbYAAAAGUAAAAcAAAAdW5pdmVyc2FsL2xvY2FsX3NldHRpbmdzLnhtbA3KOw6DMAwA0J1TWN5bYOtAYGNkAQ5gBQsh+YNIhMrtyfaG1w1/Fbj5SodbwPbbILBF3w7bA67L+PkhpEy2kbhxQHOEoa868Ugyc84lJjiFHr4W1oLME2mZ0VXZsO6rF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C6vdtIPzCQpjUIAAB1IAAAKQAAAHVuaXZlcnNhbC9za2luX2N1c3RvbWl6YXRpb25fc2V0dGluZ3MueG1stVrrbuJKEv5/nqLF6ki70ipczC0rhpUvTWINMRzsJDO7WqEGd8CK7ebYDTM54sc+zT7YPslWt+1gEyB2ZhZPonF1fVXVdesLGcTPXqhvY84C7w/CPRbalHMvXMXDXxAaLJnPomlEY8rj+oHy6IUu+2aGT0zQgBpzErokcnUxGg8baCQ/qN9T+0Yf3tpau4V6bdzCfWTgjg5j14pxregwZrSa+qB+JCKRG9ElDflpqYN6YfQtwAxjGnEzdOn3oVLkzg8VZ3ATEdcDvnjYbYtnn2ndG23xoHaz0+vgfUtVFKWL9I7RNBr7Xu+6pzYRbrQ7DWWv9VtKS0HNTqd53d03e62OAm+j6y5IaePrLmr32u2WsW/hFqCRqmpGS9/3lOtmUwVtuH+t70cjrddooGazqbSNfaerjLQGAm4FZKhKXzhQMRRN6e5VTW32FTTSR9qovccG7uod1G/hbqOxb2ua0mgcnHuYXd5dB2rp6WTufEfgyRCcHBW5VT+RXIPlNoqA2aHBxiecopAE9FNtyYKAhrU0J2X+ZhyZKUVqQgSywA8T+KAuX7IRqT2f/nk68txPtcWWcxZeLVnIwaSrkEUB8WvDPyUZktpfBsl2NKqCeyJLelDXk5+ysFQXZC08l0DglA0JX8Zsxa4WZPm8itg2dEuZuX7Z0Mj3wmfgblz3dHxRke/F3OQ0KNiH++IpD9tAV4qpMK+LxVMK6ZMF9TONDfmpgDuofN8jR9CdF3tcQtWmeC5BN2RFiwHoq+K5jAlBSzFqPfG8D+L0Owd2RRR56yK7T15oVFSSNMWLKLbZbqrm0yZiK+HsIu79QL/ifAY9JlwJCxviKQUSExQKS0UpdZucv3HEmL4e95JBAFoguPnmkpKkyKk21yd3U9X6Oh9PbiZzzbypDfWkKpEoy1/+3Or2vzc73b8M6imwpCj7Th2Pi8KQFNZplJNlObPJeA4C8Xhu4S9ObSh+V4ZO7p2xaeHaMP1PZQHTGX6oDcXvMtD72Qxbztwemwaem/bcmjjSL2PsYKM2/Mq2aE12FHGGdh79hviaIujPXkRR7HuuHBA92wu3tIQ+Y3KnmtZ8hm1nZuqOObFqQ5tF0ctfpWSy5WvInjWJkevFZOFTV6qFHJHjor+AdrkNQ/CPrz3gZAHxwqsy2mfqo2ndzJ3JZGzPsWVklNoQhy4yIiI0VRc0U208AxkRgeX6Y/C5zD4pAam+X1nIrXlzO4YfRxhy663WPvzwD1gzxRCSqVj63wVC4uAZZJ1tP05mhvAhKEQEbUgcf2ORW0iafOhKyDYtfQKpqTs5+Y4Qk8mGwHvhElKHLnkJeXfYttUbPNcmXyDHoTYnFUGTz1CSnyuCvmIbagjbJWCW+mDeqKIiRBlmBZLV4JKIfPdfEFkuASe8ufPYNgaK8DCUiazG+KqyJhv/dg+BNNXxmWpPBIOz5dvK21EwJXJhnSuhC9qQjg2RXb/dm/+Yj1RzjI05pJsxeZw7sksKpQF5QSHjiLg7Ei4pWtAl2UIlvMCY67lyTERemvD71vsDEZ72n1/T1mUZ+MuvHzCp0PBOWAZ7ZFAG+5QNf0+7cFs6gw8aInL9rBVlHPBhE2wdW+rMnPycEMVesPWTLv0zAvVqXNVgvWvHj/urfNj+D8bYSQvWTOhomscqgTCsxGLJgcXTrwQ0rRGomyb9HBq+OIhWEmBNUhkWQz8g5gE8VzDkATxaTcQj1mzTgc3WI12I40cJsKzVJGqn4y0OiT6Fc/hrqS7oE4P9kk/JLtnIwNolw18myrmtUmFpcUxnDIZbIHOVJBVI9b1AHKLKib2/w5krktWgMJ9HtvVdWd2+9yxXBPDzNqBv92FPEQsk1SdxltfJovT3HzQkmeIs0TuttoF4LdDSscrV5w9FzMbqTL+d66qlY3GiEPXsl8dBdQifjB17PlY1IQHKJCB8uYZV+Ekc9MrLSk4EBh6pIC+dvE1JtFz/99//KS/myJ6EilLq36rKgeIXXRO/yvunxTiN/1VCjqNqRah8KQlMD1QZtPz5yjEhQX/KkYUky1LAAnHHVUo1lEAaRtVxVP32DqrElkXBthHsBSsKuVNnn6Hxyb1+bXhHomdonA5jflVB0vMiN3llGw5H3C33vZBWhP/wSiQm75jTuWoY8uwPNep7y+dk+XXhAJPe8yGfrarI029VC7rzkUjqery6TLm4ZV0LWkLyfmgIu5Nr3SvhcKPiE+jhvHBBE/KI+VNxtfX2LhcYxE0cpPGQR+JIn73lOeI1+5bGbvhE/BjY8qRj1inYMBWbxVRkkXbMPRO14+ZYU8Ix3wPzYVnQk9nk2Iv0Y5Sua/LmN2/3K+2N4XDKSodylh+Ix/wW/c7f8OeIx/y2WFImcKx7AzoeySOz2ziNRHl6mcgBDw1lj0p5srcij7BgLG5l45xJKaHIGTCXDuXK6HgBTYtZ0PIG189YPAhfNy93ArN4kdOOxbcOhYFD8tYvZ++Ae9yn51NbzgMKMB99+X4q/1OeUwWQfHtw7IyEivjLhn6qwTGELNeiz8c1lMr4VJMyky9lzgE3WTsT3awaNJDtXHbzasBQdPFqEJYU+2XQoP7GU4P6pRgNUrHnQxhugwWNMGSBR7P0LNLy3OvsJuxBbkiLsDODeTxfg+gQTkgZJkcoJJbcVGXVkrzkx2FnyT2f7mjWqXKEnGsuz34QQ3VcTm6Vj+kTz6d3SqlcBWmrO6Rinrs4cBYmD2QncclItVWHk0UsZ3+iW2VLz6FdnViMsi4tkj1vVUIopO0JXcB7zv2Den6VhSb15ovVYxpAQd7Zvyz4H1BLAwQUAAIACAC7vdtILoBvDoQrAABkawAAFwAAAHVuaXZlcnNhbC91bml2ZXJzYWwucG5n7X0JNJTt/3cKSQp5yBRGiZ6SMCpkj6gseZJ9N0QJTVPWGRPKkskoT0YRLY8k65T1sYzCDNFMWuxZZpIsYxoyY5nlnWlV8fu/57zvOe/vvEfnxHHPfV/X9/p+vvt13d9JsLYyWye8SXjFihXrDh8yObZiBT9oxYqVV4QEuVdeDpn/y/3FBz1mdmBFIUFmhPsHv6+RpdGKFRjUWqanAPfvNWcOOUJXrFhfz/vPhw964L1ixanZwyZGx0PdKG8D8mAdjgYfq5XcL6gafkgR3tSw/ZrvVtrV2Ieh6S+l/u7c+se9RuEtkqV+Cg6X24T6/vG6s+myYvce0e5uJ2hMWYJlfmv/2Ed3iG/ICbrLfP4Y80TBlPaZQ5G+7X0a8zeJ2h2O/aUnCMZxjfj0oNqwmVF7bPjMJBoLm5q9pAp7krNJrW7FKpGFP+pubfKrNPH+46rtLgO5U5yZDgSrQwdufWDDFvGfb+T+cPGSByXSIRLe1fRu/wMiI5t+v6Mgqmk3iXynvC987BTwnWIuUv2ljqC0xwW+BT8m4qKa1OQud6SHPqXiJSbC6LoaP4+CPC0PQsa5wWgHjWILjH+dQ+3MtODW+lC/d9twYPQ20K8fYkWEQNsC7bMqZu+cw0b+GVar1//T54QL8sbJW5p+Jknaw0N6VbSIQ9yTndevP/tlTCEQPyBa5NdVxKrLN104L51/zb5Z+Wc+/DbB7dd16NpP2fX+RTXBM/RyLPzjnZU7b6+kPZaPVGogxuo9+Vve+FW3gK/oPvwhK8DXB6PmfQey2CNZ64NqplNvpAs/uCAMOypA8jVmIpvogkax8gpXlBJbZ+YZaxOHe6GEr9M/r0Mw8Yi02twLwg/qmoUbiPGniWLeQqCXfo+akIxEke9sQKxLw36+yU7gkd4BLr1i3gvWYH3Cw38lOVjSmk9SzNvvgI/ln4ktM/NVk6RKRu9XsAw1PC7f5y3DWbKJLqID4gdGiy5gzzOR05YevYW8G6JFLB/kr/GBAIIUY7/zpO4PS4HjhgJlO5MpksHeQvr8wAU8/BvQebOuwpV3Az/gprWjxDMSqE9Y5IfQBuT49c/gNNerVn98+tyXyZkkO/fPtT/vcA8fyX7sjurp0U5iaRJeTfjCgS0S5eCejnaO/vQ0lAGfYAc66+Dz6v7kEi28CNHjtw7BR22y9usyP9bHMaqH9ahzsMnm7f3aPvz8kPn5PkZtyNvnc2OQ+TndFgR+Jicrcu6EBZPx2kzn/ts+Nmv8MbF2LNmGnKQXC2WUlwcn2US17ZRvenHx2U1rKTTNzuPHXHSLB1sb4g8j+AHqbUFZKp1+T55kG5kig4ZD3101CySwGiSOVk+VdkpC0uUV5OzHRx1Wy4whVIuyWQiXGFHJCuoSC/De7ie+s6SONDuchegYpFGFtmxFxqPMY5BDh7snkOcvnOEN9+psTlOuLKDLSbpoJSN7AUACPwCS1xH3r1J3csDo11Ie+FEjIM3m5g9jkPS07nnXDGFQUo29aZk+Lq8OuSQhrgG+DXNw1e6wVJ2dhT5mpj07XspB3+uBHk2ruwmcyOeqicRO/wOOLjjnKM/vytJk9a+pCIi0CYhg0tLRNSXWCmwESw4Q7O29VxrhvoS0NFk1OIkVR656rnW0+s6JCA6SnmNfNJitSOvsjogoQd+QWQt6VKrmJjBhvoQ8ZSZ0Tqom7kKhsHserd/d3aJF0tPoNtscMn403a66y7eqvyy9IR0+EdYuC81SXkJiNbQTre9SqkM/tZmJius3IHqyvF1jpVTS/Pjwk/14dsmIXXLbgfghRHnfvFfYFQpErucqZKI3YvSdtGTaEhh4UE2U3fY/ElF0shZ3d0fkhxwwSTuzqyGeTCL+gwtDex6Csbp8s2pm5zBEeo5tTwCF3cFJKsKzMjeFcEcee6clmXZnZZebp1nsgPHHJz8slOGNKICSY6GRwPHbZYvPfDt4jjzO1V2N4/I9yuNNYjAh/QX2708NtfptLXu5Jum1nWHynTXX997ZtZtcUPeDH6+tEBlc/fWIFfaOuCQLiBZ9snqBkfQRPJHmXSkoaR3VLSwE2nPnkdLfjT7VktLfBSiqewT1OO+CcKt11OmiYgXjj1tmFtrT1jqRlF0dt1futHbmM4pVOt5+8VEFsnxl/Q/7pcOCcK1XFGAJgUnzvDa0iWtdTikvrpyncgwIXNulZizwqOZpksiTuIGYH7Y/CrRKw+KRS4zwA8OAxeXJkPIJ32VrKHDigWGZfefVLTNisJ+Na+zhVH+ubX1QsLgSPLjF1qri2maRJXSrVa357DouOqU/rHOostqPFZa+Avra8/0/Az8jnV3NovfEdbgjWB+7/Ytk2ZR+9nNu8KF2I2qmL4lKm3EzYFxdFBgtzbBZBoLDqN8cVA0JHSsoP4WOuMUVpIGo4/K15eQI3doOAcAmS8d7zUqeOGefHyzT8h3ofacY7DnDZWsadqVz/1iXvpdZrLXJn08XLp3PCMdMOW7/gOu1uKwD+VgqpUcDgqYv/VC5lgvyYP/Lw8G8UaJFuH52IfKe3GDgfdY//x6Q7HzIhe7VpvsnA7KnAsujv4tea5BhMmZvI7RKuNWdK5vcUGAB6+vUBPkBU0ePud4RPm3L5d3Jda9K8otbsU9J2nSZr361LpVLY/sfRMrOM28lZwghtdDQwUsb1yMmtyMmCcO++lM36hNVa0NpqzZ68wKTBdwTAQ/sjkYWwSn+cfQwWutDDw/d2LRPs9ZRjjs/ZnFms+JQCCY5bnsWbPLDMJA9CHQ7l8uF3z/tful1QtVb4fXfyFTDRj2UV1gZg2X1YGtuuDSaKCsdp/U7aEeKAdUHE/EbONN3eKJRiyfN73RBTECzIuwPbSSA7U176b1QYoBb4a/xDze2sjUy5ZdSv+oU2eCtrGSH0SAVGrhFzg6lyzfGCbcei6Kzzu184CAo69wP/UKSzyUftqQUETOc9nWUMpHjAgBaOKvzKoYdX6TqXgWUyE9Lbhye28vCPOwNTOTs3g6GOCOD8OU93fMC+cSNnKT5yKHr9n3aw+3vAlPXFI2lPV551ID1yVIrZGLomCfzmitgEXi5k2AUFJSsaf02EgVC+71A7U8vSwONjOfjA6ZogPJyDKVMKyjfBG+ye+VloX1eL6W49rb8zWhngjhQXYnwZqKoRp2UYeNifx64U6xfdTB0jHwN8h+YTKiCoZDnb4vz1c/pKXvBIrSPjJc5YPcoHogvS9z69PJMSAQxUch8a4Pfk4O9iIx7FOGEnlQdk+4j0+3bXnAFpECyYtvteHxks9YikrYzBqkVEpFrdnE9RuEupcJhIslPB9RetS1VVccRizWVwcJ2HGFycrEvXvR9gFb2KBBCRtzPVbQn5OPPY5W516Z6zc2dPELHfdxaRteA9hR43kyVTJ21d9DFZ4K/sqwTZC3ubXLozHhRTAkaXmJLom9IBlNjxMtL0dcbvPNrjmdfUsA8q86oa5yxSSnV0o/+ewify/hY0W8Dtjc4JgAKoleK0JJc7y0iMJJGphFByOlKhTQ/hKcnC5QspOi04uyuUL+gdsDwaeolzHolL4v5eHnFp5eD+6bdg+PxFTDAs0MSDihbASeB7kLkiRq4XnSiEPVpGAxXAdXR5BrqdjVLf+VbIVWSMt8nivw8kQSBbn9wa6ifzs7uCJeGefeSZtt5jasqp+Mx4udKbN/NBFngnKwxInu7ye61AL+16t2zXtfKRbS7Z1MlqkLzxzStkNDdqEQaRTUr7Uhe3d7j8hY4xrG1uwgshksaL7IWAi2wn9I4w4PJ4il5Uid22V9E68i3SxT7eIihdiQF4U1viw2awnB4jMGb7gOxwRYWE1zHz8EybfJoWu06e0gZY0UH/TCwVkiSOftIw16LM3qx87ZRZ7r7wErszakKGYmGZwCBGcIaX9baItzCVN6VCSaqfxWL04AHQqCJjj9evnlYN20nHwxUqUcOWeUM3ZP63ZQYJkNqUqxRFgLhx29fAuQcQFaIGsXe32vxqvvI8NtAgbhvq0nrvyB/D3+8Tfu4x7jwb5kSL0mSjlg52pZniOJ5+sWFSL7pg/q6c+slpasWt7i4zAvhn3a+uLdyCU3iMzJFnbwNfVDXKSm22ErU6fyv79lHyfFMvlP9HhXlXVNFxaFJeviv9xX7DPRu+1Da4aZTTcNt1nt/mMDNz85kS8Z/8VSYaag3fN64axWyI39hEjhwbNWwkmoQlkUfTO9nvt9i5w9/yLcKuunzYxu9O6972gsuCHqMpSteHvQSNec6s8s7z5xU68Z1Xb3Dt75txePiK+VHGr6n0HFRyjeVw/7k+l97p6hxov+vqs3138q3NMMceDcc/xH+YJNsxYgxw1FfyZP75+dh/lwkjHAZqW6uP8YnWXF3QRT2BviD+QtGWDwMu05I193FjbOUHy4eyFTcrbwWd/czMxePZBYlYWEg+F9AQkHly8/FlCkDzlR9EIceBIyctkdMf4QaMKD6by5EPVnXwDgLO4pnBMNQQfDF412CpYdb2ND1ejBKL5iXIfAkJWXTVwHbsmgMSrB0ywwf3ZHScXh70dMdg70vDWFFa0EXJZ8KL1QwtTOBk16asc2FdeRI6XjqeZ6Smrx6tBK8IJ7jRkaN2+iRFl56xMxhNfnfDNLTC/L12+ySn3AZWL/prqcjHDP3I2gSE6TzA6hwaoSo/nBh1Bky+9JmbtymcfEnJfP0CEqmjeYVycEIjjG+mWG49Oq+es0wSa6+Ge9RyVOz8/wxHz8AGitevuYGP4ARpBmLThVSvyj9i8JuaXKIk+OaAtzc8IF9nyL/jLhAO3Z+YQGm4vWXIktF1pPGObh1dYnJSgOLlYiTMRoE1e8Fo7oMQf4vPr7e3Pyi9IFfDdMXW/E13rD1IdhKEvOGr3+9AfTtWeNfayNqSL7vl3nmpMDiWFD+ddnvLsVq1YLnfrH8F75f/mwKba9r29vqFmXaf0t+pb/RtGjk+PXy57ARdLgGYxf8XUa11y147ldf+v3yi5LYk052tu9dbGnV4W5fK03ynxn+feKFJqt+AT082/9s2zTOqeu7br3f84OJi5jtb/TwomRH2xtQ28ap0TCfrzcsYOIiFvvbZZ4bU055vdnf54fDeXVhwXPRy6Aug/p/BKopUZ6cm5O5v8HXAlmuz02TOLPFbNhE5XBgUmJRkCy2lqUAnD00mlZRJAr/YOxLVYXqUWi69E4wNSMkjKnKJqnKkTRwFO2gMrku2nCklDeCbfC3Xt2M9mbk8JupZz+yfk8eBz5IesMmU7KqBz/lIOZyNgoIq+97Gjfku1bq0R2Tnr+Sb1SbObycGH7Naix1Cdej1KLxu+oTh1jc0d9305GSi8QUPNaE8wM4MyhO6Mwz+9qz8Ry3/TTRiBylXoqMOH/DxKX+uYL+f9fIdgfGSfE3YHvWx9lsOYJMgDaoQzKDs8Y87sD1JjQmlA9cPz8g5u7/xLyKOrS3AROAbt7/D9dh2a/PYo37BgX75BOrZKq2X/wAQfKwv3vSdtsc4WR2/HctaOEB2KbQ5KezA6SzLonS5DdouFbbKxrIZwgzNRTbUsdL6CX4G8yNSRyyP4RDgY0dhl9creKRUOwzO3m9TOLeW/dexFoZUoWP1gYdKxKbNFPB0bKvmhhqOUKqOO8hjlLH4bVJ+qnnL+OlGF21UhzErm0j4nYZOnG/KYfQZ1xR8uTOlp1lSn2eQSw5gIq0gyCAxgnwAhoZWjB7Knt2X4GqqiR8vHOr/JIcBa7VbmR6cU0LYybe8C5lfcIFT7hzb20twecQhskBc+/DSwApNRokl7H5rofgoh4BrhCLWbacanbIU8xUJW78Csnxz3DIeSdDTm2oFQGlBjEBUaYXV4tbNXSgnzzNRT9saDnspdkwmS2bE4306RQDpxo1YKjXwUFHbq4BbT2kTYeMtEDDL0mrCO2fnpKff4xPhwsfvLj1pwoJbwZTYVCqBEOIb+ttP09cJaM3nuzVYTz+Id6QfDxZfEvzJHxPuxFO8YnRvqbOqY1Ou8NkutSDvf32+FxRSr8ICBpaEBlk8DTkHqjJL+h02Olj8N2hWqUKCtGxQqrdsyQfJXGrElmBMaz+S7d/254mhCYcHn+vJeldgi4sQYeXMArjaRT4vu4Wl1RqOaa6VgiUVJPryy+F71NQkDsaAYNMzDjE7ugy9KKG/mb4xHg6i8w0Mh1PcqjtVYiOsdFZT6CY+JU30ijPtcHRchIsIbFuM6T/kwP861oQ5Wvgupl08TtG3FH76H2AFvwGdxRKenOUyWYgQ4LRpp+K8gfImQi1HUj00ds6EF+Ep7QU4cF+HSUwWMSqhBo8L3/dcjP1DSBP4wczvyg/mLqtG4LKZNqUhNhuXpxQbiASIyo+sTNfK8SAZ4Ti7/sI4BaU+77Zrpk8xQMiW/6Trf05LvvfNtHLjy0/tvzY/z+PdW72rmbUUPVmMh4LGjDrDWDxCQXEedsYqMHaR3cYvEoD+uHCPfG6bF42KBcxrp7iKBEuOBEVxSswHBqIOzygGnAGN+sT/yOQqqtsbrE5quezIUJUCRPs1lt0ayM+k8q7/9eQzJObF3I9vJs2N6q4pvwhrccQhsIz/v3i33+P7aIeP0ZzamjK7rPPBrkhUfwtQPAJNbU7Xyr6BahW4t/SY3qgi1sPiP9P28Cl/5e2gS/suMnbFj9tu/g2RfHeKEgV74ZF03o+mz287e3Oh0ts0fivhI7TscwWrO5MRpVghIvWib4l6gN6NkVC6m7waduslPaBG76ZXfVP1SXsl6DJd0KxKU2nQdx7fLYwbV560d2rYt85Ra7ojEPIaZAldxtLN3ABpVdAWiuW2ASKuG/H81xymkmA8iX2gfRslLkeD4zajEcusZFW7HtqmZRlUpZJ+e8gpfu5Zi3tSv1jon5E6NxITpA+78CLpRPRgMMcpOGBBtVUOLVqlndiRROVKyeG0pnSSiWTK2w6ZDs0J80WN3TEd0d4BbeqMN65k2jkRrfQQaWmCm8S+8M9VN9FQYgFDMcxK6bJG5AgLpOdPWCXJJTY5+M2bXGcTEb1sJFbewHVedGN4PEbgzynY66pfgNBStjed/CkP0lOR8vLghkyixER3/qH3xZ8eI6xTMhoGX16qFLB5SS+hBPEqKrOghqZ6saWkf8RkGqhib/bRX2slyRdlY+fxBQVIYgMsqtMyhKcXMPjJKEyYQ1LsWqTl5kpMhGdlm/gNQms0iXRhURTq/Z2B4hnNgSIGjA/PreKF1pP4vR0kGeOwkdtNHOS5LdMqOLwhaiKAngDnJshAyFMDF4uyri3Xc6ciVi7rXtmJkg3diYeQmGTap2SxT0PMRERSIhFBDKidiN1dClzvnUbVwIyzkpITKdVuE/KAcT1S9YgLCbIFVL8JtKPRDan6miR0ipq4CZiGxgbB+smx1Q6/Yxwkz5AFQcHqpK25FOTzmJYl7lMx9MUsBGOSxFKQY58lvFsbj8DZtDXqL6EbKbIc2WTnJa+bwd2W4NWMGw8Pv7CnRqiKZMz97jm73sCcmPo7Hxs38rEaXPXbmyP+cHuMKuakm0HEoXku5OuSKXtwpfLAvCENi5PZKoK9frjQsKQi9bYOzUAPLa3B3p59bsFQhJypRHjV/R6WtTb+eor67ZGx5SleM2CrgsBSeqlsoAWaInHlmCnXZwjzYpBdACYBCnT1HSlNsW/VYDMY+ada5nvru13bUlbvN6fmXCNm25hzr1y4yaEhhExLWUaWwMTrb1YbQdip81NnKQfRSYc4f+DUkYHoeimNyjcXNg9iBoB2d3kx3hFeMOWGZ+j4SpTB02Q/h0R49mKNAfnBxs6KkSsSJ3BCPG7+cYovf6UN/glXL0Ej6XgESWlT+o33BG4NCFhqxqab0/lC7dT4hLMoZZjTqFtfQbgMGf+tZSKoaTLQx1kGAWu3o7ynKXSr6VpuWf4h9UG34JkCsl0w3E0WmmoRQCMWa6Hk0pumDmvteEJYU43olaUOrnU6puTeavHXwHjljg78pMxWeKQ2w2nNVy1jOjVOtG7ZEzzw64tsfGSmXudSwqEYDmfqDimnlNbi78NnljiRIkH8dyhz0bGkS2ZbMPpZ/OPyEGTwoqXJFCOR6C/Zs4BLgcFABG1PYXkpZTrJk+5dr3VnX2XEie0o9sKKeWQMRcuM5/L1ekTMJg+e4a8WlWna+pWaAh+8c0ZusUlXjkCqgOyojz1c0eMZKMDo1FSbg1YYOTMoN4fslCzpczyeyOeWQ6IRvJOAn5sUkDJkLAUKOD0uPpIWrfwUtMheNP1CAJo1675JItzOFeCYGBRM3yv0VLH07R5qEPS5cldvll6urQGCWoGiWeCLR9saeqcehuqueTKYnhTcY3G3HN9cCtGk+/KAKnNDFgTlkIUUiNV+BRj8P+AlzoF9ZXQ0vTQekLoFEFoRyoi6t1rrrWcaVEU925Yvw7Y4bqUcIyk/HfJ6TIpy6Qsk7JMyv82KXlCIBjBOQbLmcf2/4eEXo3W25Kde0H43BLHDz7sIUI2SVpHJSwR+6eFTgy9PG4osN928bOU524Oa10RflDXsMRaLHQZZ0/uvL3y1hLHzPc/h2aYChz3IC3hjJQyIyr3cOmzWsLD3XqvbXVv5U41yBInYSWINS43hR8Y5izBSKspmZy/+CTTKpZIoBKG3XZbChy/bbPESdqcsKRXDy4IW7gsIRANUFX0/ZU7X+QucZT1lS7+JJe9SoVLlHlIlWhzGz7JD8cXz95enMwk7+Gydxn+ZfiX4V+Gfxn+ZfiX4V+Gfxn+ZfiX4V+Gfxn+ZfiX4V+Gfxn+ZfiX4V+Gfxn+ZfiX4V+Gfxn+ZfiX4V+Gfxn+ZfiX4V+Gfxn+Zfj/C+CvZVGCjuqyPo9RXmDIRPKk4CS/4x6cs+OClilf+5WGYOff9hDOyxRxBcLzS+vRik/Dhzf7coH93H00FPvh++CMnjpeX7LQqeea2zNiK7dxuVAjGZ+1hvbY8yiC9x5c8JOumOfqjPmN0kTscNbCVqrh0r/1C/jeNIBvTM0hYlsIYQvfiZ/ar+L2/dbH5Hs7hlXtnsVHLPFWlnqITIOFH37wNPy1R8D3RgGC+fUelKu92nH8aT8P2PM/NIzdK6uzd5oZxl744e2433q//ej4ULw+ptTs7LDMBo+fBzy96teOC9/aLuh+cudMu6/OOvVr994VqxR4vDvL77gU78wOCeqZrtn302PW/v+ZDddPtd+/OZpX+9Nn0f95Recver8A/+3xcyffUsHfXn78/uJk3X4Ru9wTAQ9za0dbflvQosLgYZ9MmxsrAuqzRo4C9efaUHL6H6NEZeQixjF580i8JEpVzle3T/yYIuqvueaFzzLe1J3NDLsCbTUH2rQak6dQ7A+oY9C2CrbWfVnECMuVXDFaGbq/aWauAxs5c8l95lLe2t0EvTBaKBnS3wEUKnTW8F6Ih/++j5Mtqu6UrbMB0dFpibjSgDf6OOQ+Yu0/uzFPBq6N9T8kztHPJdMSjsK8Hojdk9SUCynTQiM577YbhMUTzXHscSJ7fLDFnT3JQLLSsbPp9UFMXFAvLJJJBmI/uKB7s9R7no9e2ugWmkPPmm317bOdH5raQLZ6o5H5mM6ET6X3wzoqxqfCnx1CzXeG7wIyB1aLDhdOlWWGU991V409I3eyaysoUEro3hPf3910OFfbfouNtmgvxzEJVCbhvYwq7vQt39c95EpKDUZe1ht5c0MjmQDTcAXtU0L3M+D9IRoJNd5MBZTupB55K39CEf4fbX3EwOrIgfdYdAYxrUcz/gGcX/qvqSxmc1b1LOeBP/8GSmV8T+SHuMgP3kKS+MY0rX240mFFFxOtFyuvznAKhsfTrtI7A6HAYTlzF38XY4fCR/Y1KWMvXe3l8BSsb5lIleuV791L5KVuZIaSEk5up6nAOh82P9jSmI3SySRnBs0mrwftht/u0Apce/Q9PW2m8Z+97IjDyeI66kmW3mCBSO2w03nvb+C9xmtPtK28bIftvCI2eJBZZcnsCRB3aoRKcpI+5ur5qgidJD817rkj8aTubByO13ASuM64G5ODHK9BVcSWrfrQC07wD8zMi0ZWdTafby5URoH7GZez1EdxX0XKVpCkt64IMtE5rx7wpojBlaFZUmXfw/rs8rWg4FqNgJ5oxMmPYhKD0+Ybk/QOB3v3uqb4qXY46IuqD6IQRavupw2Uv90gfqi0eOvThCHac2N+obG3kgHDz3ODCDam9D6zXnett+G7VMY7w2FotrX2vondwWddH3GxraiiFvWEQvKHE752ifaU79MZ3LS9VxJ1suVcI9ytR1sVjk0ucGqkRCNvGZkqT2QbmeaHFvUbeLL4G99VFsy5T74DQKuAH/GZVVLe+dunW+TJDh8x9DOnmXbWZ54dirCIoJJf4h9NzwSSKYWR8YF6pihycL+G8/T5qjnQ9/eRST6CGlhV3ByDUPBv7xtqruhcJElRybm04l2wEU5WAIDvm7+tZyR+poFyAFnFeoIIMMLtUIhGtnCqp9pFa6rmntQMQ2SsYEw2lcOeuH65AD9Ir2LduNc3+vzLDBxA2uxzFRSLUDnd288dv+OMAW37ifJRzPkqefL6aGTo4eZcRlu8mEKfP/maZnRvOOhtpn8SbTLZJ7QEhkLOzE0Wte3qVwA7DofueDGp2lbCaIovKmX0+JGJNWY4bYXyGpQ5sCWm7yqtCjtfFacKG1wbh3YLHykOmayd1jtjb1DB0E0Ca+P69rvM3T/mjHpFqczaMZrt9rVJ24mB2eGs/hprqD2WOF2bpbK5hkrtJjJmiQi2nSdu1VpQO7ZEdS18oqxHd4tzKL03stncnMBybElTM0tuY586zGR0Zvm9neqUgbJXn3yt/fQSPXJ7C5puEi9ONOe3VDl96glu8rk+Gt8Qlup5kF+sBdzOvTDbBXq5Et0K39U/PnUNP3k7GslzCwYwir97REc5K4vVlUU5Fej8nsFkak07kPiy9vdn4jHsyvJywRZ8ybRWb2SXqvPoP1Zf1vBJw5pl/47OrA3ZiD8N+DcRf8aSARlxl9W11TTCqYR4N5icrzyLyH+R4wZ64XZsQ7mqQTmhfNpygN6CeGFaQM7eTOuKTrTDCol2B2Be3YXDZ09kqbzzI6cSXdfKksqEtAisg8kFaLlGcEufWcRjYmgvWjcV6vkswPLW3B2AQZ1bBKU05P1HGgcf7K071aqhSfaKe1qpOd4bnnED2AcxoDlYCUi9McLxWq/FJ2+fSntc1Nj7EN2jynG8a3eq8YuU+AgGTuXYge/4sgBV4T1UQ9r8+CR9RnZSEzGliR0OeQgeTihqpN6kyOCDcbhKLxem5rxOdypqfNYLpptagRvCUNRx5xs6yPutXIN65aYTe9DnkUX4MPIYTYeWS2a039Xr66l2j5UnpxrhpA6Vu9NXWd56X/gqF9iq8me89UDv+ouhzc2TZGjWfG/bYXbqPfPNJnsuCG3oxofjHZhVO5vi/f2BNOnAKbRd2eggvRJL1cVmun9xIhpi1CtnRqhgPO5W+FHMvhuo/kEreAM1hZKRg2ug3le/z5KrYOvlU7YGbjF671SWmdha2d6BEbEjhYzO+Lk7s2vh49dFMWekgC39Ogqv41F2qJSDb2dk2df8u+cjP/csKXBLL5leNxK8bo+IzPwWqZEz8/HN85XAczmRoYX1KJWgiAmwrEMJwp4foDLr3q606X2fGjhPLpDB+uY8Q3wGEt2ZpIIDyLLk10odAR11Z5++jUYOUePF95fI1qlccJCDjjPqy4pLeilieJwZMzC4mV+vyiaYqN1DbYLAKTM2RrjKqXIw6V8ygyD1Ln9Vul3/ELR4GFKEWrPZMY7XgGWTpdQN2qZ3GOCZAPRB5oCe5l9BCR/Pog8wi/VSLwY5VlkmY9arha8GjFESryaZSVQ+N7fgsjK4P/1bI3t7wXDm9WtgPpMeRXHssOxaEGkMwWvPV+gq7Gxk2pNdLKKylcuemiBcre2wXlTdWUzRJc2IaGQF1Q5fFkPuDBx5KK9w+vQbX3gVN7y5appy8ES1YFigv8eeVKhBBVq1tPPIk/J8V2gyZBxzUKLm+bz36Tf1lFrNr65qoFBk/MaDItRJ7Frcxf36zobiaw1a5BWUyBS4bDu4m5AE1olEpzDKEu+xdrcrzdnq+DBe5wiAaJ13BSksPdKYs6qKI/Wh36ClTFXvIAbmYmtk2mvWfkeebJFMU+VMqn7u1yvYMKlRK1XukxhQbQpxX5exFlTG3m8WMXUndTejb02bXE8uuiijO+Gvaa2ymw7v995gvEkfoz9O/eIhxjSKp3UIiuVZc/CCmr980v1U+y30lWYwEqGzOsczttfKpcwODZ8tP7jWkISl+Cg6q8bph6xzVlKtZIOfWOmyg99CbuUEe+cXna9Jq4BxrS46SQjE5mweUtmyO+vvvS/0jo5iwGUfS3oU/hHKR+nPfRg0Bs69GKwHsj9W6fdz2AxgJBOPYJ5AGpLnIg+5zeluDgkhvg0I9i4BO2vkCouZCoHuhslF5Dbnum5G9t+ClNr5f+1/uHmmbrV+8ViNYvtUQyf8BZcGTnjTXLZiwDFsZklQTcm2CeisUhqX5DHs+NUbOYGzTRn+lWIdB+LKEitr9njXKIDHmC1ouBm8HbHOp4bsMwa70VOPs4NXl3iTs7cV1c6NDuZEjuasF7fjf22TBZzvxAfiGjq1lJxDyXur5r0HOkUf0Y3pr9tLp9UDdPorNR26H45UAh84G+EeeZaoJOQQQtLxkNGMlpBBt1gApWZPoERfoJ5b+XxY41f9Kd/7sRdKPL8GRKhpe4dhNPlhjQs5p5oVgxwqe7sgI9T8kNn5QVCy48QDLfrLa1Ds6nLNm6ibu1ZlTHs5vklCFl+dHspWzPNQCHZnthKZrV1iYEDgNwJjPhNIGHJ/3xke1jy5zgCVXU9hOu+t2QNwq0X61KzyZh1L0eN7mo0C6wU6PhbSIPVTXLO5Pq0gvPItcce3hOjkwD0g60PBU2TBrT9yuH7JufhU1R9WNSXesoElt6TVI8fgb8sisT0Pye20nGAtVeDUZMj76STktLm5k594EcgvSK3fLfJVYUTNBQdx74sJBd0yVa7JGCGQW+jgpXQ0MqMnATJeBmS1AfWYNCCHNsjrOw1bbxdjMBNjUBG25irx1d74bcFEUfSQek6kmqrNhI2nKYxY2jw3SXWm3qjw3WTCvK2/ccPxmgafMfXd9UgbVWLVns5KytRoKLb3azRiiKsbK8LWzhOf4ama6rP6G/9soBaon2ChD3p59fWtKLk13NkQKevd0FB7paX6qOM0NZfCxI+Kq6qf3HIQmRh+69/2B/bM9XLlRRvX9oSlquacnK4JePBKDjG+dY0EwDggXx4s7t2QHoqL8Mqvvxx6ljNXxJl7/7iGNnC2tYj5rEgmcgQdeThe3SG+LXr7Flxw8uPhuBZFI9MIR5P0ZLPRnj7P/ewet7yOwP5wV1I7uVd4TXs5XrTDpmc98HiyOApSA373Gtz1MK6HNfnd8AZ8MbzBPt6IrKpUmvP52lR8GBpFnsriMAvFFE7N1nEj010vsvNSDGgSBpApnHpL8tZrudNWiTPdZy1Ox81eBc6K896l6r4l62wQWh5owGDJjQRHUEi5jNz4W+JjmtB/8/6JIBIf9rwGj7HbB4/mdWWGn9azKp8fSv2a6uwUgc29yqoN8cTZyZZHrs6g0I/CSBJVxlzPMspSlwt7d5XadQUyOrR1zHUzD84/P+fjVtU3JtpF+zpnxfgGJ7OV1I1QiHKDsNLzSRUsp00mb8hakl6dVwfRrSrQQN+Lnw1otwjvhVbGztbOhxxF7BgBpMQ+0tyH/lv3IzpVN36751qUPDmyFh/H/asCnfqJrV08rdc3z7a6FfQ3HjOt9XYC7fatbT7o43QRgmVHRUPssR3T/2YV7Kf/myVOmOKma0G7DQPftJibSyk34d2cNhQddKc+c8AejUWnImUvCIFGY5CdkL9YxnsnwGOrM/GDaIyKwlcCL0RVcX31VWuWDqk0A9HyplSXMIqnMaeIQWxCra2yqor2ZI49qqZr2J3Z6F4tcaKBU+RutyGIDkDEvnFXAWi8EPN+vRpA21QxCryMriYQuCG8u8Xuk4a40G+1pYHdkQZ5bL1P16aCHLHvZO6hKt8xpgv2UyJPNrvm+9npGqHz2yPpj7NqwlAx41nuLAxwHlNPZfVR14AEubEuN37FptPhKuECewxYrwzgY69Lwsc8YAg8/DRrYEqL+ajEp4GC/OouGYJecRGNMh+dCADqGszQTpxLC7kgVIYmE/RGHhrBta73lE6g7xsYcKYMEKGc+X4EJE0cTE6zaLtSMw9MOsUe8JcrupTndwxCaB0b101aHfSEcW/4W3acKvhwY/pOpfc3oG6gjbLnM+GHZXe7nmtluhxaDVDY2vLHRJ47a3RLnzIZjZhFE2MBP2yuzTkwa+DnCg+baLhr35V/5zm93uyXlR/ip8bNjZGtd8nZ/RIj8gpWLqV3ww5veQR+lFcKgYtbwGbqgfoNqXMz1LlsJSzdHxs8dfZihWX8HT7XuecnZJQXVBIy9qm91J26FnYyeHd4f5HBVA1Guamp90kTOCtiorJ+tcHME2OmY/uQL0wlcPNst26w5d+/VH5MVkUj37jvBtAOf0pjffT8uTBUofq56KFjvlRlqg99ru38kZeAn2o8rwTl5gghteCtyq2/FpouROVpigFwxrxG028MrA//veca369fRrS1PvQDgj2M4Acc0/z1M+mK8FVXPXXPzfSLVoH+cbpm+esNhV2G3htpEAnvBjw3EUa4wyfPPheY7oTV//K1TGrWYN73P9GsksXdZyZCsBG872fg31Qmof7bl0qt4lJ80FuyBcVZzaB0VSg9xKSt4P47fNDKpPCAR/T/AlBLAwQUAAIACAC7vdtIuOq3cEkAAABqAAAAGwAAAHVuaXZlcnNhbC91bml2ZXJzYWwucG5nLnhtbLOxr8jNUShLLSrOzM+zVTLUM1Cyt+PlsikoSi3LTC1XqACKGekZQICSQiUqtzwzpSTDVsncHEksIzUzPaPEVsnU3BIuqA80EgBQSwECAAAUAAIACAC6vdtIFQ6tKGQEAAAHEQAAHQAAAAAAAAABAAAAAAAAAAAAdW5pdmVyc2FsL2NvbW1vbl9tZXNzYWdlcy5sbmdQSwECAAAUAAIACAC6vdtIqok5BfEDAAAsEQAAJwAAAAAAAAABAAAAAACfBAAAdW5pdmVyc2FsL2ZsYXNoX3B1Ymxpc2hpbmdfc2V0dGluZ3MueG1sUEsBAgAAFAACAAgAur3bSCyqiduxAgAAVAoAACEAAAAAAAAAAQAAAAAA1QgAAHVuaXZlcnNhbC9mbGFzaF9za2luX3NldHRpbmdzLnhtbFBLAQIAABQAAgAIALq920iYwI4lxwMAAD0QAAAmAAAAAAAAAAEAAAAAAMULAAB1bml2ZXJzYWwvaHRtbF9wdWJsaXNoaW5nX3NldHRpbmdzLnhtbFBLAQIAABQAAgAIALq920j4YrFrhAEAAP8FAAAfAAAAAAAAAAEAAAAAANAPAAB1bml2ZXJzYWwvaHRtbF9za2luX3NldHRpbmdzLmpzUEsBAgAAFAACAAgAur3bSD08L9HBAAAA5QEAABoAAAAAAAAAAQAAAAAAkREAAHVuaXZlcnNhbC9pMThuX3ByZXNldHMueG1sUEsBAgAAFAACAAgAur3bSJtte1tgAAAAZQAAABwAAAAAAAAAAQAAAAAAihIAAHVuaXZlcnNhbC9sb2NhbF9zZXR0aW5ncy54bWxQSwECAAAUAAIACABElFdHI7RO+/sCAACwCAAAFAAAAAAAAAABAAAAAAAkEwAAdW5pdmVyc2FsL3BsYXllci54bWxQSwECAAAUAAIACAC6vdtIPzCQpjUIAAB1IAAAKQAAAAAAAAABAAAAAABRFgAAdW5pdmVyc2FsL3NraW5fY3VzdG9taXphdGlvbl9zZXR0aW5ncy54bWxQSwECAAAUAAIACAC7vdtILoBvDoQrAABkawAAFwAAAAAAAAAAAAAAAADNHgAAdW5pdmVyc2FsL3VuaXZlcnNhbC5wbmdQSwECAAAUAAIACAC7vdtIuOq3cEkAAABqAAAAGwAAAAAAAAABAAAAAACGSgAAdW5pdmVyc2FsL3VuaXZlcnNhbC5wbmcueG1sUEsFBgAAAAALAAsASQMAAAhLAAAAAA=="/>
  <p:tag name="ISPRING_PRESENTATION_TITLE" val="教育教学培训课件通用通用PPT模板"/>
</p:tagLst>
</file>

<file path=ppt/theme/theme1.xml><?xml version="1.0" encoding="utf-8"?>
<a:theme xmlns:a="http://schemas.openxmlformats.org/drawingml/2006/main" name="Office 主题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2287</TotalTime>
  <Words>733</Words>
  <Application>Microsoft Macintosh PowerPoint</Application>
  <PresentationFormat>Custom</PresentationFormat>
  <Paragraphs>102</Paragraphs>
  <Slides>31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黑体</vt:lpstr>
      <vt:lpstr>SimSun</vt:lpstr>
      <vt:lpstr>Arial</vt:lpstr>
      <vt:lpstr>Calibri</vt:lpstr>
      <vt:lpstr>Microsoft YaHei</vt:lpstr>
      <vt:lpstr>Tahoma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</dc:title>
  <dc:creator>Administrator</dc:creator>
  <cp:lastModifiedBy>Microsoft Office User</cp:lastModifiedBy>
  <cp:revision>401</cp:revision>
  <dcterms:created xsi:type="dcterms:W3CDTF">2013-07-25T03:25:48Z</dcterms:created>
  <dcterms:modified xsi:type="dcterms:W3CDTF">2021-12-11T18:15:11Z</dcterms:modified>
</cp:coreProperties>
</file>