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6"/>
  </p:notesMasterIdLst>
  <p:sldIdLst>
    <p:sldId id="287" r:id="rId2"/>
    <p:sldId id="272" r:id="rId3"/>
    <p:sldId id="292" r:id="rId4"/>
    <p:sldId id="264" r:id="rId5"/>
    <p:sldId id="293" r:id="rId6"/>
    <p:sldId id="303" r:id="rId7"/>
    <p:sldId id="265" r:id="rId8"/>
    <p:sldId id="300" r:id="rId9"/>
    <p:sldId id="304" r:id="rId10"/>
    <p:sldId id="306" r:id="rId11"/>
    <p:sldId id="305" r:id="rId12"/>
    <p:sldId id="309" r:id="rId13"/>
    <p:sldId id="310" r:id="rId14"/>
    <p:sldId id="321" r:id="rId15"/>
    <p:sldId id="312" r:id="rId16"/>
    <p:sldId id="314" r:id="rId17"/>
    <p:sldId id="315" r:id="rId18"/>
    <p:sldId id="316" r:id="rId19"/>
    <p:sldId id="317" r:id="rId20"/>
    <p:sldId id="318" r:id="rId21"/>
    <p:sldId id="320" r:id="rId22"/>
    <p:sldId id="319" r:id="rId23"/>
    <p:sldId id="276" r:id="rId24"/>
    <p:sldId id="299"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55B"/>
    <a:srgbClr val="FFFFFF"/>
    <a:srgbClr val="F6B5B0"/>
    <a:srgbClr val="E4CBCB"/>
    <a:srgbClr val="A88755"/>
    <a:srgbClr val="EE7971"/>
    <a:srgbClr val="D686A1"/>
    <a:srgbClr val="CDBF97"/>
    <a:srgbClr val="ECE8E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92857" autoAdjust="0"/>
  </p:normalViewPr>
  <p:slideViewPr>
    <p:cSldViewPr snapToGrid="0">
      <p:cViewPr varScale="1">
        <p:scale>
          <a:sx n="57" d="100"/>
          <a:sy n="57" d="100"/>
        </p:scale>
        <p:origin x="2504" y="16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94e59ac224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94e59ac224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5014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https://www.youtube.com/watch?v=crrK0bj9hYc</a:t>
            </a:r>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21</a:t>
            </a:fld>
            <a:endParaRPr lang="zh-CN" altLang="en-US"/>
          </a:p>
        </p:txBody>
      </p:sp>
    </p:spTree>
    <p:extLst>
      <p:ext uri="{BB962C8B-B14F-4D97-AF65-F5344CB8AC3E}">
        <p14:creationId xmlns:p14="http://schemas.microsoft.com/office/powerpoint/2010/main" val="88255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90f9fdb79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90f9fdb797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7B02-6C89-43FE-890C-D42656F8E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F77B8-A25B-42D7-B121-86165D20E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B6A510-BA6A-4934-B565-F982B20BC938}"/>
              </a:ext>
            </a:extLst>
          </p:cNvPr>
          <p:cNvSpPr>
            <a:spLocks noGrp="1"/>
          </p:cNvSpPr>
          <p:nvPr>
            <p:ph type="dt" sz="half" idx="10"/>
          </p:nvPr>
        </p:nvSpPr>
        <p:spPr/>
        <p:txBody>
          <a:bodyPr/>
          <a:lstStyle/>
          <a:p>
            <a:fld id="{7DFC0C71-BD19-4D13-A6E2-08922C354A25}" type="datetime1">
              <a:rPr lang="en-US" smtClean="0"/>
              <a:t>12/26/21</a:t>
            </a:fld>
            <a:endParaRPr lang="en-US"/>
          </a:p>
        </p:txBody>
      </p:sp>
      <p:sp>
        <p:nvSpPr>
          <p:cNvPr id="5" name="Footer Placeholder 4">
            <a:extLst>
              <a:ext uri="{FF2B5EF4-FFF2-40B4-BE49-F238E27FC236}">
                <a16:creationId xmlns:a16="http://schemas.microsoft.com/office/drawing/2014/main" id="{30E18CF0-A48E-4751-AFF7-10355DD9E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F8790-D4F1-4AD7-87D6-37CB1BB71238}"/>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417227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B156-93F1-43C8-8B4B-440B94832D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223C0C-96D4-4735-848B-76387BE368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F77E3-9476-45BA-9B83-0C51F510604F}"/>
              </a:ext>
            </a:extLst>
          </p:cNvPr>
          <p:cNvSpPr>
            <a:spLocks noGrp="1"/>
          </p:cNvSpPr>
          <p:nvPr>
            <p:ph type="dt" sz="half" idx="10"/>
          </p:nvPr>
        </p:nvSpPr>
        <p:spPr/>
        <p:txBody>
          <a:bodyPr/>
          <a:lstStyle/>
          <a:p>
            <a:fld id="{EC0151B2-C9FD-4A5E-9AA6-1B55DEE81DD0}" type="datetime1">
              <a:rPr lang="en-US" smtClean="0"/>
              <a:t>12/26/21</a:t>
            </a:fld>
            <a:endParaRPr lang="en-US"/>
          </a:p>
        </p:txBody>
      </p:sp>
      <p:sp>
        <p:nvSpPr>
          <p:cNvPr id="5" name="Footer Placeholder 4">
            <a:extLst>
              <a:ext uri="{FF2B5EF4-FFF2-40B4-BE49-F238E27FC236}">
                <a16:creationId xmlns:a16="http://schemas.microsoft.com/office/drawing/2014/main" id="{A93C1801-EE9E-4A44-B442-FB9E93D88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9C7E1-5A25-4A08-8BB8-1ECCB387B9DD}"/>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69306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A623D-04A9-46B1-AFBB-8AC4CFA08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5537E-E985-475F-937C-E076E6080F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339F3-6968-4602-A547-28D682208C0F}"/>
              </a:ext>
            </a:extLst>
          </p:cNvPr>
          <p:cNvSpPr>
            <a:spLocks noGrp="1"/>
          </p:cNvSpPr>
          <p:nvPr>
            <p:ph type="dt" sz="half" idx="10"/>
          </p:nvPr>
        </p:nvSpPr>
        <p:spPr/>
        <p:txBody>
          <a:bodyPr/>
          <a:lstStyle/>
          <a:p>
            <a:fld id="{A69499FA-F707-4C69-9580-6390F84A2F2D}" type="datetime1">
              <a:rPr lang="en-US" smtClean="0"/>
              <a:t>12/26/21</a:t>
            </a:fld>
            <a:endParaRPr lang="en-US"/>
          </a:p>
        </p:txBody>
      </p:sp>
      <p:sp>
        <p:nvSpPr>
          <p:cNvPr id="5" name="Footer Placeholder 4">
            <a:extLst>
              <a:ext uri="{FF2B5EF4-FFF2-40B4-BE49-F238E27FC236}">
                <a16:creationId xmlns:a16="http://schemas.microsoft.com/office/drawing/2014/main" id="{F08AD5E4-932D-41C6-B282-C394388DD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531D7-8B90-490F-A755-5C4AA0ACA262}"/>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984749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1D4E-7AD4-42B0-8735-2759A5BA6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5E41A8-6102-45CA-A305-AE6E6265FD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18597-6ACB-4943-A251-61236CB5B3F6}"/>
              </a:ext>
            </a:extLst>
          </p:cNvPr>
          <p:cNvSpPr>
            <a:spLocks noGrp="1"/>
          </p:cNvSpPr>
          <p:nvPr>
            <p:ph type="dt" sz="half" idx="10"/>
          </p:nvPr>
        </p:nvSpPr>
        <p:spPr/>
        <p:txBody>
          <a:bodyPr/>
          <a:lstStyle/>
          <a:p>
            <a:fld id="{A6A46614-E734-4D7A-A769-49BE24BC8F36}" type="datetime1">
              <a:rPr lang="en-US" smtClean="0"/>
              <a:t>12/26/21</a:t>
            </a:fld>
            <a:endParaRPr lang="en-US"/>
          </a:p>
        </p:txBody>
      </p:sp>
      <p:sp>
        <p:nvSpPr>
          <p:cNvPr id="5" name="Footer Placeholder 4">
            <a:extLst>
              <a:ext uri="{FF2B5EF4-FFF2-40B4-BE49-F238E27FC236}">
                <a16:creationId xmlns:a16="http://schemas.microsoft.com/office/drawing/2014/main" id="{C07B62F4-6E81-4BD7-957C-38C3DC50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1A41A-AF4F-433B-92FE-45A666A53677}"/>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32492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F3DC-5619-42A5-89B1-EA1325C368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BE1F6A-A613-4107-AF57-0F982F0D03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6EEA9C-68E5-4EE8-AEDE-0B8AFA5450A0}"/>
              </a:ext>
            </a:extLst>
          </p:cNvPr>
          <p:cNvSpPr>
            <a:spLocks noGrp="1"/>
          </p:cNvSpPr>
          <p:nvPr>
            <p:ph type="dt" sz="half" idx="10"/>
          </p:nvPr>
        </p:nvSpPr>
        <p:spPr/>
        <p:txBody>
          <a:bodyPr/>
          <a:lstStyle/>
          <a:p>
            <a:fld id="{ACE547A5-55B1-44CF-8094-AC321A90CA8F}" type="datetime1">
              <a:rPr lang="en-US" smtClean="0"/>
              <a:t>12/26/21</a:t>
            </a:fld>
            <a:endParaRPr lang="en-US"/>
          </a:p>
        </p:txBody>
      </p:sp>
      <p:sp>
        <p:nvSpPr>
          <p:cNvPr id="5" name="Footer Placeholder 4">
            <a:extLst>
              <a:ext uri="{FF2B5EF4-FFF2-40B4-BE49-F238E27FC236}">
                <a16:creationId xmlns:a16="http://schemas.microsoft.com/office/drawing/2014/main" id="{22798BC1-BE9A-45F3-AA81-9AC59F16D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00E29-F3AF-411F-9010-04E23A303F10}"/>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253410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4936-6CC5-4AF5-978C-540E0FC63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C0E65-143F-4C19-8781-2FDC0A2945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FEA6B-9C3E-4541-ACDE-3581FD864B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DD2630-591E-414F-A7E4-0997DC88B229}"/>
              </a:ext>
            </a:extLst>
          </p:cNvPr>
          <p:cNvSpPr>
            <a:spLocks noGrp="1"/>
          </p:cNvSpPr>
          <p:nvPr>
            <p:ph type="dt" sz="half" idx="10"/>
          </p:nvPr>
        </p:nvSpPr>
        <p:spPr/>
        <p:txBody>
          <a:bodyPr/>
          <a:lstStyle/>
          <a:p>
            <a:fld id="{EC71297D-115A-4E20-B359-31972D680BEF}" type="datetime1">
              <a:rPr lang="en-US" smtClean="0"/>
              <a:t>12/26/21</a:t>
            </a:fld>
            <a:endParaRPr lang="en-US"/>
          </a:p>
        </p:txBody>
      </p:sp>
      <p:sp>
        <p:nvSpPr>
          <p:cNvPr id="6" name="Footer Placeholder 5">
            <a:extLst>
              <a:ext uri="{FF2B5EF4-FFF2-40B4-BE49-F238E27FC236}">
                <a16:creationId xmlns:a16="http://schemas.microsoft.com/office/drawing/2014/main" id="{4B016D8D-1614-45D7-8BE9-C5F8C018D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310FCB-CA52-46D7-B9D3-0F88829D297F}"/>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24736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4CF3-EC12-4CAD-99D9-E561B004F1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0AB70C-5052-43B8-A179-7A0E79BD62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0B0918-C35E-4A25-A1C2-20F66A1BEB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72177-DE39-49DA-90AB-8CD323BC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72E09A-51CB-4134-84A2-2CBF9E83CE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5DE1E-0367-417F-99CA-864801B4761E}"/>
              </a:ext>
            </a:extLst>
          </p:cNvPr>
          <p:cNvSpPr>
            <a:spLocks noGrp="1"/>
          </p:cNvSpPr>
          <p:nvPr>
            <p:ph type="dt" sz="half" idx="10"/>
          </p:nvPr>
        </p:nvSpPr>
        <p:spPr/>
        <p:txBody>
          <a:bodyPr/>
          <a:lstStyle/>
          <a:p>
            <a:fld id="{9BA6CE37-B171-470E-A583-7712A8256CE3}" type="datetime1">
              <a:rPr lang="en-US" smtClean="0"/>
              <a:t>12/26/21</a:t>
            </a:fld>
            <a:endParaRPr lang="en-US"/>
          </a:p>
        </p:txBody>
      </p:sp>
      <p:sp>
        <p:nvSpPr>
          <p:cNvPr id="8" name="Footer Placeholder 7">
            <a:extLst>
              <a:ext uri="{FF2B5EF4-FFF2-40B4-BE49-F238E27FC236}">
                <a16:creationId xmlns:a16="http://schemas.microsoft.com/office/drawing/2014/main" id="{8B48CE2B-F469-498B-B22F-E08773834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C385AE-A44A-4946-B5E4-356B4B1A58A7}"/>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50051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6124-B650-4AD1-B99B-0154962D1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57B0C-4786-4755-A8C6-9C112E76E92A}"/>
              </a:ext>
            </a:extLst>
          </p:cNvPr>
          <p:cNvSpPr>
            <a:spLocks noGrp="1"/>
          </p:cNvSpPr>
          <p:nvPr>
            <p:ph type="dt" sz="half" idx="10"/>
          </p:nvPr>
        </p:nvSpPr>
        <p:spPr/>
        <p:txBody>
          <a:bodyPr/>
          <a:lstStyle/>
          <a:p>
            <a:fld id="{125D4A06-7708-4D0C-AD0E-CD6EC413C249}" type="datetime1">
              <a:rPr lang="en-US" smtClean="0"/>
              <a:t>12/26/21</a:t>
            </a:fld>
            <a:endParaRPr lang="en-US"/>
          </a:p>
        </p:txBody>
      </p:sp>
      <p:sp>
        <p:nvSpPr>
          <p:cNvPr id="4" name="Footer Placeholder 3">
            <a:extLst>
              <a:ext uri="{FF2B5EF4-FFF2-40B4-BE49-F238E27FC236}">
                <a16:creationId xmlns:a16="http://schemas.microsoft.com/office/drawing/2014/main" id="{45CE2A29-1891-40F3-9C9F-167EA957C6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16D7D-1430-4985-B633-89B1E1A7EC06}"/>
              </a:ext>
            </a:extLst>
          </p:cNvPr>
          <p:cNvSpPr>
            <a:spLocks noGrp="1"/>
          </p:cNvSpPr>
          <p:nvPr>
            <p:ph type="sldNum" sz="quarter" idx="12"/>
          </p:nvPr>
        </p:nvSpPr>
        <p:spPr/>
        <p:txBody>
          <a:bodyPr/>
          <a:lstStyle/>
          <a:p>
            <a:fld id="{8A5885F5-60D3-4447-BEA1-A937A9694016}"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766" y="8657481"/>
            <a:ext cx="1414852" cy="1414852"/>
          </a:xfrm>
          <a:prstGeom prst="ellipse">
            <a:avLst/>
          </a:prstGeom>
          <a:ln>
            <a:noFill/>
          </a:ln>
          <a:effectLst>
            <a:softEdge rad="112500"/>
          </a:effectLst>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3549" y="-3875605"/>
            <a:ext cx="1414852" cy="1414852"/>
          </a:xfrm>
          <a:prstGeom prst="ellipse">
            <a:avLst/>
          </a:prstGeom>
          <a:ln>
            <a:noFill/>
          </a:ln>
          <a:effectLst>
            <a:softEdge rad="112500"/>
          </a:effectLst>
        </p:spPr>
      </p:pic>
    </p:spTree>
    <p:extLst>
      <p:ext uri="{BB962C8B-B14F-4D97-AF65-F5344CB8AC3E}">
        <p14:creationId xmlns:p14="http://schemas.microsoft.com/office/powerpoint/2010/main" val="242030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20463B-59AA-41A6-BC98-3A86073150D6}"/>
              </a:ext>
            </a:extLst>
          </p:cNvPr>
          <p:cNvSpPr>
            <a:spLocks noGrp="1"/>
          </p:cNvSpPr>
          <p:nvPr>
            <p:ph type="dt" sz="half" idx="10"/>
          </p:nvPr>
        </p:nvSpPr>
        <p:spPr/>
        <p:txBody>
          <a:bodyPr/>
          <a:lstStyle/>
          <a:p>
            <a:fld id="{237BCF97-593F-4E00-999B-1982BC50F7B2}" type="datetime1">
              <a:rPr lang="en-US" smtClean="0"/>
              <a:t>12/26/21</a:t>
            </a:fld>
            <a:endParaRPr lang="en-US"/>
          </a:p>
        </p:txBody>
      </p:sp>
      <p:sp>
        <p:nvSpPr>
          <p:cNvPr id="3" name="Footer Placeholder 2">
            <a:extLst>
              <a:ext uri="{FF2B5EF4-FFF2-40B4-BE49-F238E27FC236}">
                <a16:creationId xmlns:a16="http://schemas.microsoft.com/office/drawing/2014/main" id="{BD64E3AB-82AF-4D74-86D3-C99AEB822E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FC90CC-D6D5-4525-A1C0-0FA8FE99C158}"/>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206286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C561-45FC-4488-BBC0-7AA0D48B4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5E44EE-F3BD-45CF-81AF-35DD7A893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D5312-A604-42AC-B5C1-326492F2F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7D070E-0019-480C-9F16-10603D182443}"/>
              </a:ext>
            </a:extLst>
          </p:cNvPr>
          <p:cNvSpPr>
            <a:spLocks noGrp="1"/>
          </p:cNvSpPr>
          <p:nvPr>
            <p:ph type="dt" sz="half" idx="10"/>
          </p:nvPr>
        </p:nvSpPr>
        <p:spPr/>
        <p:txBody>
          <a:bodyPr/>
          <a:lstStyle/>
          <a:p>
            <a:fld id="{CCA1076E-6288-43D3-9A08-F94A34F6B108}" type="datetime1">
              <a:rPr lang="en-US" smtClean="0"/>
              <a:t>12/26/21</a:t>
            </a:fld>
            <a:endParaRPr lang="en-US"/>
          </a:p>
        </p:txBody>
      </p:sp>
      <p:sp>
        <p:nvSpPr>
          <p:cNvPr id="6" name="Footer Placeholder 5">
            <a:extLst>
              <a:ext uri="{FF2B5EF4-FFF2-40B4-BE49-F238E27FC236}">
                <a16:creationId xmlns:a16="http://schemas.microsoft.com/office/drawing/2014/main" id="{B7BE08DD-4DB1-4C68-8E2B-93F609AC2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3B829-00DB-4529-908F-59A471AF960A}"/>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98918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FAD4-45B9-4E77-B4A4-03C5B9DEC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76F7D3-B295-4E92-A1A6-0E400F2B7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F998F-F454-49DF-B4E3-96DD340A6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E54E82-0AFC-4568-9B73-A130E815975E}"/>
              </a:ext>
            </a:extLst>
          </p:cNvPr>
          <p:cNvSpPr>
            <a:spLocks noGrp="1"/>
          </p:cNvSpPr>
          <p:nvPr>
            <p:ph type="dt" sz="half" idx="10"/>
          </p:nvPr>
        </p:nvSpPr>
        <p:spPr/>
        <p:txBody>
          <a:bodyPr/>
          <a:lstStyle/>
          <a:p>
            <a:fld id="{B462F56A-EAA0-4ED9-9F46-331983D720A9}" type="datetime1">
              <a:rPr lang="en-US" smtClean="0"/>
              <a:t>12/26/21</a:t>
            </a:fld>
            <a:endParaRPr lang="en-US"/>
          </a:p>
        </p:txBody>
      </p:sp>
      <p:sp>
        <p:nvSpPr>
          <p:cNvPr id="6" name="Footer Placeholder 5">
            <a:extLst>
              <a:ext uri="{FF2B5EF4-FFF2-40B4-BE49-F238E27FC236}">
                <a16:creationId xmlns:a16="http://schemas.microsoft.com/office/drawing/2014/main" id="{75BF1AF9-9110-438F-82F7-199B6140F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5562F-5E29-4C59-9394-EEF967C85CC6}"/>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379851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Vert">
          <a:fgClr>
            <a:schemeClr val="bg2"/>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2B1B35-B1A7-40DF-B558-9698C714F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E6D27D-DC96-4B4E-B599-73795F783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349C2-C9C4-414B-9ED8-2450F35F9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1AC86-072F-4198-AC14-5989DF641320}" type="datetime1">
              <a:rPr lang="en-US" smtClean="0"/>
              <a:t>12/26/21</a:t>
            </a:fld>
            <a:endParaRPr lang="en-US"/>
          </a:p>
        </p:txBody>
      </p:sp>
      <p:sp>
        <p:nvSpPr>
          <p:cNvPr id="5" name="Footer Placeholder 4">
            <a:extLst>
              <a:ext uri="{FF2B5EF4-FFF2-40B4-BE49-F238E27FC236}">
                <a16:creationId xmlns:a16="http://schemas.microsoft.com/office/drawing/2014/main" id="{804B6684-ED92-468B-954F-CE102A853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93C8D9-2693-4972-811E-F2CEF51C6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885F5-60D3-4447-BEA1-A937A9694016}" type="slidenum">
              <a:rPr lang="en-US" smtClean="0"/>
              <a:t>‹#›</a:t>
            </a:fld>
            <a:endParaRPr lang="en-US"/>
          </a:p>
        </p:txBody>
      </p:sp>
    </p:spTree>
    <p:extLst>
      <p:ext uri="{BB962C8B-B14F-4D97-AF65-F5344CB8AC3E}">
        <p14:creationId xmlns:p14="http://schemas.microsoft.com/office/powerpoint/2010/main" val="158740922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4387314-A1CC-465C-BA05-67CC62DED4EA}"/>
              </a:ext>
            </a:extLst>
          </p:cNvPr>
          <p:cNvSpPr/>
          <p:nvPr/>
        </p:nvSpPr>
        <p:spPr>
          <a:xfrm>
            <a:off x="4417751" y="535562"/>
            <a:ext cx="5816600" cy="5413185"/>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Oval 3">
            <a:extLst>
              <a:ext uri="{FF2B5EF4-FFF2-40B4-BE49-F238E27FC236}">
                <a16:creationId xmlns:a16="http://schemas.microsoft.com/office/drawing/2014/main" id="{F2048318-3643-4EB4-904C-9EE979F54B2D}"/>
              </a:ext>
            </a:extLst>
          </p:cNvPr>
          <p:cNvSpPr/>
          <p:nvPr/>
        </p:nvSpPr>
        <p:spPr>
          <a:xfrm>
            <a:off x="7010640" y="824050"/>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5" name="图片 24">
            <a:extLst>
              <a:ext uri="{FF2B5EF4-FFF2-40B4-BE49-F238E27FC236}">
                <a16:creationId xmlns:a16="http://schemas.microsoft.com/office/drawing/2014/main" id="{DD8D4FEC-CE6A-40FB-B01C-37E18856B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16" y="1666752"/>
            <a:ext cx="5499667" cy="5499667"/>
          </a:xfrm>
          <a:prstGeom prst="rect">
            <a:avLst/>
          </a:prstGeom>
        </p:spPr>
      </p:pic>
      <p:sp>
        <p:nvSpPr>
          <p:cNvPr id="26" name="文本框 25">
            <a:extLst>
              <a:ext uri="{FF2B5EF4-FFF2-40B4-BE49-F238E27FC236}">
                <a16:creationId xmlns:a16="http://schemas.microsoft.com/office/drawing/2014/main" id="{85B26F08-6D52-43CD-AF5B-CEFA3A92D4CB}"/>
              </a:ext>
            </a:extLst>
          </p:cNvPr>
          <p:cNvSpPr txBox="1"/>
          <p:nvPr/>
        </p:nvSpPr>
        <p:spPr>
          <a:xfrm>
            <a:off x="4749378" y="2551063"/>
            <a:ext cx="6992012" cy="1200329"/>
          </a:xfrm>
          <a:prstGeom prst="rect">
            <a:avLst/>
          </a:prstGeom>
          <a:noFill/>
        </p:spPr>
        <p:txBody>
          <a:bodyPr wrap="square" rtlCol="0">
            <a:spAutoFit/>
          </a:bodyPr>
          <a:lstStyle/>
          <a:p>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Ôn</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tập</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về</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câu</a:t>
            </a:r>
            <a:endPar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endParaRPr>
          </a:p>
        </p:txBody>
      </p:sp>
      <p:sp>
        <p:nvSpPr>
          <p:cNvPr id="27" name="Google Shape;13;p2">
            <a:extLst>
              <a:ext uri="{FF2B5EF4-FFF2-40B4-BE49-F238E27FC236}">
                <a16:creationId xmlns:a16="http://schemas.microsoft.com/office/drawing/2014/main" id="{009D1404-719F-471A-A78A-EBC6717DF29D}"/>
              </a:ext>
            </a:extLst>
          </p:cNvPr>
          <p:cNvSpPr/>
          <p:nvPr/>
        </p:nvSpPr>
        <p:spPr>
          <a:xfrm rot="12770">
            <a:off x="11042261" y="1379545"/>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28" name="Google Shape;14;p2">
            <a:extLst>
              <a:ext uri="{FF2B5EF4-FFF2-40B4-BE49-F238E27FC236}">
                <a16:creationId xmlns:a16="http://schemas.microsoft.com/office/drawing/2014/main" id="{7F8473A6-4658-4B7A-91D6-C9B908FB16F1}"/>
              </a:ext>
            </a:extLst>
          </p:cNvPr>
          <p:cNvSpPr/>
          <p:nvPr/>
        </p:nvSpPr>
        <p:spPr>
          <a:xfrm rot="12770">
            <a:off x="11465000" y="1060739"/>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29" name="Title 1">
            <a:extLst>
              <a:ext uri="{FF2B5EF4-FFF2-40B4-BE49-F238E27FC236}">
                <a16:creationId xmlns:a16="http://schemas.microsoft.com/office/drawing/2014/main" id="{C716352A-E6BE-4823-B369-F29330A29B4D}"/>
              </a:ext>
            </a:extLst>
          </p:cNvPr>
          <p:cNvSpPr txBox="1">
            <a:spLocks/>
          </p:cNvSpPr>
          <p:nvPr/>
        </p:nvSpPr>
        <p:spPr>
          <a:xfrm>
            <a:off x="6627410" y="1960696"/>
            <a:ext cx="3290008"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Luyện</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từ</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và</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câu</a:t>
            </a:r>
            <a:endParaRPr kumimoji="0" lang="en-US" sz="3200"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endParaRPr>
          </a:p>
        </p:txBody>
      </p:sp>
      <p:sp>
        <p:nvSpPr>
          <p:cNvPr id="33" name="Synergistically utilize technically sound portals with frictionless chains. Dramatically customize…">
            <a:extLst>
              <a:ext uri="{FF2B5EF4-FFF2-40B4-BE49-F238E27FC236}">
                <a16:creationId xmlns:a16="http://schemas.microsoft.com/office/drawing/2014/main" id="{BFF65E9D-291D-46B1-A08C-F9593AE9AB87}"/>
              </a:ext>
            </a:extLst>
          </p:cNvPr>
          <p:cNvSpPr txBox="1"/>
          <p:nvPr/>
        </p:nvSpPr>
        <p:spPr>
          <a:xfrm>
            <a:off x="6469303" y="3849102"/>
            <a:ext cx="2810448" cy="39792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i="1" kern="0" dirty="0">
                <a:solidFill>
                  <a:srgbClr val="D686A1"/>
                </a:solidFill>
                <a:latin typeface="UTM Swashes" pitchFamily="18" charset="0"/>
                <a:ea typeface="仓耳玄三M W05" panose="02020400000000000000" pitchFamily="18" charset="-122"/>
                <a:sym typeface="Roboto Light"/>
              </a:rPr>
              <a:t>(</a:t>
            </a:r>
            <a:r>
              <a:rPr lang="en-US" i="1" kern="0" dirty="0" err="1">
                <a:solidFill>
                  <a:srgbClr val="D686A1"/>
                </a:solidFill>
                <a:latin typeface="UTM Swashes" pitchFamily="18" charset="0"/>
                <a:ea typeface="仓耳玄三M W05" panose="02020400000000000000" pitchFamily="18" charset="-122"/>
                <a:sym typeface="Roboto Light"/>
              </a:rPr>
              <a:t>Trang</a:t>
            </a:r>
            <a:r>
              <a:rPr lang="en-US" i="1" kern="0" dirty="0">
                <a:solidFill>
                  <a:srgbClr val="D686A1"/>
                </a:solidFill>
                <a:latin typeface="UTM Swashes" pitchFamily="18" charset="0"/>
                <a:ea typeface="仓耳玄三M W05" panose="02020400000000000000" pitchFamily="18" charset="-122"/>
                <a:sym typeface="Roboto Light"/>
              </a:rPr>
              <a:t> 171)</a:t>
            </a:r>
            <a:endParaRPr lang="en-US" altLang="zh-CN" i="1" kern="0" dirty="0">
              <a:solidFill>
                <a:srgbClr val="D686A1"/>
              </a:solidFill>
              <a:latin typeface="UTM Swashes" pitchFamily="18" charset="0"/>
              <a:ea typeface="仓耳玄三M W05" panose="02020400000000000000" pitchFamily="18" charset="-122"/>
              <a:sym typeface="Roboto Light"/>
            </a:endParaRPr>
          </a:p>
        </p:txBody>
      </p:sp>
      <p:sp>
        <p:nvSpPr>
          <p:cNvPr id="34" name="Google Shape;13;p2">
            <a:extLst>
              <a:ext uri="{FF2B5EF4-FFF2-40B4-BE49-F238E27FC236}">
                <a16:creationId xmlns:a16="http://schemas.microsoft.com/office/drawing/2014/main"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35" name="Google Shape;14;p2">
            <a:extLst>
              <a:ext uri="{FF2B5EF4-FFF2-40B4-BE49-F238E27FC236}">
                <a16:creationId xmlns:a16="http://schemas.microsoft.com/office/drawing/2014/main"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36" name="图片 35">
            <a:extLst>
              <a:ext uri="{FF2B5EF4-FFF2-40B4-BE49-F238E27FC236}">
                <a16:creationId xmlns:a16="http://schemas.microsoft.com/office/drawing/2014/main" id="{7337A60B-49F5-4874-9273-8462D9BF3F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554" y="758253"/>
            <a:ext cx="1771095" cy="1771095"/>
          </a:xfrm>
          <a:prstGeom prst="rect">
            <a:avLst/>
          </a:prstGeom>
        </p:spPr>
      </p:pic>
      <p:pic>
        <p:nvPicPr>
          <p:cNvPr id="38" name="图片 37">
            <a:extLst>
              <a:ext uri="{FF2B5EF4-FFF2-40B4-BE49-F238E27FC236}">
                <a16:creationId xmlns:a16="http://schemas.microsoft.com/office/drawing/2014/main" id="{BAFAB824-9693-496D-97CC-E97BF38B14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8483" y="3555707"/>
            <a:ext cx="2393040" cy="2393040"/>
          </a:xfrm>
          <a:prstGeom prst="rect">
            <a:avLst/>
          </a:prstGeom>
        </p:spPr>
      </p:pic>
      <p:pic>
        <p:nvPicPr>
          <p:cNvPr id="39" name="5c4aae333f307">
            <a:hlinkClick r:id="" action="ppaction://media"/>
            <a:extLst>
              <a:ext uri="{FF2B5EF4-FFF2-40B4-BE49-F238E27FC236}">
                <a16:creationId xmlns:a16="http://schemas.microsoft.com/office/drawing/2014/main" id="{E96A1F08-20C6-4332-939C-45423B4FE5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1485" y="-487364"/>
            <a:ext cx="487363" cy="487363"/>
          </a:xfrm>
          <a:prstGeom prst="rect">
            <a:avLst/>
          </a:prstGeom>
        </p:spPr>
      </p:pic>
    </p:spTree>
    <p:extLst>
      <p:ext uri="{BB962C8B-B14F-4D97-AF65-F5344CB8AC3E}">
        <p14:creationId xmlns:p14="http://schemas.microsoft.com/office/powerpoint/2010/main" val="191702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70" fill="hold"/>
                                        <p:tgtEl>
                                          <p:spTgt spid="39"/>
                                        </p:tgtEl>
                                      </p:cBhvr>
                                    </p:cmd>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0457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26"/>
                                        </p:tgtEl>
                                        <p:attrNameLst>
                                          <p:attrName>ppt_y</p:attrName>
                                        </p:attrNameLst>
                                      </p:cBhvr>
                                      <p:tavLst>
                                        <p:tav tm="0">
                                          <p:val>
                                            <p:strVal val="#ppt_y"/>
                                          </p:val>
                                        </p:tav>
                                        <p:tav tm="100000">
                                          <p:val>
                                            <p:strVal val="#ppt_y"/>
                                          </p:val>
                                        </p:tav>
                                      </p:tavLst>
                                    </p:anim>
                                    <p:anim calcmode="lin" valueType="num">
                                      <p:cBhvr>
                                        <p:cTn id="3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26"/>
                                        </p:tgtEl>
                                      </p:cBhvr>
                                    </p:animEffect>
                                  </p:childTnLst>
                                </p:cTn>
                              </p:par>
                            </p:childTnLst>
                          </p:cTn>
                        </p:par>
                        <p:par>
                          <p:cTn id="34" fill="hold">
                            <p:stCondLst>
                              <p:cond delay="95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39"/>
                </p:tgtEl>
              </p:cMediaNode>
            </p:audio>
          </p:childTnLst>
        </p:cTn>
      </p:par>
    </p:tnLst>
    <p:bldLst>
      <p:bldP spid="26" grpId="0"/>
      <p:bldP spid="27" grpId="0" animBg="1"/>
      <p:bldP spid="28" grpId="0" animBg="1"/>
      <p:bldP spid="29" grpId="0"/>
      <p:bldP spid="33" grpId="0" animBg="1"/>
      <p:bldP spid="34" grpId="0" animBg="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849042680"/>
              </p:ext>
            </p:extLst>
          </p:nvPr>
        </p:nvGraphicFramePr>
        <p:xfrm>
          <a:off x="641470" y="1081977"/>
          <a:ext cx="11201400" cy="535940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5994400">
                  <a:extLst>
                    <a:ext uri="{9D8B030D-6E8A-4147-A177-3AD203B41FA5}">
                      <a16:colId xmlns:a16="http://schemas.microsoft.com/office/drawing/2014/main" val="20001"/>
                    </a:ext>
                  </a:extLst>
                </a:gridCol>
                <a:gridCol w="3606800">
                  <a:extLst>
                    <a:ext uri="{9D8B030D-6E8A-4147-A177-3AD203B41FA5}">
                      <a16:colId xmlns:a16="http://schemas.microsoft.com/office/drawing/2014/main" val="20002"/>
                    </a:ext>
                  </a:extLst>
                </a:gridCol>
              </a:tblGrid>
              <a:tr h="725426">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4633974">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kể</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24099" y="1853881"/>
            <a:ext cx="5664201" cy="4524315"/>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Cô giáo phàn nàn với mẹ của một học sinh: </a:t>
            </a:r>
            <a:endParaRPr lang="en-US" sz="2400" dirty="0">
              <a:latin typeface="UTM Neo Sans Intel" pitchFamily="18" charset="0"/>
            </a:endParaRPr>
          </a:p>
          <a:p>
            <a:pPr marL="342900" indent="-342900" algn="just">
              <a:buFontTx/>
              <a:buChar char="-"/>
            </a:pPr>
            <a:r>
              <a:rPr lang="vi-VN" sz="2400" dirty="0">
                <a:latin typeface="UTM Neo Sans Intel" pitchFamily="18" charset="0"/>
              </a:rPr>
              <a:t>Cháu nhà chị hôm nay c</a:t>
            </a:r>
            <a:r>
              <a:rPr lang="en-US" sz="2400" dirty="0">
                <a:latin typeface="UTM Neo Sans Intel" pitchFamily="18" charset="0"/>
              </a:rPr>
              <a:t>ó</a:t>
            </a:r>
            <a:r>
              <a:rPr lang="vi-VN" sz="2400" dirty="0">
                <a:latin typeface="UTM Neo Sans Intel" pitchFamily="18" charset="0"/>
              </a:rPr>
              <a:t>p bài kiểm tra của bạn.</a:t>
            </a:r>
            <a:endParaRPr lang="en-US" sz="2400" dirty="0">
              <a:latin typeface="UTM Neo Sans Intel" pitchFamily="18" charset="0"/>
            </a:endParaRPr>
          </a:p>
          <a:p>
            <a:pPr marL="342900" indent="-342900" algn="just">
              <a:buFontTx/>
              <a:buChar char="-"/>
            </a:pPr>
            <a:r>
              <a:rPr lang="vi-VN" sz="2400" dirty="0">
                <a:latin typeface="UTM Neo Sans Intel" pitchFamily="18" charset="0"/>
              </a:rPr>
              <a:t>Thưa chị, bài của cháu và bạn ngồi cạnh cháu có những lỗi giống hệt nhau.</a:t>
            </a:r>
            <a:endParaRPr lang="en-US" sz="2400" dirty="0">
              <a:latin typeface="UTM Neo Sans Intel" pitchFamily="18" charset="0"/>
            </a:endParaRPr>
          </a:p>
          <a:p>
            <a:pPr marL="342900" indent="-342900" algn="just">
              <a:buFontTx/>
              <a:buChar char="-"/>
            </a:pPr>
            <a:r>
              <a:rPr lang="vi-VN" sz="2400" dirty="0">
                <a:latin typeface="UTM Neo Sans Intel" pitchFamily="18" charset="0"/>
              </a:rPr>
              <a:t>Bà mẹ thắc mắc:</a:t>
            </a:r>
            <a:endParaRPr lang="en-US" sz="2400" dirty="0">
              <a:latin typeface="UTM Neo Sans Intel" pitchFamily="18" charset="0"/>
            </a:endParaRPr>
          </a:p>
          <a:p>
            <a:pPr marL="342900" indent="-342900" algn="just">
              <a:buFontTx/>
              <a:buChar char="-"/>
            </a:pPr>
            <a:r>
              <a:rPr lang="vi-VN" sz="2400" dirty="0">
                <a:latin typeface="UTM Neo Sans Intel" pitchFamily="18" charset="0"/>
              </a:rPr>
              <a:t>Đề bài có câu hỏi như thế này:</a:t>
            </a:r>
            <a:endParaRPr lang="en-US" sz="2400" dirty="0">
              <a:latin typeface="UTM Neo Sans Intel" pitchFamily="18" charset="0"/>
            </a:endParaRPr>
          </a:p>
          <a:p>
            <a:pPr marL="342900" indent="-342900" algn="just">
              <a:buFontTx/>
              <a:buChar char="-"/>
            </a:pPr>
            <a:r>
              <a:rPr lang="vi-VN" sz="2400" dirty="0">
                <a:latin typeface="UTM Neo Sans Intel" pitchFamily="18" charset="0"/>
              </a:rPr>
              <a:t>Bạn cháu trả lời:</a:t>
            </a:r>
            <a:endParaRPr lang="en-US" sz="2400" dirty="0">
              <a:latin typeface="UTM Neo Sans Intel" pitchFamily="18" charset="0"/>
            </a:endParaRPr>
          </a:p>
          <a:p>
            <a:pPr marL="342900" indent="-342900" algn="just">
              <a:buFontTx/>
              <a:buChar char="-"/>
            </a:pPr>
            <a:r>
              <a:rPr lang="vi-VN" sz="2400" dirty="0">
                <a:latin typeface="UTM Neo Sans Intel" pitchFamily="18" charset="0"/>
              </a:rPr>
              <a:t>Em không biết.</a:t>
            </a:r>
            <a:endParaRPr lang="en-US" sz="2400" dirty="0">
              <a:latin typeface="UTM Neo Sans Intel" pitchFamily="18" charset="0"/>
            </a:endParaRPr>
          </a:p>
          <a:p>
            <a:pPr marL="342900" indent="-342900" algn="just">
              <a:buFontTx/>
              <a:buChar char="-"/>
            </a:pPr>
            <a:r>
              <a:rPr lang="vi-VN" sz="2400" dirty="0">
                <a:latin typeface="UTM Neo Sans Intel" pitchFamily="18" charset="0"/>
              </a:rPr>
              <a:t>Còn cháu thì </a:t>
            </a:r>
            <a:r>
              <a:rPr lang="en-US" sz="2400" dirty="0">
                <a:latin typeface="UTM Neo Sans Intel" pitchFamily="18" charset="0"/>
              </a:rPr>
              <a:t>v</a:t>
            </a:r>
            <a:r>
              <a:rPr lang="vi-VN" sz="2400" dirty="0">
                <a:latin typeface="UTM Neo Sans Intel" pitchFamily="18" charset="0"/>
              </a:rPr>
              <a:t>iết:</a:t>
            </a:r>
            <a:endParaRPr lang="en-US" sz="2400" dirty="0">
              <a:latin typeface="UTM Neo Sans Intel" pitchFamily="18" charset="0"/>
            </a:endParaRPr>
          </a:p>
          <a:p>
            <a:pPr marL="342900" indent="-342900" algn="just">
              <a:buFontTx/>
              <a:buChar char="-"/>
            </a:pPr>
            <a:r>
              <a:rPr lang="vi-VN" sz="2400" dirty="0">
                <a:latin typeface="UTM Neo Sans Intel" pitchFamily="18" charset="0"/>
              </a:rPr>
              <a:t>Em cũng không biết.</a:t>
            </a:r>
            <a:endParaRPr lang="en-US" sz="2400" dirty="0">
              <a:latin typeface="UTM Neo Sans Intel" pitchFamily="18" charset="0"/>
            </a:endParaRPr>
          </a:p>
        </p:txBody>
      </p:sp>
      <p:sp>
        <p:nvSpPr>
          <p:cNvPr id="46" name="TextBox 45"/>
          <p:cNvSpPr txBox="1"/>
          <p:nvPr/>
        </p:nvSpPr>
        <p:spPr>
          <a:xfrm>
            <a:off x="8305597" y="1866730"/>
            <a:ext cx="3416503" cy="1569660"/>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kể</a:t>
            </a:r>
            <a:r>
              <a:rPr lang="en-US" sz="2400" dirty="0">
                <a:latin typeface="UTM Neo Sans Intel" pitchFamily="18" charset="0"/>
              </a:rPr>
              <a:t> </a:t>
            </a:r>
            <a:r>
              <a:rPr lang="en-US" sz="2400" dirty="0" err="1">
                <a:latin typeface="UTM Neo Sans Intel" pitchFamily="18" charset="0"/>
              </a:rPr>
              <a:t>sự</a:t>
            </a:r>
            <a:r>
              <a:rPr lang="en-US" sz="2400" dirty="0">
                <a:latin typeface="UTM Neo Sans Intel" pitchFamily="18" charset="0"/>
              </a:rPr>
              <a:t> </a:t>
            </a:r>
            <a:r>
              <a:rPr lang="en-US" sz="2400" dirty="0" err="1">
                <a:latin typeface="UTM Neo Sans Intel" pitchFamily="18" charset="0"/>
              </a:rPr>
              <a:t>việc</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bày</a:t>
            </a:r>
            <a:r>
              <a:rPr lang="en-US" sz="2400" dirty="0">
                <a:latin typeface="UTM Neo Sans Intel" pitchFamily="18" charset="0"/>
              </a:rPr>
              <a:t> </a:t>
            </a:r>
            <a:r>
              <a:rPr lang="en-US" sz="2400" dirty="0" err="1">
                <a:latin typeface="UTM Neo Sans Intel" pitchFamily="18" charset="0"/>
              </a:rPr>
              <a:t>tỏ</a:t>
            </a:r>
            <a:r>
              <a:rPr lang="en-US" sz="2400" dirty="0">
                <a:latin typeface="UTM Neo Sans Intel" pitchFamily="18" charset="0"/>
              </a:rPr>
              <a:t> ý </a:t>
            </a:r>
            <a:r>
              <a:rPr lang="en-US" sz="2400" dirty="0" err="1">
                <a:latin typeface="UTM Neo Sans Intel" pitchFamily="18" charset="0"/>
              </a:rPr>
              <a:t>kiến</a:t>
            </a:r>
            <a:r>
              <a:rPr lang="en-US" sz="2400" dirty="0">
                <a:latin typeface="UTM Neo Sans Intel" pitchFamily="18" charset="0"/>
              </a:rPr>
              <a:t>.</a:t>
            </a:r>
          </a:p>
          <a:p>
            <a:pPr algn="just"/>
            <a:r>
              <a:rPr lang="en-US" sz="2400" dirty="0">
                <a:latin typeface="UTM Neo Sans Intel" pitchFamily="18" charset="0"/>
              </a:rPr>
              <a:t>- </a:t>
            </a:r>
            <a:r>
              <a:rPr lang="vi-VN" sz="2400" dirty="0">
                <a:latin typeface="UTM Neo Sans Intel" pitchFamily="18" charset="0"/>
              </a:rPr>
              <a:t>Cuối câu có dấu chấm hỏi</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hai</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a:t>
            </a:r>
            <a:endParaRPr lang="vi-VN" sz="2400" dirty="0">
              <a:latin typeface="UTM Neo Sans Intel"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028" y="3708398"/>
            <a:ext cx="1773639" cy="3149601"/>
          </a:xfrm>
          <a:prstGeom prst="rect">
            <a:avLst/>
          </a:prstGeom>
        </p:spPr>
      </p:pic>
    </p:spTree>
    <p:extLst>
      <p:ext uri="{BB962C8B-B14F-4D97-AF65-F5344CB8AC3E}">
        <p14:creationId xmlns:p14="http://schemas.microsoft.com/office/powerpoint/2010/main" val="239308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left)">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wipe(left)">
                                      <p:cBhvr>
                                        <p:cTn id="52" dur="5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wipe(left)">
                                      <p:cBhvr>
                                        <p:cTn id="57" dur="5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xEl>
                                              <p:pRg st="0" end="0"/>
                                            </p:txEl>
                                          </p:spTgt>
                                        </p:tgtEl>
                                        <p:attrNameLst>
                                          <p:attrName>style.visibility</p:attrName>
                                        </p:attrNameLst>
                                      </p:cBhvr>
                                      <p:to>
                                        <p:strVal val="visible"/>
                                      </p:to>
                                    </p:set>
                                    <p:animEffect transition="in" filter="wipe(left)">
                                      <p:cBhvr>
                                        <p:cTn id="62" dur="500"/>
                                        <p:tgtEl>
                                          <p:spTgt spid="4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6">
                                            <p:txEl>
                                              <p:pRg st="1" end="1"/>
                                            </p:txEl>
                                          </p:spTgt>
                                        </p:tgtEl>
                                        <p:attrNameLst>
                                          <p:attrName>style.visibility</p:attrName>
                                        </p:attrNameLst>
                                      </p:cBhvr>
                                      <p:to>
                                        <p:strVal val="visible"/>
                                      </p:to>
                                    </p:set>
                                    <p:animEffect transition="in" filter="wipe(left)">
                                      <p:cBhvr>
                                        <p:cTn id="67" dur="500"/>
                                        <p:tgtEl>
                                          <p:spTgt spid="46">
                                            <p:txEl>
                                              <p:pRg st="1" end="1"/>
                                            </p:txEl>
                                          </p:spTgt>
                                        </p:tgtEl>
                                      </p:cBhvr>
                                    </p:animEffect>
                                  </p:childTnLst>
                                </p:cTn>
                              </p:par>
                            </p:childTnLst>
                          </p:cTn>
                        </p:par>
                        <p:par>
                          <p:cTn id="68" fill="hold">
                            <p:stCondLst>
                              <p:cond delay="500"/>
                            </p:stCondLst>
                            <p:childTnLst>
                              <p:par>
                                <p:cTn id="69" presetID="42" presetClass="entr" presetSubtype="0"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3160639553"/>
              </p:ext>
            </p:extLst>
          </p:nvPr>
        </p:nvGraphicFramePr>
        <p:xfrm>
          <a:off x="561914" y="1490931"/>
          <a:ext cx="11201400" cy="2578075"/>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5203886">
                  <a:extLst>
                    <a:ext uri="{9D8B030D-6E8A-4147-A177-3AD203B41FA5}">
                      <a16:colId xmlns:a16="http://schemas.microsoft.com/office/drawing/2014/main" val="20001"/>
                    </a:ext>
                  </a:extLst>
                </a:gridCol>
                <a:gridCol w="4397314">
                  <a:extLst>
                    <a:ext uri="{9D8B030D-6E8A-4147-A177-3AD203B41FA5}">
                      <a16:colId xmlns:a16="http://schemas.microsoft.com/office/drawing/2014/main" val="20002"/>
                    </a:ext>
                  </a:extLst>
                </a:gridCol>
              </a:tblGrid>
              <a:tr h="492834">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2029435">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cảm</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24099" y="2594252"/>
            <a:ext cx="5664201" cy="830997"/>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Thế thì đáng buồn quá!</a:t>
            </a:r>
            <a:endParaRPr lang="en-US" sz="2400" dirty="0">
              <a:latin typeface="UTM Neo Sans Intel" pitchFamily="18" charset="0"/>
            </a:endParaRPr>
          </a:p>
          <a:p>
            <a:pPr marL="342900" indent="-342900" algn="just">
              <a:buFontTx/>
              <a:buChar char="-"/>
            </a:pPr>
            <a:r>
              <a:rPr lang="vi-VN" sz="2400" dirty="0">
                <a:latin typeface="UTM Neo Sans Intel" pitchFamily="18" charset="0"/>
              </a:rPr>
              <a:t>Không đâu! </a:t>
            </a:r>
            <a:endParaRPr lang="en-US" sz="2400" dirty="0">
              <a:latin typeface="UTM Neo Sans Intel" pitchFamily="18" charset="0"/>
            </a:endParaRPr>
          </a:p>
        </p:txBody>
      </p:sp>
      <p:sp>
        <p:nvSpPr>
          <p:cNvPr id="46" name="TextBox 45"/>
          <p:cNvSpPr txBox="1"/>
          <p:nvPr/>
        </p:nvSpPr>
        <p:spPr>
          <a:xfrm>
            <a:off x="7632700" y="2331810"/>
            <a:ext cx="3975099" cy="1200329"/>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bộc</a:t>
            </a:r>
            <a:r>
              <a:rPr lang="en-US" sz="2400" dirty="0">
                <a:latin typeface="UTM Neo Sans Intel" pitchFamily="18" charset="0"/>
              </a:rPr>
              <a:t> </a:t>
            </a:r>
            <a:r>
              <a:rPr lang="en-US" sz="2400" dirty="0" err="1">
                <a:latin typeface="UTM Neo Sans Intel" pitchFamily="18" charset="0"/>
              </a:rPr>
              <a:t>lộ</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 </a:t>
            </a:r>
            <a:r>
              <a:rPr lang="en-US" sz="2400" dirty="0" err="1">
                <a:latin typeface="UTM Neo Sans Intel" pitchFamily="18" charset="0"/>
              </a:rPr>
              <a:t>xúc</a:t>
            </a:r>
            <a:r>
              <a:rPr lang="en-US" sz="2400" dirty="0">
                <a:latin typeface="UTM Neo Sans Intel" pitchFamily="18" charset="0"/>
              </a:rPr>
              <a:t>.</a:t>
            </a:r>
            <a:r>
              <a:rPr lang="vi-VN" sz="2400" dirty="0">
                <a:latin typeface="UTM Neo Sans Intel" pitchFamily="18" charset="0"/>
              </a:rPr>
              <a: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 </a:t>
            </a:r>
            <a:r>
              <a:rPr lang="en-US" sz="2400" dirty="0">
                <a:latin typeface="UTM Neo Sans Intel" pitchFamily="18" charset="0"/>
              </a:rPr>
              <a:t>than.</a:t>
            </a:r>
          </a:p>
          <a:p>
            <a:pPr algn="just"/>
            <a:r>
              <a:rPr lang="en-US" sz="2400" dirty="0">
                <a:latin typeface="UTM Neo Sans Intel" pitchFamily="18" charset="0"/>
              </a:rPr>
              <a:t>- </a:t>
            </a:r>
            <a:r>
              <a:rPr lang="en-US" sz="2400" dirty="0" err="1">
                <a:latin typeface="UTM Neo Sans Intel" pitchFamily="18" charset="0"/>
              </a:rPr>
              <a:t>Trong</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từ</a:t>
            </a:r>
            <a:r>
              <a:rPr lang="en-US" sz="2400" dirty="0">
                <a:latin typeface="UTM Neo Sans Intel" pitchFamily="18" charset="0"/>
              </a:rPr>
              <a:t>: </a:t>
            </a:r>
            <a:r>
              <a:rPr lang="en-US" sz="2400" dirty="0" err="1">
                <a:latin typeface="UTM Neo Sans Intel" pitchFamily="18" charset="0"/>
              </a:rPr>
              <a:t>quá</a:t>
            </a:r>
            <a:r>
              <a:rPr lang="en-US" sz="2400" dirty="0">
                <a:latin typeface="UTM Neo Sans Intel" pitchFamily="18" charset="0"/>
              </a:rPr>
              <a:t>, </a:t>
            </a:r>
            <a:r>
              <a:rPr lang="en-US" sz="2400" dirty="0" err="1">
                <a:latin typeface="UTM Neo Sans Intel" pitchFamily="18" charset="0"/>
              </a:rPr>
              <a:t>đâu</a:t>
            </a:r>
            <a:r>
              <a:rPr lang="en-US" sz="2400" dirty="0">
                <a:latin typeface="UTM Neo Sans Intel" pitchFamily="18" charset="0"/>
              </a:rPr>
              <a:t>.</a:t>
            </a:r>
            <a:endParaRPr lang="vi-VN" sz="2400" dirty="0">
              <a:latin typeface="UTM Neo Sans Intel"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111" r="99333">
                        <a14:foregroundMark x1="29111" y1="17500" x2="29111" y2="21500"/>
                        <a14:foregroundMark x1="21778" y1="48250" x2="21556" y2="50250"/>
                        <a14:foregroundMark x1="29556" y1="71750" x2="30444" y2="74000"/>
                        <a14:foregroundMark x1="76222" y1="47750" x2="78000" y2="53750"/>
                        <a14:foregroundMark x1="70444" y1="67500" x2="70444" y2="67500"/>
                        <a14:foregroundMark x1="73778" y1="19000" x2="74444" y2="23750"/>
                        <a14:foregroundMark x1="46222" y1="90750" x2="50222" y2="97000"/>
                      </a14:backgroundRemoval>
                    </a14:imgEffect>
                  </a14:imgLayer>
                </a14:imgProps>
              </a:ext>
              <a:ext uri="{28A0092B-C50C-407E-A947-70E740481C1C}">
                <a14:useLocalDpi xmlns:a14="http://schemas.microsoft.com/office/drawing/2010/main" val="0"/>
              </a:ext>
            </a:extLst>
          </a:blip>
          <a:stretch>
            <a:fillRect/>
          </a:stretch>
        </p:blipFill>
        <p:spPr>
          <a:xfrm>
            <a:off x="8839200" y="3591575"/>
            <a:ext cx="3669086" cy="3261410"/>
          </a:xfrm>
          <a:prstGeom prst="rect">
            <a:avLst/>
          </a:prstGeom>
        </p:spPr>
      </p:pic>
      <p:pic>
        <p:nvPicPr>
          <p:cNvPr id="3080" name="Picture 8" descr="Chuyên gia tâm lý tiết lộ cách quản lý cảm xúc của bạn chỉ trong 6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833" y1="20267" x2="17500" y2="80000"/>
                        <a14:foregroundMark x1="16667" y1="95733" x2="16000" y2="99200"/>
                        <a14:foregroundMark x1="32500" y1="49867" x2="33333" y2="99467"/>
                        <a14:foregroundMark x1="68833" y1="38667" x2="65833" y2="62667"/>
                        <a14:foregroundMark x1="57333" y1="38133" x2="60500" y2="41600"/>
                        <a14:foregroundMark x1="77833" y1="25333" x2="86000" y2="69333"/>
                        <a14:foregroundMark x1="74667" y1="34133" x2="74500" y2="41600"/>
                        <a14:foregroundMark x1="92000" y1="80800" x2="95833" y2="82400"/>
                        <a14:foregroundMark x1="83500" y1="91733" x2="83833" y2="99467"/>
                        <a14:foregroundMark x1="68500" y1="92000" x2="68500" y2="99467"/>
                        <a14:foregroundMark x1="63167" y1="93067" x2="63333" y2="99467"/>
                        <a14:foregroundMark x1="66833" y1="90933" x2="67333" y2="97867"/>
                        <a14:foregroundMark x1="48500" y1="21067" x2="53333" y2="22400"/>
                        <a14:foregroundMark x1="38667" y1="18133" x2="42833" y2="26667"/>
                        <a14:foregroundMark x1="46167" y1="22133" x2="47833"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332920" y="4627352"/>
            <a:ext cx="3261182" cy="203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26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500"/>
                                        <p:tgtEl>
                                          <p:spTgt spid="30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045826133"/>
              </p:ext>
            </p:extLst>
          </p:nvPr>
        </p:nvGraphicFramePr>
        <p:xfrm>
          <a:off x="561914" y="1229679"/>
          <a:ext cx="11201400" cy="2578075"/>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4568886">
                  <a:extLst>
                    <a:ext uri="{9D8B030D-6E8A-4147-A177-3AD203B41FA5}">
                      <a16:colId xmlns:a16="http://schemas.microsoft.com/office/drawing/2014/main" val="20001"/>
                    </a:ext>
                  </a:extLst>
                </a:gridCol>
                <a:gridCol w="5032314">
                  <a:extLst>
                    <a:ext uri="{9D8B030D-6E8A-4147-A177-3AD203B41FA5}">
                      <a16:colId xmlns:a16="http://schemas.microsoft.com/office/drawing/2014/main" val="20002"/>
                    </a:ext>
                  </a:extLst>
                </a:gridCol>
              </a:tblGrid>
              <a:tr h="492834">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2029435">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khiến</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24098" y="2517666"/>
            <a:ext cx="5664201" cy="461665"/>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Em hãy cho biết </a:t>
            </a:r>
            <a:r>
              <a:rPr lang="en-US" sz="2400" dirty="0" err="1">
                <a:latin typeface="UTM Neo Sans Intel" pitchFamily="18" charset="0"/>
              </a:rPr>
              <a:t>đại</a:t>
            </a:r>
            <a:r>
              <a:rPr lang="en-US" sz="2400" dirty="0">
                <a:latin typeface="UTM Neo Sans Intel" pitchFamily="18" charset="0"/>
              </a:rPr>
              <a:t> t</a:t>
            </a:r>
            <a:r>
              <a:rPr lang="vi-VN" sz="2400" dirty="0">
                <a:latin typeface="UTM Neo Sans Intel" pitchFamily="18" charset="0"/>
              </a:rPr>
              <a:t>ừ là gì.</a:t>
            </a:r>
            <a:endParaRPr lang="en-US" sz="2400" dirty="0">
              <a:latin typeface="UTM Neo Sans Intel" pitchFamily="18" charset="0"/>
            </a:endParaRPr>
          </a:p>
        </p:txBody>
      </p:sp>
      <p:sp>
        <p:nvSpPr>
          <p:cNvPr id="46" name="TextBox 45"/>
          <p:cNvSpPr txBox="1"/>
          <p:nvPr/>
        </p:nvSpPr>
        <p:spPr>
          <a:xfrm>
            <a:off x="7600951" y="2148333"/>
            <a:ext cx="4794249" cy="1200329"/>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a:t>
            </a:r>
            <a:r>
              <a:rPr lang="vi-VN" sz="2400" dirty="0">
                <a:latin typeface="UTM Neo Sans Intel" pitchFamily="18" charset="0"/>
              </a:rPr>
              <a: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a:t>
            </a:r>
            <a:r>
              <a:rPr lang="en-US" sz="2400" dirty="0">
                <a:latin typeface="UTM Neo Sans Intel" pitchFamily="18" charset="0"/>
              </a:rPr>
              <a:t>.</a:t>
            </a:r>
          </a:p>
          <a:p>
            <a:pPr algn="just"/>
            <a:r>
              <a:rPr lang="en-US" sz="2400" dirty="0">
                <a:latin typeface="UTM Neo Sans Intel" pitchFamily="18" charset="0"/>
              </a:rPr>
              <a:t>- </a:t>
            </a:r>
            <a:r>
              <a:rPr lang="en-US" sz="2400" dirty="0" err="1">
                <a:latin typeface="UTM Neo Sans Intel" pitchFamily="18" charset="0"/>
              </a:rPr>
              <a:t>Trong</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từ</a:t>
            </a:r>
            <a:r>
              <a:rPr lang="en-US" sz="2400" dirty="0">
                <a:latin typeface="UTM Neo Sans Intel" pitchFamily="18" charset="0"/>
              </a:rPr>
              <a:t>: </a:t>
            </a:r>
            <a:r>
              <a:rPr lang="en-US" sz="2400" dirty="0" err="1">
                <a:latin typeface="UTM Neo Sans Intel" pitchFamily="18" charset="0"/>
              </a:rPr>
              <a:t>hãy</a:t>
            </a:r>
            <a:r>
              <a:rPr lang="en-US" sz="2400" dirty="0">
                <a:latin typeface="UTM Neo Sans Intel" pitchFamily="18" charset="0"/>
              </a:rPr>
              <a:t>.</a:t>
            </a:r>
            <a:endParaRPr lang="vi-VN" sz="2400" dirty="0">
              <a:latin typeface="UTM Neo Sans Intel"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7442" y1="35624" x2="28140" y2="49005"/>
                        <a14:foregroundMark x1="15116" y1="77215" x2="41163" y2="71067"/>
                      </a14:backgroundRemoval>
                    </a14:imgEffect>
                  </a14:imgLayer>
                </a14:imgProps>
              </a:ext>
              <a:ext uri="{28A0092B-C50C-407E-A947-70E740481C1C}">
                <a14:useLocalDpi xmlns:a14="http://schemas.microsoft.com/office/drawing/2010/main" val="0"/>
              </a:ext>
            </a:extLst>
          </a:blip>
          <a:stretch>
            <a:fillRect/>
          </a:stretch>
        </p:blipFill>
        <p:spPr>
          <a:xfrm>
            <a:off x="2730500" y="3009751"/>
            <a:ext cx="6096000" cy="3919870"/>
          </a:xfrm>
          <a:prstGeom prst="rect">
            <a:avLst/>
          </a:prstGeom>
        </p:spPr>
      </p:pic>
    </p:spTree>
    <p:extLst>
      <p:ext uri="{BB962C8B-B14F-4D97-AF65-F5344CB8AC3E}">
        <p14:creationId xmlns:p14="http://schemas.microsoft.com/office/powerpoint/2010/main" val="3435380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6">
                                            <p:txEl>
                                              <p:pRg st="0" end="0"/>
                                            </p:txEl>
                                          </p:spTgt>
                                        </p:tgtEl>
                                        <p:attrNameLst>
                                          <p:attrName>style.visibility</p:attrName>
                                        </p:attrNameLst>
                                      </p:cBhvr>
                                      <p:to>
                                        <p:strVal val="visible"/>
                                      </p:to>
                                    </p:set>
                                    <p:animEffect transition="in" filter="wipe(left)">
                                      <p:cBhvr>
                                        <p:cTn id="25" dur="500"/>
                                        <p:tgtEl>
                                          <p:spTgt spid="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6">
                                            <p:txEl>
                                              <p:pRg st="1" end="1"/>
                                            </p:txEl>
                                          </p:spTgt>
                                        </p:tgtEl>
                                        <p:attrNameLst>
                                          <p:attrName>style.visibility</p:attrName>
                                        </p:attrNameLst>
                                      </p:cBhvr>
                                      <p:to>
                                        <p:strVal val="visible"/>
                                      </p:to>
                                    </p:set>
                                    <p:animEffect transition="in" filter="wipe(left)">
                                      <p:cBhvr>
                                        <p:cTn id="30" dur="500"/>
                                        <p:tgtEl>
                                          <p:spTgt spid="4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6">
                                            <p:txEl>
                                              <p:pRg st="2" end="2"/>
                                            </p:txEl>
                                          </p:spTgt>
                                        </p:tgtEl>
                                        <p:attrNameLst>
                                          <p:attrName>style.visibility</p:attrName>
                                        </p:attrNameLst>
                                      </p:cBhvr>
                                      <p:to>
                                        <p:strVal val="visible"/>
                                      </p:to>
                                    </p:set>
                                    <p:animEffect transition="in" filter="wipe(left)">
                                      <p:cBhvr>
                                        <p:cTn id="35"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05BE0-6EBE-48EE-8BA2-43CE263BABA2}"/>
              </a:ext>
            </a:extLst>
          </p:cNvPr>
          <p:cNvGrpSpPr/>
          <p:nvPr/>
        </p:nvGrpSpPr>
        <p:grpSpPr>
          <a:xfrm>
            <a:off x="8842070" y="4129839"/>
            <a:ext cx="3349930" cy="2728161"/>
            <a:chOff x="5920472" y="1750509"/>
            <a:chExt cx="6271528" cy="5107491"/>
          </a:xfrm>
        </p:grpSpPr>
        <p:sp>
          <p:nvSpPr>
            <p:cNvPr id="51" name="Freeform: Shape 50">
              <a:extLst>
                <a:ext uri="{FF2B5EF4-FFF2-40B4-BE49-F238E27FC236}">
                  <a16:creationId xmlns:a16="http://schemas.microsoft.com/office/drawing/2014/main"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Freeform: Shape 51">
              <a:extLst>
                <a:ext uri="{FF2B5EF4-FFF2-40B4-BE49-F238E27FC236}">
                  <a16:creationId xmlns:a16="http://schemas.microsoft.com/office/drawing/2014/main"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pic>
        <p:nvPicPr>
          <p:cNvPr id="9" name="图片 8">
            <a:extLst>
              <a:ext uri="{FF2B5EF4-FFF2-40B4-BE49-F238E27FC236}">
                <a16:creationId xmlns:a16="http://schemas.microsoft.com/office/drawing/2014/main" id="{75DF94B4-DAEE-4C07-AC31-159BC0A08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029" y="1325087"/>
            <a:ext cx="5447244" cy="5447244"/>
          </a:xfrm>
          <a:prstGeom prst="rect">
            <a:avLst/>
          </a:prstGeom>
        </p:spPr>
      </p:pic>
      <p:sp>
        <p:nvSpPr>
          <p:cNvPr id="15" name="Google Shape;72;p15">
            <a:extLst>
              <a:ext uri="{FF2B5EF4-FFF2-40B4-BE49-F238E27FC236}">
                <a16:creationId xmlns:a16="http://schemas.microsoft.com/office/drawing/2014/main" id="{1B9410CC-C942-4129-814E-85FA9C9C2A96}"/>
              </a:ext>
            </a:extLst>
          </p:cNvPr>
          <p:cNvSpPr/>
          <p:nvPr/>
        </p:nvSpPr>
        <p:spPr>
          <a:xfrm>
            <a:off x="545160" y="3190542"/>
            <a:ext cx="1521076" cy="950703"/>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E797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3;p15">
            <a:extLst>
              <a:ext uri="{FF2B5EF4-FFF2-40B4-BE49-F238E27FC236}">
                <a16:creationId xmlns:a16="http://schemas.microsoft.com/office/drawing/2014/main" id="{C0792DE4-D3FB-4611-870E-65D60D71A82F}"/>
              </a:ext>
            </a:extLst>
          </p:cNvPr>
          <p:cNvSpPr/>
          <p:nvPr/>
        </p:nvSpPr>
        <p:spPr>
          <a:xfrm>
            <a:off x="550172" y="3796061"/>
            <a:ext cx="1503759" cy="3451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4;p15">
            <a:extLst>
              <a:ext uri="{FF2B5EF4-FFF2-40B4-BE49-F238E27FC236}">
                <a16:creationId xmlns:a16="http://schemas.microsoft.com/office/drawing/2014/main" id="{A22A9470-877D-4EEB-9F30-5DB59EF75793}"/>
              </a:ext>
            </a:extLst>
          </p:cNvPr>
          <p:cNvSpPr/>
          <p:nvPr/>
        </p:nvSpPr>
        <p:spPr>
          <a:xfrm>
            <a:off x="512205" y="3215543"/>
            <a:ext cx="1543796" cy="914296"/>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2;p15">
            <a:extLst>
              <a:ext uri="{FF2B5EF4-FFF2-40B4-BE49-F238E27FC236}">
                <a16:creationId xmlns:a16="http://schemas.microsoft.com/office/drawing/2014/main" id="{1B9410CC-C942-4129-814E-85FA9C9C2A96}"/>
              </a:ext>
            </a:extLst>
          </p:cNvPr>
          <p:cNvSpPr/>
          <p:nvPr/>
        </p:nvSpPr>
        <p:spPr>
          <a:xfrm>
            <a:off x="2983559" y="4228045"/>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4CB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3;p15">
            <a:extLst>
              <a:ext uri="{FF2B5EF4-FFF2-40B4-BE49-F238E27FC236}">
                <a16:creationId xmlns:a16="http://schemas.microsoft.com/office/drawing/2014/main" id="{C0792DE4-D3FB-4611-870E-65D60D71A82F}"/>
              </a:ext>
            </a:extLst>
          </p:cNvPr>
          <p:cNvSpPr/>
          <p:nvPr/>
        </p:nvSpPr>
        <p:spPr>
          <a:xfrm>
            <a:off x="2988572" y="5068976"/>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4;p15">
            <a:extLst>
              <a:ext uri="{FF2B5EF4-FFF2-40B4-BE49-F238E27FC236}">
                <a16:creationId xmlns:a16="http://schemas.microsoft.com/office/drawing/2014/main" id="{A22A9470-877D-4EEB-9F30-5DB59EF75793}"/>
              </a:ext>
            </a:extLst>
          </p:cNvPr>
          <p:cNvSpPr/>
          <p:nvPr/>
        </p:nvSpPr>
        <p:spPr>
          <a:xfrm>
            <a:off x="2950604" y="4267200"/>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2;p15">
            <a:extLst>
              <a:ext uri="{FF2B5EF4-FFF2-40B4-BE49-F238E27FC236}">
                <a16:creationId xmlns:a16="http://schemas.microsoft.com/office/drawing/2014/main" id="{1B9410CC-C942-4129-814E-85FA9C9C2A96}"/>
              </a:ext>
            </a:extLst>
          </p:cNvPr>
          <p:cNvSpPr/>
          <p:nvPr/>
        </p:nvSpPr>
        <p:spPr>
          <a:xfrm>
            <a:off x="5829460" y="3532013"/>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3;p15">
            <a:extLst>
              <a:ext uri="{FF2B5EF4-FFF2-40B4-BE49-F238E27FC236}">
                <a16:creationId xmlns:a16="http://schemas.microsoft.com/office/drawing/2014/main" id="{C0792DE4-D3FB-4611-870E-65D60D71A82F}"/>
              </a:ext>
            </a:extLst>
          </p:cNvPr>
          <p:cNvSpPr/>
          <p:nvPr/>
        </p:nvSpPr>
        <p:spPr>
          <a:xfrm>
            <a:off x="5834473" y="4372944"/>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4;p15">
            <a:extLst>
              <a:ext uri="{FF2B5EF4-FFF2-40B4-BE49-F238E27FC236}">
                <a16:creationId xmlns:a16="http://schemas.microsoft.com/office/drawing/2014/main" id="{A22A9470-877D-4EEB-9F30-5DB59EF75793}"/>
              </a:ext>
            </a:extLst>
          </p:cNvPr>
          <p:cNvSpPr/>
          <p:nvPr/>
        </p:nvSpPr>
        <p:spPr>
          <a:xfrm>
            <a:off x="5796505" y="3571168"/>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p:cNvGrpSpPr/>
          <p:nvPr/>
        </p:nvGrpSpPr>
        <p:grpSpPr>
          <a:xfrm>
            <a:off x="3094302" y="561391"/>
            <a:ext cx="5363898" cy="2890418"/>
            <a:chOff x="3094302" y="561391"/>
            <a:chExt cx="5363898" cy="2890418"/>
          </a:xfrm>
        </p:grpSpPr>
        <p:sp>
          <p:nvSpPr>
            <p:cNvPr id="24" name="Google Shape;73;p15">
              <a:extLst>
                <a:ext uri="{FF2B5EF4-FFF2-40B4-BE49-F238E27FC236}">
                  <a16:creationId xmlns:a16="http://schemas.microsoft.com/office/drawing/2014/main" id="{741A2C8C-5BA5-4C4E-A411-DD538A26C741}"/>
                </a:ext>
              </a:extLst>
            </p:cNvPr>
            <p:cNvSpPr/>
            <p:nvPr/>
          </p:nvSpPr>
          <p:spPr>
            <a:xfrm>
              <a:off x="3094302" y="2677860"/>
              <a:ext cx="5167110" cy="71539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4;p15">
              <a:extLst>
                <a:ext uri="{FF2B5EF4-FFF2-40B4-BE49-F238E27FC236}">
                  <a16:creationId xmlns:a16="http://schemas.microsoft.com/office/drawing/2014/main" id="{2DBFCD2D-338A-4863-B50C-C4DD3BD8F531}"/>
                </a:ext>
              </a:extLst>
            </p:cNvPr>
            <p:cNvSpPr/>
            <p:nvPr/>
          </p:nvSpPr>
          <p:spPr>
            <a:xfrm>
              <a:off x="3117911" y="561391"/>
              <a:ext cx="5340289" cy="2890418"/>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p:cNvSpPr txBox="1"/>
            <p:nvPr/>
          </p:nvSpPr>
          <p:spPr>
            <a:xfrm>
              <a:off x="3898900" y="1369021"/>
              <a:ext cx="3200400" cy="1384995"/>
            </a:xfrm>
            <a:prstGeom prst="rect">
              <a:avLst/>
            </a:prstGeom>
            <a:noFill/>
          </p:spPr>
          <p:txBody>
            <a:bodyPr wrap="square" rtlCol="0">
              <a:spAutoFit/>
            </a:bodyPr>
            <a:lstStyle/>
            <a:p>
              <a:pPr algn="ctr"/>
              <a:r>
                <a:rPr lang="en-US" sz="2800" b="1" dirty="0" err="1">
                  <a:latin typeface="UTM Neo Sans Intel" pitchFamily="18" charset="0"/>
                </a:rPr>
                <a:t>Em</a:t>
              </a:r>
              <a:r>
                <a:rPr lang="en-US" sz="2800" b="1" dirty="0">
                  <a:latin typeface="UTM Neo Sans Intel" pitchFamily="18" charset="0"/>
                </a:rPr>
                <a:t> </a:t>
              </a:r>
              <a:r>
                <a:rPr lang="en-US" sz="2800" b="1" dirty="0" err="1">
                  <a:latin typeface="UTM Neo Sans Intel" pitchFamily="18" charset="0"/>
                </a:rPr>
                <a:t>đã</a:t>
              </a:r>
              <a:r>
                <a:rPr lang="en-US" sz="2800" b="1" dirty="0">
                  <a:latin typeface="UTM Neo Sans Intel" pitchFamily="18" charset="0"/>
                </a:rPr>
                <a:t> </a:t>
              </a:r>
              <a:r>
                <a:rPr lang="en-US" sz="2800" b="1" dirty="0" err="1">
                  <a:latin typeface="UTM Neo Sans Intel" pitchFamily="18" charset="0"/>
                </a:rPr>
                <a:t>nắm</a:t>
              </a:r>
              <a:r>
                <a:rPr lang="en-US" sz="2800" b="1" dirty="0">
                  <a:latin typeface="UTM Neo Sans Intel" pitchFamily="18" charset="0"/>
                </a:rPr>
                <a:t> </a:t>
              </a: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kiến</a:t>
              </a:r>
              <a:r>
                <a:rPr lang="en-US" sz="2800" b="1" dirty="0">
                  <a:latin typeface="UTM Neo Sans Intel" pitchFamily="18" charset="0"/>
                </a:rPr>
                <a:t> </a:t>
              </a:r>
              <a:r>
                <a:rPr lang="en-US" sz="2800" b="1" dirty="0" err="1">
                  <a:latin typeface="UTM Neo Sans Intel" pitchFamily="18" charset="0"/>
                </a:rPr>
                <a:t>thức</a:t>
              </a:r>
              <a:r>
                <a:rPr lang="en-US" sz="2800" b="1" dirty="0">
                  <a:latin typeface="UTM Neo Sans Intel" pitchFamily="18" charset="0"/>
                </a:rPr>
                <a:t> </a:t>
              </a:r>
              <a:r>
                <a:rPr lang="en-US" sz="2800" b="1" dirty="0" err="1">
                  <a:latin typeface="UTM Neo Sans Intel" pitchFamily="18" charset="0"/>
                </a:rPr>
                <a:t>về</a:t>
              </a:r>
              <a:r>
                <a:rPr lang="en-US" sz="2800" b="1" dirty="0">
                  <a:latin typeface="UTM Neo Sans Intel" pitchFamily="18" charset="0"/>
                </a:rPr>
                <a:t> </a:t>
              </a: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rồi</a:t>
              </a:r>
              <a:r>
                <a:rPr lang="en-US" sz="2800" b="1" dirty="0">
                  <a:latin typeface="UTM Neo Sans Intel" pitchFamily="18" charset="0"/>
                </a:rPr>
                <a:t> </a:t>
              </a:r>
              <a:r>
                <a:rPr lang="en-US" sz="2800" b="1" dirty="0" err="1">
                  <a:latin typeface="UTM Neo Sans Intel" pitchFamily="18" charset="0"/>
                </a:rPr>
                <a:t>đó</a:t>
              </a:r>
              <a:r>
                <a:rPr lang="en-US" sz="2800" b="1" dirty="0">
                  <a:latin typeface="UTM Neo Sans Intel" pitchFamily="18" charset="0"/>
                </a:rPr>
                <a:t>!</a:t>
              </a:r>
            </a:p>
          </p:txBody>
        </p:sp>
      </p:grpSp>
    </p:spTree>
    <p:extLst>
      <p:ext uri="{BB962C8B-B14F-4D97-AF65-F5344CB8AC3E}">
        <p14:creationId xmlns:p14="http://schemas.microsoft.com/office/powerpoint/2010/main" val="141851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5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25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7"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a16="http://schemas.microsoft.com/office/drawing/2014/main"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Freeform: Shape 37">
              <a:extLst>
                <a:ext uri="{FF2B5EF4-FFF2-40B4-BE49-F238E27FC236}">
                  <a16:creationId xmlns:a16="http://schemas.microsoft.com/office/drawing/2014/main"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44" name="Rectangle: Rounded Corners 43">
            <a:extLst>
              <a:ext uri="{FF2B5EF4-FFF2-40B4-BE49-F238E27FC236}">
                <a16:creationId xmlns:a16="http://schemas.microsoft.com/office/drawing/2014/main" id="{117EF8F1-6574-484E-BEEE-F10817527964}"/>
              </a:ext>
            </a:extLst>
          </p:cNvPr>
          <p:cNvSpPr/>
          <p:nvPr/>
        </p:nvSpPr>
        <p:spPr>
          <a:xfrm>
            <a:off x="4752067"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文本框 103">
            <a:extLst>
              <a:ext uri="{FF2B5EF4-FFF2-40B4-BE49-F238E27FC236}">
                <a16:creationId xmlns:a16="http://schemas.microsoft.com/office/drawing/2014/main" id="{4468FA34-1F5C-47CC-89CC-AE6157BD40FE}"/>
              </a:ext>
            </a:extLst>
          </p:cNvPr>
          <p:cNvSpPr txBox="1"/>
          <p:nvPr/>
        </p:nvSpPr>
        <p:spPr>
          <a:xfrm>
            <a:off x="6153371" y="3013618"/>
            <a:ext cx="3748113" cy="1015663"/>
          </a:xfrm>
          <a:prstGeom prst="rect">
            <a:avLst/>
          </a:prstGeom>
          <a:noFill/>
        </p:spPr>
        <p:txBody>
          <a:bodyPr wrap="square" rtlCol="0">
            <a:spAutoFit/>
          </a:bodyPr>
          <a:lstStyle/>
          <a:p>
            <a:r>
              <a:rPr lang="en-US" altLang="zh-CN" sz="6000" dirty="0" err="1">
                <a:solidFill>
                  <a:srgbClr val="EE7971"/>
                </a:solidFill>
                <a:latin typeface="UTM Showcard" pitchFamily="18" charset="0"/>
                <a:ea typeface="思源黑体 CN Heavy" panose="020B0A00000000000000" pitchFamily="34" charset="-122"/>
              </a:rPr>
              <a:t>Bài</a:t>
            </a:r>
            <a:r>
              <a:rPr lang="en-US" altLang="zh-CN" sz="6000" dirty="0">
                <a:solidFill>
                  <a:srgbClr val="EE7971"/>
                </a:solidFill>
                <a:latin typeface="UTM Showcard" pitchFamily="18" charset="0"/>
                <a:ea typeface="思源黑体 CN Heavy" panose="020B0A00000000000000" pitchFamily="34" charset="-122"/>
              </a:rPr>
              <a:t> </a:t>
            </a:r>
            <a:r>
              <a:rPr lang="en-US" altLang="zh-CN" sz="6000" dirty="0" err="1">
                <a:solidFill>
                  <a:srgbClr val="EE7971"/>
                </a:solidFill>
                <a:latin typeface="UTM Showcard" pitchFamily="18" charset="0"/>
                <a:ea typeface="思源黑体 CN Heavy" panose="020B0A00000000000000" pitchFamily="34" charset="-122"/>
              </a:rPr>
              <a:t>tập</a:t>
            </a:r>
            <a:r>
              <a:rPr lang="en-US" altLang="zh-CN" sz="6000" dirty="0">
                <a:solidFill>
                  <a:srgbClr val="EE7971"/>
                </a:solidFill>
                <a:latin typeface="UTM Showcard" pitchFamily="18" charset="0"/>
                <a:ea typeface="思源黑体 CN Heavy" panose="020B0A00000000000000" pitchFamily="34" charset="-122"/>
              </a:rPr>
              <a:t> 2</a:t>
            </a:r>
          </a:p>
        </p:txBody>
      </p:sp>
      <p:sp>
        <p:nvSpPr>
          <p:cNvPr id="108" name="Google Shape;13;p2">
            <a:extLst>
              <a:ext uri="{FF2B5EF4-FFF2-40B4-BE49-F238E27FC236}">
                <a16:creationId xmlns:a16="http://schemas.microsoft.com/office/drawing/2014/main"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09" name="Google Shape;14;p2">
            <a:extLst>
              <a:ext uri="{FF2B5EF4-FFF2-40B4-BE49-F238E27FC236}">
                <a16:creationId xmlns:a16="http://schemas.microsoft.com/office/drawing/2014/main"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10" name="Oval 3">
            <a:extLst>
              <a:ext uri="{FF2B5EF4-FFF2-40B4-BE49-F238E27FC236}">
                <a16:creationId xmlns:a16="http://schemas.microsoft.com/office/drawing/2014/main" id="{C8174641-5C80-4379-8F77-F94DF907BAE9}"/>
              </a:ext>
            </a:extLst>
          </p:cNvPr>
          <p:cNvSpPr/>
          <p:nvPr/>
        </p:nvSpPr>
        <p:spPr>
          <a:xfrm>
            <a:off x="-2474583" y="-721237"/>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图片 8">
            <a:extLst>
              <a:ext uri="{FF2B5EF4-FFF2-40B4-BE49-F238E27FC236}">
                <a16:creationId xmlns:a16="http://schemas.microsoft.com/office/drawing/2014/main" id="{49DE8150-5894-41A8-9A6C-4777EA3DB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0163"/>
            <a:ext cx="6096012" cy="6096012"/>
          </a:xfrm>
          <a:prstGeom prst="rect">
            <a:avLst/>
          </a:prstGeom>
        </p:spPr>
      </p:pic>
      <p:sp>
        <p:nvSpPr>
          <p:cNvPr id="111" name="Google Shape;13;p2">
            <a:extLst>
              <a:ext uri="{FF2B5EF4-FFF2-40B4-BE49-F238E27FC236}">
                <a16:creationId xmlns:a16="http://schemas.microsoft.com/office/drawing/2014/main"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12" name="Google Shape;14;p2">
            <a:extLst>
              <a:ext uri="{FF2B5EF4-FFF2-40B4-BE49-F238E27FC236}">
                <a16:creationId xmlns:a16="http://schemas.microsoft.com/office/drawing/2014/main"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403287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8" grpId="0" animBg="1"/>
      <p:bldP spid="109" grpId="0" animBg="1"/>
      <p:bldP spid="111" grpId="0" animBg="1"/>
      <p:bldP spid="1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Rectangle: Rounded Corners 43">
            <a:extLst>
              <a:ext uri="{FF2B5EF4-FFF2-40B4-BE49-F238E27FC236}">
                <a16:creationId xmlns:a16="http://schemas.microsoft.com/office/drawing/2014/main" id="{117EF8F1-6574-484E-BEEE-F10817527964}"/>
              </a:ext>
            </a:extLst>
          </p:cNvPr>
          <p:cNvSpPr/>
          <p:nvPr/>
        </p:nvSpPr>
        <p:spPr>
          <a:xfrm>
            <a:off x="2601006"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Rectangle: Rounded Corners 5">
            <a:extLst>
              <a:ext uri="{FF2B5EF4-FFF2-40B4-BE49-F238E27FC236}">
                <a16:creationId xmlns:a16="http://schemas.microsoft.com/office/drawing/2014/main" id="{D07A3EA0-A29B-432C-8EE9-A3B55CAD6F00}"/>
              </a:ext>
            </a:extLst>
          </p:cNvPr>
          <p:cNvSpPr/>
          <p:nvPr/>
        </p:nvSpPr>
        <p:spPr>
          <a:xfrm>
            <a:off x="4194027" y="285662"/>
            <a:ext cx="4628419" cy="138670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2" name="Title 1">
            <a:extLst>
              <a:ext uri="{FF2B5EF4-FFF2-40B4-BE49-F238E27FC236}">
                <a16:creationId xmlns:a16="http://schemas.microsoft.com/office/drawing/2014/main" id="{55D3195A-4A1B-4CD9-AD40-F2661D11187E}"/>
              </a:ext>
            </a:extLst>
          </p:cNvPr>
          <p:cNvSpPr txBox="1">
            <a:spLocks/>
          </p:cNvSpPr>
          <p:nvPr/>
        </p:nvSpPr>
        <p:spPr>
          <a:xfrm>
            <a:off x="4227169" y="511095"/>
            <a:ext cx="4476012" cy="102592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Em</a:t>
            </a:r>
            <a:r>
              <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đã</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từng</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được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học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các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kiểu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câu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kể</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n</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ào</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a:t>
            </a:r>
            <a:endPar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endParaRPr>
          </a:p>
        </p:txBody>
      </p:sp>
      <p:pic>
        <p:nvPicPr>
          <p:cNvPr id="101" name="图片 100">
            <a:extLst>
              <a:ext uri="{FF2B5EF4-FFF2-40B4-BE49-F238E27FC236}">
                <a16:creationId xmlns:a16="http://schemas.microsoft.com/office/drawing/2014/main" id="{745C509B-A393-439F-BA61-A094F3EDE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803" y="3717254"/>
            <a:ext cx="2943473" cy="2943473"/>
          </a:xfrm>
          <a:prstGeom prst="rect">
            <a:avLst/>
          </a:prstGeom>
        </p:spPr>
      </p:pic>
      <p:grpSp>
        <p:nvGrpSpPr>
          <p:cNvPr id="5" name="组合 4">
            <a:extLst>
              <a:ext uri="{FF2B5EF4-FFF2-40B4-BE49-F238E27FC236}">
                <a16:creationId xmlns:a16="http://schemas.microsoft.com/office/drawing/2014/main" id="{35329074-816A-4449-8896-83F862190CDA}"/>
              </a:ext>
            </a:extLst>
          </p:cNvPr>
          <p:cNvGrpSpPr/>
          <p:nvPr/>
        </p:nvGrpSpPr>
        <p:grpSpPr>
          <a:xfrm>
            <a:off x="3279323" y="1737718"/>
            <a:ext cx="914705" cy="913916"/>
            <a:chOff x="4724430" y="1831110"/>
            <a:chExt cx="1120592" cy="1119626"/>
          </a:xfrm>
        </p:grpSpPr>
        <p:sp>
          <p:nvSpPr>
            <p:cNvPr id="104" name="Google Shape;1011;p38">
              <a:extLst>
                <a:ext uri="{FF2B5EF4-FFF2-40B4-BE49-F238E27FC236}">
                  <a16:creationId xmlns:a16="http://schemas.microsoft.com/office/drawing/2014/main" id="{8EF7D904-4379-42F4-B845-EEA670AE2D5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5" name="Google Shape;1012;p38">
              <a:extLst>
                <a:ext uri="{FF2B5EF4-FFF2-40B4-BE49-F238E27FC236}">
                  <a16:creationId xmlns:a16="http://schemas.microsoft.com/office/drawing/2014/main" id="{A7FDBF95-FA7A-4210-80F3-5C1BDE33ED8D}"/>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1</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06" name="Synergistically utilize technically sound portals with frictionless chains. Dramatically customize…">
            <a:extLst>
              <a:ext uri="{FF2B5EF4-FFF2-40B4-BE49-F238E27FC236}">
                <a16:creationId xmlns:a16="http://schemas.microsoft.com/office/drawing/2014/main" id="{D9691FFC-0F81-4DF0-A5F9-4A2BE6EE8405}"/>
              </a:ext>
            </a:extLst>
          </p:cNvPr>
          <p:cNvSpPr txBox="1"/>
          <p:nvPr/>
        </p:nvSpPr>
        <p:spPr>
          <a:xfrm>
            <a:off x="4369111" y="1745354"/>
            <a:ext cx="2326885"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altLang="zh-CN" sz="3600" b="1" kern="0" dirty="0">
                <a:solidFill>
                  <a:srgbClr val="EE7971"/>
                </a:solidFill>
                <a:latin typeface="UTM Neo Sans Intel" pitchFamily="18" charset="0"/>
                <a:ea typeface="仓耳玄三M W05" panose="02020400000000000000" pitchFamily="18" charset="-122"/>
                <a:sym typeface="Roboto Light"/>
              </a:rPr>
              <a:t>Ai </a:t>
            </a:r>
            <a:r>
              <a:rPr lang="en-US" altLang="zh-CN" sz="3600" b="1" kern="0" dirty="0" err="1">
                <a:solidFill>
                  <a:srgbClr val="EE7971"/>
                </a:solidFill>
                <a:latin typeface="UTM Neo Sans Intel" pitchFamily="18" charset="0"/>
                <a:ea typeface="仓耳玄三M W05" panose="02020400000000000000" pitchFamily="18" charset="-122"/>
                <a:sym typeface="Roboto Light"/>
              </a:rPr>
              <a:t>làm</a:t>
            </a:r>
            <a:r>
              <a:rPr lang="en-US" altLang="zh-CN" sz="3600" b="1" kern="0" dirty="0">
                <a:solidFill>
                  <a:srgbClr val="EE7971"/>
                </a:solidFill>
                <a:latin typeface="UTM Neo Sans Intel" pitchFamily="18" charset="0"/>
                <a:ea typeface="仓耳玄三M W05" panose="02020400000000000000" pitchFamily="18" charset="-122"/>
                <a:sym typeface="Roboto Light"/>
              </a:rPr>
              <a:t> </a:t>
            </a:r>
            <a:r>
              <a:rPr lang="en-US" altLang="zh-CN" sz="3600" b="1" kern="0" dirty="0" err="1">
                <a:solidFill>
                  <a:srgbClr val="EE7971"/>
                </a:solidFill>
                <a:latin typeface="UTM Neo Sans Intel" pitchFamily="18" charset="0"/>
                <a:ea typeface="仓耳玄三M W05" panose="02020400000000000000" pitchFamily="18" charset="-122"/>
                <a:sym typeface="Roboto Light"/>
              </a:rPr>
              <a:t>gì</a:t>
            </a:r>
            <a:r>
              <a:rPr lang="en-US" altLang="zh-CN" sz="3600" b="1" kern="0" dirty="0">
                <a:solidFill>
                  <a:srgbClr val="EE7971"/>
                </a:solidFill>
                <a:latin typeface="UTM Neo Sans Intel" pitchFamily="18" charset="0"/>
                <a:ea typeface="仓耳玄三M W05" panose="02020400000000000000" pitchFamily="18" charset="-122"/>
                <a:sym typeface="Roboto Light"/>
              </a:rPr>
              <a:t>?</a:t>
            </a:r>
          </a:p>
        </p:txBody>
      </p:sp>
      <p:grpSp>
        <p:nvGrpSpPr>
          <p:cNvPr id="107" name="组合 106">
            <a:extLst>
              <a:ext uri="{FF2B5EF4-FFF2-40B4-BE49-F238E27FC236}">
                <a16:creationId xmlns:a16="http://schemas.microsoft.com/office/drawing/2014/main" id="{5957F61D-73F3-43BC-BD93-6284DE7D1F5B}"/>
              </a:ext>
            </a:extLst>
          </p:cNvPr>
          <p:cNvGrpSpPr/>
          <p:nvPr/>
        </p:nvGrpSpPr>
        <p:grpSpPr>
          <a:xfrm>
            <a:off x="6096000" y="4476289"/>
            <a:ext cx="914705" cy="913916"/>
            <a:chOff x="4724430" y="1831110"/>
            <a:chExt cx="1120592" cy="1119626"/>
          </a:xfrm>
        </p:grpSpPr>
        <p:sp>
          <p:nvSpPr>
            <p:cNvPr id="108" name="Google Shape;1011;p38">
              <a:extLst>
                <a:ext uri="{FF2B5EF4-FFF2-40B4-BE49-F238E27FC236}">
                  <a16:creationId xmlns:a16="http://schemas.microsoft.com/office/drawing/2014/main" id="{0C296506-4A7E-474C-A344-98CD1148939B}"/>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9" name="Google Shape;1012;p38">
              <a:extLst>
                <a:ext uri="{FF2B5EF4-FFF2-40B4-BE49-F238E27FC236}">
                  <a16:creationId xmlns:a16="http://schemas.microsoft.com/office/drawing/2014/main" id="{E46F609C-B5D5-43DC-9788-3CF11475C761}"/>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3</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0" name="Synergistically utilize technically sound portals with frictionless chains. Dramatically customize…">
            <a:extLst>
              <a:ext uri="{FF2B5EF4-FFF2-40B4-BE49-F238E27FC236}">
                <a16:creationId xmlns:a16="http://schemas.microsoft.com/office/drawing/2014/main" id="{913EC743-EFD1-473E-82DA-83ED4DF6DE3A}"/>
              </a:ext>
            </a:extLst>
          </p:cNvPr>
          <p:cNvSpPr txBox="1"/>
          <p:nvPr/>
        </p:nvSpPr>
        <p:spPr>
          <a:xfrm>
            <a:off x="7122181" y="4483925"/>
            <a:ext cx="2262560"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Ai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là</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gì</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1" name="组合 110">
            <a:extLst>
              <a:ext uri="{FF2B5EF4-FFF2-40B4-BE49-F238E27FC236}">
                <a16:creationId xmlns:a16="http://schemas.microsoft.com/office/drawing/2014/main" id="{47220489-22CC-4FF7-9AFB-EBEC882B004F}"/>
              </a:ext>
            </a:extLst>
          </p:cNvPr>
          <p:cNvGrpSpPr/>
          <p:nvPr/>
        </p:nvGrpSpPr>
        <p:grpSpPr>
          <a:xfrm>
            <a:off x="4730804" y="3094765"/>
            <a:ext cx="914705" cy="913916"/>
            <a:chOff x="4724430" y="1831110"/>
            <a:chExt cx="1120592" cy="1119626"/>
          </a:xfrm>
        </p:grpSpPr>
        <p:sp>
          <p:nvSpPr>
            <p:cNvPr id="112" name="Google Shape;1011;p38">
              <a:extLst>
                <a:ext uri="{FF2B5EF4-FFF2-40B4-BE49-F238E27FC236}">
                  <a16:creationId xmlns:a16="http://schemas.microsoft.com/office/drawing/2014/main" id="{4F344A4E-383E-4251-98AB-AD75D4B0080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3" name="Google Shape;1012;p38">
              <a:extLst>
                <a:ext uri="{FF2B5EF4-FFF2-40B4-BE49-F238E27FC236}">
                  <a16:creationId xmlns:a16="http://schemas.microsoft.com/office/drawing/2014/main" id="{07DF793A-C8B2-4030-8D4A-56F4A4BE6672}"/>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2</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4" name="Synergistically utilize technically sound portals with frictionless chains. Dramatically customize…">
            <a:extLst>
              <a:ext uri="{FF2B5EF4-FFF2-40B4-BE49-F238E27FC236}">
                <a16:creationId xmlns:a16="http://schemas.microsoft.com/office/drawing/2014/main" id="{857DBD8C-0FBF-4B05-BF5E-5F0B37793EC0}"/>
              </a:ext>
            </a:extLst>
          </p:cNvPr>
          <p:cNvSpPr txBox="1"/>
          <p:nvPr/>
        </p:nvSpPr>
        <p:spPr>
          <a:xfrm>
            <a:off x="5820593" y="3102401"/>
            <a:ext cx="3352488"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Ai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thế</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nào</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sp>
        <p:nvSpPr>
          <p:cNvPr id="129" name="Google Shape;13;p2">
            <a:extLst>
              <a:ext uri="{FF2B5EF4-FFF2-40B4-BE49-F238E27FC236}">
                <a16:creationId xmlns:a16="http://schemas.microsoft.com/office/drawing/2014/main" id="{F638C226-7D35-4EE1-A986-07028ACF40EA}"/>
              </a:ext>
            </a:extLst>
          </p:cNvPr>
          <p:cNvSpPr/>
          <p:nvPr/>
        </p:nvSpPr>
        <p:spPr>
          <a:xfrm rot="12770">
            <a:off x="10219554" y="3180884"/>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0" name="Google Shape;14;p2">
            <a:extLst>
              <a:ext uri="{FF2B5EF4-FFF2-40B4-BE49-F238E27FC236}">
                <a16:creationId xmlns:a16="http://schemas.microsoft.com/office/drawing/2014/main" id="{EA7533A0-2055-4976-901A-069F7CBC907C}"/>
              </a:ext>
            </a:extLst>
          </p:cNvPr>
          <p:cNvSpPr/>
          <p:nvPr/>
        </p:nvSpPr>
        <p:spPr>
          <a:xfrm rot="12770">
            <a:off x="10642293" y="2862078"/>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31" name="Google Shape;13;p2">
            <a:extLst>
              <a:ext uri="{FF2B5EF4-FFF2-40B4-BE49-F238E27FC236}">
                <a16:creationId xmlns:a16="http://schemas.microsoft.com/office/drawing/2014/main" id="{2DA3F958-2A63-4C0B-8E6A-8A7E61ED862F}"/>
              </a:ext>
            </a:extLst>
          </p:cNvPr>
          <p:cNvSpPr/>
          <p:nvPr/>
        </p:nvSpPr>
        <p:spPr>
          <a:xfrm rot="12770">
            <a:off x="908996" y="16731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2" name="Google Shape;14;p2">
            <a:extLst>
              <a:ext uri="{FF2B5EF4-FFF2-40B4-BE49-F238E27FC236}">
                <a16:creationId xmlns:a16="http://schemas.microsoft.com/office/drawing/2014/main" id="{32E004A9-031B-487A-9A3C-7FF4AADC5E60}"/>
              </a:ext>
            </a:extLst>
          </p:cNvPr>
          <p:cNvSpPr/>
          <p:nvPr/>
        </p:nvSpPr>
        <p:spPr>
          <a:xfrm rot="12770">
            <a:off x="1331735" y="13543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28" name="图片 4">
            <a:extLst>
              <a:ext uri="{FF2B5EF4-FFF2-40B4-BE49-F238E27FC236}">
                <a16:creationId xmlns:a16="http://schemas.microsoft.com/office/drawing/2014/main" id="{F487E3EB-98B5-49DF-ADFC-39EA03971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204" y="1669281"/>
            <a:ext cx="4655484" cy="5449245"/>
          </a:xfrm>
          <a:prstGeom prst="rect">
            <a:avLst/>
          </a:prstGeom>
        </p:spPr>
      </p:pic>
    </p:spTree>
    <p:extLst>
      <p:ext uri="{BB962C8B-B14F-4D97-AF65-F5344CB8AC3E}">
        <p14:creationId xmlns:p14="http://schemas.microsoft.com/office/powerpoint/2010/main" val="140923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randombar(horizontal)">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randombar(horizontal)">
                                      <p:cBhvr>
                                        <p:cTn id="23" dur="500"/>
                                        <p:tgtEl>
                                          <p:spTgt spid="106"/>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randombar(horizontal)">
                                      <p:cBhvr>
                                        <p:cTn id="31" dur="500"/>
                                        <p:tgtEl>
                                          <p:spTgt spid="114"/>
                                        </p:tgtEl>
                                      </p:cBhvr>
                                    </p:animEffect>
                                  </p:childTnLst>
                                </p:cTn>
                              </p:par>
                              <p:par>
                                <p:cTn id="32" presetID="14" presetClass="entr" presetSubtype="10" fill="hold" nodeType="with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randombar(horizontal)">
                                      <p:cBhvr>
                                        <p:cTn id="34" dur="500"/>
                                        <p:tgtEl>
                                          <p:spTgt spid="1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randombar(horizontal)">
                                      <p:cBhvr>
                                        <p:cTn id="39" dur="500"/>
                                        <p:tgtEl>
                                          <p:spTgt spid="110"/>
                                        </p:tgtEl>
                                      </p:cBhvr>
                                    </p:animEffect>
                                  </p:childTnLst>
                                </p:cTn>
                              </p:par>
                              <p:par>
                                <p:cTn id="40" presetID="14" presetClass="entr" presetSubtype="10" fill="hold"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randombar(horizontal)">
                                      <p:cBhvr>
                                        <p:cTn id="42" dur="500"/>
                                        <p:tgtEl>
                                          <p:spTgt spid="10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fade">
                                      <p:cBhvr>
                                        <p:cTn id="47" dur="500"/>
                                        <p:tgtEl>
                                          <p:spTgt spid="1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6" grpId="0" animBg="1"/>
      <p:bldP spid="110" grpId="0" animBg="1"/>
      <p:bldP spid="114" grpId="0" animBg="1"/>
      <p:bldP spid="129" grpId="0" animBg="1"/>
      <p:bldP spid="130" grpId="0" animBg="1"/>
      <p:bldP spid="131" grpId="0" animBg="1"/>
      <p:bldP spid="1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4660" y="2486322"/>
            <a:ext cx="3955977" cy="4120555"/>
          </a:xfrm>
          <a:prstGeom prst="rect">
            <a:avLst/>
          </a:prstGeom>
        </p:spPr>
      </p:pic>
      <p:pic>
        <p:nvPicPr>
          <p:cNvPr id="6" name="图片 5">
            <a:extLst>
              <a:ext uri="{FF2B5EF4-FFF2-40B4-BE49-F238E27FC236}">
                <a16:creationId xmlns:a16="http://schemas.microsoft.com/office/drawing/2014/main" id="{57D053F1-7B35-459F-BD2D-CF5235686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21" y="1169360"/>
            <a:ext cx="5795064" cy="5795064"/>
          </a:xfrm>
          <a:prstGeom prst="rect">
            <a:avLst/>
          </a:prstGeom>
        </p:spPr>
      </p:pic>
      <p:grpSp>
        <p:nvGrpSpPr>
          <p:cNvPr id="4" name="Group 3"/>
          <p:cNvGrpSpPr/>
          <p:nvPr/>
        </p:nvGrpSpPr>
        <p:grpSpPr>
          <a:xfrm>
            <a:off x="4407610" y="307218"/>
            <a:ext cx="4566373" cy="2448681"/>
            <a:chOff x="4407610" y="307218"/>
            <a:chExt cx="4566373" cy="244868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610" y="307218"/>
              <a:ext cx="4566373" cy="2448681"/>
            </a:xfrm>
            <a:prstGeom prst="rect">
              <a:avLst/>
            </a:prstGeom>
          </p:spPr>
        </p:pic>
        <p:sp>
          <p:nvSpPr>
            <p:cNvPr id="3" name="TextBox 2"/>
            <p:cNvSpPr txBox="1"/>
            <p:nvPr/>
          </p:nvSpPr>
          <p:spPr>
            <a:xfrm>
              <a:off x="4508855" y="889575"/>
              <a:ext cx="4190290" cy="1384995"/>
            </a:xfrm>
            <a:prstGeom prst="rect">
              <a:avLst/>
            </a:prstGeom>
            <a:noFill/>
          </p:spPr>
          <p:txBody>
            <a:bodyPr wrap="square" rtlCol="0">
              <a:spAutoFit/>
            </a:bodyPr>
            <a:lstStyle/>
            <a:p>
              <a:pPr algn="ctr"/>
              <a:r>
                <a:rPr lang="en-US" sz="2800" b="1" dirty="0" err="1">
                  <a:latin typeface="UTM Neo Sans Intel" pitchFamily="18" charset="0"/>
                </a:rPr>
                <a:t>Để</a:t>
              </a:r>
              <a:r>
                <a:rPr lang="en-US" sz="2800" b="1" dirty="0">
                  <a:latin typeface="UTM Neo Sans Intel" pitchFamily="18" charset="0"/>
                </a:rPr>
                <a:t> </a:t>
              </a:r>
              <a:r>
                <a:rPr lang="en-US" sz="2800" b="1" dirty="0" err="1">
                  <a:latin typeface="UTM Neo Sans Intel" pitchFamily="18" charset="0"/>
                </a:rPr>
                <a:t>xác</a:t>
              </a:r>
              <a:r>
                <a:rPr lang="en-US" sz="2800" b="1" dirty="0">
                  <a:latin typeface="UTM Neo Sans Intel" pitchFamily="18" charset="0"/>
                </a:rPr>
                <a:t> </a:t>
              </a:r>
              <a:r>
                <a:rPr lang="en-US" sz="2800" b="1" dirty="0" err="1">
                  <a:latin typeface="UTM Neo Sans Intel" pitchFamily="18" charset="0"/>
                </a:rPr>
                <a:t>định</a:t>
              </a:r>
              <a:r>
                <a:rPr lang="en-US" sz="2800" b="1" dirty="0">
                  <a:latin typeface="UTM Neo Sans Intel" pitchFamily="18" charset="0"/>
                </a:rPr>
                <a:t> </a:t>
              </a:r>
              <a:r>
                <a:rPr lang="en-US" sz="2800" b="1" dirty="0" err="1">
                  <a:latin typeface="UTM Neo Sans Intel" pitchFamily="18" charset="0"/>
                </a:rPr>
                <a:t>một</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là</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nào</a:t>
              </a:r>
              <a:r>
                <a:rPr lang="en-US" sz="2800" b="1" dirty="0">
                  <a:latin typeface="UTM Neo Sans Intel" pitchFamily="18" charset="0"/>
                </a:rPr>
                <a:t>, ta </a:t>
              </a:r>
              <a:r>
                <a:rPr lang="en-US" sz="2800" b="1" dirty="0" err="1">
                  <a:latin typeface="UTM Neo Sans Intel" pitchFamily="18" charset="0"/>
                </a:rPr>
                <a:t>cần</a:t>
              </a:r>
              <a:r>
                <a:rPr lang="en-US" sz="2800" b="1" dirty="0">
                  <a:latin typeface="UTM Neo Sans Intel" pitchFamily="18" charset="0"/>
                </a:rPr>
                <a:t> </a:t>
              </a:r>
              <a:r>
                <a:rPr lang="en-US" sz="2800" b="1" dirty="0" err="1">
                  <a:latin typeface="UTM Neo Sans Intel" pitchFamily="18" charset="0"/>
                </a:rPr>
                <a:t>làm</a:t>
              </a:r>
              <a:r>
                <a:rPr lang="en-US" sz="2800" b="1" dirty="0">
                  <a:latin typeface="UTM Neo Sans Intel" pitchFamily="18" charset="0"/>
                </a:rPr>
                <a:t> </a:t>
              </a:r>
              <a:r>
                <a:rPr lang="en-US" sz="2800" b="1" dirty="0" err="1">
                  <a:latin typeface="UTM Neo Sans Intel" pitchFamily="18" charset="0"/>
                </a:rPr>
                <a:t>gì</a:t>
              </a:r>
              <a:r>
                <a:rPr lang="en-US" sz="2800" b="1" dirty="0">
                  <a:latin typeface="UTM Neo Sans Intel" pitchFamily="18" charset="0"/>
                </a:rPr>
                <a:t>?</a:t>
              </a:r>
            </a:p>
          </p:txBody>
        </p:sp>
      </p:grpSp>
      <p:sp>
        <p:nvSpPr>
          <p:cNvPr id="19" name="TextBox 18"/>
          <p:cNvSpPr txBox="1"/>
          <p:nvPr/>
        </p:nvSpPr>
        <p:spPr>
          <a:xfrm>
            <a:off x="241299" y="3511034"/>
            <a:ext cx="6362701" cy="2292935"/>
          </a:xfrm>
          <a:prstGeom prst="rect">
            <a:avLst/>
          </a:prstGeom>
          <a:noFill/>
        </p:spPr>
        <p:txBody>
          <a:bodyPr wrap="square" rtlCol="0">
            <a:spAutoFit/>
          </a:bodyPr>
          <a:lstStyle/>
          <a:p>
            <a:pPr algn="just">
              <a:spcBef>
                <a:spcPts val="1800"/>
              </a:spcBef>
            </a:pPr>
            <a:r>
              <a:rPr lang="en-US" sz="3200" dirty="0">
                <a:solidFill>
                  <a:srgbClr val="A88755"/>
                </a:solidFill>
                <a:latin typeface="UTM Beautiful Caps" pitchFamily="18" charset="0"/>
              </a:rPr>
              <a:t>	</a:t>
            </a:r>
            <a:r>
              <a:rPr lang="en-US" sz="3200" b="1" dirty="0">
                <a:solidFill>
                  <a:srgbClr val="A88755"/>
                </a:solidFill>
                <a:latin typeface="UTM Beautiful Caps" pitchFamily="18" charset="0"/>
              </a:rPr>
              <a:t>Ta </a:t>
            </a:r>
            <a:r>
              <a:rPr lang="en-US" sz="3200" b="1" dirty="0" err="1">
                <a:solidFill>
                  <a:srgbClr val="A88755"/>
                </a:solidFill>
                <a:latin typeface="UTM Beautiful Caps" pitchFamily="18" charset="0"/>
              </a:rPr>
              <a:t>cần</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thực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hiện</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đặt</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hỏi</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để</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xác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định</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kiểu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kể</a:t>
            </a:r>
            <a:r>
              <a:rPr lang="en-US" sz="3200" b="1" dirty="0">
                <a:solidFill>
                  <a:srgbClr val="A88755"/>
                </a:solidFill>
                <a:latin typeface="UTM Beautiful Caps" pitchFamily="18" charset="0"/>
              </a:rPr>
              <a:t>.</a:t>
            </a:r>
          </a:p>
          <a:p>
            <a:pPr algn="just">
              <a:spcBef>
                <a:spcPts val="1800"/>
              </a:spcBef>
            </a:pP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Việc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đặt</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hỏi</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như</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vậy</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giúp</a:t>
            </a:r>
            <a:r>
              <a:rPr lang="en-US" sz="3200" b="1" dirty="0">
                <a:solidFill>
                  <a:srgbClr val="A88755"/>
                </a:solidFill>
                <a:latin typeface="UTM Beautiful Caps" pitchFamily="18" charset="0"/>
              </a:rPr>
              <a:t> ta </a:t>
            </a:r>
            <a:r>
              <a:rPr lang="en-US" sz="3200" b="1" dirty="0" err="1">
                <a:solidFill>
                  <a:srgbClr val="A88755"/>
                </a:solidFill>
                <a:latin typeface="UTM Beautiful Caps" pitchFamily="18" charset="0"/>
              </a:rPr>
              <a:t>xác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định</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được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chử</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ngữ</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vị</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ngữ</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trong</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298" y="-180678"/>
            <a:ext cx="4076701" cy="3057526"/>
          </a:xfrm>
          <a:prstGeom prst="rect">
            <a:avLst/>
          </a:prstGeom>
        </p:spPr>
      </p:pic>
    </p:spTree>
    <p:extLst>
      <p:ext uri="{BB962C8B-B14F-4D97-AF65-F5344CB8AC3E}">
        <p14:creationId xmlns:p14="http://schemas.microsoft.com/office/powerpoint/2010/main" val="1510349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left)">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4228696" y="622744"/>
              <a:ext cx="3988203"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4591050" y="747672"/>
              <a:ext cx="3372253"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Các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kiểu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câu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kể</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980634964"/>
              </p:ext>
            </p:extLst>
          </p:nvPr>
        </p:nvGraphicFramePr>
        <p:xfrm>
          <a:off x="558800" y="1079500"/>
          <a:ext cx="11062586" cy="423926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3937591">
                  <a:extLst>
                    <a:ext uri="{9D8B030D-6E8A-4147-A177-3AD203B41FA5}">
                      <a16:colId xmlns:a16="http://schemas.microsoft.com/office/drawing/2014/main" val="20001"/>
                    </a:ext>
                  </a:extLst>
                </a:gridCol>
                <a:gridCol w="5092995">
                  <a:extLst>
                    <a:ext uri="{9D8B030D-6E8A-4147-A177-3AD203B41FA5}">
                      <a16:colId xmlns:a16="http://schemas.microsoft.com/office/drawing/2014/main" val="20002"/>
                    </a:ext>
                  </a:extLst>
                </a:gridCol>
              </a:tblGrid>
              <a:tr h="67310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kể</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Vị</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Chủ</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làm</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thế</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nào</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là</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2596996" y="2126807"/>
            <a:ext cx="4750096"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Làm</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a:t>
            </a:r>
            <a:endParaRPr lang="en-US" sz="2400" dirty="0">
              <a:latin typeface="UTM Neo Sans Intel" pitchFamily="18" charset="0"/>
            </a:endParaRPr>
          </a:p>
        </p:txBody>
      </p:sp>
      <p:sp>
        <p:nvSpPr>
          <p:cNvPr id="46" name="TextBox 45"/>
          <p:cNvSpPr txBox="1"/>
          <p:nvPr/>
        </p:nvSpPr>
        <p:spPr>
          <a:xfrm>
            <a:off x="6772945" y="2106446"/>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sp>
        <p:nvSpPr>
          <p:cNvPr id="47" name="TextBox 46"/>
          <p:cNvSpPr txBox="1"/>
          <p:nvPr/>
        </p:nvSpPr>
        <p:spPr>
          <a:xfrm>
            <a:off x="2628899" y="3325959"/>
            <a:ext cx="4750096" cy="461665"/>
          </a:xfrm>
          <a:prstGeom prst="rect">
            <a:avLst/>
          </a:prstGeom>
          <a:noFill/>
        </p:spPr>
        <p:txBody>
          <a:bodyPr wrap="square" rtlCol="0">
            <a:spAutoFit/>
          </a:bodyPr>
          <a:lstStyle/>
          <a:p>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Thế</a:t>
            </a:r>
            <a:r>
              <a:rPr lang="en-US" sz="2400" b="1" dirty="0">
                <a:latin typeface="UTM Neo Sans Intel" pitchFamily="18" charset="0"/>
              </a:rPr>
              <a:t> </a:t>
            </a:r>
            <a:r>
              <a:rPr lang="en-US" sz="2400" b="1" dirty="0" err="1">
                <a:latin typeface="UTM Neo Sans Intel" pitchFamily="18" charset="0"/>
              </a:rPr>
              <a:t>nào</a:t>
            </a:r>
            <a:r>
              <a:rPr lang="en-US" sz="2400" b="1" dirty="0">
                <a:latin typeface="UTM Neo Sans Intel" pitchFamily="18" charset="0"/>
              </a:rPr>
              <a:t>?</a:t>
            </a:r>
            <a:endParaRPr lang="en-US" sz="2400" dirty="0">
              <a:latin typeface="UTM Neo Sans Intel" pitchFamily="18" charset="0"/>
            </a:endParaRPr>
          </a:p>
        </p:txBody>
      </p:sp>
      <p:sp>
        <p:nvSpPr>
          <p:cNvPr id="48" name="TextBox 47"/>
          <p:cNvSpPr txBox="1"/>
          <p:nvPr/>
        </p:nvSpPr>
        <p:spPr>
          <a:xfrm>
            <a:off x="2628899" y="4508858"/>
            <a:ext cx="4750096"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Là</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a:t>
            </a:r>
            <a:endParaRPr lang="en-US" sz="2400" dirty="0">
              <a:latin typeface="UTM Neo Sans Intel" pitchFamily="18" charset="0"/>
            </a:endParaRPr>
          </a:p>
        </p:txBody>
      </p:sp>
      <p:sp>
        <p:nvSpPr>
          <p:cNvPr id="20" name="TextBox 19"/>
          <p:cNvSpPr txBox="1"/>
          <p:nvPr/>
        </p:nvSpPr>
        <p:spPr>
          <a:xfrm>
            <a:off x="6733962" y="3306360"/>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sp>
        <p:nvSpPr>
          <p:cNvPr id="21" name="TextBox 20"/>
          <p:cNvSpPr txBox="1"/>
          <p:nvPr/>
        </p:nvSpPr>
        <p:spPr>
          <a:xfrm>
            <a:off x="6758777" y="4506274"/>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pic>
        <p:nvPicPr>
          <p:cNvPr id="14" name="Picture 6">
            <a:extLst>
              <a:ext uri="{FF2B5EF4-FFF2-40B4-BE49-F238E27FC236}">
                <a16:creationId xmlns:a16="http://schemas.microsoft.com/office/drawing/2014/main" id="{9214FE23-D871-453B-9F80-00CDE4A01E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72673" y="5043218"/>
            <a:ext cx="3107513" cy="1650866"/>
          </a:xfrm>
          <a:prstGeom prst="rect">
            <a:avLst/>
          </a:prstGeom>
        </p:spPr>
      </p:pic>
    </p:spTree>
    <p:extLst>
      <p:ext uri="{BB962C8B-B14F-4D97-AF65-F5344CB8AC3E}">
        <p14:creationId xmlns:p14="http://schemas.microsoft.com/office/powerpoint/2010/main" val="10834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47" grpId="0"/>
      <p:bldP spid="48"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flipH="1">
            <a:off x="7997972" y="0"/>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261201"/>
            <a:ext cx="12192000" cy="1099291"/>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91254"/>
              <a:ext cx="10261600" cy="35603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Đọc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mẩu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chuyện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sau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và</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thực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hiện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nhiệm</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vụ</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sp>
        <p:nvSpPr>
          <p:cNvPr id="5" name="TextBox 4"/>
          <p:cNvSpPr txBox="1"/>
          <p:nvPr/>
        </p:nvSpPr>
        <p:spPr>
          <a:xfrm>
            <a:off x="341570" y="2392778"/>
            <a:ext cx="9070975" cy="2816156"/>
          </a:xfrm>
          <a:prstGeom prst="rect">
            <a:avLst/>
          </a:prstGeom>
          <a:noFill/>
        </p:spPr>
        <p:txBody>
          <a:bodyPr wrap="square" rtlCol="0">
            <a:spAutoFit/>
          </a:bodyPr>
          <a:lstStyle/>
          <a:p>
            <a:pPr marL="2806700" indent="-2806700">
              <a:lnSpc>
                <a:spcPct val="150000"/>
              </a:lnSpc>
              <a:spcAft>
                <a:spcPts val="1800"/>
              </a:spcAft>
            </a:pPr>
            <a:r>
              <a:rPr lang="en-US" sz="3600" dirty="0">
                <a:latin typeface="UTM Neo Sans Intel" pitchFamily="18" charset="0"/>
              </a:rPr>
              <a:t>- </a:t>
            </a:r>
            <a:r>
              <a:rPr lang="en-US" sz="3600" dirty="0" err="1">
                <a:latin typeface="UTM Neo Sans Intel" pitchFamily="18" charset="0"/>
              </a:rPr>
              <a:t>Phân</a:t>
            </a:r>
            <a:r>
              <a:rPr lang="en-US" sz="3600" dirty="0">
                <a:latin typeface="UTM Neo Sans Intel" pitchFamily="18" charset="0"/>
              </a:rPr>
              <a:t> </a:t>
            </a:r>
            <a:r>
              <a:rPr lang="en-US" sz="3600" dirty="0" err="1">
                <a:latin typeface="UTM Neo Sans Intel" pitchFamily="18" charset="0"/>
              </a:rPr>
              <a:t>loại</a:t>
            </a:r>
            <a:r>
              <a:rPr lang="en-US" sz="3600" dirty="0">
                <a:latin typeface="UTM Neo Sans Intel" pitchFamily="18" charset="0"/>
              </a:rPr>
              <a:t> </a:t>
            </a:r>
            <a:r>
              <a:rPr lang="en-US" sz="3600" dirty="0" err="1">
                <a:latin typeface="UTM Neo Sans Intel" pitchFamily="18" charset="0"/>
              </a:rPr>
              <a:t>các</a:t>
            </a:r>
            <a:r>
              <a:rPr lang="en-US" sz="3600" dirty="0">
                <a:latin typeface="UTM Neo Sans Intel" pitchFamily="18" charset="0"/>
              </a:rPr>
              <a:t> </a:t>
            </a:r>
            <a:r>
              <a:rPr lang="en-US" sz="3600" dirty="0" err="1">
                <a:latin typeface="UTM Neo Sans Intel" pitchFamily="18" charset="0"/>
              </a:rPr>
              <a:t>kiểu</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kể</a:t>
            </a:r>
            <a:r>
              <a:rPr lang="en-US" sz="3600" dirty="0">
                <a:latin typeface="UTM Neo Sans Intel" pitchFamily="18" charset="0"/>
              </a:rPr>
              <a:t> </a:t>
            </a:r>
            <a:r>
              <a:rPr lang="en-US" sz="3600" dirty="0" err="1">
                <a:latin typeface="UTM Neo Sans Intel" pitchFamily="18" charset="0"/>
              </a:rPr>
              <a:t>trong</a:t>
            </a:r>
            <a:r>
              <a:rPr lang="en-US" sz="3600" dirty="0">
                <a:latin typeface="UTM Neo Sans Intel" pitchFamily="18" charset="0"/>
              </a:rPr>
              <a:t> </a:t>
            </a:r>
            <a:r>
              <a:rPr lang="en-US" sz="3600" dirty="0" err="1">
                <a:latin typeface="UTM Neo Sans Intel" pitchFamily="18" charset="0"/>
              </a:rPr>
              <a:t>mẩu</a:t>
            </a:r>
            <a:r>
              <a:rPr lang="en-US" sz="3600" dirty="0">
                <a:latin typeface="UTM Neo Sans Intel" pitchFamily="18" charset="0"/>
              </a:rPr>
              <a:t> </a:t>
            </a:r>
            <a:r>
              <a:rPr lang="en-US" sz="3600" dirty="0" err="1">
                <a:latin typeface="UTM Neo Sans Intel" pitchFamily="18" charset="0"/>
              </a:rPr>
              <a:t>chuyện</a:t>
            </a:r>
            <a:r>
              <a:rPr lang="en-US" sz="3600" dirty="0">
                <a:latin typeface="UTM Neo Sans Intel" pitchFamily="18" charset="0"/>
              </a:rPr>
              <a:t>.</a:t>
            </a:r>
          </a:p>
          <a:p>
            <a:pPr>
              <a:lnSpc>
                <a:spcPct val="150000"/>
              </a:lnSpc>
            </a:pPr>
            <a:r>
              <a:rPr lang="en-US" sz="3600" dirty="0">
                <a:latin typeface="UTM Neo Sans Intel" pitchFamily="18" charset="0"/>
              </a:rPr>
              <a:t>- </a:t>
            </a:r>
            <a:r>
              <a:rPr lang="en-US" sz="3600" dirty="0" err="1">
                <a:latin typeface="UTM Neo Sans Intel" pitchFamily="18" charset="0"/>
              </a:rPr>
              <a:t>Xác</a:t>
            </a:r>
            <a:r>
              <a:rPr lang="en-US" sz="3600" dirty="0">
                <a:latin typeface="UTM Neo Sans Intel" pitchFamily="18" charset="0"/>
              </a:rPr>
              <a:t> </a:t>
            </a:r>
            <a:r>
              <a:rPr lang="en-US" sz="3600" dirty="0" err="1">
                <a:latin typeface="UTM Neo Sans Intel" pitchFamily="18" charset="0"/>
              </a:rPr>
              <a:t>định</a:t>
            </a:r>
            <a:r>
              <a:rPr lang="en-US" sz="3600" dirty="0">
                <a:latin typeface="UTM Neo Sans Intel" pitchFamily="18" charset="0"/>
              </a:rPr>
              <a:t> </a:t>
            </a:r>
            <a:r>
              <a:rPr lang="en-US" sz="3600" dirty="0" err="1">
                <a:latin typeface="UTM Neo Sans Intel" pitchFamily="18" charset="0"/>
              </a:rPr>
              <a:t>thành</a:t>
            </a:r>
            <a:r>
              <a:rPr lang="en-US" sz="3600" dirty="0">
                <a:latin typeface="UTM Neo Sans Intel" pitchFamily="18" charset="0"/>
              </a:rPr>
              <a:t> </a:t>
            </a:r>
            <a:r>
              <a:rPr lang="en-US" sz="3600" dirty="0" err="1">
                <a:latin typeface="UTM Neo Sans Intel" pitchFamily="18" charset="0"/>
              </a:rPr>
              <a:t>phần</a:t>
            </a:r>
            <a:r>
              <a:rPr lang="en-US" sz="3600" dirty="0">
                <a:latin typeface="UTM Neo Sans Intel" pitchFamily="18" charset="0"/>
              </a:rPr>
              <a:t> </a:t>
            </a:r>
            <a:r>
              <a:rPr lang="en-US" sz="3600" dirty="0" err="1">
                <a:latin typeface="UTM Neo Sans Intel" pitchFamily="18" charset="0"/>
              </a:rPr>
              <a:t>của</a:t>
            </a:r>
            <a:r>
              <a:rPr lang="en-US" sz="3600" dirty="0">
                <a:latin typeface="UTM Neo Sans Intel" pitchFamily="18" charset="0"/>
              </a:rPr>
              <a:t> </a:t>
            </a:r>
            <a:r>
              <a:rPr lang="en-US" sz="3600" dirty="0" err="1">
                <a:latin typeface="UTM Neo Sans Intel" pitchFamily="18" charset="0"/>
              </a:rPr>
              <a:t>từng</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p>
          <a:p>
            <a:pPr>
              <a:lnSpc>
                <a:spcPct val="150000"/>
              </a:lnSpc>
            </a:pPr>
            <a:r>
              <a:rPr lang="en-US" sz="3600" dirty="0">
                <a:latin typeface="UTM Neo Sans Intel" pitchFamily="18" charset="0"/>
              </a:rPr>
              <a:t>(</a:t>
            </a:r>
            <a:r>
              <a:rPr lang="en-US" sz="3600" dirty="0" err="1">
                <a:latin typeface="UTM Neo Sans Intel" pitchFamily="18" charset="0"/>
              </a:rPr>
              <a:t>chủ</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 </a:t>
            </a:r>
            <a:r>
              <a:rPr lang="en-US" sz="3600" dirty="0" err="1">
                <a:latin typeface="UTM Neo Sans Intel" pitchFamily="18" charset="0"/>
              </a:rPr>
              <a:t>vị</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 </a:t>
            </a:r>
            <a:r>
              <a:rPr lang="en-US" sz="3600" dirty="0" err="1">
                <a:latin typeface="UTM Neo Sans Intel" pitchFamily="18" charset="0"/>
              </a:rPr>
              <a:t>trạng</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a:t>
            </a:r>
          </a:p>
        </p:txBody>
      </p:sp>
      <p:pic>
        <p:nvPicPr>
          <p:cNvPr id="9" name="图片 4">
            <a:extLst>
              <a:ext uri="{FF2B5EF4-FFF2-40B4-BE49-F238E27FC236}">
                <a16:creationId xmlns:a16="http://schemas.microsoft.com/office/drawing/2014/main" id="{AC607FC9-1666-4CC4-A068-6908C5DE0A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5971" y="1360492"/>
            <a:ext cx="4720457" cy="6663529"/>
          </a:xfrm>
          <a:prstGeom prst="rect">
            <a:avLst/>
          </a:prstGeom>
        </p:spPr>
      </p:pic>
    </p:spTree>
    <p:extLst>
      <p:ext uri="{BB962C8B-B14F-4D97-AF65-F5344CB8AC3E}">
        <p14:creationId xmlns:p14="http://schemas.microsoft.com/office/powerpoint/2010/main" val="141235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07" y="1036435"/>
            <a:ext cx="363833" cy="6060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056" y="2383860"/>
            <a:ext cx="363088" cy="557224"/>
          </a:xfrm>
          <a:prstGeom prst="rect">
            <a:avLst/>
          </a:prstGeom>
        </p:spPr>
      </p:pic>
      <p:grpSp>
        <p:nvGrpSpPr>
          <p:cNvPr id="93" name="组合 92">
            <a:extLst>
              <a:ext uri="{FF2B5EF4-FFF2-40B4-BE49-F238E27FC236}">
                <a16:creationId xmlns:a16="http://schemas.microsoft.com/office/drawing/2014/main" id="{DCB469EB-9D72-41AC-B6C7-5B365939B4AD}"/>
              </a:ext>
            </a:extLst>
          </p:cNvPr>
          <p:cNvGrpSpPr/>
          <p:nvPr/>
        </p:nvGrpSpPr>
        <p:grpSpPr>
          <a:xfrm>
            <a:off x="3829050" y="162506"/>
            <a:ext cx="4483099" cy="818430"/>
            <a:chOff x="3721100" y="634766"/>
            <a:chExt cx="4483099" cy="566057"/>
          </a:xfrm>
        </p:grpSpPr>
        <p:sp>
          <p:nvSpPr>
            <p:cNvPr id="95" name="Rectangle: Rounded Corners 165">
              <a:extLst>
                <a:ext uri="{FF2B5EF4-FFF2-40B4-BE49-F238E27FC236}">
                  <a16:creationId xmlns:a16="http://schemas.microsoft.com/office/drawing/2014/main" id="{C83FAE9E-CB42-411A-93CE-420933C2D84D}"/>
                </a:ext>
              </a:extLst>
            </p:cNvPr>
            <p:cNvSpPr/>
            <p:nvPr/>
          </p:nvSpPr>
          <p:spPr>
            <a:xfrm>
              <a:off x="3721100" y="634766"/>
              <a:ext cx="4483099"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6" name="Title 1">
              <a:extLst>
                <a:ext uri="{FF2B5EF4-FFF2-40B4-BE49-F238E27FC236}">
                  <a16:creationId xmlns:a16="http://schemas.microsoft.com/office/drawing/2014/main" id="{E988D542-040D-4E87-BFD9-F7231AEBF516}"/>
                </a:ext>
              </a:extLst>
            </p:cNvPr>
            <p:cNvSpPr txBox="1">
              <a:spLocks/>
            </p:cNvSpPr>
            <p:nvPr/>
          </p:nvSpPr>
          <p:spPr>
            <a:xfrm>
              <a:off x="3898900" y="742466"/>
              <a:ext cx="4305299" cy="30653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Quyết</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định</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độc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đáo</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pic>
        <p:nvPicPr>
          <p:cNvPr id="4098" name="Picture 2" descr="Thành phố Nottingham, England, UK | duhocnamphong.vn"/>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230143" y="4199896"/>
            <a:ext cx="4600557" cy="2573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8423" y="2407337"/>
            <a:ext cx="394929" cy="51027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8139" y="3596776"/>
            <a:ext cx="443626" cy="603120"/>
          </a:xfrm>
          <a:prstGeom prst="rect">
            <a:avLst/>
          </a:prstGeom>
        </p:spPr>
      </p:pic>
      <p:grpSp>
        <p:nvGrpSpPr>
          <p:cNvPr id="14" name="Group 13"/>
          <p:cNvGrpSpPr/>
          <p:nvPr/>
        </p:nvGrpSpPr>
        <p:grpSpPr>
          <a:xfrm>
            <a:off x="224146" y="5463938"/>
            <a:ext cx="3150221" cy="1200329"/>
            <a:chOff x="224146" y="5284380"/>
            <a:chExt cx="3150221" cy="1200329"/>
          </a:xfrm>
        </p:grpSpPr>
        <p:sp>
          <p:nvSpPr>
            <p:cNvPr id="11" name="TextBox 10"/>
            <p:cNvSpPr txBox="1"/>
            <p:nvPr/>
          </p:nvSpPr>
          <p:spPr>
            <a:xfrm>
              <a:off x="224146" y="5284380"/>
              <a:ext cx="3150221" cy="1200329"/>
            </a:xfrm>
            <a:prstGeom prst="rect">
              <a:avLst/>
            </a:prstGeom>
            <a:noFill/>
          </p:spPr>
          <p:txBody>
            <a:bodyPr wrap="none" rtlCol="0">
              <a:spAutoFit/>
            </a:bodyPr>
            <a:lstStyle/>
            <a:p>
              <a:r>
                <a:rPr lang="en-US" i="1" dirty="0" err="1">
                  <a:solidFill>
                    <a:srgbClr val="7030A0"/>
                  </a:solidFill>
                  <a:latin typeface="Times New Roman" pitchFamily="18" charset="0"/>
                  <a:cs typeface="Times New Roman" pitchFamily="18" charset="0"/>
                </a:rPr>
                <a:t>Trạng</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Chủ</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Vị</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Phân</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cách</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chủ</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và</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vị</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p:txBody>
        </p:sp>
        <p:cxnSp>
          <p:nvCxnSpPr>
            <p:cNvPr id="13" name="Straight Connector 12"/>
            <p:cNvCxnSpPr/>
            <p:nvPr/>
          </p:nvCxnSpPr>
          <p:spPr>
            <a:xfrm>
              <a:off x="1255600" y="5784112"/>
              <a:ext cx="1009135"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1211776" y="6064103"/>
              <a:ext cx="1009135"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grpSp>
      <p:cxnSp>
        <p:nvCxnSpPr>
          <p:cNvPr id="21" name="Straight Connector 20"/>
          <p:cNvCxnSpPr/>
          <p:nvPr/>
        </p:nvCxnSpPr>
        <p:spPr>
          <a:xfrm>
            <a:off x="751032" y="1724823"/>
            <a:ext cx="2747080" cy="0"/>
          </a:xfrm>
          <a:prstGeom prst="line">
            <a:avLst/>
          </a:prstGeom>
          <a:ln>
            <a:solidFill>
              <a:srgbClr val="7030A0"/>
            </a:solidFill>
            <a:prstDash val="dash"/>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3669820" y="1724823"/>
            <a:ext cx="8160880"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246464" y="2268279"/>
            <a:ext cx="11584236"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246464" y="2941084"/>
            <a:ext cx="827592"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11815086" y="1355491"/>
            <a:ext cx="271228" cy="369332"/>
          </a:xfrm>
          <a:prstGeom prst="rect">
            <a:avLst/>
          </a:prstGeom>
          <a:noFill/>
        </p:spPr>
        <p:txBody>
          <a:bodyPr wrap="none" rtlCol="0">
            <a:spAutoFit/>
          </a:bodyPr>
          <a:lstStyle/>
          <a:p>
            <a:r>
              <a:rPr lang="en-US" b="1" spc="-300" dirty="0">
                <a:solidFill>
                  <a:srgbClr val="7030A0"/>
                </a:solidFill>
              </a:rPr>
              <a:t>//</a:t>
            </a:r>
          </a:p>
        </p:txBody>
      </p:sp>
      <p:cxnSp>
        <p:nvCxnSpPr>
          <p:cNvPr id="31" name="Straight Connector 30"/>
          <p:cNvCxnSpPr/>
          <p:nvPr/>
        </p:nvCxnSpPr>
        <p:spPr>
          <a:xfrm>
            <a:off x="1437144" y="2941084"/>
            <a:ext cx="5250735" cy="0"/>
          </a:xfrm>
          <a:prstGeom prst="line">
            <a:avLst/>
          </a:prstGeom>
          <a:ln>
            <a:solidFill>
              <a:srgbClr val="7030A0"/>
            </a:solidFill>
            <a:prstDash val="dash"/>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6857833" y="2958215"/>
            <a:ext cx="1454316"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8155269" y="2552237"/>
            <a:ext cx="271228" cy="369332"/>
          </a:xfrm>
          <a:prstGeom prst="rect">
            <a:avLst/>
          </a:prstGeom>
          <a:noFill/>
        </p:spPr>
        <p:txBody>
          <a:bodyPr wrap="none" rtlCol="0">
            <a:spAutoFit/>
          </a:bodyPr>
          <a:lstStyle/>
          <a:p>
            <a:r>
              <a:rPr lang="en-US" b="1" spc="-300" dirty="0">
                <a:solidFill>
                  <a:srgbClr val="7030A0"/>
                </a:solidFill>
              </a:rPr>
              <a:t>//</a:t>
            </a:r>
          </a:p>
        </p:txBody>
      </p:sp>
      <p:cxnSp>
        <p:nvCxnSpPr>
          <p:cNvPr id="37" name="Straight Connector 36"/>
          <p:cNvCxnSpPr/>
          <p:nvPr/>
        </p:nvCxnSpPr>
        <p:spPr>
          <a:xfrm>
            <a:off x="8415864" y="2941084"/>
            <a:ext cx="2089155"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a:off x="10615887" y="2941084"/>
            <a:ext cx="1334813"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a:off x="246464" y="3554244"/>
            <a:ext cx="3582586"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3809934" y="3142380"/>
            <a:ext cx="271228" cy="369332"/>
          </a:xfrm>
          <a:prstGeom prst="rect">
            <a:avLst/>
          </a:prstGeom>
          <a:noFill/>
        </p:spPr>
        <p:txBody>
          <a:bodyPr wrap="none" rtlCol="0">
            <a:spAutoFit/>
          </a:bodyPr>
          <a:lstStyle/>
          <a:p>
            <a:r>
              <a:rPr lang="en-US" b="1" spc="-300" dirty="0">
                <a:solidFill>
                  <a:srgbClr val="7030A0"/>
                </a:solidFill>
              </a:rPr>
              <a:t>//</a:t>
            </a:r>
          </a:p>
        </p:txBody>
      </p:sp>
      <p:cxnSp>
        <p:nvCxnSpPr>
          <p:cNvPr id="45" name="Straight Connector 44"/>
          <p:cNvCxnSpPr/>
          <p:nvPr/>
        </p:nvCxnSpPr>
        <p:spPr>
          <a:xfrm>
            <a:off x="4081162" y="3554244"/>
            <a:ext cx="7749538"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246464" y="4134948"/>
            <a:ext cx="2486103"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246464" y="4790080"/>
            <a:ext cx="1390950"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3585087" y="4134948"/>
            <a:ext cx="8229999"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2881423" y="4129744"/>
            <a:ext cx="510363"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396308" y="3779220"/>
            <a:ext cx="271228" cy="369332"/>
          </a:xfrm>
          <a:prstGeom prst="rect">
            <a:avLst/>
          </a:prstGeom>
          <a:noFill/>
        </p:spPr>
        <p:txBody>
          <a:bodyPr wrap="none" rtlCol="0">
            <a:spAutoFit/>
          </a:bodyPr>
          <a:lstStyle/>
          <a:p>
            <a:r>
              <a:rPr lang="en-US" b="1" spc="-300" dirty="0">
                <a:solidFill>
                  <a:srgbClr val="7030A0"/>
                </a:solidFill>
              </a:rPr>
              <a:t>//</a:t>
            </a:r>
          </a:p>
        </p:txBody>
      </p:sp>
      <p:sp>
        <p:nvSpPr>
          <p:cNvPr id="6" name="Rectangle 5"/>
          <p:cNvSpPr/>
          <p:nvPr/>
        </p:nvSpPr>
        <p:spPr>
          <a:xfrm>
            <a:off x="190500" y="1087266"/>
            <a:ext cx="11760200" cy="4455066"/>
          </a:xfrm>
          <a:prstGeom prst="rect">
            <a:avLst/>
          </a:prstGeom>
        </p:spPr>
        <p:txBody>
          <a:bodyPr wrap="square">
            <a:spAutoFit/>
          </a:bodyPr>
          <a:lstStyle/>
          <a:p>
            <a:pPr algn="just">
              <a:lnSpc>
                <a:spcPct val="150000"/>
              </a:lnSpc>
            </a:pPr>
            <a:r>
              <a:rPr lang="en-US" sz="2700" dirty="0">
                <a:latin typeface="UTM Neo Sans Intel" pitchFamily="18" charset="0"/>
              </a:rPr>
              <a:t>	</a:t>
            </a:r>
            <a:r>
              <a:rPr lang="vi-VN" sz="2700" dirty="0">
                <a:latin typeface="UTM Neo Sans Intel" pitchFamily="18" charset="0"/>
              </a:rPr>
              <a:t>Cách đây không lâu, lãnh đạo Hội đồng thành phố Nót-tinh-ghêm ở nước Anh đã quyết định phạt tiền các công chức nói hoặc viết tiếng Anh không đúng chuẩn. Theo quyết định này, một lần mắc lỗi, công chức bị phạt 1 bảng</a:t>
            </a:r>
            <a:r>
              <a:rPr lang="en-US" sz="2700" dirty="0">
                <a:latin typeface="UTM Neo Sans Intel" pitchFamily="18" charset="0"/>
              </a:rPr>
              <a:t>.</a:t>
            </a:r>
            <a:r>
              <a:rPr lang="vi-VN" sz="2700" dirty="0">
                <a:latin typeface="UTM Neo Sans Intel" pitchFamily="18" charset="0"/>
              </a:rPr>
              <a:t> Ông Chủ tịch Hội đồng thành phố tuyên bố sẽ không kí bất cứ văn bản nào có lỗi ngữ pháp và chính tả. Đây là một biện pháp mạnh nhằm giữ gìn sự trong sáng của tiếng Anh.</a:t>
            </a:r>
          </a:p>
          <a:p>
            <a:pPr>
              <a:lnSpc>
                <a:spcPct val="150000"/>
              </a:lnSpc>
            </a:pPr>
            <a:r>
              <a:rPr lang="en-US" sz="2700" dirty="0">
                <a:latin typeface="UTM Neo Sans Intel" pitchFamily="18" charset="0"/>
              </a:rPr>
              <a:t>					</a:t>
            </a:r>
            <a:r>
              <a:rPr lang="vi-VN" sz="2700" i="1" dirty="0">
                <a:latin typeface="UTM Neo Sans Intel" pitchFamily="18" charset="0"/>
              </a:rPr>
              <a:t>Theo báo </a:t>
            </a:r>
            <a:r>
              <a:rPr lang="vi-VN" sz="2700" b="1" i="1" dirty="0">
                <a:latin typeface="UTM Neo Sans Intel" pitchFamily="18" charset="0"/>
              </a:rPr>
              <a:t>Công an nhân dân</a:t>
            </a:r>
          </a:p>
        </p:txBody>
      </p:sp>
    </p:spTree>
    <p:extLst>
      <p:ext uri="{BB962C8B-B14F-4D97-AF65-F5344CB8AC3E}">
        <p14:creationId xmlns:p14="http://schemas.microsoft.com/office/powerpoint/2010/main" val="39386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500"/>
                                        <p:tgtEl>
                                          <p:spTgt spid="7"/>
                                        </p:tgtEl>
                                      </p:cBhvr>
                                    </p:animEffect>
                                  </p:child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500"/>
                                        <p:tgtEl>
                                          <p:spTgt spid="8"/>
                                        </p:tgtEl>
                                      </p:cBhvr>
                                    </p:animEffect>
                                  </p:childTnLst>
                                </p:cTn>
                              </p:par>
                            </p:childTnLst>
                          </p:cTn>
                        </p:par>
                        <p:par>
                          <p:cTn id="28" fill="hold">
                            <p:stCondLst>
                              <p:cond delay="1000"/>
                            </p:stCondLst>
                            <p:childTnLst>
                              <p:par>
                                <p:cTn id="29" presetID="21"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par>
                          <p:cTn id="32" fill="hold">
                            <p:stCondLst>
                              <p:cond delay="1500"/>
                            </p:stCondLst>
                            <p:childTnLst>
                              <p:par>
                                <p:cTn id="33" presetID="21"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up)">
                                      <p:cBhvr>
                                        <p:cTn id="56" dur="25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up)">
                                      <p:cBhvr>
                                        <p:cTn id="80" dur="25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left)">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up)">
                                      <p:cBhvr>
                                        <p:cTn id="99" dur="25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wipe(left)">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left)">
                                      <p:cBhvr>
                                        <p:cTn id="109" dur="500"/>
                                        <p:tgtEl>
                                          <p:spTgt spid="4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wipe(left)">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up)">
                                      <p:cBhvr>
                                        <p:cTn id="119" dur="250"/>
                                        <p:tgtEl>
                                          <p:spTgt spid="55"/>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cTn>
                              </p:par>
                            </p:childTnLst>
                          </p:cTn>
                        </p:par>
                        <p:par>
                          <p:cTn id="125" fill="hold">
                            <p:stCondLst>
                              <p:cond delay="500"/>
                            </p:stCondLst>
                            <p:childTnLst>
                              <p:par>
                                <p:cTn id="126" presetID="22" presetClass="entr" presetSubtype="8" fill="hold" nodeType="after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wipe(left)">
                                      <p:cBhvr>
                                        <p:cTn id="12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44" grpId="0"/>
      <p:bldP spid="5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cxnSp>
        <p:nvCxnSpPr>
          <p:cNvPr id="1000" name="Google Shape;1000;p30"/>
          <p:cNvCxnSpPr/>
          <p:nvPr/>
        </p:nvCxnSpPr>
        <p:spPr>
          <a:xfrm rot="10800000" flipV="1">
            <a:off x="5993701" y="2251227"/>
            <a:ext cx="1689800" cy="1258018"/>
          </a:xfrm>
          <a:prstGeom prst="curvedConnector3">
            <a:avLst>
              <a:gd name="adj1" fmla="val 50000"/>
            </a:avLst>
          </a:prstGeom>
          <a:noFill/>
          <a:ln w="28575" cap="rnd" cmpd="sng">
            <a:solidFill>
              <a:schemeClr val="tx1"/>
            </a:solidFill>
            <a:prstDash val="solid"/>
            <a:round/>
            <a:headEnd type="none" w="med" len="med"/>
            <a:tailEnd type="oval" w="med" len="med"/>
          </a:ln>
        </p:spPr>
      </p:cxnSp>
      <p:cxnSp>
        <p:nvCxnSpPr>
          <p:cNvPr id="1001" name="Google Shape;1001;p30"/>
          <p:cNvCxnSpPr/>
          <p:nvPr/>
        </p:nvCxnSpPr>
        <p:spPr>
          <a:xfrm rot="10800000" flipV="1">
            <a:off x="6006500" y="4565452"/>
            <a:ext cx="1677101" cy="1006196"/>
          </a:xfrm>
          <a:prstGeom prst="curvedConnector3">
            <a:avLst>
              <a:gd name="adj1" fmla="val 50000"/>
            </a:avLst>
          </a:prstGeom>
          <a:noFill/>
          <a:ln w="28575" cap="rnd" cmpd="sng">
            <a:solidFill>
              <a:schemeClr val="tx1"/>
            </a:solidFill>
            <a:prstDash val="solid"/>
            <a:round/>
            <a:headEnd type="none" w="med" len="med"/>
            <a:tailEnd type="oval" w="med" len="med"/>
          </a:ln>
        </p:spPr>
      </p:cxnSp>
      <p:cxnSp>
        <p:nvCxnSpPr>
          <p:cNvPr id="1002" name="Google Shape;1002;p30"/>
          <p:cNvCxnSpPr/>
          <p:nvPr/>
        </p:nvCxnSpPr>
        <p:spPr>
          <a:xfrm>
            <a:off x="7709000" y="1622127"/>
            <a:ext cx="0" cy="1588400"/>
          </a:xfrm>
          <a:prstGeom prst="straightConnector1">
            <a:avLst/>
          </a:prstGeom>
          <a:noFill/>
          <a:ln w="28575" cap="rnd" cmpd="sng">
            <a:solidFill>
              <a:schemeClr val="tx1"/>
            </a:solidFill>
            <a:prstDash val="solid"/>
            <a:round/>
            <a:headEnd type="none" w="med" len="med"/>
            <a:tailEnd type="none" w="med" len="med"/>
          </a:ln>
        </p:spPr>
      </p:cxnSp>
      <p:cxnSp>
        <p:nvCxnSpPr>
          <p:cNvPr id="1003" name="Google Shape;1003;p30"/>
          <p:cNvCxnSpPr/>
          <p:nvPr/>
        </p:nvCxnSpPr>
        <p:spPr>
          <a:xfrm>
            <a:off x="7709001" y="4036764"/>
            <a:ext cx="0" cy="1588400"/>
          </a:xfrm>
          <a:prstGeom prst="straightConnector1">
            <a:avLst/>
          </a:prstGeom>
          <a:noFill/>
          <a:ln w="28575" cap="rnd" cmpd="sng">
            <a:solidFill>
              <a:schemeClr val="tx1"/>
            </a:solidFill>
            <a:prstDash val="solid"/>
            <a:round/>
            <a:headEnd type="none" w="med" len="med"/>
            <a:tailEnd type="none" w="med" len="med"/>
          </a:ln>
        </p:spPr>
      </p:cxnSp>
      <p:sp>
        <p:nvSpPr>
          <p:cNvPr id="14" name="Google Shape;950;p27">
            <a:extLst>
              <a:ext uri="{FF2B5EF4-FFF2-40B4-BE49-F238E27FC236}">
                <a16:creationId xmlns:a16="http://schemas.microsoft.com/office/drawing/2014/main" id="{DAF8C48C-47DC-466C-AAAC-02624E111E45}"/>
              </a:ext>
            </a:extLst>
          </p:cNvPr>
          <p:cNvSpPr/>
          <p:nvPr/>
        </p:nvSpPr>
        <p:spPr>
          <a:xfrm>
            <a:off x="5062700" y="3034989"/>
            <a:ext cx="842800" cy="842800"/>
          </a:xfrm>
          <a:prstGeom prst="ellipse">
            <a:avLst/>
          </a:pr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dirty="0">
                <a:solidFill>
                  <a:prstClr val="white"/>
                </a:solidFill>
                <a:latin typeface="思源黑体 CN Heavy" panose="020B0A00000000000000" pitchFamily="34" charset="-122"/>
                <a:ea typeface="思源黑体 CN Heavy" panose="020B0A00000000000000" pitchFamily="34" charset="-122"/>
                <a:sym typeface="Fira Sans Extra Condensed"/>
              </a:rPr>
              <a:t>1</a:t>
            </a:r>
            <a:endParaRPr sz="3200" dirty="0">
              <a:solidFill>
                <a:prstClr val="white"/>
              </a:solidFill>
              <a:latin typeface="思源黑体 CN Heavy" panose="020B0A00000000000000" pitchFamily="34" charset="-122"/>
              <a:ea typeface="思源黑体 CN Heavy" panose="020B0A00000000000000" pitchFamily="34" charset="-122"/>
              <a:sym typeface="Fira Sans Extra Condensed"/>
            </a:endParaRPr>
          </a:p>
        </p:txBody>
      </p:sp>
      <p:sp>
        <p:nvSpPr>
          <p:cNvPr id="15" name="Google Shape;950;p27">
            <a:extLst>
              <a:ext uri="{FF2B5EF4-FFF2-40B4-BE49-F238E27FC236}">
                <a16:creationId xmlns:a16="http://schemas.microsoft.com/office/drawing/2014/main" id="{F8A03C9F-6000-4C54-9EAE-FC4F6FAD558E}"/>
              </a:ext>
            </a:extLst>
          </p:cNvPr>
          <p:cNvSpPr/>
          <p:nvPr/>
        </p:nvSpPr>
        <p:spPr>
          <a:xfrm>
            <a:off x="5062700" y="5175648"/>
            <a:ext cx="842800" cy="842800"/>
          </a:xfrm>
          <a:prstGeom prst="ellipse">
            <a:avLst/>
          </a:pr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dirty="0">
                <a:solidFill>
                  <a:prstClr val="white"/>
                </a:solidFill>
                <a:latin typeface="思源黑体 CN Heavy" panose="020B0A00000000000000" pitchFamily="34" charset="-122"/>
                <a:ea typeface="思源黑体 CN Heavy" panose="020B0A00000000000000" pitchFamily="34" charset="-122"/>
                <a:sym typeface="Fira Sans Extra Condensed"/>
              </a:rPr>
              <a:t>2</a:t>
            </a:r>
            <a:endParaRPr sz="3200" dirty="0">
              <a:solidFill>
                <a:prstClr val="white"/>
              </a:solidFill>
              <a:latin typeface="思源黑体 CN Heavy" panose="020B0A00000000000000" pitchFamily="34" charset="-122"/>
              <a:ea typeface="思源黑体 CN Heavy" panose="020B0A00000000000000" pitchFamily="34" charset="-122"/>
              <a:sym typeface="Fira Sans Extra Condensed"/>
            </a:endParaRPr>
          </a:p>
        </p:txBody>
      </p:sp>
      <p:sp>
        <p:nvSpPr>
          <p:cNvPr id="16" name="Synergistically utilize technically sound portals with frictionless chains. Dramatically customize…">
            <a:extLst>
              <a:ext uri="{FF2B5EF4-FFF2-40B4-BE49-F238E27FC236}">
                <a16:creationId xmlns:a16="http://schemas.microsoft.com/office/drawing/2014/main" id="{7A4B5C12-7CDE-419C-A468-47030ED4D703}"/>
              </a:ext>
            </a:extLst>
          </p:cNvPr>
          <p:cNvSpPr txBox="1"/>
          <p:nvPr/>
        </p:nvSpPr>
        <p:spPr>
          <a:xfrm>
            <a:off x="7861300" y="1578263"/>
            <a:ext cx="4089400" cy="172354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800" dirty="0" err="1">
                <a:effectLst>
                  <a:outerShdw blurRad="38100" dist="38100" dir="2700000" algn="tl">
                    <a:srgbClr val="000000">
                      <a:alpha val="43137"/>
                    </a:srgbClr>
                  </a:outerShdw>
                </a:effectLst>
                <a:latin typeface="UTM Neo Sans Intel" pitchFamily="18" charset="0"/>
              </a:rPr>
              <a:t>Tìm</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hỏi</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kể</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cảm</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khiến</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và</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nêu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dấu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hiệu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của</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mỗi</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kiểu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đó</a:t>
            </a:r>
            <a:r>
              <a:rPr lang="en-US" sz="2800" dirty="0">
                <a:effectLst>
                  <a:outerShdw blurRad="38100" dist="38100" dir="2700000" algn="tl">
                    <a:srgbClr val="000000">
                      <a:alpha val="43137"/>
                    </a:srgbClr>
                  </a:outerShdw>
                </a:effectLst>
                <a:latin typeface="UTM Neo Sans Intel" pitchFamily="18" charset="0"/>
              </a:rPr>
              <a:t> (BT1).</a:t>
            </a:r>
          </a:p>
        </p:txBody>
      </p:sp>
      <p:sp>
        <p:nvSpPr>
          <p:cNvPr id="17" name="Synergistically utilize technically sound portals with frictionless chains. Dramatically customize…">
            <a:extLst>
              <a:ext uri="{FF2B5EF4-FFF2-40B4-BE49-F238E27FC236}">
                <a16:creationId xmlns:a16="http://schemas.microsoft.com/office/drawing/2014/main" id="{5005985E-BDD6-4C0F-840A-2733333967C4}"/>
              </a:ext>
            </a:extLst>
          </p:cNvPr>
          <p:cNvSpPr txBox="1"/>
          <p:nvPr/>
        </p:nvSpPr>
        <p:spPr>
          <a:xfrm>
            <a:off x="7861300" y="3693864"/>
            <a:ext cx="4089400" cy="215443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en-US" sz="2800" dirty="0" err="1">
                <a:effectLst>
                  <a:outerShdw blurRad="38100" dist="38100" dir="2700000" algn="tl">
                    <a:srgbClr val="000000">
                      <a:alpha val="43137"/>
                    </a:srgbClr>
                  </a:outerShdw>
                </a:effectLst>
                <a:latin typeface="UTM Neo Sans Intel" pitchFamily="18" charset="0"/>
              </a:rPr>
              <a:t>Phân</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loại</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các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kiểu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kể</a:t>
            </a:r>
            <a:r>
              <a:rPr lang="en-US" sz="2800" dirty="0">
                <a:effectLst>
                  <a:outerShdw blurRad="38100" dist="38100" dir="2700000" algn="tl">
                    <a:srgbClr val="000000">
                      <a:alpha val="43137"/>
                    </a:srgbClr>
                  </a:outerShdw>
                </a:effectLst>
                <a:latin typeface="UTM Neo Sans Intel" pitchFamily="18" charset="0"/>
              </a:rPr>
              <a:t> (</a:t>
            </a:r>
            <a:r>
              <a:rPr lang="en-US" sz="2800" i="1" dirty="0">
                <a:effectLst>
                  <a:outerShdw blurRad="38100" dist="38100" dir="2700000" algn="tl">
                    <a:srgbClr val="000000">
                      <a:alpha val="43137"/>
                    </a:srgbClr>
                  </a:outerShdw>
                </a:effectLst>
                <a:latin typeface="UTM Neo Sans Intel" pitchFamily="18" charset="0"/>
              </a:rPr>
              <a:t>Ai </a:t>
            </a:r>
            <a:r>
              <a:rPr lang="en-US" sz="2800" i="1" dirty="0" err="1">
                <a:effectLst>
                  <a:outerShdw blurRad="38100" dist="38100" dir="2700000" algn="tl">
                    <a:srgbClr val="000000">
                      <a:alpha val="43137"/>
                    </a:srgbClr>
                  </a:outerShdw>
                </a:effectLst>
                <a:latin typeface="UTM Neo Sans Intel" pitchFamily="18" charset="0"/>
              </a:rPr>
              <a:t>làm</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gì</a:t>
            </a:r>
            <a:r>
              <a:rPr lang="en-US" sz="2800" i="1" dirty="0">
                <a:effectLst>
                  <a:outerShdw blurRad="38100" dist="38100" dir="2700000" algn="tl">
                    <a:srgbClr val="000000">
                      <a:alpha val="43137"/>
                    </a:srgbClr>
                  </a:outerShdw>
                </a:effectLst>
                <a:latin typeface="UTM Neo Sans Intel" pitchFamily="18" charset="0"/>
              </a:rPr>
              <a:t>? Ai </a:t>
            </a:r>
            <a:r>
              <a:rPr lang="en-US" sz="2800" i="1" dirty="0" err="1">
                <a:effectLst>
                  <a:outerShdw blurRad="38100" dist="38100" dir="2700000" algn="tl">
                    <a:srgbClr val="000000">
                      <a:alpha val="43137"/>
                    </a:srgbClr>
                  </a:outerShdw>
                </a:effectLst>
                <a:latin typeface="UTM Neo Sans Intel" pitchFamily="18" charset="0"/>
              </a:rPr>
              <a:t>thế</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nào</a:t>
            </a:r>
            <a:r>
              <a:rPr lang="en-US" sz="2800" i="1" dirty="0">
                <a:effectLst>
                  <a:outerShdw blurRad="38100" dist="38100" dir="2700000" algn="tl">
                    <a:srgbClr val="000000">
                      <a:alpha val="43137"/>
                    </a:srgbClr>
                  </a:outerShdw>
                </a:effectLst>
                <a:latin typeface="UTM Neo Sans Intel" pitchFamily="18" charset="0"/>
              </a:rPr>
              <a:t>? Ai </a:t>
            </a:r>
            <a:r>
              <a:rPr lang="en-US" sz="2800" i="1" dirty="0" err="1">
                <a:effectLst>
                  <a:outerShdw blurRad="38100" dist="38100" dir="2700000" algn="tl">
                    <a:srgbClr val="000000">
                      <a:alpha val="43137"/>
                    </a:srgbClr>
                  </a:outerShdw>
                </a:effectLst>
                <a:latin typeface="UTM Neo Sans Intel" pitchFamily="18" charset="0"/>
              </a:rPr>
              <a:t>là</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gì</a:t>
            </a:r>
            <a:r>
              <a:rPr lang="en-US" sz="2800" i="1" dirty="0">
                <a:effectLst>
                  <a:outerShdw blurRad="38100" dist="38100" dir="2700000" algn="tl">
                    <a:srgbClr val="000000">
                      <a:alpha val="43137"/>
                    </a:srgbClr>
                  </a:outerShdw>
                </a:effectLst>
                <a:latin typeface="UTM Neo Sans Intel" pitchFamily="18" charset="0"/>
              </a:rPr>
              <a:t>?</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xác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định</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chủ</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ngữ</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vị</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ngữ</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trong</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từng</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theo</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yêu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cầu</a:t>
            </a:r>
            <a:r>
              <a:rPr lang="en-US" sz="2800" dirty="0">
                <a:effectLst>
                  <a:outerShdw blurRad="38100" dist="38100" dir="2700000" algn="tl">
                    <a:srgbClr val="000000">
                      <a:alpha val="43137"/>
                    </a:srgbClr>
                  </a:outerShdw>
                </a:effectLst>
                <a:latin typeface="UTM Neo Sans Intel" pitchFamily="18" charset="0"/>
              </a:rPr>
              <a:t> (BT2).</a:t>
            </a:r>
          </a:p>
        </p:txBody>
      </p:sp>
      <p:pic>
        <p:nvPicPr>
          <p:cNvPr id="5" name="图片 4">
            <a:extLst>
              <a:ext uri="{FF2B5EF4-FFF2-40B4-BE49-F238E27FC236}">
                <a16:creationId xmlns:a16="http://schemas.microsoft.com/office/drawing/2014/main" id="{0616AE62-1C1D-43C5-A671-5C29D28D9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79" y="1516229"/>
            <a:ext cx="5053320" cy="5053320"/>
          </a:xfrm>
          <a:prstGeom prst="rect">
            <a:avLst/>
          </a:prstGeom>
        </p:spPr>
      </p:pic>
      <p:grpSp>
        <p:nvGrpSpPr>
          <p:cNvPr id="22" name="组合 21">
            <a:extLst>
              <a:ext uri="{FF2B5EF4-FFF2-40B4-BE49-F238E27FC236}">
                <a16:creationId xmlns:a16="http://schemas.microsoft.com/office/drawing/2014/main" id="{A07E4AB8-05A8-4716-915E-D7FD3B53AEAD}"/>
              </a:ext>
            </a:extLst>
          </p:cNvPr>
          <p:cNvGrpSpPr/>
          <p:nvPr/>
        </p:nvGrpSpPr>
        <p:grpSpPr>
          <a:xfrm>
            <a:off x="0" y="419100"/>
            <a:ext cx="12192000" cy="1097129"/>
            <a:chOff x="0" y="419100"/>
            <a:chExt cx="12192000" cy="1097129"/>
          </a:xfrm>
        </p:grpSpPr>
        <p:cxnSp>
          <p:nvCxnSpPr>
            <p:cNvPr id="23" name="Straight Connector 13">
              <a:extLst>
                <a:ext uri="{FF2B5EF4-FFF2-40B4-BE49-F238E27FC236}">
                  <a16:creationId xmlns:a16="http://schemas.microsoft.com/office/drawing/2014/main" id="{B0319731-3252-4436-AB66-228FC07756DE}"/>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24" name="Rectangle: Rounded Corners 165">
              <a:extLst>
                <a:ext uri="{FF2B5EF4-FFF2-40B4-BE49-F238E27FC236}">
                  <a16:creationId xmlns:a16="http://schemas.microsoft.com/office/drawing/2014/main" id="{53FD7408-256B-4099-814B-830BDB7EF504}"/>
                </a:ext>
              </a:extLst>
            </p:cNvPr>
            <p:cNvSpPr/>
            <p:nvPr/>
          </p:nvSpPr>
          <p:spPr>
            <a:xfrm>
              <a:off x="4228697" y="419100"/>
              <a:ext cx="3734606" cy="1097129"/>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25" name="Title 1">
              <a:extLst>
                <a:ext uri="{FF2B5EF4-FFF2-40B4-BE49-F238E27FC236}">
                  <a16:creationId xmlns:a16="http://schemas.microsoft.com/office/drawing/2014/main" id="{15B88A43-F245-4386-A988-E686E0107D2A}"/>
                </a:ext>
              </a:extLst>
            </p:cNvPr>
            <p:cNvSpPr txBox="1">
              <a:spLocks/>
            </p:cNvSpPr>
            <p:nvPr/>
          </p:nvSpPr>
          <p:spPr>
            <a:xfrm>
              <a:off x="4228697" y="636874"/>
              <a:ext cx="3632603" cy="6647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Mục</a:t>
              </a:r>
              <a:r>
                <a:rPr kumimoji="0" lang="en-US" sz="4800" b="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 </a:t>
              </a:r>
              <a:r>
                <a:rPr kumimoji="0" lang="en-US" sz="4800" b="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tiêu</a:t>
              </a:r>
              <a:endPar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1000"/>
                                        </p:tgtEl>
                                        <p:attrNameLst>
                                          <p:attrName>style.visibility</p:attrName>
                                        </p:attrNameLst>
                                      </p:cBhvr>
                                      <p:to>
                                        <p:strVal val="visible"/>
                                      </p:to>
                                    </p:set>
                                    <p:animEffect transition="in" filter="wipe(left)">
                                      <p:cBhvr>
                                        <p:cTn id="22" dur="500"/>
                                        <p:tgtEl>
                                          <p:spTgt spid="1000"/>
                                        </p:tgtEl>
                                      </p:cBhvr>
                                    </p:animEffect>
                                  </p:childTnLst>
                                </p:cTn>
                              </p:par>
                              <p:par>
                                <p:cTn id="23" presetID="22" presetClass="entr" presetSubtype="8" fill="hold" nodeType="withEffect">
                                  <p:stCondLst>
                                    <p:cond delay="0"/>
                                  </p:stCondLst>
                                  <p:childTnLst>
                                    <p:set>
                                      <p:cBhvr>
                                        <p:cTn id="24" dur="1" fill="hold">
                                          <p:stCondLst>
                                            <p:cond delay="0"/>
                                          </p:stCondLst>
                                        </p:cTn>
                                        <p:tgtEl>
                                          <p:spTgt spid="1002"/>
                                        </p:tgtEl>
                                        <p:attrNameLst>
                                          <p:attrName>style.visibility</p:attrName>
                                        </p:attrNameLst>
                                      </p:cBhvr>
                                      <p:to>
                                        <p:strVal val="visible"/>
                                      </p:to>
                                    </p:set>
                                    <p:animEffect transition="in" filter="wipe(left)">
                                      <p:cBhvr>
                                        <p:cTn id="25" dur="500"/>
                                        <p:tgtEl>
                                          <p:spTgt spid="100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nodeType="withEffect">
                                  <p:stCondLst>
                                    <p:cond delay="0"/>
                                  </p:stCondLst>
                                  <p:childTnLst>
                                    <p:set>
                                      <p:cBhvr>
                                        <p:cTn id="37" dur="1" fill="hold">
                                          <p:stCondLst>
                                            <p:cond delay="0"/>
                                          </p:stCondLst>
                                        </p:cTn>
                                        <p:tgtEl>
                                          <p:spTgt spid="1001"/>
                                        </p:tgtEl>
                                        <p:attrNameLst>
                                          <p:attrName>style.visibility</p:attrName>
                                        </p:attrNameLst>
                                      </p:cBhvr>
                                      <p:to>
                                        <p:strVal val="visible"/>
                                      </p:to>
                                    </p:set>
                                    <p:animEffect transition="in" filter="wipe(left)">
                                      <p:cBhvr>
                                        <p:cTn id="38" dur="500"/>
                                        <p:tgtEl>
                                          <p:spTgt spid="1001"/>
                                        </p:tgtEl>
                                      </p:cBhvr>
                                    </p:animEffect>
                                  </p:childTnLst>
                                </p:cTn>
                              </p:par>
                              <p:par>
                                <p:cTn id="39" presetID="22" presetClass="entr" presetSubtype="8" fill="hold" nodeType="withEffect">
                                  <p:stCondLst>
                                    <p:cond delay="0"/>
                                  </p:stCondLst>
                                  <p:childTnLst>
                                    <p:set>
                                      <p:cBhvr>
                                        <p:cTn id="40" dur="1" fill="hold">
                                          <p:stCondLst>
                                            <p:cond delay="0"/>
                                          </p:stCondLst>
                                        </p:cTn>
                                        <p:tgtEl>
                                          <p:spTgt spid="1003"/>
                                        </p:tgtEl>
                                        <p:attrNameLst>
                                          <p:attrName>style.visibility</p:attrName>
                                        </p:attrNameLst>
                                      </p:cBhvr>
                                      <p:to>
                                        <p:strVal val="visible"/>
                                      </p:to>
                                    </p:set>
                                    <p:animEffect transition="in" filter="wipe(left)">
                                      <p:cBhvr>
                                        <p:cTn id="41" dur="500"/>
                                        <p:tgtEl>
                                          <p:spTgt spid="100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75446"/>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2 </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472845406"/>
              </p:ext>
            </p:extLst>
          </p:nvPr>
        </p:nvGraphicFramePr>
        <p:xfrm>
          <a:off x="374529" y="845574"/>
          <a:ext cx="11385671" cy="5724329"/>
        </p:xfrm>
        <a:graphic>
          <a:graphicData uri="http://schemas.openxmlformats.org/drawingml/2006/table">
            <a:tbl>
              <a:tblPr firstRow="1" bandRow="1">
                <a:tableStyleId>{21E4AEA4-8DFA-4A89-87EB-49C32662AFE0}</a:tableStyleId>
              </a:tblPr>
              <a:tblGrid>
                <a:gridCol w="1720085">
                  <a:extLst>
                    <a:ext uri="{9D8B030D-6E8A-4147-A177-3AD203B41FA5}">
                      <a16:colId xmlns:a16="http://schemas.microsoft.com/office/drawing/2014/main" val="20000"/>
                    </a:ext>
                  </a:extLst>
                </a:gridCol>
                <a:gridCol w="2564477">
                  <a:extLst>
                    <a:ext uri="{9D8B030D-6E8A-4147-A177-3AD203B41FA5}">
                      <a16:colId xmlns:a16="http://schemas.microsoft.com/office/drawing/2014/main" val="20001"/>
                    </a:ext>
                  </a:extLst>
                </a:gridCol>
                <a:gridCol w="3134166">
                  <a:extLst>
                    <a:ext uri="{9D8B030D-6E8A-4147-A177-3AD203B41FA5}">
                      <a16:colId xmlns:a16="http://schemas.microsoft.com/office/drawing/2014/main" val="20002"/>
                    </a:ext>
                  </a:extLst>
                </a:gridCol>
                <a:gridCol w="3966943">
                  <a:extLst>
                    <a:ext uri="{9D8B030D-6E8A-4147-A177-3AD203B41FA5}">
                      <a16:colId xmlns:a16="http://schemas.microsoft.com/office/drawing/2014/main" val="20003"/>
                    </a:ext>
                  </a:extLst>
                </a:gridCol>
              </a:tblGrid>
              <a:tr h="436439">
                <a:tc rowSpan="2">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gridSpan="3">
                  <a:txBody>
                    <a:bodyPr/>
                    <a:lstStyle/>
                    <a:p>
                      <a:pPr algn="ctr"/>
                      <a:r>
                        <a:rPr lang="en-US" sz="3000" dirty="0" err="1">
                          <a:effectLst>
                            <a:outerShdw blurRad="38100" dist="38100" dir="2700000" algn="tl">
                              <a:srgbClr val="000000">
                                <a:alpha val="43137"/>
                              </a:srgbClr>
                            </a:outerShdw>
                          </a:effectLst>
                          <a:latin typeface="UTM Swashes" pitchFamily="18" charset="0"/>
                        </a:rPr>
                        <a:t>Thành</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phần</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hMerge="1">
                  <a:txBody>
                    <a:bodyPr/>
                    <a:lstStyle/>
                    <a:p>
                      <a:endParaRPr lang="en-US"/>
                    </a:p>
                  </a:txBody>
                  <a:tcPr/>
                </a:tc>
                <a:tc hMerge="1">
                  <a:txBody>
                    <a:bodyPr/>
                    <a:lstStyle/>
                    <a:p>
                      <a:pPr algn="ctr"/>
                      <a:endParaRPr lang="en-US" sz="3000" dirty="0">
                        <a:effectLst>
                          <a:outerShdw blurRad="38100" dist="38100" dir="2700000" algn="tl">
                            <a:srgbClr val="000000">
                              <a:alpha val="43137"/>
                            </a:srgbClr>
                          </a:outerShdw>
                        </a:effectLst>
                        <a:latin typeface="UTM Swashes" pitchFamily="18" charset="0"/>
                      </a:endParaRPr>
                    </a:p>
                  </a:txBody>
                  <a:tcPr anchor="ctr"/>
                </a:tc>
                <a:extLst>
                  <a:ext uri="{0D108BD9-81ED-4DB2-BD59-A6C34878D82A}">
                    <a16:rowId xmlns:a16="http://schemas.microsoft.com/office/drawing/2014/main" val="10000"/>
                  </a:ext>
                </a:extLst>
              </a:tr>
              <a:tr h="405973">
                <a:tc vMerge="1">
                  <a:txBody>
                    <a:bodyPr/>
                    <a:lstStyle/>
                    <a:p>
                      <a:pPr algn="ctr"/>
                      <a:endParaRPr lang="en-US" sz="3000" dirty="0">
                        <a:effectLst>
                          <a:outerShdw blurRad="38100" dist="38100" dir="2700000" algn="tl">
                            <a:srgbClr val="000000">
                              <a:alpha val="43137"/>
                            </a:srgbClr>
                          </a:outerShdw>
                        </a:effectLst>
                        <a:latin typeface="UTM Swashes" pitchFamily="18" charset="0"/>
                      </a:endParaRPr>
                    </a:p>
                  </a:txBody>
                  <a:tcPr anchor="ctr"/>
                </a:tc>
                <a:tc>
                  <a:txBody>
                    <a:bodyPr/>
                    <a:lstStyle/>
                    <a:p>
                      <a:pPr algn="ctr"/>
                      <a:r>
                        <a:rPr lang="en-US" sz="3000" dirty="0" err="1">
                          <a:effectLst>
                            <a:outerShdw blurRad="38100" dist="38100" dir="2700000" algn="tl">
                              <a:srgbClr val="000000">
                                <a:alpha val="43137"/>
                              </a:srgbClr>
                            </a:outerShdw>
                          </a:effectLst>
                          <a:latin typeface="UTM Swashes" pitchFamily="18" charset="0"/>
                        </a:rPr>
                        <a:t>Trạng</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Chủ</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Vị</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12188">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làm</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914400">
                <a:tc>
                  <a:txBody>
                    <a:bodyPr/>
                    <a:lstStyle/>
                    <a:p>
                      <a:pPr marL="0" indent="0"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thế</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nào</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200461">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là</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2097014" y="1951029"/>
            <a:ext cx="2474986"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Cách đây không lâu?</a:t>
            </a:r>
            <a:endParaRPr lang="en-US" sz="2200" dirty="0">
              <a:latin typeface="UTM Neo Sans Intel" pitchFamily="18" charset="0"/>
            </a:endParaRPr>
          </a:p>
          <a:p>
            <a:pPr algn="just"/>
            <a:endParaRPr lang="en-US" sz="2200" dirty="0">
              <a:latin typeface="UTM Neo Sans Intel" pitchFamily="18" charset="0"/>
            </a:endParaRPr>
          </a:p>
        </p:txBody>
      </p:sp>
      <p:sp>
        <p:nvSpPr>
          <p:cNvPr id="46" name="TextBox 45"/>
          <p:cNvSpPr txBox="1"/>
          <p:nvPr/>
        </p:nvSpPr>
        <p:spPr>
          <a:xfrm>
            <a:off x="7761766" y="1929763"/>
            <a:ext cx="3858734"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đã quyết định phạt tiền các công chức nói hoặc viết tiếng Anh không đúng chuẩn.</a:t>
            </a:r>
          </a:p>
        </p:txBody>
      </p:sp>
      <p:sp>
        <p:nvSpPr>
          <p:cNvPr id="14" name="TextBox 13"/>
          <p:cNvSpPr txBox="1"/>
          <p:nvPr/>
        </p:nvSpPr>
        <p:spPr>
          <a:xfrm>
            <a:off x="4673637" y="1940395"/>
            <a:ext cx="3088129" cy="1446550"/>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lãnh đạo Hội đồng thành phố Nót-tinh-ghêm ở nước Anh</a:t>
            </a:r>
            <a:endParaRPr lang="en-US" sz="2200" dirty="0">
              <a:latin typeface="UTM Neo Sans Intel" pitchFamily="18" charset="0"/>
            </a:endParaRPr>
          </a:p>
          <a:p>
            <a:pPr algn="just"/>
            <a:endParaRPr lang="en-US" sz="2200" dirty="0">
              <a:latin typeface="UTM Neo Sans Intel" pitchFamily="18" charset="0"/>
            </a:endParaRPr>
          </a:p>
        </p:txBody>
      </p:sp>
      <p:sp>
        <p:nvSpPr>
          <p:cNvPr id="20" name="TextBox 19"/>
          <p:cNvSpPr txBox="1"/>
          <p:nvPr/>
        </p:nvSpPr>
        <p:spPr>
          <a:xfrm>
            <a:off x="7761766" y="3166695"/>
            <a:ext cx="3858734" cy="1107996"/>
          </a:xfrm>
          <a:prstGeom prst="rect">
            <a:avLst/>
          </a:prstGeom>
          <a:noFill/>
        </p:spPr>
        <p:txBody>
          <a:bodyPr wrap="square" rtlCol="0">
            <a:spAutoFit/>
          </a:bodyPr>
          <a:lstStyle/>
          <a:p>
            <a:pPr algn="just"/>
            <a:r>
              <a:rPr lang="en-US" sz="2200" dirty="0">
                <a:solidFill>
                  <a:srgbClr val="0070C0"/>
                </a:solidFill>
                <a:latin typeface="UTM Neo Sans Intel" pitchFamily="18" charset="0"/>
              </a:rPr>
              <a:t>- </a:t>
            </a:r>
            <a:r>
              <a:rPr lang="vi-VN" sz="2200" dirty="0">
                <a:solidFill>
                  <a:srgbClr val="0070C0"/>
                </a:solidFill>
                <a:latin typeface="UTM Neo Sans Intel" pitchFamily="18" charset="0"/>
              </a:rPr>
              <a:t>tuyên bố không kí bất cứ văn bản nào có lỗi ngữ pháp và chính tả.</a:t>
            </a:r>
          </a:p>
        </p:txBody>
      </p:sp>
      <p:sp>
        <p:nvSpPr>
          <p:cNvPr id="21" name="TextBox 20"/>
          <p:cNvSpPr txBox="1"/>
          <p:nvPr/>
        </p:nvSpPr>
        <p:spPr>
          <a:xfrm>
            <a:off x="4663004" y="3187960"/>
            <a:ext cx="3088129" cy="1107996"/>
          </a:xfrm>
          <a:prstGeom prst="rect">
            <a:avLst/>
          </a:prstGeom>
          <a:noFill/>
        </p:spPr>
        <p:txBody>
          <a:bodyPr wrap="square" rtlCol="0">
            <a:spAutoFit/>
          </a:bodyPr>
          <a:lstStyle/>
          <a:p>
            <a:pPr algn="just"/>
            <a:r>
              <a:rPr lang="en-US" sz="2200" dirty="0">
                <a:solidFill>
                  <a:srgbClr val="0070C0"/>
                </a:solidFill>
                <a:latin typeface="UTM Neo Sans Intel" pitchFamily="18" charset="0"/>
              </a:rPr>
              <a:t>- </a:t>
            </a:r>
            <a:r>
              <a:rPr lang="vi-VN" sz="2200" dirty="0">
                <a:solidFill>
                  <a:srgbClr val="0070C0"/>
                </a:solidFill>
                <a:latin typeface="UTM Neo Sans Intel" pitchFamily="18" charset="0"/>
              </a:rPr>
              <a:t>Ông Chủ tịch Hội đồng thành phố</a:t>
            </a:r>
            <a:endParaRPr lang="en-US" sz="2200" dirty="0">
              <a:solidFill>
                <a:srgbClr val="0070C0"/>
              </a:solidFill>
              <a:latin typeface="UTM Neo Sans Intel" pitchFamily="18" charset="0"/>
            </a:endParaRPr>
          </a:p>
          <a:p>
            <a:pPr algn="just"/>
            <a:endParaRPr lang="en-US" sz="2200" dirty="0">
              <a:solidFill>
                <a:srgbClr val="0070C0"/>
              </a:solidFill>
              <a:latin typeface="UTM Neo Sans Inte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087" y="1880057"/>
            <a:ext cx="464063" cy="772980"/>
          </a:xfrm>
          <a:prstGeom prst="rect">
            <a:avLst/>
          </a:prstGeom>
        </p:spPr>
      </p:pic>
      <p:pic>
        <p:nvPicPr>
          <p:cNvPr id="5" name="Picture 4"/>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97013" y="4378394"/>
            <a:ext cx="313299" cy="4808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9722" y="3231762"/>
            <a:ext cx="462277" cy="5972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458" y="5265355"/>
            <a:ext cx="437161" cy="594331"/>
          </a:xfrm>
          <a:prstGeom prst="rect">
            <a:avLst/>
          </a:prstGeom>
        </p:spPr>
      </p:pic>
      <p:sp>
        <p:nvSpPr>
          <p:cNvPr id="23" name="TextBox 22"/>
          <p:cNvSpPr txBox="1"/>
          <p:nvPr/>
        </p:nvSpPr>
        <p:spPr>
          <a:xfrm>
            <a:off x="2097013" y="4442591"/>
            <a:ext cx="2576623"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Theo quyết định này, mỗi lần mắc lỗi</a:t>
            </a:r>
            <a:r>
              <a:rPr lang="en-US" sz="2200" dirty="0">
                <a:latin typeface="UTM Neo Sans Intel" pitchFamily="18" charset="0"/>
              </a:rPr>
              <a:t>,</a:t>
            </a:r>
          </a:p>
          <a:p>
            <a:pPr algn="just"/>
            <a:endParaRPr lang="en-US" sz="2200" dirty="0">
              <a:latin typeface="UTM Neo Sans Intel" pitchFamily="18" charset="0"/>
            </a:endParaRPr>
          </a:p>
        </p:txBody>
      </p:sp>
      <p:sp>
        <p:nvSpPr>
          <p:cNvPr id="24" name="TextBox 23"/>
          <p:cNvSpPr txBox="1"/>
          <p:nvPr/>
        </p:nvSpPr>
        <p:spPr>
          <a:xfrm>
            <a:off x="7761766" y="4442591"/>
            <a:ext cx="3858734" cy="430887"/>
          </a:xfrm>
          <a:prstGeom prst="rect">
            <a:avLst/>
          </a:prstGeom>
          <a:noFill/>
        </p:spPr>
        <p:txBody>
          <a:bodyPr wrap="square" rtlCol="0">
            <a:spAutoFit/>
          </a:bodyPr>
          <a:lstStyle/>
          <a:p>
            <a:pPr algn="just"/>
            <a:r>
              <a:rPr lang="en-US" sz="2200" dirty="0">
                <a:latin typeface="UTM Neo Sans Intel" pitchFamily="18" charset="0"/>
              </a:rPr>
              <a:t> </a:t>
            </a:r>
            <a:r>
              <a:rPr lang="en-US" sz="2200" dirty="0" err="1">
                <a:latin typeface="UTM Neo Sans Intel" pitchFamily="18" charset="0"/>
              </a:rPr>
              <a:t>sẽ</a:t>
            </a:r>
            <a:r>
              <a:rPr lang="en-US" sz="2200" dirty="0">
                <a:latin typeface="UTM Neo Sans Intel" pitchFamily="18" charset="0"/>
              </a:rPr>
              <a:t> </a:t>
            </a:r>
            <a:r>
              <a:rPr lang="en-US" sz="2200" dirty="0" err="1">
                <a:latin typeface="UTM Neo Sans Intel" pitchFamily="18" charset="0"/>
              </a:rPr>
              <a:t>bị</a:t>
            </a:r>
            <a:r>
              <a:rPr lang="en-US" sz="2200" dirty="0">
                <a:latin typeface="UTM Neo Sans Intel" pitchFamily="18" charset="0"/>
              </a:rPr>
              <a:t> </a:t>
            </a:r>
            <a:r>
              <a:rPr lang="en-US" sz="2200" dirty="0" err="1">
                <a:latin typeface="UTM Neo Sans Intel" pitchFamily="18" charset="0"/>
              </a:rPr>
              <a:t>phạt</a:t>
            </a:r>
            <a:r>
              <a:rPr lang="en-US" sz="2200" dirty="0">
                <a:latin typeface="UTM Neo Sans Intel" pitchFamily="18" charset="0"/>
              </a:rPr>
              <a:t> 1 </a:t>
            </a:r>
            <a:r>
              <a:rPr lang="en-US" sz="2200" dirty="0" err="1">
                <a:latin typeface="UTM Neo Sans Intel" pitchFamily="18" charset="0"/>
              </a:rPr>
              <a:t>bảng</a:t>
            </a:r>
            <a:r>
              <a:rPr lang="vi-VN" sz="2200" dirty="0">
                <a:latin typeface="UTM Neo Sans Intel" pitchFamily="18" charset="0"/>
              </a:rPr>
              <a:t>.</a:t>
            </a:r>
          </a:p>
        </p:txBody>
      </p:sp>
      <p:sp>
        <p:nvSpPr>
          <p:cNvPr id="25" name="TextBox 24"/>
          <p:cNvSpPr txBox="1"/>
          <p:nvPr/>
        </p:nvSpPr>
        <p:spPr>
          <a:xfrm>
            <a:off x="4673637" y="4442590"/>
            <a:ext cx="3088129" cy="769441"/>
          </a:xfrm>
          <a:prstGeom prst="rect">
            <a:avLst/>
          </a:prstGeom>
          <a:noFill/>
        </p:spPr>
        <p:txBody>
          <a:bodyPr wrap="square" rtlCol="0">
            <a:spAutoFit/>
          </a:bodyPr>
          <a:lstStyle/>
          <a:p>
            <a:pPr algn="just"/>
            <a:r>
              <a:rPr lang="en-US" sz="2200" dirty="0">
                <a:latin typeface="UTM Neo Sans Intel" pitchFamily="18" charset="0"/>
              </a:rPr>
              <a:t> </a:t>
            </a:r>
            <a:r>
              <a:rPr lang="en-US" sz="2200" dirty="0" err="1">
                <a:latin typeface="UTM Neo Sans Intel" pitchFamily="18" charset="0"/>
              </a:rPr>
              <a:t>công</a:t>
            </a:r>
            <a:r>
              <a:rPr lang="en-US" sz="2200" dirty="0">
                <a:latin typeface="UTM Neo Sans Intel" pitchFamily="18" charset="0"/>
              </a:rPr>
              <a:t> </a:t>
            </a:r>
            <a:r>
              <a:rPr lang="en-US" sz="2200" dirty="0" err="1">
                <a:latin typeface="UTM Neo Sans Intel" pitchFamily="18" charset="0"/>
              </a:rPr>
              <a:t>chức</a:t>
            </a:r>
            <a:endParaRPr lang="en-US" sz="2200" dirty="0">
              <a:latin typeface="UTM Neo Sans Intel" pitchFamily="18" charset="0"/>
            </a:endParaRPr>
          </a:p>
          <a:p>
            <a:pPr algn="just"/>
            <a:endParaRPr lang="en-US" sz="2200" dirty="0">
              <a:latin typeface="UTM Neo Sans Intel" pitchFamily="18" charset="0"/>
            </a:endParaRPr>
          </a:p>
        </p:txBody>
      </p:sp>
      <p:sp>
        <p:nvSpPr>
          <p:cNvPr id="27" name="TextBox 26"/>
          <p:cNvSpPr txBox="1"/>
          <p:nvPr/>
        </p:nvSpPr>
        <p:spPr>
          <a:xfrm>
            <a:off x="7751133" y="5364431"/>
            <a:ext cx="3858734" cy="1107996"/>
          </a:xfrm>
          <a:prstGeom prst="rect">
            <a:avLst/>
          </a:prstGeom>
          <a:noFill/>
        </p:spPr>
        <p:txBody>
          <a:bodyPr wrap="square" rtlCol="0">
            <a:spAutoFit/>
          </a:bodyPr>
          <a:lstStyle/>
          <a:p>
            <a:pPr algn="just"/>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là</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một</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biện</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pháp</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mạnh</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nhằm</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giữ</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gìn</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sự</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trong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sáng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của</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tiếng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Anh</a:t>
            </a:r>
            <a:r>
              <a:rPr lang="en-US" sz="2200" dirty="0">
                <a:solidFill>
                  <a:srgbClr val="7030A0"/>
                </a:solidFill>
                <a:latin typeface="UTM Neo Sans Intel" pitchFamily="18" charset="0"/>
              </a:rPr>
              <a:t>.</a:t>
            </a:r>
            <a:endParaRPr lang="vi-VN" sz="2200" dirty="0">
              <a:solidFill>
                <a:srgbClr val="7030A0"/>
              </a:solidFill>
              <a:latin typeface="UTM Neo Sans Intel" pitchFamily="18" charset="0"/>
            </a:endParaRPr>
          </a:p>
        </p:txBody>
      </p:sp>
      <p:sp>
        <p:nvSpPr>
          <p:cNvPr id="28" name="TextBox 27"/>
          <p:cNvSpPr txBox="1"/>
          <p:nvPr/>
        </p:nvSpPr>
        <p:spPr>
          <a:xfrm>
            <a:off x="4663004" y="5364430"/>
            <a:ext cx="3088129" cy="430887"/>
          </a:xfrm>
          <a:prstGeom prst="rect">
            <a:avLst/>
          </a:prstGeom>
          <a:noFill/>
        </p:spPr>
        <p:txBody>
          <a:bodyPr wrap="square" rtlCol="0">
            <a:spAutoFit/>
          </a:bodyPr>
          <a:lstStyle/>
          <a:p>
            <a:pPr algn="just"/>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Đây</a:t>
            </a:r>
            <a:endParaRPr lang="en-US" sz="2200" dirty="0">
              <a:solidFill>
                <a:srgbClr val="7030A0"/>
              </a:solidFill>
              <a:latin typeface="UTM Neo Sans Intel" pitchFamily="18" charset="0"/>
            </a:endParaRPr>
          </a:p>
        </p:txBody>
      </p:sp>
    </p:spTree>
    <p:extLst>
      <p:ext uri="{BB962C8B-B14F-4D97-AF65-F5344CB8AC3E}">
        <p14:creationId xmlns:p14="http://schemas.microsoft.com/office/powerpoint/2010/main" val="404459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14" grpId="0"/>
      <p:bldP spid="20" grpId="0"/>
      <p:bldP spid="21" grpId="0"/>
      <p:bldP spid="23" grpId="0"/>
      <p:bldP spid="24" grpId="0"/>
      <p:bldP spid="25"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72" y="90941"/>
            <a:ext cx="10515600" cy="1325563"/>
          </a:xfrm>
        </p:spPr>
        <p:txBody>
          <a:bodyPr/>
          <a:lstStyle/>
          <a:p>
            <a:r>
              <a:rPr lang="en-US" dirty="0" err="1"/>
              <a:t>Giữ</a:t>
            </a:r>
            <a:r>
              <a:rPr lang="en-US" dirty="0"/>
              <a:t> </a:t>
            </a:r>
            <a:r>
              <a:rPr lang="en-US" dirty="0" err="1"/>
              <a:t>gìn</a:t>
            </a:r>
            <a:r>
              <a:rPr lang="en-US" dirty="0"/>
              <a:t> </a:t>
            </a:r>
            <a:r>
              <a:rPr lang="en-US" dirty="0" err="1"/>
              <a:t>sự</a:t>
            </a:r>
            <a:r>
              <a:rPr lang="en-US" dirty="0"/>
              <a:t> </a:t>
            </a:r>
            <a:r>
              <a:rPr lang="en-US" dirty="0" err="1"/>
              <a:t>trong</a:t>
            </a:r>
            <a:r>
              <a:rPr lang="en-US" dirty="0"/>
              <a:t> </a:t>
            </a:r>
            <a:r>
              <a:rPr lang="en-US" dirty="0" err="1"/>
              <a:t>sáng</a:t>
            </a:r>
            <a:r>
              <a:rPr lang="en-US" dirty="0"/>
              <a:t> </a:t>
            </a:r>
            <a:r>
              <a:rPr lang="en-US" dirty="0" err="1"/>
              <a:t>của</a:t>
            </a:r>
            <a:r>
              <a:rPr lang="en-US" dirty="0"/>
              <a:t> </a:t>
            </a:r>
            <a:r>
              <a:rPr lang="en-US" dirty="0" err="1"/>
              <a:t>Tiếng</a:t>
            </a:r>
            <a:r>
              <a:rPr lang="en-US" dirty="0"/>
              <a:t> </a:t>
            </a:r>
            <a:r>
              <a:rPr lang="en-US" dirty="0" err="1"/>
              <a:t>Việt</a:t>
            </a:r>
            <a:r>
              <a:rPr lang="en-US" dirty="0"/>
              <a:t>.</a:t>
            </a:r>
          </a:p>
        </p:txBody>
      </p:sp>
      <p:sp>
        <p:nvSpPr>
          <p:cNvPr id="4" name="Date Placeholder 3"/>
          <p:cNvSpPr>
            <a:spLocks noGrp="1"/>
          </p:cNvSpPr>
          <p:nvPr>
            <p:ph type="dt" sz="half" idx="10"/>
          </p:nvPr>
        </p:nvSpPr>
        <p:spPr/>
        <p:txBody>
          <a:bodyPr/>
          <a:lstStyle/>
          <a:p>
            <a:fld id="{A6A46614-E734-4D7A-A769-49BE24BC8F36}" type="datetime1">
              <a:rPr lang="en-US" smtClean="0"/>
              <a:t>12/26/21</a:t>
            </a:fld>
            <a:endParaRPr lang="en-US"/>
          </a:p>
        </p:txBody>
      </p:sp>
      <p:sp>
        <p:nvSpPr>
          <p:cNvPr id="5" name="Slide Number Placeholder 4"/>
          <p:cNvSpPr>
            <a:spLocks noGrp="1"/>
          </p:cNvSpPr>
          <p:nvPr>
            <p:ph type="sldNum" sz="quarter" idx="12"/>
          </p:nvPr>
        </p:nvSpPr>
        <p:spPr/>
        <p:txBody>
          <a:bodyPr/>
          <a:lstStyle/>
          <a:p>
            <a:fld id="{8A5885F5-60D3-4447-BEA1-A937A9694016}" type="slidenum">
              <a:rPr lang="en-US" smtClean="0"/>
              <a:t>21</a:t>
            </a:fld>
            <a:endParaRPr lang="en-US"/>
          </a:p>
        </p:txBody>
      </p:sp>
    </p:spTree>
    <p:extLst>
      <p:ext uri="{BB962C8B-B14F-4D97-AF65-F5344CB8AC3E}">
        <p14:creationId xmlns:p14="http://schemas.microsoft.com/office/powerpoint/2010/main" val="148593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05BE0-6EBE-48EE-8BA2-43CE263BABA2}"/>
              </a:ext>
            </a:extLst>
          </p:cNvPr>
          <p:cNvGrpSpPr/>
          <p:nvPr/>
        </p:nvGrpSpPr>
        <p:grpSpPr>
          <a:xfrm>
            <a:off x="8842070" y="4129839"/>
            <a:ext cx="3349930" cy="2728161"/>
            <a:chOff x="5920472" y="1750509"/>
            <a:chExt cx="6271528" cy="5107491"/>
          </a:xfrm>
        </p:grpSpPr>
        <p:sp>
          <p:nvSpPr>
            <p:cNvPr id="51" name="Freeform: Shape 50">
              <a:extLst>
                <a:ext uri="{FF2B5EF4-FFF2-40B4-BE49-F238E27FC236}">
                  <a16:creationId xmlns:a16="http://schemas.microsoft.com/office/drawing/2014/main"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Freeform: Shape 51">
              <a:extLst>
                <a:ext uri="{FF2B5EF4-FFF2-40B4-BE49-F238E27FC236}">
                  <a16:creationId xmlns:a16="http://schemas.microsoft.com/office/drawing/2014/main"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pic>
        <p:nvPicPr>
          <p:cNvPr id="9" name="图片 8">
            <a:extLst>
              <a:ext uri="{FF2B5EF4-FFF2-40B4-BE49-F238E27FC236}">
                <a16:creationId xmlns:a16="http://schemas.microsoft.com/office/drawing/2014/main" id="{75DF94B4-DAEE-4C07-AC31-159BC0A08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8029" y="1325087"/>
            <a:ext cx="5447244" cy="5447244"/>
          </a:xfrm>
          <a:prstGeom prst="rect">
            <a:avLst/>
          </a:prstGeom>
        </p:spPr>
      </p:pic>
      <p:sp>
        <p:nvSpPr>
          <p:cNvPr id="15" name="Google Shape;72;p15">
            <a:extLst>
              <a:ext uri="{FF2B5EF4-FFF2-40B4-BE49-F238E27FC236}">
                <a16:creationId xmlns:a16="http://schemas.microsoft.com/office/drawing/2014/main" id="{1B9410CC-C942-4129-814E-85FA9C9C2A96}"/>
              </a:ext>
            </a:extLst>
          </p:cNvPr>
          <p:cNvSpPr/>
          <p:nvPr/>
        </p:nvSpPr>
        <p:spPr>
          <a:xfrm>
            <a:off x="545160" y="3190542"/>
            <a:ext cx="1521076" cy="950703"/>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E797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3;p15">
            <a:extLst>
              <a:ext uri="{FF2B5EF4-FFF2-40B4-BE49-F238E27FC236}">
                <a16:creationId xmlns:a16="http://schemas.microsoft.com/office/drawing/2014/main" id="{C0792DE4-D3FB-4611-870E-65D60D71A82F}"/>
              </a:ext>
            </a:extLst>
          </p:cNvPr>
          <p:cNvSpPr/>
          <p:nvPr/>
        </p:nvSpPr>
        <p:spPr>
          <a:xfrm>
            <a:off x="550172" y="3796061"/>
            <a:ext cx="1503759" cy="3451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4;p15">
            <a:extLst>
              <a:ext uri="{FF2B5EF4-FFF2-40B4-BE49-F238E27FC236}">
                <a16:creationId xmlns:a16="http://schemas.microsoft.com/office/drawing/2014/main" id="{A22A9470-877D-4EEB-9F30-5DB59EF75793}"/>
              </a:ext>
            </a:extLst>
          </p:cNvPr>
          <p:cNvSpPr/>
          <p:nvPr/>
        </p:nvSpPr>
        <p:spPr>
          <a:xfrm>
            <a:off x="512205" y="3215543"/>
            <a:ext cx="1543796" cy="914296"/>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3;p15">
            <a:extLst>
              <a:ext uri="{FF2B5EF4-FFF2-40B4-BE49-F238E27FC236}">
                <a16:creationId xmlns:a16="http://schemas.microsoft.com/office/drawing/2014/main" id="{741A2C8C-5BA5-4C4E-A411-DD538A26C741}"/>
              </a:ext>
            </a:extLst>
          </p:cNvPr>
          <p:cNvSpPr/>
          <p:nvPr/>
        </p:nvSpPr>
        <p:spPr>
          <a:xfrm>
            <a:off x="3094302" y="2677860"/>
            <a:ext cx="5167110" cy="71539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4;p15">
            <a:extLst>
              <a:ext uri="{FF2B5EF4-FFF2-40B4-BE49-F238E27FC236}">
                <a16:creationId xmlns:a16="http://schemas.microsoft.com/office/drawing/2014/main" id="{2DBFCD2D-338A-4863-B50C-C4DD3BD8F531}"/>
              </a:ext>
            </a:extLst>
          </p:cNvPr>
          <p:cNvSpPr/>
          <p:nvPr/>
        </p:nvSpPr>
        <p:spPr>
          <a:xfrm>
            <a:off x="3117911" y="561391"/>
            <a:ext cx="5340289" cy="2970622"/>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2;p15">
            <a:extLst>
              <a:ext uri="{FF2B5EF4-FFF2-40B4-BE49-F238E27FC236}">
                <a16:creationId xmlns:a16="http://schemas.microsoft.com/office/drawing/2014/main" id="{1B9410CC-C942-4129-814E-85FA9C9C2A96}"/>
              </a:ext>
            </a:extLst>
          </p:cNvPr>
          <p:cNvSpPr/>
          <p:nvPr/>
        </p:nvSpPr>
        <p:spPr>
          <a:xfrm>
            <a:off x="2983559" y="4228045"/>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4CB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3;p15">
            <a:extLst>
              <a:ext uri="{FF2B5EF4-FFF2-40B4-BE49-F238E27FC236}">
                <a16:creationId xmlns:a16="http://schemas.microsoft.com/office/drawing/2014/main" id="{C0792DE4-D3FB-4611-870E-65D60D71A82F}"/>
              </a:ext>
            </a:extLst>
          </p:cNvPr>
          <p:cNvSpPr/>
          <p:nvPr/>
        </p:nvSpPr>
        <p:spPr>
          <a:xfrm>
            <a:off x="2988572" y="5068976"/>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4;p15">
            <a:extLst>
              <a:ext uri="{FF2B5EF4-FFF2-40B4-BE49-F238E27FC236}">
                <a16:creationId xmlns:a16="http://schemas.microsoft.com/office/drawing/2014/main" id="{A22A9470-877D-4EEB-9F30-5DB59EF75793}"/>
              </a:ext>
            </a:extLst>
          </p:cNvPr>
          <p:cNvSpPr/>
          <p:nvPr/>
        </p:nvSpPr>
        <p:spPr>
          <a:xfrm>
            <a:off x="2950604" y="4267200"/>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2;p15">
            <a:extLst>
              <a:ext uri="{FF2B5EF4-FFF2-40B4-BE49-F238E27FC236}">
                <a16:creationId xmlns:a16="http://schemas.microsoft.com/office/drawing/2014/main" id="{1B9410CC-C942-4129-814E-85FA9C9C2A96}"/>
              </a:ext>
            </a:extLst>
          </p:cNvPr>
          <p:cNvSpPr/>
          <p:nvPr/>
        </p:nvSpPr>
        <p:spPr>
          <a:xfrm>
            <a:off x="5829460" y="3532013"/>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3;p15">
            <a:extLst>
              <a:ext uri="{FF2B5EF4-FFF2-40B4-BE49-F238E27FC236}">
                <a16:creationId xmlns:a16="http://schemas.microsoft.com/office/drawing/2014/main" id="{C0792DE4-D3FB-4611-870E-65D60D71A82F}"/>
              </a:ext>
            </a:extLst>
          </p:cNvPr>
          <p:cNvSpPr/>
          <p:nvPr/>
        </p:nvSpPr>
        <p:spPr>
          <a:xfrm>
            <a:off x="5834473" y="4372944"/>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4;p15">
            <a:extLst>
              <a:ext uri="{FF2B5EF4-FFF2-40B4-BE49-F238E27FC236}">
                <a16:creationId xmlns:a16="http://schemas.microsoft.com/office/drawing/2014/main" id="{A22A9470-877D-4EEB-9F30-5DB59EF75793}"/>
              </a:ext>
            </a:extLst>
          </p:cNvPr>
          <p:cNvSpPr/>
          <p:nvPr/>
        </p:nvSpPr>
        <p:spPr>
          <a:xfrm>
            <a:off x="5796505" y="3571168"/>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p:cNvSpPr txBox="1"/>
          <p:nvPr/>
        </p:nvSpPr>
        <p:spPr>
          <a:xfrm>
            <a:off x="3590555" y="1214775"/>
            <a:ext cx="3767175" cy="1815882"/>
          </a:xfrm>
          <a:prstGeom prst="rect">
            <a:avLst/>
          </a:prstGeom>
          <a:noFill/>
        </p:spPr>
        <p:txBody>
          <a:bodyPr wrap="square" rtlCol="0">
            <a:spAutoFit/>
          </a:bodyPr>
          <a:lstStyle/>
          <a:p>
            <a:pPr algn="ctr"/>
            <a:r>
              <a:rPr lang="en-US" sz="2800" b="1" dirty="0" err="1">
                <a:latin typeface="UTM Neo Sans Intel" pitchFamily="18" charset="0"/>
              </a:rPr>
              <a:t>Em</a:t>
            </a:r>
            <a:r>
              <a:rPr lang="en-US" sz="2800" b="1" dirty="0">
                <a:latin typeface="UTM Neo Sans Intel" pitchFamily="18" charset="0"/>
              </a:rPr>
              <a:t> </a:t>
            </a:r>
            <a:r>
              <a:rPr lang="en-US" sz="2800" b="1" dirty="0" err="1">
                <a:latin typeface="UTM Neo Sans Intel" pitchFamily="18" charset="0"/>
              </a:rPr>
              <a:t>đã</a:t>
            </a:r>
            <a:r>
              <a:rPr lang="en-US" sz="2800" b="1" dirty="0">
                <a:latin typeface="UTM Neo Sans Intel" pitchFamily="18" charset="0"/>
              </a:rPr>
              <a:t> </a:t>
            </a:r>
            <a:r>
              <a:rPr lang="en-US" sz="2800" b="1" dirty="0" err="1">
                <a:latin typeface="UTM Neo Sans Intel" pitchFamily="18" charset="0"/>
              </a:rPr>
              <a:t>phân</a:t>
            </a:r>
            <a:r>
              <a:rPr lang="en-US" sz="2800" b="1" dirty="0">
                <a:latin typeface="UTM Neo Sans Intel" pitchFamily="18" charset="0"/>
              </a:rPr>
              <a:t> </a:t>
            </a:r>
            <a:r>
              <a:rPr lang="en-US" sz="2800" b="1" dirty="0" err="1">
                <a:latin typeface="UTM Neo Sans Intel" pitchFamily="18" charset="0"/>
              </a:rPr>
              <a:t>loại</a:t>
            </a:r>
            <a:r>
              <a:rPr lang="en-US" sz="2800" b="1" dirty="0">
                <a:latin typeface="UTM Neo Sans Intel" pitchFamily="18" charset="0"/>
              </a:rPr>
              <a:t> </a:t>
            </a:r>
          </a:p>
          <a:p>
            <a:pPr algn="ct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p>
          <a:p>
            <a:pPr algn="ct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xác</a:t>
            </a:r>
            <a:r>
              <a:rPr lang="en-US" sz="2800" b="1" dirty="0">
                <a:latin typeface="UTM Neo Sans Intel" pitchFamily="18" charset="0"/>
              </a:rPr>
              <a:t> </a:t>
            </a:r>
            <a:r>
              <a:rPr lang="en-US" sz="2800" b="1" dirty="0" err="1">
                <a:latin typeface="UTM Neo Sans Intel" pitchFamily="18" charset="0"/>
              </a:rPr>
              <a:t>định</a:t>
            </a:r>
            <a:r>
              <a:rPr lang="en-US" sz="2800" b="1" dirty="0">
                <a:latin typeface="UTM Neo Sans Intel" pitchFamily="18" charset="0"/>
              </a:rPr>
              <a:t> </a:t>
            </a: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thành</a:t>
            </a:r>
            <a:r>
              <a:rPr lang="en-US" sz="2800" b="1" dirty="0">
                <a:latin typeface="UTM Neo Sans Intel" pitchFamily="18" charset="0"/>
              </a:rPr>
              <a:t> </a:t>
            </a:r>
            <a:r>
              <a:rPr lang="en-US" sz="2800" b="1" dirty="0" err="1">
                <a:latin typeface="UTM Neo Sans Intel" pitchFamily="18" charset="0"/>
              </a:rPr>
              <a:t>phần</a:t>
            </a:r>
            <a:r>
              <a:rPr lang="en-US" sz="2800" b="1" dirty="0">
                <a:latin typeface="UTM Neo Sans Intel" pitchFamily="18" charset="0"/>
              </a:rPr>
              <a:t> </a:t>
            </a:r>
            <a:r>
              <a:rPr lang="en-US" sz="2800" b="1" dirty="0" err="1">
                <a:latin typeface="UTM Neo Sans Intel" pitchFamily="18" charset="0"/>
              </a:rPr>
              <a:t>của</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a:t>
            </a:r>
          </a:p>
        </p:txBody>
      </p:sp>
    </p:spTree>
    <p:extLst>
      <p:ext uri="{BB962C8B-B14F-4D97-AF65-F5344CB8AC3E}">
        <p14:creationId xmlns:p14="http://schemas.microsoft.com/office/powerpoint/2010/main" val="3967858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5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25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4" grpId="0" animBg="1"/>
      <p:bldP spid="25" grpId="0" animBg="1"/>
      <p:bldP spid="27" grpId="0" animBg="1"/>
      <p:bldP spid="28" grpId="0" animBg="1"/>
      <p:bldP spid="29" grpId="0" animBg="1"/>
      <p:bldP spid="30" grpId="0" animBg="1"/>
      <p:bldP spid="31" grpId="0" animBg="1"/>
      <p:bldP spid="32"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34"/>
          <p:cNvSpPr/>
          <p:nvPr/>
        </p:nvSpPr>
        <p:spPr>
          <a:xfrm>
            <a:off x="379458" y="2878344"/>
            <a:ext cx="3128860" cy="2464037"/>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79" name="Google Shape;1179;p34"/>
          <p:cNvCxnSpPr>
            <a:cxnSpLocks/>
          </p:cNvCxnSpPr>
          <p:nvPr/>
        </p:nvCxnSpPr>
        <p:spPr>
          <a:xfrm rot="10800000" flipH="1">
            <a:off x="3280774" y="3088166"/>
            <a:ext cx="2054800" cy="1059600"/>
          </a:xfrm>
          <a:prstGeom prst="curvedConnector3">
            <a:avLst>
              <a:gd name="adj1" fmla="val 50000"/>
            </a:avLst>
          </a:prstGeom>
          <a:noFill/>
          <a:ln w="28575" cap="rnd" cmpd="sng">
            <a:solidFill>
              <a:schemeClr val="tx1"/>
            </a:solidFill>
            <a:prstDash val="dot"/>
            <a:round/>
            <a:headEnd type="none" w="med" len="med"/>
            <a:tailEnd type="none" w="med" len="med"/>
          </a:ln>
        </p:spPr>
      </p:cxnSp>
      <p:sp>
        <p:nvSpPr>
          <p:cNvPr id="1180" name="Google Shape;1180;p34"/>
          <p:cNvSpPr/>
          <p:nvPr/>
        </p:nvSpPr>
        <p:spPr>
          <a:xfrm flipH="1">
            <a:off x="9098788" y="2239493"/>
            <a:ext cx="3093211" cy="2329416"/>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83" name="Google Shape;1183;p34"/>
          <p:cNvCxnSpPr>
            <a:cxnSpLocks/>
          </p:cNvCxnSpPr>
          <p:nvPr/>
        </p:nvCxnSpPr>
        <p:spPr>
          <a:xfrm rot="-5400000" flipH="1">
            <a:off x="7815400" y="1765733"/>
            <a:ext cx="109200" cy="2912400"/>
          </a:xfrm>
          <a:prstGeom prst="curvedConnector4">
            <a:avLst>
              <a:gd name="adj1" fmla="val -290751"/>
              <a:gd name="adj2" fmla="val 51479"/>
            </a:avLst>
          </a:prstGeom>
          <a:noFill/>
          <a:ln w="28575" cap="rnd" cmpd="sng">
            <a:solidFill>
              <a:schemeClr val="tx1"/>
            </a:solidFill>
            <a:prstDash val="dot"/>
            <a:round/>
            <a:headEnd type="none" w="med" len="med"/>
            <a:tailEnd type="none" w="med" len="med"/>
          </a:ln>
        </p:spPr>
      </p:cxnSp>
      <p:sp>
        <p:nvSpPr>
          <p:cNvPr id="1185" name="Google Shape;1185;p34"/>
          <p:cNvSpPr/>
          <p:nvPr/>
        </p:nvSpPr>
        <p:spPr>
          <a:xfrm rot="10800000" flipH="1">
            <a:off x="6445812" y="4741019"/>
            <a:ext cx="3072953" cy="2031999"/>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88" name="Google Shape;1188;p34"/>
          <p:cNvCxnSpPr>
            <a:cxnSpLocks/>
          </p:cNvCxnSpPr>
          <p:nvPr/>
        </p:nvCxnSpPr>
        <p:spPr>
          <a:xfrm rot="16200000" flipV="1">
            <a:off x="7156573" y="4166630"/>
            <a:ext cx="1192564" cy="895433"/>
          </a:xfrm>
          <a:prstGeom prst="curvedConnector3">
            <a:avLst>
              <a:gd name="adj1" fmla="val 50000"/>
            </a:avLst>
          </a:prstGeom>
          <a:noFill/>
          <a:ln w="28575" cap="rnd" cmpd="sng">
            <a:solidFill>
              <a:schemeClr val="tx1"/>
            </a:solidFill>
            <a:prstDash val="dot"/>
            <a:round/>
            <a:headEnd type="none" w="med" len="med"/>
            <a:tailEnd type="none" w="med" len="med"/>
          </a:ln>
        </p:spPr>
      </p:cxnSp>
      <p:sp>
        <p:nvSpPr>
          <p:cNvPr id="56" name="Synergistically utilize technically sound portals with frictionless chains. Dramatically customize…">
            <a:extLst>
              <a:ext uri="{FF2B5EF4-FFF2-40B4-BE49-F238E27FC236}">
                <a16:creationId xmlns:a16="http://schemas.microsoft.com/office/drawing/2014/main" id="{4D86C58A-9CB9-4F69-BCFD-E74AF3E6F2B5}"/>
              </a:ext>
            </a:extLst>
          </p:cNvPr>
          <p:cNvSpPr txBox="1"/>
          <p:nvPr/>
        </p:nvSpPr>
        <p:spPr>
          <a:xfrm>
            <a:off x="726967" y="3288213"/>
            <a:ext cx="2366842"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b="1" kern="0" dirty="0" err="1">
                <a:solidFill>
                  <a:schemeClr val="bg1"/>
                </a:solidFill>
                <a:latin typeface="UTM Neo Sans Intel" pitchFamily="18" charset="0"/>
                <a:ea typeface="仓耳玄三M W05" panose="02020400000000000000" pitchFamily="18" charset="-122"/>
                <a:sym typeface="Roboto Light"/>
              </a:rPr>
              <a:t>Các</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kiểu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kể</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hỏi</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cảm</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khiến</a:t>
            </a:r>
            <a:endParaRPr lang="en-US" altLang="zh-CN" sz="2400" b="1" kern="0" dirty="0">
              <a:solidFill>
                <a:schemeClr val="bg1"/>
              </a:solidFill>
              <a:latin typeface="UTM Neo Sans Intel" pitchFamily="18" charset="0"/>
              <a:ea typeface="仓耳玄三M W05" panose="02020400000000000000" pitchFamily="18" charset="-122"/>
              <a:sym typeface="Roboto Light"/>
            </a:endParaRPr>
          </a:p>
        </p:txBody>
      </p:sp>
      <p:sp>
        <p:nvSpPr>
          <p:cNvPr id="57" name="Synergistically utilize technically sound portals with frictionless chains. Dramatically customize…">
            <a:extLst>
              <a:ext uri="{FF2B5EF4-FFF2-40B4-BE49-F238E27FC236}">
                <a16:creationId xmlns:a16="http://schemas.microsoft.com/office/drawing/2014/main" id="{2D5C0502-D33D-4F36-B4DB-208838421505}"/>
              </a:ext>
            </a:extLst>
          </p:cNvPr>
          <p:cNvSpPr txBox="1"/>
          <p:nvPr/>
        </p:nvSpPr>
        <p:spPr>
          <a:xfrm>
            <a:off x="6847566" y="4949900"/>
            <a:ext cx="2337370"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Xác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định</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được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các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thành</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phần</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trong</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câu</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a:t>
            </a:r>
          </a:p>
        </p:txBody>
      </p:sp>
      <p:sp>
        <p:nvSpPr>
          <p:cNvPr id="58" name="Synergistically utilize technically sound portals with frictionless chains. Dramatically customize…">
            <a:extLst>
              <a:ext uri="{FF2B5EF4-FFF2-40B4-BE49-F238E27FC236}">
                <a16:creationId xmlns:a16="http://schemas.microsoft.com/office/drawing/2014/main" id="{03DE4CAA-F521-43F9-B4EC-A9700B1D3E42}"/>
              </a:ext>
            </a:extLst>
          </p:cNvPr>
          <p:cNvSpPr txBox="1"/>
          <p:nvPr/>
        </p:nvSpPr>
        <p:spPr>
          <a:xfrm>
            <a:off x="9326199" y="2602848"/>
            <a:ext cx="2465305" cy="166199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Các</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kiểu</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câu</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kể</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Ai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làm</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gì?Ai</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thế</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nào</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Ai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là</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gì</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a:t>
            </a:r>
            <a:endParaRPr lang="en-US" altLang="zh-CN" sz="2400" b="1" kern="0" dirty="0">
              <a:solidFill>
                <a:schemeClr val="bg1"/>
              </a:solidFill>
              <a:latin typeface="UTM Neo Sans Intel" pitchFamily="18" charset="0"/>
              <a:ea typeface="仓耳玄三M W05" panose="02020400000000000000" pitchFamily="18" charset="-122"/>
              <a:cs typeface="Roboto Bold"/>
              <a:sym typeface="Roboto Light"/>
            </a:endParaRPr>
          </a:p>
        </p:txBody>
      </p:sp>
      <p:pic>
        <p:nvPicPr>
          <p:cNvPr id="60" name="图片 59">
            <a:extLst>
              <a:ext uri="{FF2B5EF4-FFF2-40B4-BE49-F238E27FC236}">
                <a16:creationId xmlns:a16="http://schemas.microsoft.com/office/drawing/2014/main" id="{28AABB2E-51CC-4083-8FCC-4545ACFC6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49" t="13541" r="23017" b="22133"/>
          <a:stretch/>
        </p:blipFill>
        <p:spPr>
          <a:xfrm>
            <a:off x="5020611" y="1139681"/>
            <a:ext cx="2849389" cy="3577462"/>
          </a:xfrm>
          <a:prstGeom prst="rect">
            <a:avLst/>
          </a:prstGeom>
        </p:spPr>
      </p:pic>
      <p:grpSp>
        <p:nvGrpSpPr>
          <p:cNvPr id="61" name="组合 60">
            <a:extLst>
              <a:ext uri="{FF2B5EF4-FFF2-40B4-BE49-F238E27FC236}">
                <a16:creationId xmlns:a16="http://schemas.microsoft.com/office/drawing/2014/main" id="{56B981A0-6890-4610-8530-4692ADDAD409}"/>
              </a:ext>
            </a:extLst>
          </p:cNvPr>
          <p:cNvGrpSpPr/>
          <p:nvPr/>
        </p:nvGrpSpPr>
        <p:grpSpPr>
          <a:xfrm>
            <a:off x="0" y="275626"/>
            <a:ext cx="12192000" cy="985164"/>
            <a:chOff x="0" y="275626"/>
            <a:chExt cx="12192000" cy="985164"/>
          </a:xfrm>
        </p:grpSpPr>
        <p:cxnSp>
          <p:nvCxnSpPr>
            <p:cNvPr id="62" name="Straight Connector 13">
              <a:extLst>
                <a:ext uri="{FF2B5EF4-FFF2-40B4-BE49-F238E27FC236}">
                  <a16:creationId xmlns:a16="http://schemas.microsoft.com/office/drawing/2014/main" id="{DBC7BFB9-8811-4C49-A210-F81E8CAC561D}"/>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63" name="Rectangle: Rounded Corners 165">
              <a:extLst>
                <a:ext uri="{FF2B5EF4-FFF2-40B4-BE49-F238E27FC236}">
                  <a16:creationId xmlns:a16="http://schemas.microsoft.com/office/drawing/2014/main" id="{AE222A68-2D47-40E0-AD9F-43B3317C77A1}"/>
                </a:ext>
              </a:extLst>
            </p:cNvPr>
            <p:cNvSpPr/>
            <p:nvPr/>
          </p:nvSpPr>
          <p:spPr>
            <a:xfrm>
              <a:off x="5699050" y="275626"/>
              <a:ext cx="6188149" cy="985164"/>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64" name="Title 1">
              <a:extLst>
                <a:ext uri="{FF2B5EF4-FFF2-40B4-BE49-F238E27FC236}">
                  <a16:creationId xmlns:a16="http://schemas.microsoft.com/office/drawing/2014/main" id="{2507EE5C-067B-4729-91A4-D95D72487C5F}"/>
                </a:ext>
              </a:extLst>
            </p:cNvPr>
            <p:cNvSpPr txBox="1">
              <a:spLocks/>
            </p:cNvSpPr>
            <p:nvPr/>
          </p:nvSpPr>
          <p:spPr>
            <a:xfrm>
              <a:off x="5794743" y="452616"/>
              <a:ext cx="5996762" cy="4985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Em</a:t>
              </a:r>
              <a:r>
                <a:rPr kumimoji="0" lang="en-US" sz="3600"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baseline="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đã</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học</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được</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những</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gì</a:t>
              </a:r>
              <a:r>
                <a:rPr lang="en-US" sz="3600"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sz="3600"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grpSp>
        <p:nvGrpSpPr>
          <p:cNvPr id="19" name="Google Shape;291;p17"/>
          <p:cNvGrpSpPr/>
          <p:nvPr/>
        </p:nvGrpSpPr>
        <p:grpSpPr>
          <a:xfrm>
            <a:off x="511484" y="899058"/>
            <a:ext cx="1410855" cy="1624293"/>
            <a:chOff x="1183100" y="1357731"/>
            <a:chExt cx="1058141" cy="1218220"/>
          </a:xfrm>
        </p:grpSpPr>
        <p:sp>
          <p:nvSpPr>
            <p:cNvPr id="20" name="Google Shape;292;p17"/>
            <p:cNvSpPr/>
            <p:nvPr/>
          </p:nvSpPr>
          <p:spPr>
            <a:xfrm>
              <a:off x="1379133" y="2454103"/>
              <a:ext cx="663078" cy="121849"/>
            </a:xfrm>
            <a:custGeom>
              <a:avLst/>
              <a:gdLst/>
              <a:ahLst/>
              <a:cxnLst/>
              <a:rect l="l" t="t" r="r" b="b"/>
              <a:pathLst>
                <a:path w="32025" h="5885" extrusionOk="0">
                  <a:moveTo>
                    <a:pt x="16012" y="1"/>
                  </a:moveTo>
                  <a:cubicBezTo>
                    <a:pt x="7187" y="1"/>
                    <a:pt x="1" y="1351"/>
                    <a:pt x="1" y="2942"/>
                  </a:cubicBezTo>
                  <a:cubicBezTo>
                    <a:pt x="1" y="4582"/>
                    <a:pt x="7187" y="5884"/>
                    <a:pt x="16012" y="5884"/>
                  </a:cubicBezTo>
                  <a:cubicBezTo>
                    <a:pt x="24886" y="5884"/>
                    <a:pt x="32024" y="4582"/>
                    <a:pt x="32024" y="2942"/>
                  </a:cubicBezTo>
                  <a:cubicBezTo>
                    <a:pt x="32024" y="1351"/>
                    <a:pt x="24886" y="1"/>
                    <a:pt x="16012" y="1"/>
                  </a:cubicBezTo>
                  <a:close/>
                </a:path>
              </a:pathLst>
            </a:custGeom>
            <a:solidFill>
              <a:srgbClr val="595959">
                <a:alpha val="72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1" name="Google Shape;293;p17"/>
            <p:cNvSpPr/>
            <p:nvPr/>
          </p:nvSpPr>
          <p:spPr>
            <a:xfrm>
              <a:off x="1240844" y="1357731"/>
              <a:ext cx="939655" cy="1140038"/>
            </a:xfrm>
            <a:custGeom>
              <a:avLst/>
              <a:gdLst/>
              <a:ahLst/>
              <a:cxnLst/>
              <a:rect l="l" t="t" r="r" b="b"/>
              <a:pathLst>
                <a:path w="45383" h="55061" extrusionOk="0">
                  <a:moveTo>
                    <a:pt x="22957" y="0"/>
                  </a:moveTo>
                  <a:cubicBezTo>
                    <a:pt x="9694" y="0"/>
                    <a:pt x="0" y="21124"/>
                    <a:pt x="0" y="34387"/>
                  </a:cubicBezTo>
                  <a:cubicBezTo>
                    <a:pt x="0" y="43888"/>
                    <a:pt x="4968" y="51267"/>
                    <a:pt x="12684" y="54643"/>
                  </a:cubicBezTo>
                  <a:cubicBezTo>
                    <a:pt x="13319" y="54925"/>
                    <a:pt x="13973" y="55036"/>
                    <a:pt x="14644" y="55036"/>
                  </a:cubicBezTo>
                  <a:cubicBezTo>
                    <a:pt x="17186" y="55036"/>
                    <a:pt x="19981" y="53437"/>
                    <a:pt x="22957" y="53437"/>
                  </a:cubicBezTo>
                  <a:cubicBezTo>
                    <a:pt x="25955" y="53437"/>
                    <a:pt x="28646" y="55060"/>
                    <a:pt x="31105" y="55060"/>
                  </a:cubicBezTo>
                  <a:cubicBezTo>
                    <a:pt x="31731" y="55060"/>
                    <a:pt x="32342" y="54955"/>
                    <a:pt x="32940" y="54691"/>
                  </a:cubicBezTo>
                  <a:cubicBezTo>
                    <a:pt x="40608" y="51363"/>
                    <a:pt x="45382" y="43936"/>
                    <a:pt x="45382" y="34387"/>
                  </a:cubicBezTo>
                  <a:cubicBezTo>
                    <a:pt x="45382" y="21124"/>
                    <a:pt x="36219" y="0"/>
                    <a:pt x="22957"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2" name="Google Shape;294;p17"/>
            <p:cNvSpPr/>
            <p:nvPr/>
          </p:nvSpPr>
          <p:spPr>
            <a:xfrm>
              <a:off x="1363662" y="1640303"/>
              <a:ext cx="265624" cy="275107"/>
            </a:xfrm>
            <a:custGeom>
              <a:avLst/>
              <a:gdLst/>
              <a:ahLst/>
              <a:cxnLst/>
              <a:rect l="l" t="t" r="r" b="b"/>
              <a:pathLst>
                <a:path w="12829" h="13287" extrusionOk="0">
                  <a:moveTo>
                    <a:pt x="6414" y="1"/>
                  </a:moveTo>
                  <a:cubicBezTo>
                    <a:pt x="2894" y="1"/>
                    <a:pt x="0" y="2846"/>
                    <a:pt x="0" y="6415"/>
                  </a:cubicBezTo>
                  <a:cubicBezTo>
                    <a:pt x="0" y="9936"/>
                    <a:pt x="3328" y="11093"/>
                    <a:pt x="6414" y="12829"/>
                  </a:cubicBezTo>
                  <a:cubicBezTo>
                    <a:pt x="6984" y="13145"/>
                    <a:pt x="7535" y="13286"/>
                    <a:pt x="8059" y="13286"/>
                  </a:cubicBezTo>
                  <a:cubicBezTo>
                    <a:pt x="10819" y="13286"/>
                    <a:pt x="12829" y="9374"/>
                    <a:pt x="12829" y="6415"/>
                  </a:cubicBezTo>
                  <a:cubicBezTo>
                    <a:pt x="12829" y="2895"/>
                    <a:pt x="9935" y="1"/>
                    <a:pt x="6414"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3" name="Google Shape;295;p17"/>
            <p:cNvSpPr/>
            <p:nvPr/>
          </p:nvSpPr>
          <p:spPr>
            <a:xfrm>
              <a:off x="1241838" y="2079667"/>
              <a:ext cx="208706" cy="285605"/>
            </a:xfrm>
            <a:custGeom>
              <a:avLst/>
              <a:gdLst/>
              <a:ahLst/>
              <a:cxnLst/>
              <a:rect l="l" t="t" r="r" b="b"/>
              <a:pathLst>
                <a:path w="10080" h="13794" extrusionOk="0">
                  <a:moveTo>
                    <a:pt x="1978" y="0"/>
                  </a:moveTo>
                  <a:cubicBezTo>
                    <a:pt x="1302" y="0"/>
                    <a:pt x="627" y="97"/>
                    <a:pt x="0" y="289"/>
                  </a:cubicBezTo>
                  <a:cubicBezTo>
                    <a:pt x="49" y="5209"/>
                    <a:pt x="1737" y="9935"/>
                    <a:pt x="4823" y="13793"/>
                  </a:cubicBezTo>
                  <a:cubicBezTo>
                    <a:pt x="7717" y="12684"/>
                    <a:pt x="10080" y="10032"/>
                    <a:pt x="9115" y="7186"/>
                  </a:cubicBezTo>
                  <a:cubicBezTo>
                    <a:pt x="7717" y="2942"/>
                    <a:pt x="5932" y="0"/>
                    <a:pt x="1978"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4" name="Google Shape;296;p17"/>
            <p:cNvSpPr/>
            <p:nvPr/>
          </p:nvSpPr>
          <p:spPr>
            <a:xfrm>
              <a:off x="1671202" y="1357731"/>
              <a:ext cx="260635" cy="194089"/>
            </a:xfrm>
            <a:custGeom>
              <a:avLst/>
              <a:gdLst/>
              <a:ahLst/>
              <a:cxnLst/>
              <a:rect l="l" t="t" r="r" b="b"/>
              <a:pathLst>
                <a:path w="12588" h="9374" extrusionOk="0">
                  <a:moveTo>
                    <a:pt x="2171" y="0"/>
                  </a:moveTo>
                  <a:cubicBezTo>
                    <a:pt x="1495" y="0"/>
                    <a:pt x="772" y="97"/>
                    <a:pt x="97" y="193"/>
                  </a:cubicBezTo>
                  <a:cubicBezTo>
                    <a:pt x="48" y="483"/>
                    <a:pt x="0" y="724"/>
                    <a:pt x="0" y="1013"/>
                  </a:cubicBezTo>
                  <a:cubicBezTo>
                    <a:pt x="48" y="4630"/>
                    <a:pt x="4485" y="4582"/>
                    <a:pt x="6607" y="7572"/>
                  </a:cubicBezTo>
                  <a:cubicBezTo>
                    <a:pt x="7503" y="8853"/>
                    <a:pt x="8334" y="9374"/>
                    <a:pt x="9083" y="9374"/>
                  </a:cubicBezTo>
                  <a:cubicBezTo>
                    <a:pt x="10675" y="9374"/>
                    <a:pt x="11899" y="7024"/>
                    <a:pt x="12588" y="4630"/>
                  </a:cubicBezTo>
                  <a:cubicBezTo>
                    <a:pt x="9549" y="1785"/>
                    <a:pt x="6029" y="0"/>
                    <a:pt x="2171"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5" name="Google Shape;297;p17"/>
            <p:cNvSpPr/>
            <p:nvPr/>
          </p:nvSpPr>
          <p:spPr>
            <a:xfrm>
              <a:off x="1701161" y="2287351"/>
              <a:ext cx="338527" cy="210384"/>
            </a:xfrm>
            <a:custGeom>
              <a:avLst/>
              <a:gdLst/>
              <a:ahLst/>
              <a:cxnLst/>
              <a:rect l="l" t="t" r="r" b="b"/>
              <a:pathLst>
                <a:path w="16350" h="10161" extrusionOk="0">
                  <a:moveTo>
                    <a:pt x="8392" y="1"/>
                  </a:moveTo>
                  <a:cubicBezTo>
                    <a:pt x="3762" y="1"/>
                    <a:pt x="0" y="3762"/>
                    <a:pt x="0" y="8392"/>
                  </a:cubicBezTo>
                  <a:lnTo>
                    <a:pt x="0" y="8585"/>
                  </a:lnTo>
                  <a:cubicBezTo>
                    <a:pt x="241" y="8585"/>
                    <a:pt x="482" y="8537"/>
                    <a:pt x="724" y="8537"/>
                  </a:cubicBezTo>
                  <a:cubicBezTo>
                    <a:pt x="3683" y="8537"/>
                    <a:pt x="6428" y="10160"/>
                    <a:pt x="8910" y="10160"/>
                  </a:cubicBezTo>
                  <a:cubicBezTo>
                    <a:pt x="9543" y="10160"/>
                    <a:pt x="10158" y="10055"/>
                    <a:pt x="10755" y="9791"/>
                  </a:cubicBezTo>
                  <a:cubicBezTo>
                    <a:pt x="12780" y="8923"/>
                    <a:pt x="14710" y="7669"/>
                    <a:pt x="16349" y="6125"/>
                  </a:cubicBezTo>
                  <a:cubicBezTo>
                    <a:pt x="15385" y="2508"/>
                    <a:pt x="12105" y="49"/>
                    <a:pt x="8392"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6" name="Google Shape;298;p17"/>
            <p:cNvSpPr/>
            <p:nvPr/>
          </p:nvSpPr>
          <p:spPr>
            <a:xfrm>
              <a:off x="1772052" y="2079667"/>
              <a:ext cx="152803" cy="129075"/>
            </a:xfrm>
            <a:custGeom>
              <a:avLst/>
              <a:gdLst/>
              <a:ahLst/>
              <a:cxnLst/>
              <a:rect l="l" t="t" r="r" b="b"/>
              <a:pathLst>
                <a:path w="7380" h="6234" extrusionOk="0">
                  <a:moveTo>
                    <a:pt x="3666" y="0"/>
                  </a:moveTo>
                  <a:cubicBezTo>
                    <a:pt x="1640" y="0"/>
                    <a:pt x="0" y="193"/>
                    <a:pt x="0" y="2219"/>
                  </a:cubicBezTo>
                  <a:cubicBezTo>
                    <a:pt x="0" y="4244"/>
                    <a:pt x="1978" y="4775"/>
                    <a:pt x="3666" y="5932"/>
                  </a:cubicBezTo>
                  <a:cubicBezTo>
                    <a:pt x="3978" y="6141"/>
                    <a:pt x="4290" y="6233"/>
                    <a:pt x="4592" y="6233"/>
                  </a:cubicBezTo>
                  <a:cubicBezTo>
                    <a:pt x="6105" y="6233"/>
                    <a:pt x="7379" y="3907"/>
                    <a:pt x="7379" y="2219"/>
                  </a:cubicBezTo>
                  <a:cubicBezTo>
                    <a:pt x="7379" y="193"/>
                    <a:pt x="5739" y="0"/>
                    <a:pt x="3666"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7" name="Google Shape;299;p17"/>
            <p:cNvSpPr/>
            <p:nvPr/>
          </p:nvSpPr>
          <p:spPr>
            <a:xfrm>
              <a:off x="2023671" y="2004448"/>
              <a:ext cx="157793" cy="278938"/>
            </a:xfrm>
            <a:custGeom>
              <a:avLst/>
              <a:gdLst/>
              <a:ahLst/>
              <a:cxnLst/>
              <a:rect l="l" t="t" r="r" b="b"/>
              <a:pathLst>
                <a:path w="7621" h="13472" extrusionOk="0">
                  <a:moveTo>
                    <a:pt x="6709" y="1"/>
                  </a:moveTo>
                  <a:cubicBezTo>
                    <a:pt x="4350" y="1"/>
                    <a:pt x="2927" y="2176"/>
                    <a:pt x="1785" y="5032"/>
                  </a:cubicBezTo>
                  <a:cubicBezTo>
                    <a:pt x="386" y="8504"/>
                    <a:pt x="1" y="11639"/>
                    <a:pt x="3473" y="12989"/>
                  </a:cubicBezTo>
                  <a:cubicBezTo>
                    <a:pt x="4100" y="13230"/>
                    <a:pt x="4727" y="13423"/>
                    <a:pt x="5402" y="13472"/>
                  </a:cubicBezTo>
                  <a:cubicBezTo>
                    <a:pt x="6849" y="10240"/>
                    <a:pt x="7621" y="6720"/>
                    <a:pt x="7572" y="3151"/>
                  </a:cubicBezTo>
                  <a:cubicBezTo>
                    <a:pt x="7572" y="2138"/>
                    <a:pt x="7524" y="1125"/>
                    <a:pt x="7428" y="64"/>
                  </a:cubicBezTo>
                  <a:cubicBezTo>
                    <a:pt x="7179" y="21"/>
                    <a:pt x="6939" y="1"/>
                    <a:pt x="6709"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8" name="Google Shape;300;p17"/>
            <p:cNvSpPr/>
            <p:nvPr/>
          </p:nvSpPr>
          <p:spPr>
            <a:xfrm>
              <a:off x="1603292" y="1791091"/>
              <a:ext cx="214711" cy="155784"/>
            </a:xfrm>
            <a:custGeom>
              <a:avLst/>
              <a:gdLst/>
              <a:ahLst/>
              <a:cxnLst/>
              <a:rect l="l" t="t" r="r" b="b"/>
              <a:pathLst>
                <a:path w="10370" h="7524" extrusionOk="0">
                  <a:moveTo>
                    <a:pt x="2605" y="0"/>
                  </a:moveTo>
                  <a:cubicBezTo>
                    <a:pt x="1158" y="0"/>
                    <a:pt x="1" y="1110"/>
                    <a:pt x="1" y="2556"/>
                  </a:cubicBezTo>
                  <a:lnTo>
                    <a:pt x="1" y="4920"/>
                  </a:lnTo>
                  <a:cubicBezTo>
                    <a:pt x="1" y="6366"/>
                    <a:pt x="1158" y="7524"/>
                    <a:pt x="2605" y="7524"/>
                  </a:cubicBezTo>
                  <a:lnTo>
                    <a:pt x="7765" y="7524"/>
                  </a:lnTo>
                  <a:cubicBezTo>
                    <a:pt x="9212" y="7524"/>
                    <a:pt x="10370" y="6366"/>
                    <a:pt x="10370" y="4920"/>
                  </a:cubicBezTo>
                  <a:lnTo>
                    <a:pt x="10370" y="2556"/>
                  </a:lnTo>
                  <a:cubicBezTo>
                    <a:pt x="10370" y="1110"/>
                    <a:pt x="9212" y="0"/>
                    <a:pt x="7765"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9" name="Google Shape;301;p17"/>
            <p:cNvSpPr/>
            <p:nvPr/>
          </p:nvSpPr>
          <p:spPr>
            <a:xfrm>
              <a:off x="1492462" y="1735169"/>
              <a:ext cx="90895" cy="77809"/>
            </a:xfrm>
            <a:custGeom>
              <a:avLst/>
              <a:gdLst/>
              <a:ahLst/>
              <a:cxnLst/>
              <a:rect l="l" t="t" r="r" b="b"/>
              <a:pathLst>
                <a:path w="4390" h="3758" extrusionOk="0">
                  <a:moveTo>
                    <a:pt x="1881" y="1"/>
                  </a:moveTo>
                  <a:cubicBezTo>
                    <a:pt x="820" y="1"/>
                    <a:pt x="0" y="869"/>
                    <a:pt x="0" y="1881"/>
                  </a:cubicBezTo>
                  <a:cubicBezTo>
                    <a:pt x="0" y="3015"/>
                    <a:pt x="914" y="3757"/>
                    <a:pt x="1865" y="3757"/>
                  </a:cubicBezTo>
                  <a:cubicBezTo>
                    <a:pt x="2330" y="3757"/>
                    <a:pt x="2803" y="3580"/>
                    <a:pt x="3184" y="3184"/>
                  </a:cubicBezTo>
                  <a:cubicBezTo>
                    <a:pt x="4389" y="2026"/>
                    <a:pt x="3521" y="1"/>
                    <a:pt x="1881" y="1"/>
                  </a:cubicBezTo>
                  <a:close/>
                </a:path>
              </a:pathLst>
            </a:custGeom>
            <a:solidFill>
              <a:srgbClr val="261F1A"/>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0" name="Google Shape;302;p17"/>
            <p:cNvSpPr/>
            <p:nvPr/>
          </p:nvSpPr>
          <p:spPr>
            <a:xfrm>
              <a:off x="1513436" y="1747654"/>
              <a:ext cx="23976" cy="22486"/>
            </a:xfrm>
            <a:custGeom>
              <a:avLst/>
              <a:gdLst/>
              <a:ahLst/>
              <a:cxnLst/>
              <a:rect l="l" t="t" r="r" b="b"/>
              <a:pathLst>
                <a:path w="1158" h="1086" extrusionOk="0">
                  <a:moveTo>
                    <a:pt x="597" y="0"/>
                  </a:moveTo>
                  <a:cubicBezTo>
                    <a:pt x="350" y="0"/>
                    <a:pt x="97" y="169"/>
                    <a:pt x="48" y="507"/>
                  </a:cubicBezTo>
                  <a:cubicBezTo>
                    <a:pt x="0" y="893"/>
                    <a:pt x="290" y="1085"/>
                    <a:pt x="579" y="1085"/>
                  </a:cubicBezTo>
                  <a:cubicBezTo>
                    <a:pt x="868" y="1085"/>
                    <a:pt x="1158" y="893"/>
                    <a:pt x="1109" y="507"/>
                  </a:cubicBezTo>
                  <a:cubicBezTo>
                    <a:pt x="1085" y="169"/>
                    <a:pt x="844" y="0"/>
                    <a:pt x="5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1" name="Google Shape;303;p17"/>
            <p:cNvSpPr/>
            <p:nvPr/>
          </p:nvSpPr>
          <p:spPr>
            <a:xfrm>
              <a:off x="1487473" y="1845999"/>
              <a:ext cx="88887" cy="44971"/>
            </a:xfrm>
            <a:custGeom>
              <a:avLst/>
              <a:gdLst/>
              <a:ahLst/>
              <a:cxnLst/>
              <a:rect l="l" t="t" r="r" b="b"/>
              <a:pathLst>
                <a:path w="4293" h="2172" extrusionOk="0">
                  <a:moveTo>
                    <a:pt x="2122" y="1"/>
                  </a:moveTo>
                  <a:cubicBezTo>
                    <a:pt x="965" y="1"/>
                    <a:pt x="0" y="483"/>
                    <a:pt x="0" y="1110"/>
                  </a:cubicBezTo>
                  <a:cubicBezTo>
                    <a:pt x="0" y="1689"/>
                    <a:pt x="965" y="2171"/>
                    <a:pt x="2122" y="2171"/>
                  </a:cubicBezTo>
                  <a:cubicBezTo>
                    <a:pt x="3328" y="2171"/>
                    <a:pt x="4293" y="1689"/>
                    <a:pt x="4293" y="1110"/>
                  </a:cubicBezTo>
                  <a:cubicBezTo>
                    <a:pt x="4293" y="483"/>
                    <a:pt x="3328" y="1"/>
                    <a:pt x="21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2" name="Google Shape;304;p17"/>
            <p:cNvSpPr/>
            <p:nvPr/>
          </p:nvSpPr>
          <p:spPr>
            <a:xfrm>
              <a:off x="1864911" y="1735169"/>
              <a:ext cx="90895" cy="77809"/>
            </a:xfrm>
            <a:custGeom>
              <a:avLst/>
              <a:gdLst/>
              <a:ahLst/>
              <a:cxnLst/>
              <a:rect l="l" t="t" r="r" b="b"/>
              <a:pathLst>
                <a:path w="4390" h="3758" extrusionOk="0">
                  <a:moveTo>
                    <a:pt x="1881" y="1"/>
                  </a:moveTo>
                  <a:cubicBezTo>
                    <a:pt x="869" y="1"/>
                    <a:pt x="0" y="869"/>
                    <a:pt x="0" y="1881"/>
                  </a:cubicBezTo>
                  <a:cubicBezTo>
                    <a:pt x="0" y="3015"/>
                    <a:pt x="914" y="3757"/>
                    <a:pt x="1879" y="3757"/>
                  </a:cubicBezTo>
                  <a:cubicBezTo>
                    <a:pt x="2351" y="3757"/>
                    <a:pt x="2836" y="3580"/>
                    <a:pt x="3232" y="3184"/>
                  </a:cubicBezTo>
                  <a:cubicBezTo>
                    <a:pt x="4389" y="2026"/>
                    <a:pt x="3569" y="1"/>
                    <a:pt x="1881" y="1"/>
                  </a:cubicBezTo>
                  <a:close/>
                </a:path>
              </a:pathLst>
            </a:custGeom>
            <a:solidFill>
              <a:srgbClr val="261F1A"/>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3" name="Google Shape;305;p17"/>
            <p:cNvSpPr/>
            <p:nvPr/>
          </p:nvSpPr>
          <p:spPr>
            <a:xfrm>
              <a:off x="1886878" y="1747157"/>
              <a:ext cx="25985" cy="22237"/>
            </a:xfrm>
            <a:custGeom>
              <a:avLst/>
              <a:gdLst/>
              <a:ahLst/>
              <a:cxnLst/>
              <a:rect l="l" t="t" r="r" b="b"/>
              <a:pathLst>
                <a:path w="1255" h="1074" extrusionOk="0">
                  <a:moveTo>
                    <a:pt x="531" y="0"/>
                  </a:moveTo>
                  <a:cubicBezTo>
                    <a:pt x="242" y="0"/>
                    <a:pt x="0" y="241"/>
                    <a:pt x="0" y="531"/>
                  </a:cubicBezTo>
                  <a:cubicBezTo>
                    <a:pt x="0" y="858"/>
                    <a:pt x="267" y="1074"/>
                    <a:pt x="543" y="1074"/>
                  </a:cubicBezTo>
                  <a:cubicBezTo>
                    <a:pt x="674" y="1074"/>
                    <a:pt x="808" y="1025"/>
                    <a:pt x="917" y="917"/>
                  </a:cubicBezTo>
                  <a:cubicBezTo>
                    <a:pt x="1254" y="579"/>
                    <a:pt x="1013" y="0"/>
                    <a:pt x="5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4" name="Google Shape;306;p17"/>
            <p:cNvSpPr/>
            <p:nvPr/>
          </p:nvSpPr>
          <p:spPr>
            <a:xfrm>
              <a:off x="1859921" y="1845999"/>
              <a:ext cx="87893" cy="44971"/>
            </a:xfrm>
            <a:custGeom>
              <a:avLst/>
              <a:gdLst/>
              <a:ahLst/>
              <a:cxnLst/>
              <a:rect l="l" t="t" r="r" b="b"/>
              <a:pathLst>
                <a:path w="4245" h="2172" extrusionOk="0">
                  <a:moveTo>
                    <a:pt x="2122" y="1"/>
                  </a:moveTo>
                  <a:cubicBezTo>
                    <a:pt x="965" y="1"/>
                    <a:pt x="0" y="483"/>
                    <a:pt x="0" y="1110"/>
                  </a:cubicBezTo>
                  <a:cubicBezTo>
                    <a:pt x="0" y="1689"/>
                    <a:pt x="965" y="2171"/>
                    <a:pt x="2122" y="2171"/>
                  </a:cubicBezTo>
                  <a:cubicBezTo>
                    <a:pt x="3280" y="2171"/>
                    <a:pt x="4244" y="1689"/>
                    <a:pt x="4244" y="1110"/>
                  </a:cubicBezTo>
                  <a:cubicBezTo>
                    <a:pt x="4244" y="483"/>
                    <a:pt x="3328" y="1"/>
                    <a:pt x="21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5" name="Google Shape;307;p17"/>
            <p:cNvSpPr/>
            <p:nvPr/>
          </p:nvSpPr>
          <p:spPr>
            <a:xfrm>
              <a:off x="1603292" y="1772106"/>
              <a:ext cx="214711" cy="155805"/>
            </a:xfrm>
            <a:custGeom>
              <a:avLst/>
              <a:gdLst/>
              <a:ahLst/>
              <a:cxnLst/>
              <a:rect l="l" t="t" r="r" b="b"/>
              <a:pathLst>
                <a:path w="10370" h="7525" extrusionOk="0">
                  <a:moveTo>
                    <a:pt x="2605" y="1"/>
                  </a:moveTo>
                  <a:cubicBezTo>
                    <a:pt x="1158" y="1"/>
                    <a:pt x="1" y="1158"/>
                    <a:pt x="1" y="2605"/>
                  </a:cubicBezTo>
                  <a:lnTo>
                    <a:pt x="1" y="4920"/>
                  </a:lnTo>
                  <a:cubicBezTo>
                    <a:pt x="1" y="6367"/>
                    <a:pt x="1158" y="7524"/>
                    <a:pt x="2605" y="7524"/>
                  </a:cubicBezTo>
                  <a:lnTo>
                    <a:pt x="7765" y="7524"/>
                  </a:lnTo>
                  <a:cubicBezTo>
                    <a:pt x="9212" y="7524"/>
                    <a:pt x="10370" y="6367"/>
                    <a:pt x="10370" y="4920"/>
                  </a:cubicBezTo>
                  <a:lnTo>
                    <a:pt x="10370" y="2605"/>
                  </a:lnTo>
                  <a:cubicBezTo>
                    <a:pt x="10370" y="1158"/>
                    <a:pt x="9212" y="1"/>
                    <a:pt x="776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6" name="Google Shape;308;p17"/>
            <p:cNvSpPr/>
            <p:nvPr/>
          </p:nvSpPr>
          <p:spPr>
            <a:xfrm>
              <a:off x="1629255" y="1804031"/>
              <a:ext cx="49671" cy="42549"/>
            </a:xfrm>
            <a:custGeom>
              <a:avLst/>
              <a:gdLst/>
              <a:ahLst/>
              <a:cxnLst/>
              <a:rect l="l" t="t" r="r" b="b"/>
              <a:pathLst>
                <a:path w="2399" h="2055" extrusionOk="0">
                  <a:moveTo>
                    <a:pt x="1071" y="1"/>
                  </a:moveTo>
                  <a:cubicBezTo>
                    <a:pt x="1052" y="1"/>
                    <a:pt x="1033" y="1"/>
                    <a:pt x="1013" y="2"/>
                  </a:cubicBezTo>
                  <a:cubicBezTo>
                    <a:pt x="435" y="2"/>
                    <a:pt x="1" y="436"/>
                    <a:pt x="1" y="1015"/>
                  </a:cubicBezTo>
                  <a:cubicBezTo>
                    <a:pt x="1" y="1634"/>
                    <a:pt x="507" y="2055"/>
                    <a:pt x="1043" y="2055"/>
                  </a:cubicBezTo>
                  <a:cubicBezTo>
                    <a:pt x="1301" y="2055"/>
                    <a:pt x="1566" y="1958"/>
                    <a:pt x="1785" y="1738"/>
                  </a:cubicBezTo>
                  <a:cubicBezTo>
                    <a:pt x="2399" y="1078"/>
                    <a:pt x="1950" y="1"/>
                    <a:pt x="107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7" name="Google Shape;309;p17"/>
            <p:cNvSpPr/>
            <p:nvPr/>
          </p:nvSpPr>
          <p:spPr>
            <a:xfrm>
              <a:off x="1750085" y="1803990"/>
              <a:ext cx="50934" cy="42590"/>
            </a:xfrm>
            <a:custGeom>
              <a:avLst/>
              <a:gdLst/>
              <a:ahLst/>
              <a:cxnLst/>
              <a:rect l="l" t="t" r="r" b="b"/>
              <a:pathLst>
                <a:path w="2460" h="2057" extrusionOk="0">
                  <a:moveTo>
                    <a:pt x="981" y="1"/>
                  </a:moveTo>
                  <a:cubicBezTo>
                    <a:pt x="439" y="1"/>
                    <a:pt x="0" y="465"/>
                    <a:pt x="0" y="1017"/>
                  </a:cubicBezTo>
                  <a:cubicBezTo>
                    <a:pt x="0" y="1636"/>
                    <a:pt x="506" y="2057"/>
                    <a:pt x="1043" y="2057"/>
                  </a:cubicBezTo>
                  <a:cubicBezTo>
                    <a:pt x="1301" y="2057"/>
                    <a:pt x="1566" y="1960"/>
                    <a:pt x="1785" y="1740"/>
                  </a:cubicBezTo>
                  <a:cubicBezTo>
                    <a:pt x="2460" y="1113"/>
                    <a:pt x="1978" y="4"/>
                    <a:pt x="1061" y="4"/>
                  </a:cubicBezTo>
                  <a:cubicBezTo>
                    <a:pt x="1034" y="2"/>
                    <a:pt x="1008" y="1"/>
                    <a:pt x="98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8" name="Google Shape;310;p17"/>
            <p:cNvSpPr/>
            <p:nvPr/>
          </p:nvSpPr>
          <p:spPr>
            <a:xfrm>
              <a:off x="1640249" y="1862728"/>
              <a:ext cx="144811" cy="43211"/>
            </a:xfrm>
            <a:custGeom>
              <a:avLst/>
              <a:gdLst/>
              <a:ahLst/>
              <a:cxnLst/>
              <a:rect l="l" t="t" r="r" b="b"/>
              <a:pathLst>
                <a:path w="6994" h="2087" extrusionOk="0">
                  <a:moveTo>
                    <a:pt x="6680" y="1"/>
                  </a:moveTo>
                  <a:cubicBezTo>
                    <a:pt x="6619" y="1"/>
                    <a:pt x="6559" y="37"/>
                    <a:pt x="6511" y="109"/>
                  </a:cubicBezTo>
                  <a:cubicBezTo>
                    <a:pt x="5643" y="1025"/>
                    <a:pt x="4437" y="1556"/>
                    <a:pt x="3231" y="1556"/>
                  </a:cubicBezTo>
                  <a:cubicBezTo>
                    <a:pt x="2170" y="1411"/>
                    <a:pt x="1206" y="929"/>
                    <a:pt x="531" y="109"/>
                  </a:cubicBezTo>
                  <a:cubicBezTo>
                    <a:pt x="471" y="50"/>
                    <a:pt x="375" y="8"/>
                    <a:pt x="287" y="8"/>
                  </a:cubicBezTo>
                  <a:cubicBezTo>
                    <a:pt x="233" y="8"/>
                    <a:pt x="182" y="24"/>
                    <a:pt x="145" y="61"/>
                  </a:cubicBezTo>
                  <a:cubicBezTo>
                    <a:pt x="0" y="157"/>
                    <a:pt x="0" y="350"/>
                    <a:pt x="97" y="447"/>
                  </a:cubicBezTo>
                  <a:cubicBezTo>
                    <a:pt x="868" y="1363"/>
                    <a:pt x="1978" y="1942"/>
                    <a:pt x="3183" y="2086"/>
                  </a:cubicBezTo>
                  <a:lnTo>
                    <a:pt x="3424" y="2086"/>
                  </a:lnTo>
                  <a:cubicBezTo>
                    <a:pt x="4727" y="1990"/>
                    <a:pt x="5980" y="1411"/>
                    <a:pt x="6849" y="447"/>
                  </a:cubicBezTo>
                  <a:cubicBezTo>
                    <a:pt x="6993" y="350"/>
                    <a:pt x="6993" y="206"/>
                    <a:pt x="6849" y="109"/>
                  </a:cubicBezTo>
                  <a:cubicBezTo>
                    <a:pt x="6800" y="37"/>
                    <a:pt x="6740" y="1"/>
                    <a:pt x="6680"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9" name="Google Shape;311;p17"/>
            <p:cNvSpPr/>
            <p:nvPr/>
          </p:nvSpPr>
          <p:spPr>
            <a:xfrm>
              <a:off x="1712134" y="1782106"/>
              <a:ext cx="59941" cy="15984"/>
            </a:xfrm>
            <a:custGeom>
              <a:avLst/>
              <a:gdLst/>
              <a:ahLst/>
              <a:cxnLst/>
              <a:rect l="l" t="t" r="r" b="b"/>
              <a:pathLst>
                <a:path w="2895" h="772" extrusionOk="0">
                  <a:moveTo>
                    <a:pt x="1447" y="0"/>
                  </a:moveTo>
                  <a:cubicBezTo>
                    <a:pt x="628" y="0"/>
                    <a:pt x="1" y="145"/>
                    <a:pt x="1" y="386"/>
                  </a:cubicBezTo>
                  <a:cubicBezTo>
                    <a:pt x="1" y="579"/>
                    <a:pt x="628" y="772"/>
                    <a:pt x="1447" y="772"/>
                  </a:cubicBezTo>
                  <a:cubicBezTo>
                    <a:pt x="2219" y="772"/>
                    <a:pt x="2894" y="579"/>
                    <a:pt x="2894" y="386"/>
                  </a:cubicBezTo>
                  <a:cubicBezTo>
                    <a:pt x="2894" y="145"/>
                    <a:pt x="2219" y="0"/>
                    <a:pt x="144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0" name="Google Shape;312;p17"/>
            <p:cNvSpPr/>
            <p:nvPr/>
          </p:nvSpPr>
          <p:spPr>
            <a:xfrm>
              <a:off x="1993712" y="1640303"/>
              <a:ext cx="115658" cy="117874"/>
            </a:xfrm>
            <a:custGeom>
              <a:avLst/>
              <a:gdLst/>
              <a:ahLst/>
              <a:cxnLst/>
              <a:rect l="l" t="t" r="r" b="b"/>
              <a:pathLst>
                <a:path w="5586" h="5693" extrusionOk="0">
                  <a:moveTo>
                    <a:pt x="1" y="1"/>
                  </a:moveTo>
                  <a:cubicBezTo>
                    <a:pt x="1" y="1"/>
                    <a:pt x="1255" y="5644"/>
                    <a:pt x="3425" y="5692"/>
                  </a:cubicBezTo>
                  <a:cubicBezTo>
                    <a:pt x="3445" y="5692"/>
                    <a:pt x="3464" y="5692"/>
                    <a:pt x="3483" y="5692"/>
                  </a:cubicBezTo>
                  <a:cubicBezTo>
                    <a:pt x="5586" y="5692"/>
                    <a:pt x="5065" y="3087"/>
                    <a:pt x="5065" y="3087"/>
                  </a:cubicBezTo>
                  <a:lnTo>
                    <a:pt x="1" y="1"/>
                  </a:lnTo>
                  <a:close/>
                </a:path>
              </a:pathLst>
            </a:custGeom>
            <a:solidFill>
              <a:srgbClr val="595959">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1" name="Google Shape;313;p17"/>
            <p:cNvSpPr/>
            <p:nvPr/>
          </p:nvSpPr>
          <p:spPr>
            <a:xfrm>
              <a:off x="1974747" y="1529307"/>
              <a:ext cx="266494" cy="198851"/>
            </a:xfrm>
            <a:custGeom>
              <a:avLst/>
              <a:gdLst/>
              <a:ahLst/>
              <a:cxnLst/>
              <a:rect l="l" t="t" r="r" b="b"/>
              <a:pathLst>
                <a:path w="12871" h="9604" extrusionOk="0">
                  <a:moveTo>
                    <a:pt x="3789" y="0"/>
                  </a:moveTo>
                  <a:cubicBezTo>
                    <a:pt x="3712" y="0"/>
                    <a:pt x="3639" y="3"/>
                    <a:pt x="3569" y="9"/>
                  </a:cubicBezTo>
                  <a:cubicBezTo>
                    <a:pt x="2701" y="57"/>
                    <a:pt x="1833" y="201"/>
                    <a:pt x="1013" y="491"/>
                  </a:cubicBezTo>
                  <a:cubicBezTo>
                    <a:pt x="386" y="684"/>
                    <a:pt x="0" y="1359"/>
                    <a:pt x="97" y="1986"/>
                  </a:cubicBezTo>
                  <a:cubicBezTo>
                    <a:pt x="627" y="5507"/>
                    <a:pt x="1785" y="7387"/>
                    <a:pt x="2508" y="8256"/>
                  </a:cubicBezTo>
                  <a:cubicBezTo>
                    <a:pt x="2811" y="8559"/>
                    <a:pt x="3231" y="8745"/>
                    <a:pt x="3663" y="8745"/>
                  </a:cubicBezTo>
                  <a:cubicBezTo>
                    <a:pt x="3712" y="8745"/>
                    <a:pt x="3761" y="8743"/>
                    <a:pt x="3810" y="8738"/>
                  </a:cubicBezTo>
                  <a:cubicBezTo>
                    <a:pt x="4437" y="8593"/>
                    <a:pt x="5547" y="8448"/>
                    <a:pt x="7235" y="8352"/>
                  </a:cubicBezTo>
                  <a:cubicBezTo>
                    <a:pt x="7313" y="8347"/>
                    <a:pt x="7390" y="8345"/>
                    <a:pt x="7467" y="8345"/>
                  </a:cubicBezTo>
                  <a:cubicBezTo>
                    <a:pt x="9222" y="8345"/>
                    <a:pt x="10676" y="9603"/>
                    <a:pt x="11594" y="9603"/>
                  </a:cubicBezTo>
                  <a:cubicBezTo>
                    <a:pt x="12178" y="9603"/>
                    <a:pt x="12545" y="9096"/>
                    <a:pt x="12636" y="7436"/>
                  </a:cubicBezTo>
                  <a:cubicBezTo>
                    <a:pt x="12870" y="3127"/>
                    <a:pt x="6373" y="0"/>
                    <a:pt x="3789"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2" name="Google Shape;314;p17"/>
            <p:cNvSpPr/>
            <p:nvPr/>
          </p:nvSpPr>
          <p:spPr>
            <a:xfrm>
              <a:off x="2038660" y="1587362"/>
              <a:ext cx="110813" cy="82634"/>
            </a:xfrm>
            <a:custGeom>
              <a:avLst/>
              <a:gdLst/>
              <a:ahLst/>
              <a:cxnLst/>
              <a:rect l="l" t="t" r="r" b="b"/>
              <a:pathLst>
                <a:path w="5352" h="3991" extrusionOk="0">
                  <a:moveTo>
                    <a:pt x="1549" y="1"/>
                  </a:moveTo>
                  <a:cubicBezTo>
                    <a:pt x="1531" y="1"/>
                    <a:pt x="1513" y="1"/>
                    <a:pt x="1495" y="2"/>
                  </a:cubicBezTo>
                  <a:cubicBezTo>
                    <a:pt x="1109" y="50"/>
                    <a:pt x="772" y="98"/>
                    <a:pt x="434" y="243"/>
                  </a:cubicBezTo>
                  <a:cubicBezTo>
                    <a:pt x="193" y="291"/>
                    <a:pt x="0" y="581"/>
                    <a:pt x="48" y="822"/>
                  </a:cubicBezTo>
                  <a:cubicBezTo>
                    <a:pt x="145" y="1786"/>
                    <a:pt x="482" y="2654"/>
                    <a:pt x="1061" y="3426"/>
                  </a:cubicBezTo>
                  <a:cubicBezTo>
                    <a:pt x="1180" y="3545"/>
                    <a:pt x="1332" y="3631"/>
                    <a:pt x="1489" y="3631"/>
                  </a:cubicBezTo>
                  <a:cubicBezTo>
                    <a:pt x="1523" y="3631"/>
                    <a:pt x="1557" y="3627"/>
                    <a:pt x="1592" y="3619"/>
                  </a:cubicBezTo>
                  <a:cubicBezTo>
                    <a:pt x="1833" y="3571"/>
                    <a:pt x="2315" y="3522"/>
                    <a:pt x="3038" y="3474"/>
                  </a:cubicBezTo>
                  <a:cubicBezTo>
                    <a:pt x="3076" y="3471"/>
                    <a:pt x="3113" y="3470"/>
                    <a:pt x="3149" y="3470"/>
                  </a:cubicBezTo>
                  <a:cubicBezTo>
                    <a:pt x="3852" y="3470"/>
                    <a:pt x="4448" y="3990"/>
                    <a:pt x="4827" y="3990"/>
                  </a:cubicBezTo>
                  <a:cubicBezTo>
                    <a:pt x="5068" y="3990"/>
                    <a:pt x="5221" y="3779"/>
                    <a:pt x="5257" y="3088"/>
                  </a:cubicBezTo>
                  <a:cubicBezTo>
                    <a:pt x="5352" y="1335"/>
                    <a:pt x="2606" y="1"/>
                    <a:pt x="1549"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3" name="Google Shape;315;p17"/>
            <p:cNvSpPr/>
            <p:nvPr/>
          </p:nvSpPr>
          <p:spPr>
            <a:xfrm>
              <a:off x="1314944" y="1640303"/>
              <a:ext cx="115637" cy="117874"/>
            </a:xfrm>
            <a:custGeom>
              <a:avLst/>
              <a:gdLst/>
              <a:ahLst/>
              <a:cxnLst/>
              <a:rect l="l" t="t" r="r" b="b"/>
              <a:pathLst>
                <a:path w="5585" h="5693" extrusionOk="0">
                  <a:moveTo>
                    <a:pt x="5584" y="1"/>
                  </a:moveTo>
                  <a:lnTo>
                    <a:pt x="569" y="3087"/>
                  </a:lnTo>
                  <a:cubicBezTo>
                    <a:pt x="569" y="3087"/>
                    <a:pt x="0" y="5692"/>
                    <a:pt x="2102" y="5692"/>
                  </a:cubicBezTo>
                  <a:cubicBezTo>
                    <a:pt x="2121" y="5692"/>
                    <a:pt x="2141" y="5692"/>
                    <a:pt x="2160" y="5692"/>
                  </a:cubicBezTo>
                  <a:cubicBezTo>
                    <a:pt x="4330" y="5644"/>
                    <a:pt x="5584" y="1"/>
                    <a:pt x="5584" y="1"/>
                  </a:cubicBezTo>
                  <a:close/>
                </a:path>
              </a:pathLst>
            </a:custGeom>
            <a:solidFill>
              <a:srgbClr val="595959">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4" name="Google Shape;316;p17"/>
            <p:cNvSpPr/>
            <p:nvPr/>
          </p:nvSpPr>
          <p:spPr>
            <a:xfrm>
              <a:off x="1183100" y="1529307"/>
              <a:ext cx="266453" cy="198851"/>
            </a:xfrm>
            <a:custGeom>
              <a:avLst/>
              <a:gdLst/>
              <a:ahLst/>
              <a:cxnLst/>
              <a:rect l="l" t="t" r="r" b="b"/>
              <a:pathLst>
                <a:path w="12869" h="9604" extrusionOk="0">
                  <a:moveTo>
                    <a:pt x="9080" y="0"/>
                  </a:moveTo>
                  <a:cubicBezTo>
                    <a:pt x="6497" y="0"/>
                    <a:pt x="0" y="3127"/>
                    <a:pt x="281" y="7436"/>
                  </a:cubicBezTo>
                  <a:cubicBezTo>
                    <a:pt x="391" y="9096"/>
                    <a:pt x="762" y="9603"/>
                    <a:pt x="1344" y="9603"/>
                  </a:cubicBezTo>
                  <a:cubicBezTo>
                    <a:pt x="2260" y="9603"/>
                    <a:pt x="3697" y="8345"/>
                    <a:pt x="5451" y="8345"/>
                  </a:cubicBezTo>
                  <a:cubicBezTo>
                    <a:pt x="5528" y="8345"/>
                    <a:pt x="5605" y="8347"/>
                    <a:pt x="5683" y="8352"/>
                  </a:cubicBezTo>
                  <a:cubicBezTo>
                    <a:pt x="7419" y="8448"/>
                    <a:pt x="8528" y="8593"/>
                    <a:pt x="9155" y="8738"/>
                  </a:cubicBezTo>
                  <a:cubicBezTo>
                    <a:pt x="9204" y="8743"/>
                    <a:pt x="9254" y="8745"/>
                    <a:pt x="9303" y="8745"/>
                  </a:cubicBezTo>
                  <a:cubicBezTo>
                    <a:pt x="9734" y="8745"/>
                    <a:pt x="10149" y="8559"/>
                    <a:pt x="10409" y="8256"/>
                  </a:cubicBezTo>
                  <a:cubicBezTo>
                    <a:pt x="11084" y="7387"/>
                    <a:pt x="12290" y="5507"/>
                    <a:pt x="12772" y="1986"/>
                  </a:cubicBezTo>
                  <a:cubicBezTo>
                    <a:pt x="12869" y="1359"/>
                    <a:pt x="12483" y="684"/>
                    <a:pt x="11856" y="491"/>
                  </a:cubicBezTo>
                  <a:cubicBezTo>
                    <a:pt x="11036" y="201"/>
                    <a:pt x="10168" y="57"/>
                    <a:pt x="9300" y="9"/>
                  </a:cubicBezTo>
                  <a:cubicBezTo>
                    <a:pt x="9230" y="3"/>
                    <a:pt x="9157" y="0"/>
                    <a:pt x="9080"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5" name="Google Shape;317;p17"/>
            <p:cNvSpPr/>
            <p:nvPr/>
          </p:nvSpPr>
          <p:spPr>
            <a:xfrm>
              <a:off x="1274820" y="1587362"/>
              <a:ext cx="110834" cy="82634"/>
            </a:xfrm>
            <a:custGeom>
              <a:avLst/>
              <a:gdLst/>
              <a:ahLst/>
              <a:cxnLst/>
              <a:rect l="l" t="t" r="r" b="b"/>
              <a:pathLst>
                <a:path w="5353" h="3991" extrusionOk="0">
                  <a:moveTo>
                    <a:pt x="3805" y="1"/>
                  </a:moveTo>
                  <a:cubicBezTo>
                    <a:pt x="2793" y="1"/>
                    <a:pt x="0" y="1335"/>
                    <a:pt x="95" y="3088"/>
                  </a:cubicBezTo>
                  <a:cubicBezTo>
                    <a:pt x="150" y="3779"/>
                    <a:pt x="307" y="3990"/>
                    <a:pt x="549" y="3990"/>
                  </a:cubicBezTo>
                  <a:cubicBezTo>
                    <a:pt x="930" y="3990"/>
                    <a:pt x="1519" y="3470"/>
                    <a:pt x="2247" y="3470"/>
                  </a:cubicBezTo>
                  <a:cubicBezTo>
                    <a:pt x="2285" y="3470"/>
                    <a:pt x="2323" y="3471"/>
                    <a:pt x="2362" y="3474"/>
                  </a:cubicBezTo>
                  <a:cubicBezTo>
                    <a:pt x="3085" y="3522"/>
                    <a:pt x="3519" y="3571"/>
                    <a:pt x="3761" y="3619"/>
                  </a:cubicBezTo>
                  <a:cubicBezTo>
                    <a:pt x="3795" y="3627"/>
                    <a:pt x="3830" y="3631"/>
                    <a:pt x="3867" y="3631"/>
                  </a:cubicBezTo>
                  <a:cubicBezTo>
                    <a:pt x="4034" y="3631"/>
                    <a:pt x="4212" y="3545"/>
                    <a:pt x="4291" y="3426"/>
                  </a:cubicBezTo>
                  <a:cubicBezTo>
                    <a:pt x="4870" y="2654"/>
                    <a:pt x="5207" y="1786"/>
                    <a:pt x="5304" y="822"/>
                  </a:cubicBezTo>
                  <a:cubicBezTo>
                    <a:pt x="5352" y="581"/>
                    <a:pt x="5207" y="291"/>
                    <a:pt x="4918" y="243"/>
                  </a:cubicBezTo>
                  <a:cubicBezTo>
                    <a:pt x="4580" y="98"/>
                    <a:pt x="4243" y="50"/>
                    <a:pt x="3857" y="2"/>
                  </a:cubicBezTo>
                  <a:cubicBezTo>
                    <a:pt x="3840" y="1"/>
                    <a:pt x="3823" y="1"/>
                    <a:pt x="3805"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6" name="Google Shape;318;p17"/>
            <p:cNvSpPr/>
            <p:nvPr/>
          </p:nvSpPr>
          <p:spPr>
            <a:xfrm>
              <a:off x="1906857" y="1476636"/>
              <a:ext cx="81888" cy="75697"/>
            </a:xfrm>
            <a:custGeom>
              <a:avLst/>
              <a:gdLst/>
              <a:ahLst/>
              <a:cxnLst/>
              <a:rect l="l" t="t" r="r" b="b"/>
              <a:pathLst>
                <a:path w="3955" h="3656" extrusionOk="0">
                  <a:moveTo>
                    <a:pt x="1495" y="0"/>
                  </a:moveTo>
                  <a:cubicBezTo>
                    <a:pt x="1147" y="0"/>
                    <a:pt x="823" y="109"/>
                    <a:pt x="579" y="334"/>
                  </a:cubicBezTo>
                  <a:cubicBezTo>
                    <a:pt x="0" y="913"/>
                    <a:pt x="48" y="2022"/>
                    <a:pt x="820" y="2842"/>
                  </a:cubicBezTo>
                  <a:cubicBezTo>
                    <a:pt x="1295" y="3376"/>
                    <a:pt x="1898" y="3655"/>
                    <a:pt x="2438" y="3655"/>
                  </a:cubicBezTo>
                  <a:cubicBezTo>
                    <a:pt x="2775" y="3655"/>
                    <a:pt x="3087" y="3547"/>
                    <a:pt x="3328" y="3324"/>
                  </a:cubicBezTo>
                  <a:cubicBezTo>
                    <a:pt x="3955" y="2745"/>
                    <a:pt x="3858" y="1636"/>
                    <a:pt x="3087" y="768"/>
                  </a:cubicBezTo>
                  <a:cubicBezTo>
                    <a:pt x="2645" y="267"/>
                    <a:pt x="2041" y="0"/>
                    <a:pt x="1495"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7" name="Google Shape;319;p17"/>
            <p:cNvSpPr/>
            <p:nvPr/>
          </p:nvSpPr>
          <p:spPr>
            <a:xfrm>
              <a:off x="1919818" y="1401252"/>
              <a:ext cx="148807" cy="138372"/>
            </a:xfrm>
            <a:custGeom>
              <a:avLst/>
              <a:gdLst/>
              <a:ahLst/>
              <a:cxnLst/>
              <a:rect l="l" t="t" r="r" b="b"/>
              <a:pathLst>
                <a:path w="7187" h="6683" extrusionOk="0">
                  <a:moveTo>
                    <a:pt x="5420" y="1"/>
                  </a:moveTo>
                  <a:cubicBezTo>
                    <a:pt x="3902" y="1"/>
                    <a:pt x="1185" y="2843"/>
                    <a:pt x="387" y="3686"/>
                  </a:cubicBezTo>
                  <a:cubicBezTo>
                    <a:pt x="242" y="3879"/>
                    <a:pt x="146" y="4120"/>
                    <a:pt x="97" y="4361"/>
                  </a:cubicBezTo>
                  <a:cubicBezTo>
                    <a:pt x="1" y="5036"/>
                    <a:pt x="242" y="5711"/>
                    <a:pt x="773" y="6194"/>
                  </a:cubicBezTo>
                  <a:cubicBezTo>
                    <a:pt x="1014" y="6338"/>
                    <a:pt x="1255" y="6531"/>
                    <a:pt x="1592" y="6628"/>
                  </a:cubicBezTo>
                  <a:cubicBezTo>
                    <a:pt x="1703" y="6665"/>
                    <a:pt x="1821" y="6683"/>
                    <a:pt x="1939" y="6683"/>
                  </a:cubicBezTo>
                  <a:cubicBezTo>
                    <a:pt x="2285" y="6683"/>
                    <a:pt x="2643" y="6529"/>
                    <a:pt x="2895" y="6242"/>
                  </a:cubicBezTo>
                  <a:cubicBezTo>
                    <a:pt x="3956" y="4795"/>
                    <a:pt x="7187" y="696"/>
                    <a:pt x="5788" y="69"/>
                  </a:cubicBezTo>
                  <a:cubicBezTo>
                    <a:pt x="5676" y="22"/>
                    <a:pt x="5553" y="1"/>
                    <a:pt x="542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8" name="Google Shape;320;p17"/>
            <p:cNvSpPr/>
            <p:nvPr/>
          </p:nvSpPr>
          <p:spPr>
            <a:xfrm>
              <a:off x="1437534" y="1476636"/>
              <a:ext cx="82903" cy="75697"/>
            </a:xfrm>
            <a:custGeom>
              <a:avLst/>
              <a:gdLst/>
              <a:ahLst/>
              <a:cxnLst/>
              <a:rect l="l" t="t" r="r" b="b"/>
              <a:pathLst>
                <a:path w="4004" h="3656" extrusionOk="0">
                  <a:moveTo>
                    <a:pt x="2474" y="0"/>
                  </a:moveTo>
                  <a:cubicBezTo>
                    <a:pt x="1938" y="0"/>
                    <a:pt x="1340" y="267"/>
                    <a:pt x="869" y="768"/>
                  </a:cubicBezTo>
                  <a:cubicBezTo>
                    <a:pt x="146" y="1636"/>
                    <a:pt x="1" y="2745"/>
                    <a:pt x="628" y="3324"/>
                  </a:cubicBezTo>
                  <a:cubicBezTo>
                    <a:pt x="869" y="3547"/>
                    <a:pt x="1188" y="3655"/>
                    <a:pt x="1531" y="3655"/>
                  </a:cubicBezTo>
                  <a:cubicBezTo>
                    <a:pt x="2080" y="3655"/>
                    <a:pt x="2690" y="3376"/>
                    <a:pt x="3136" y="2842"/>
                  </a:cubicBezTo>
                  <a:cubicBezTo>
                    <a:pt x="3907" y="2022"/>
                    <a:pt x="4004" y="913"/>
                    <a:pt x="3377" y="334"/>
                  </a:cubicBezTo>
                  <a:cubicBezTo>
                    <a:pt x="3133" y="109"/>
                    <a:pt x="2816" y="0"/>
                    <a:pt x="2474"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9" name="Google Shape;321;p17"/>
            <p:cNvSpPr/>
            <p:nvPr/>
          </p:nvSpPr>
          <p:spPr>
            <a:xfrm>
              <a:off x="1358651" y="1401252"/>
              <a:ext cx="148807" cy="138372"/>
            </a:xfrm>
            <a:custGeom>
              <a:avLst/>
              <a:gdLst/>
              <a:ahLst/>
              <a:cxnLst/>
              <a:rect l="l" t="t" r="r" b="b"/>
              <a:pathLst>
                <a:path w="7187" h="6683" extrusionOk="0">
                  <a:moveTo>
                    <a:pt x="1757" y="1"/>
                  </a:moveTo>
                  <a:cubicBezTo>
                    <a:pt x="1628" y="1"/>
                    <a:pt x="1508" y="22"/>
                    <a:pt x="1400" y="69"/>
                  </a:cubicBezTo>
                  <a:cubicBezTo>
                    <a:pt x="1" y="696"/>
                    <a:pt x="3136" y="4795"/>
                    <a:pt x="4293" y="6242"/>
                  </a:cubicBezTo>
                  <a:cubicBezTo>
                    <a:pt x="4509" y="6529"/>
                    <a:pt x="4858" y="6683"/>
                    <a:pt x="5221" y="6683"/>
                  </a:cubicBezTo>
                  <a:cubicBezTo>
                    <a:pt x="5346" y="6683"/>
                    <a:pt x="5472" y="6665"/>
                    <a:pt x="5595" y="6628"/>
                  </a:cubicBezTo>
                  <a:cubicBezTo>
                    <a:pt x="5885" y="6531"/>
                    <a:pt x="6174" y="6338"/>
                    <a:pt x="6415" y="6194"/>
                  </a:cubicBezTo>
                  <a:cubicBezTo>
                    <a:pt x="6946" y="5711"/>
                    <a:pt x="7187" y="5036"/>
                    <a:pt x="7042" y="4361"/>
                  </a:cubicBezTo>
                  <a:cubicBezTo>
                    <a:pt x="7042" y="4120"/>
                    <a:pt x="6946" y="3879"/>
                    <a:pt x="6753" y="3686"/>
                  </a:cubicBezTo>
                  <a:cubicBezTo>
                    <a:pt x="5954" y="2843"/>
                    <a:pt x="3238" y="1"/>
                    <a:pt x="175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0" name="Google Shape;322;p17"/>
            <p:cNvSpPr/>
            <p:nvPr/>
          </p:nvSpPr>
          <p:spPr>
            <a:xfrm>
              <a:off x="1795013" y="1401252"/>
              <a:ext cx="105865" cy="80315"/>
            </a:xfrm>
            <a:custGeom>
              <a:avLst/>
              <a:gdLst/>
              <a:ahLst/>
              <a:cxnLst/>
              <a:rect l="l" t="t" r="r" b="b"/>
              <a:pathLst>
                <a:path w="5113" h="3879" extrusionOk="0">
                  <a:moveTo>
                    <a:pt x="263" y="0"/>
                  </a:moveTo>
                  <a:cubicBezTo>
                    <a:pt x="209" y="0"/>
                    <a:pt x="165" y="35"/>
                    <a:pt x="97" y="69"/>
                  </a:cubicBezTo>
                  <a:cubicBezTo>
                    <a:pt x="0" y="165"/>
                    <a:pt x="0" y="310"/>
                    <a:pt x="97" y="406"/>
                  </a:cubicBezTo>
                  <a:cubicBezTo>
                    <a:pt x="435" y="792"/>
                    <a:pt x="820" y="1130"/>
                    <a:pt x="1158" y="1419"/>
                  </a:cubicBezTo>
                  <a:cubicBezTo>
                    <a:pt x="1544" y="1757"/>
                    <a:pt x="1930" y="2046"/>
                    <a:pt x="2315" y="2335"/>
                  </a:cubicBezTo>
                  <a:cubicBezTo>
                    <a:pt x="3087" y="2914"/>
                    <a:pt x="3859" y="3396"/>
                    <a:pt x="4727" y="3879"/>
                  </a:cubicBezTo>
                  <a:lnTo>
                    <a:pt x="4920" y="3879"/>
                  </a:lnTo>
                  <a:cubicBezTo>
                    <a:pt x="5016" y="3782"/>
                    <a:pt x="5113" y="3686"/>
                    <a:pt x="5064" y="3541"/>
                  </a:cubicBezTo>
                  <a:cubicBezTo>
                    <a:pt x="4823" y="3059"/>
                    <a:pt x="4534" y="2625"/>
                    <a:pt x="4196" y="2287"/>
                  </a:cubicBezTo>
                  <a:cubicBezTo>
                    <a:pt x="3810" y="1901"/>
                    <a:pt x="3473" y="1564"/>
                    <a:pt x="3039" y="1274"/>
                  </a:cubicBezTo>
                  <a:cubicBezTo>
                    <a:pt x="2653" y="985"/>
                    <a:pt x="2219" y="744"/>
                    <a:pt x="1785" y="551"/>
                  </a:cubicBezTo>
                  <a:cubicBezTo>
                    <a:pt x="1303" y="310"/>
                    <a:pt x="820" y="117"/>
                    <a:pt x="338" y="20"/>
                  </a:cubicBezTo>
                  <a:cubicBezTo>
                    <a:pt x="310" y="6"/>
                    <a:pt x="286" y="0"/>
                    <a:pt x="2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1" name="Google Shape;323;p17"/>
            <p:cNvSpPr/>
            <p:nvPr/>
          </p:nvSpPr>
          <p:spPr>
            <a:xfrm>
              <a:off x="1241838" y="2005773"/>
              <a:ext cx="938661" cy="492862"/>
            </a:xfrm>
            <a:custGeom>
              <a:avLst/>
              <a:gdLst/>
              <a:ahLst/>
              <a:cxnLst/>
              <a:rect l="l" t="t" r="r" b="b"/>
              <a:pathLst>
                <a:path w="45335" h="23804" extrusionOk="0">
                  <a:moveTo>
                    <a:pt x="3907" y="0"/>
                  </a:moveTo>
                  <a:lnTo>
                    <a:pt x="1254" y="7813"/>
                  </a:lnTo>
                  <a:cubicBezTo>
                    <a:pt x="531" y="5739"/>
                    <a:pt x="145" y="3617"/>
                    <a:pt x="49" y="1447"/>
                  </a:cubicBezTo>
                  <a:cubicBezTo>
                    <a:pt x="49" y="1978"/>
                    <a:pt x="0" y="2556"/>
                    <a:pt x="0" y="3087"/>
                  </a:cubicBezTo>
                  <a:cubicBezTo>
                    <a:pt x="0" y="12588"/>
                    <a:pt x="4968" y="19967"/>
                    <a:pt x="12636" y="23343"/>
                  </a:cubicBezTo>
                  <a:cubicBezTo>
                    <a:pt x="13271" y="23625"/>
                    <a:pt x="13925" y="23736"/>
                    <a:pt x="14596" y="23736"/>
                  </a:cubicBezTo>
                  <a:cubicBezTo>
                    <a:pt x="17138" y="23736"/>
                    <a:pt x="19933" y="22137"/>
                    <a:pt x="22909" y="22137"/>
                  </a:cubicBezTo>
                  <a:cubicBezTo>
                    <a:pt x="25918" y="22137"/>
                    <a:pt x="28650" y="23804"/>
                    <a:pt x="31128" y="23804"/>
                  </a:cubicBezTo>
                  <a:cubicBezTo>
                    <a:pt x="31748" y="23804"/>
                    <a:pt x="32352" y="23699"/>
                    <a:pt x="32940" y="23439"/>
                  </a:cubicBezTo>
                  <a:cubicBezTo>
                    <a:pt x="40560" y="20063"/>
                    <a:pt x="45334" y="12684"/>
                    <a:pt x="45334" y="3087"/>
                  </a:cubicBezTo>
                  <a:cubicBezTo>
                    <a:pt x="45334" y="2556"/>
                    <a:pt x="45334" y="1978"/>
                    <a:pt x="45286" y="1399"/>
                  </a:cubicBezTo>
                  <a:cubicBezTo>
                    <a:pt x="45190" y="3569"/>
                    <a:pt x="44804" y="5643"/>
                    <a:pt x="44177" y="7717"/>
                  </a:cubicBezTo>
                  <a:lnTo>
                    <a:pt x="41573" y="0"/>
                  </a:lnTo>
                  <a:lnTo>
                    <a:pt x="41573" y="0"/>
                  </a:lnTo>
                  <a:cubicBezTo>
                    <a:pt x="41573" y="1"/>
                    <a:pt x="41380" y="9646"/>
                    <a:pt x="42923" y="10803"/>
                  </a:cubicBezTo>
                  <a:cubicBezTo>
                    <a:pt x="40801" y="14999"/>
                    <a:pt x="37280" y="18375"/>
                    <a:pt x="32940" y="20256"/>
                  </a:cubicBezTo>
                  <a:cubicBezTo>
                    <a:pt x="32343" y="20520"/>
                    <a:pt x="31728" y="20626"/>
                    <a:pt x="31095" y="20626"/>
                  </a:cubicBezTo>
                  <a:cubicBezTo>
                    <a:pt x="28613" y="20626"/>
                    <a:pt x="25868" y="19002"/>
                    <a:pt x="22909" y="19002"/>
                  </a:cubicBezTo>
                  <a:cubicBezTo>
                    <a:pt x="20009" y="19002"/>
                    <a:pt x="17170" y="20602"/>
                    <a:pt x="14606" y="20602"/>
                  </a:cubicBezTo>
                  <a:cubicBezTo>
                    <a:pt x="13929" y="20602"/>
                    <a:pt x="13271" y="20490"/>
                    <a:pt x="12636" y="20208"/>
                  </a:cubicBezTo>
                  <a:cubicBezTo>
                    <a:pt x="8295" y="18327"/>
                    <a:pt x="4727" y="14999"/>
                    <a:pt x="2508" y="10803"/>
                  </a:cubicBezTo>
                  <a:cubicBezTo>
                    <a:pt x="4100" y="9694"/>
                    <a:pt x="3907" y="1"/>
                    <a:pt x="3907" y="0"/>
                  </a:cubicBezTo>
                  <a:close/>
                </a:path>
              </a:pathLst>
            </a:custGeom>
            <a:solidFill>
              <a:srgbClr val="595959">
                <a:alpha val="72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2" name="Google Shape;324;p17"/>
            <p:cNvSpPr/>
            <p:nvPr/>
          </p:nvSpPr>
          <p:spPr>
            <a:xfrm>
              <a:off x="1189912" y="2004780"/>
              <a:ext cx="132823" cy="212185"/>
            </a:xfrm>
            <a:custGeom>
              <a:avLst/>
              <a:gdLst/>
              <a:ahLst/>
              <a:cxnLst/>
              <a:rect l="l" t="t" r="r" b="b"/>
              <a:pathLst>
                <a:path w="6415" h="10248" extrusionOk="0">
                  <a:moveTo>
                    <a:pt x="3232" y="0"/>
                  </a:moveTo>
                  <a:cubicBezTo>
                    <a:pt x="3232" y="0"/>
                    <a:pt x="0" y="9115"/>
                    <a:pt x="2122" y="10176"/>
                  </a:cubicBezTo>
                  <a:cubicBezTo>
                    <a:pt x="2219" y="10224"/>
                    <a:pt x="2315" y="10247"/>
                    <a:pt x="2411" y="10247"/>
                  </a:cubicBezTo>
                  <a:cubicBezTo>
                    <a:pt x="4437" y="10247"/>
                    <a:pt x="6415" y="48"/>
                    <a:pt x="6415" y="48"/>
                  </a:cubicBezTo>
                  <a:lnTo>
                    <a:pt x="3232" y="0"/>
                  </a:lnTo>
                  <a:close/>
                </a:path>
              </a:pathLst>
            </a:custGeom>
            <a:solidFill>
              <a:srgbClr val="F1F3DE"/>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3" name="Google Shape;325;p17"/>
            <p:cNvSpPr/>
            <p:nvPr/>
          </p:nvSpPr>
          <p:spPr>
            <a:xfrm>
              <a:off x="2102554" y="1998775"/>
              <a:ext cx="132823" cy="218189"/>
            </a:xfrm>
            <a:custGeom>
              <a:avLst/>
              <a:gdLst/>
              <a:ahLst/>
              <a:cxnLst/>
              <a:rect l="l" t="t" r="r" b="b"/>
              <a:pathLst>
                <a:path w="6415" h="10538" extrusionOk="0">
                  <a:moveTo>
                    <a:pt x="2991" y="1"/>
                  </a:moveTo>
                  <a:lnTo>
                    <a:pt x="1" y="338"/>
                  </a:lnTo>
                  <a:cubicBezTo>
                    <a:pt x="1" y="338"/>
                    <a:pt x="1935" y="10537"/>
                    <a:pt x="3957" y="10537"/>
                  </a:cubicBezTo>
                  <a:cubicBezTo>
                    <a:pt x="4053" y="10537"/>
                    <a:pt x="4149" y="10514"/>
                    <a:pt x="4245" y="10466"/>
                  </a:cubicBezTo>
                  <a:cubicBezTo>
                    <a:pt x="6415" y="9405"/>
                    <a:pt x="2991" y="1"/>
                    <a:pt x="2991" y="1"/>
                  </a:cubicBezTo>
                  <a:close/>
                </a:path>
              </a:pathLst>
            </a:custGeom>
            <a:solidFill>
              <a:srgbClr val="F1F3DE"/>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024" y="72332"/>
            <a:ext cx="3024588" cy="1724498"/>
          </a:xfrm>
          <a:prstGeom prst="rect">
            <a:avLst/>
          </a:prstGeom>
        </p:spPr>
      </p:pic>
      <p:sp>
        <p:nvSpPr>
          <p:cNvPr id="55" name="TextBox 54"/>
          <p:cNvSpPr txBox="1"/>
          <p:nvPr/>
        </p:nvSpPr>
        <p:spPr>
          <a:xfrm>
            <a:off x="2096695" y="440740"/>
            <a:ext cx="2823245" cy="646331"/>
          </a:xfrm>
          <a:prstGeom prst="rect">
            <a:avLst/>
          </a:prstGeom>
          <a:noFill/>
        </p:spPr>
        <p:txBody>
          <a:bodyPr wrap="square" rtlCol="0">
            <a:spAutoFit/>
          </a:bodyPr>
          <a:lstStyle/>
          <a:p>
            <a:pPr algn="ctr"/>
            <a:r>
              <a:rPr lang="en-US" b="1" dirty="0" err="1">
                <a:latin typeface="UTM Neo Sans Intel" pitchFamily="18" charset="0"/>
              </a:rPr>
              <a:t>Em</a:t>
            </a:r>
            <a:r>
              <a:rPr lang="en-US" b="1" dirty="0">
                <a:latin typeface="UTM Neo Sans Intel" pitchFamily="18" charset="0"/>
              </a:rPr>
              <a:t> </a:t>
            </a:r>
            <a:r>
              <a:rPr lang="en-US" b="1" dirty="0" err="1">
                <a:latin typeface="UTM Neo Sans Intel" pitchFamily="18" charset="0"/>
              </a:rPr>
              <a:t>hãy</a:t>
            </a:r>
            <a:r>
              <a:rPr lang="en-US" b="1" dirty="0">
                <a:latin typeface="UTM Neo Sans Intel" pitchFamily="18" charset="0"/>
              </a:rPr>
              <a:t> </a:t>
            </a:r>
            <a:r>
              <a:rPr lang="en-US" b="1" dirty="0" err="1">
                <a:latin typeface="UTM Neo Sans Intel" pitchFamily="18" charset="0"/>
              </a:rPr>
              <a:t>trình</a:t>
            </a:r>
            <a:r>
              <a:rPr lang="en-US" b="1" dirty="0">
                <a:latin typeface="UTM Neo Sans Intel" pitchFamily="18" charset="0"/>
              </a:rPr>
              <a:t> </a:t>
            </a:r>
            <a:r>
              <a:rPr lang="en-US" b="1" dirty="0" err="1">
                <a:latin typeface="UTM Neo Sans Intel" pitchFamily="18" charset="0"/>
              </a:rPr>
              <a:t>bày</a:t>
            </a:r>
            <a:r>
              <a:rPr lang="en-US" b="1" dirty="0">
                <a:latin typeface="UTM Neo Sans Intel" pitchFamily="18" charset="0"/>
              </a:rPr>
              <a:t> </a:t>
            </a:r>
          </a:p>
          <a:p>
            <a:pPr algn="ctr"/>
            <a:r>
              <a:rPr lang="en-US" b="1" dirty="0" err="1">
                <a:latin typeface="UTM Neo Sans Intel" pitchFamily="18" charset="0"/>
              </a:rPr>
              <a:t>trong</a:t>
            </a:r>
            <a:r>
              <a:rPr lang="en-US" b="1" dirty="0">
                <a:latin typeface="UTM Neo Sans Intel" pitchFamily="18" charset="0"/>
              </a:rPr>
              <a:t> 1 </a:t>
            </a:r>
            <a:r>
              <a:rPr lang="en-US" b="1" dirty="0" err="1">
                <a:latin typeface="UTM Neo Sans Intel" pitchFamily="18" charset="0"/>
              </a:rPr>
              <a:t>phút</a:t>
            </a:r>
            <a:r>
              <a:rPr lang="en-US" b="1" dirty="0">
                <a:latin typeface="UTM Neo Sans Intel"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barn(outHorizontal)">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500" fill="hold"/>
                                        <p:tgtEl>
                                          <p:spTgt spid="60"/>
                                        </p:tgtEl>
                                        <p:attrNameLst>
                                          <p:attrName>ppt_w</p:attrName>
                                        </p:attrNameLst>
                                      </p:cBhvr>
                                      <p:tavLst>
                                        <p:tav tm="0">
                                          <p:val>
                                            <p:fltVal val="0"/>
                                          </p:val>
                                        </p:tav>
                                        <p:tav tm="100000">
                                          <p:val>
                                            <p:strVal val="#ppt_w"/>
                                          </p:val>
                                        </p:tav>
                                      </p:tavLst>
                                    </p:anim>
                                    <p:anim calcmode="lin" valueType="num">
                                      <p:cBhvr>
                                        <p:cTn id="39" dur="500" fill="hold"/>
                                        <p:tgtEl>
                                          <p:spTgt spid="60"/>
                                        </p:tgtEl>
                                        <p:attrNameLst>
                                          <p:attrName>ppt_h</p:attrName>
                                        </p:attrNameLst>
                                      </p:cBhvr>
                                      <p:tavLst>
                                        <p:tav tm="0">
                                          <p:val>
                                            <p:fltVal val="0"/>
                                          </p:val>
                                        </p:tav>
                                        <p:tav tm="100000">
                                          <p:val>
                                            <p:strVal val="#ppt_h"/>
                                          </p:val>
                                        </p:tav>
                                      </p:tavLst>
                                    </p:anim>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179"/>
                                        </p:tgtEl>
                                        <p:attrNameLst>
                                          <p:attrName>style.visibility</p:attrName>
                                        </p:attrNameLst>
                                      </p:cBhvr>
                                      <p:to>
                                        <p:strVal val="visible"/>
                                      </p:to>
                                    </p:set>
                                    <p:animEffect transition="in" filter="wipe(right)">
                                      <p:cBhvr>
                                        <p:cTn id="45" dur="500"/>
                                        <p:tgtEl>
                                          <p:spTgt spid="1179"/>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176"/>
                                        </p:tgtEl>
                                        <p:attrNameLst>
                                          <p:attrName>style.visibility</p:attrName>
                                        </p:attrNameLst>
                                      </p:cBhvr>
                                      <p:to>
                                        <p:strVal val="visible"/>
                                      </p:to>
                                    </p:set>
                                    <p:animEffect transition="in" filter="wipe(right)">
                                      <p:cBhvr>
                                        <p:cTn id="48" dur="500"/>
                                        <p:tgtEl>
                                          <p:spTgt spid="1176"/>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83"/>
                                        </p:tgtEl>
                                        <p:attrNameLst>
                                          <p:attrName>style.visibility</p:attrName>
                                        </p:attrNameLst>
                                      </p:cBhvr>
                                      <p:to>
                                        <p:strVal val="visible"/>
                                      </p:to>
                                    </p:set>
                                    <p:animEffect transition="in" filter="wipe(left)">
                                      <p:cBhvr>
                                        <p:cTn id="57" dur="500"/>
                                        <p:tgtEl>
                                          <p:spTgt spid="118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80"/>
                                        </p:tgtEl>
                                        <p:attrNameLst>
                                          <p:attrName>style.visibility</p:attrName>
                                        </p:attrNameLst>
                                      </p:cBhvr>
                                      <p:to>
                                        <p:strVal val="visible"/>
                                      </p:to>
                                    </p:set>
                                    <p:animEffect transition="in" filter="wipe(left)">
                                      <p:cBhvr>
                                        <p:cTn id="60" dur="500"/>
                                        <p:tgtEl>
                                          <p:spTgt spid="1180"/>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188"/>
                                        </p:tgtEl>
                                        <p:attrNameLst>
                                          <p:attrName>style.visibility</p:attrName>
                                        </p:attrNameLst>
                                      </p:cBhvr>
                                      <p:to>
                                        <p:strVal val="visible"/>
                                      </p:to>
                                    </p:set>
                                    <p:animEffect transition="in" filter="wipe(up)">
                                      <p:cBhvr>
                                        <p:cTn id="69" dur="500"/>
                                        <p:tgtEl>
                                          <p:spTgt spid="1188"/>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185"/>
                                        </p:tgtEl>
                                        <p:attrNameLst>
                                          <p:attrName>style.visibility</p:attrName>
                                        </p:attrNameLst>
                                      </p:cBhvr>
                                      <p:to>
                                        <p:strVal val="visible"/>
                                      </p:to>
                                    </p:set>
                                    <p:animEffect transition="in" filter="wipe(up)">
                                      <p:cBhvr>
                                        <p:cTn id="72" dur="500"/>
                                        <p:tgtEl>
                                          <p:spTgt spid="1185"/>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0" animBg="1"/>
      <p:bldP spid="1180" grpId="0" animBg="1"/>
      <p:bldP spid="1185" grpId="0" animBg="1"/>
      <p:bldP spid="56" grpId="0" animBg="1"/>
      <p:bldP spid="57" grpId="0" animBg="1"/>
      <p:bldP spid="58" grpId="0" animBg="1"/>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4387314-A1CC-465C-BA05-67CC62DED4EA}"/>
              </a:ext>
            </a:extLst>
          </p:cNvPr>
          <p:cNvSpPr/>
          <p:nvPr/>
        </p:nvSpPr>
        <p:spPr>
          <a:xfrm>
            <a:off x="4608251" y="564709"/>
            <a:ext cx="5816600" cy="5413185"/>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Oval 3">
            <a:extLst>
              <a:ext uri="{FF2B5EF4-FFF2-40B4-BE49-F238E27FC236}">
                <a16:creationId xmlns:a16="http://schemas.microsoft.com/office/drawing/2014/main" id="{F2048318-3643-4EB4-904C-9EE979F54B2D}"/>
              </a:ext>
            </a:extLst>
          </p:cNvPr>
          <p:cNvSpPr/>
          <p:nvPr/>
        </p:nvSpPr>
        <p:spPr>
          <a:xfrm>
            <a:off x="6439140" y="799084"/>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5" name="图片 24">
            <a:extLst>
              <a:ext uri="{FF2B5EF4-FFF2-40B4-BE49-F238E27FC236}">
                <a16:creationId xmlns:a16="http://schemas.microsoft.com/office/drawing/2014/main" id="{DD8D4FEC-CE6A-40FB-B01C-37E18856B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6" y="1666752"/>
            <a:ext cx="5499667" cy="5499667"/>
          </a:xfrm>
          <a:prstGeom prst="rect">
            <a:avLst/>
          </a:prstGeom>
        </p:spPr>
      </p:pic>
      <p:sp>
        <p:nvSpPr>
          <p:cNvPr id="26" name="文本框 25">
            <a:extLst>
              <a:ext uri="{FF2B5EF4-FFF2-40B4-BE49-F238E27FC236}">
                <a16:creationId xmlns:a16="http://schemas.microsoft.com/office/drawing/2014/main" id="{85B26F08-6D52-43CD-AF5B-CEFA3A92D4CB}"/>
              </a:ext>
            </a:extLst>
          </p:cNvPr>
          <p:cNvSpPr txBox="1"/>
          <p:nvPr/>
        </p:nvSpPr>
        <p:spPr>
          <a:xfrm>
            <a:off x="5388827" y="2453128"/>
            <a:ext cx="5351864" cy="1200329"/>
          </a:xfrm>
          <a:prstGeom prst="rect">
            <a:avLst/>
          </a:prstGeom>
          <a:noFill/>
        </p:spPr>
        <p:txBody>
          <a:bodyPr wrap="square" rtlCol="0">
            <a:spAutoFit/>
          </a:bodyPr>
          <a:lstStyle/>
          <a:p>
            <a:r>
              <a:rPr lang="en-US" altLang="zh-CN" sz="7200" dirty="0">
                <a:solidFill>
                  <a:schemeClr val="bg1"/>
                </a:solidFill>
                <a:latin typeface="思源黑体 CN Heavy" panose="020B0A00000000000000" pitchFamily="34" charset="-122"/>
                <a:ea typeface="思源黑体 CN Heavy" panose="020B0A00000000000000" pitchFamily="34" charset="-122"/>
              </a:rPr>
              <a:t>Thank</a:t>
            </a:r>
            <a:r>
              <a:rPr lang="zh-CN" altLang="en-US" sz="7200" dirty="0">
                <a:solidFill>
                  <a:schemeClr val="bg1"/>
                </a:solidFill>
                <a:latin typeface="思源黑体 CN Heavy" panose="020B0A00000000000000" pitchFamily="34" charset="-122"/>
                <a:ea typeface="思源黑体 CN Heavy" panose="020B0A00000000000000" pitchFamily="34" charset="-122"/>
              </a:rPr>
              <a:t> </a:t>
            </a:r>
            <a:r>
              <a:rPr lang="en-US" altLang="zh-CN" sz="7200" dirty="0">
                <a:solidFill>
                  <a:schemeClr val="bg1"/>
                </a:solidFill>
                <a:latin typeface="思源黑体 CN Heavy" panose="020B0A00000000000000" pitchFamily="34" charset="-122"/>
                <a:ea typeface="思源黑体 CN Heavy" panose="020B0A00000000000000" pitchFamily="34" charset="-122"/>
              </a:rPr>
              <a:t>you</a:t>
            </a:r>
          </a:p>
        </p:txBody>
      </p:sp>
      <p:sp>
        <p:nvSpPr>
          <p:cNvPr id="27" name="Google Shape;13;p2">
            <a:extLst>
              <a:ext uri="{FF2B5EF4-FFF2-40B4-BE49-F238E27FC236}">
                <a16:creationId xmlns:a16="http://schemas.microsoft.com/office/drawing/2014/main" id="{009D1404-719F-471A-A78A-EBC6717DF29D}"/>
              </a:ext>
            </a:extLst>
          </p:cNvPr>
          <p:cNvSpPr/>
          <p:nvPr/>
        </p:nvSpPr>
        <p:spPr>
          <a:xfrm rot="12770">
            <a:off x="10859715" y="146788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28" name="Google Shape;14;p2">
            <a:extLst>
              <a:ext uri="{FF2B5EF4-FFF2-40B4-BE49-F238E27FC236}">
                <a16:creationId xmlns:a16="http://schemas.microsoft.com/office/drawing/2014/main" id="{7F8473A6-4658-4B7A-91D6-C9B908FB16F1}"/>
              </a:ext>
            </a:extLst>
          </p:cNvPr>
          <p:cNvSpPr/>
          <p:nvPr/>
        </p:nvSpPr>
        <p:spPr>
          <a:xfrm rot="12770">
            <a:off x="11282454" y="114908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34" name="Google Shape;13;p2">
            <a:extLst>
              <a:ext uri="{FF2B5EF4-FFF2-40B4-BE49-F238E27FC236}">
                <a16:creationId xmlns:a16="http://schemas.microsoft.com/office/drawing/2014/main"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35" name="Google Shape;14;p2">
            <a:extLst>
              <a:ext uri="{FF2B5EF4-FFF2-40B4-BE49-F238E27FC236}">
                <a16:creationId xmlns:a16="http://schemas.microsoft.com/office/drawing/2014/main"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36" name="图片 35">
            <a:extLst>
              <a:ext uri="{FF2B5EF4-FFF2-40B4-BE49-F238E27FC236}">
                <a16:creationId xmlns:a16="http://schemas.microsoft.com/office/drawing/2014/main" id="{7337A60B-49F5-4874-9273-8462D9BF3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555" y="758254"/>
            <a:ext cx="1771095" cy="1771095"/>
          </a:xfrm>
          <a:prstGeom prst="rect">
            <a:avLst/>
          </a:prstGeom>
        </p:spPr>
      </p:pic>
      <p:pic>
        <p:nvPicPr>
          <p:cNvPr id="38" name="图片 37">
            <a:extLst>
              <a:ext uri="{FF2B5EF4-FFF2-40B4-BE49-F238E27FC236}">
                <a16:creationId xmlns:a16="http://schemas.microsoft.com/office/drawing/2014/main" id="{BAFAB824-9693-496D-97CC-E97BF38B1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1728" y="3709402"/>
            <a:ext cx="2393040" cy="2393040"/>
          </a:xfrm>
          <a:prstGeom prst="rect">
            <a:avLst/>
          </a:prstGeom>
        </p:spPr>
      </p:pic>
    </p:spTree>
    <p:extLst>
      <p:ext uri="{BB962C8B-B14F-4D97-AF65-F5344CB8AC3E}">
        <p14:creationId xmlns:p14="http://schemas.microsoft.com/office/powerpoint/2010/main" val="171601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a16="http://schemas.microsoft.com/office/drawing/2014/main"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Freeform: Shape 37">
              <a:extLst>
                <a:ext uri="{FF2B5EF4-FFF2-40B4-BE49-F238E27FC236}">
                  <a16:creationId xmlns:a16="http://schemas.microsoft.com/office/drawing/2014/main"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44" name="Rectangle: Rounded Corners 43">
            <a:extLst>
              <a:ext uri="{FF2B5EF4-FFF2-40B4-BE49-F238E27FC236}">
                <a16:creationId xmlns:a16="http://schemas.microsoft.com/office/drawing/2014/main" id="{117EF8F1-6574-484E-BEEE-F10817527964}"/>
              </a:ext>
            </a:extLst>
          </p:cNvPr>
          <p:cNvSpPr/>
          <p:nvPr/>
        </p:nvSpPr>
        <p:spPr>
          <a:xfrm>
            <a:off x="4752067"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文本框 103">
            <a:extLst>
              <a:ext uri="{FF2B5EF4-FFF2-40B4-BE49-F238E27FC236}">
                <a16:creationId xmlns:a16="http://schemas.microsoft.com/office/drawing/2014/main" id="{4468FA34-1F5C-47CC-89CC-AE6157BD40FE}"/>
              </a:ext>
            </a:extLst>
          </p:cNvPr>
          <p:cNvSpPr txBox="1"/>
          <p:nvPr/>
        </p:nvSpPr>
        <p:spPr>
          <a:xfrm>
            <a:off x="6153371" y="3013618"/>
            <a:ext cx="3748113" cy="1015663"/>
          </a:xfrm>
          <a:prstGeom prst="rect">
            <a:avLst/>
          </a:prstGeom>
          <a:noFill/>
        </p:spPr>
        <p:txBody>
          <a:bodyPr wrap="square" rtlCol="0">
            <a:spAutoFit/>
          </a:bodyPr>
          <a:lstStyle/>
          <a:p>
            <a:r>
              <a:rPr lang="en-US" altLang="zh-CN" sz="6000" dirty="0" err="1">
                <a:solidFill>
                  <a:srgbClr val="EE7971"/>
                </a:solidFill>
                <a:latin typeface="UTM Showcard" pitchFamily="18" charset="0"/>
                <a:ea typeface="思源黑体 CN Heavy" panose="020B0A00000000000000" pitchFamily="34" charset="-122"/>
              </a:rPr>
              <a:t>Bài</a:t>
            </a:r>
            <a:r>
              <a:rPr lang="en-US" altLang="zh-CN" sz="6000" dirty="0">
                <a:solidFill>
                  <a:srgbClr val="EE7971"/>
                </a:solidFill>
                <a:latin typeface="UTM Showcard" pitchFamily="18" charset="0"/>
                <a:ea typeface="思源黑体 CN Heavy" panose="020B0A00000000000000" pitchFamily="34" charset="-122"/>
              </a:rPr>
              <a:t> </a:t>
            </a:r>
            <a:r>
              <a:rPr lang="en-US" altLang="zh-CN" sz="6000" dirty="0" err="1">
                <a:solidFill>
                  <a:srgbClr val="EE7971"/>
                </a:solidFill>
                <a:latin typeface="UTM Showcard" pitchFamily="18" charset="0"/>
                <a:ea typeface="思源黑体 CN Heavy" panose="020B0A00000000000000" pitchFamily="34" charset="-122"/>
              </a:rPr>
              <a:t>tập</a:t>
            </a:r>
            <a:r>
              <a:rPr lang="en-US" altLang="zh-CN" sz="6000" dirty="0">
                <a:solidFill>
                  <a:srgbClr val="EE7971"/>
                </a:solidFill>
                <a:latin typeface="UTM Showcard" pitchFamily="18" charset="0"/>
                <a:ea typeface="思源黑体 CN Heavy" panose="020B0A00000000000000" pitchFamily="34" charset="-122"/>
              </a:rPr>
              <a:t> 1</a:t>
            </a:r>
          </a:p>
        </p:txBody>
      </p:sp>
      <p:sp>
        <p:nvSpPr>
          <p:cNvPr id="108" name="Google Shape;13;p2">
            <a:extLst>
              <a:ext uri="{FF2B5EF4-FFF2-40B4-BE49-F238E27FC236}">
                <a16:creationId xmlns:a16="http://schemas.microsoft.com/office/drawing/2014/main"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09" name="Google Shape;14;p2">
            <a:extLst>
              <a:ext uri="{FF2B5EF4-FFF2-40B4-BE49-F238E27FC236}">
                <a16:creationId xmlns:a16="http://schemas.microsoft.com/office/drawing/2014/main"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10" name="Oval 3">
            <a:extLst>
              <a:ext uri="{FF2B5EF4-FFF2-40B4-BE49-F238E27FC236}">
                <a16:creationId xmlns:a16="http://schemas.microsoft.com/office/drawing/2014/main" id="{C8174641-5C80-4379-8F77-F94DF907BAE9}"/>
              </a:ext>
            </a:extLst>
          </p:cNvPr>
          <p:cNvSpPr/>
          <p:nvPr/>
        </p:nvSpPr>
        <p:spPr>
          <a:xfrm>
            <a:off x="-2474583" y="-721237"/>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图片 8">
            <a:extLst>
              <a:ext uri="{FF2B5EF4-FFF2-40B4-BE49-F238E27FC236}">
                <a16:creationId xmlns:a16="http://schemas.microsoft.com/office/drawing/2014/main" id="{49DE8150-5894-41A8-9A6C-4777EA3DB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0163"/>
            <a:ext cx="6096012" cy="6096012"/>
          </a:xfrm>
          <a:prstGeom prst="rect">
            <a:avLst/>
          </a:prstGeom>
        </p:spPr>
      </p:pic>
      <p:sp>
        <p:nvSpPr>
          <p:cNvPr id="111" name="Google Shape;13;p2">
            <a:extLst>
              <a:ext uri="{FF2B5EF4-FFF2-40B4-BE49-F238E27FC236}">
                <a16:creationId xmlns:a16="http://schemas.microsoft.com/office/drawing/2014/main"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12" name="Google Shape;14;p2">
            <a:extLst>
              <a:ext uri="{FF2B5EF4-FFF2-40B4-BE49-F238E27FC236}">
                <a16:creationId xmlns:a16="http://schemas.microsoft.com/office/drawing/2014/main"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300236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8" grpId="0" animBg="1"/>
      <p:bldP spid="109" grpId="0" animBg="1"/>
      <p:bldP spid="111" grpId="0" animBg="1"/>
      <p:bldP spid="1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Rectangle: Rounded Corners 43">
            <a:extLst>
              <a:ext uri="{FF2B5EF4-FFF2-40B4-BE49-F238E27FC236}">
                <a16:creationId xmlns:a16="http://schemas.microsoft.com/office/drawing/2014/main" id="{117EF8F1-6574-484E-BEEE-F10817527964}"/>
              </a:ext>
            </a:extLst>
          </p:cNvPr>
          <p:cNvSpPr/>
          <p:nvPr/>
        </p:nvSpPr>
        <p:spPr>
          <a:xfrm>
            <a:off x="2601006"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1" name="图片 90">
            <a:extLst>
              <a:ext uri="{FF2B5EF4-FFF2-40B4-BE49-F238E27FC236}">
                <a16:creationId xmlns:a16="http://schemas.microsoft.com/office/drawing/2014/main" id="{976B32B7-86AC-4B99-8C1F-FA9690C70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5" y="2477274"/>
            <a:ext cx="4183290" cy="4183290"/>
          </a:xfrm>
          <a:prstGeom prst="rect">
            <a:avLst/>
          </a:prstGeom>
        </p:spPr>
      </p:pic>
      <p:grpSp>
        <p:nvGrpSpPr>
          <p:cNvPr id="3" name="Group 2"/>
          <p:cNvGrpSpPr/>
          <p:nvPr/>
        </p:nvGrpSpPr>
        <p:grpSpPr>
          <a:xfrm>
            <a:off x="4194027" y="285662"/>
            <a:ext cx="4628419" cy="1386707"/>
            <a:chOff x="4194027" y="285662"/>
            <a:chExt cx="4628419" cy="1386707"/>
          </a:xfrm>
        </p:grpSpPr>
        <p:sp>
          <p:nvSpPr>
            <p:cNvPr id="6" name="Rectangle: Rounded Corners 5">
              <a:extLst>
                <a:ext uri="{FF2B5EF4-FFF2-40B4-BE49-F238E27FC236}">
                  <a16:creationId xmlns:a16="http://schemas.microsoft.com/office/drawing/2014/main" id="{D07A3EA0-A29B-432C-8EE9-A3B55CAD6F00}"/>
                </a:ext>
              </a:extLst>
            </p:cNvPr>
            <p:cNvSpPr/>
            <p:nvPr/>
          </p:nvSpPr>
          <p:spPr>
            <a:xfrm>
              <a:off x="4194027" y="285662"/>
              <a:ext cx="4628419" cy="138670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2" name="Title 1">
              <a:extLst>
                <a:ext uri="{FF2B5EF4-FFF2-40B4-BE49-F238E27FC236}">
                  <a16:creationId xmlns:a16="http://schemas.microsoft.com/office/drawing/2014/main" id="{55D3195A-4A1B-4CD9-AD40-F2661D11187E}"/>
                </a:ext>
              </a:extLst>
            </p:cNvPr>
            <p:cNvSpPr txBox="1">
              <a:spLocks/>
            </p:cNvSpPr>
            <p:nvPr/>
          </p:nvSpPr>
          <p:spPr>
            <a:xfrm>
              <a:off x="4227169" y="511095"/>
              <a:ext cx="4476012" cy="102592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Em</a:t>
              </a:r>
              <a:r>
                <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đã</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từng</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được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học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các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kiểu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câu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n</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ào</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a:t>
              </a:r>
              <a:endPar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endParaRPr>
            </a:p>
          </p:txBody>
        </p:sp>
      </p:grpSp>
      <p:pic>
        <p:nvPicPr>
          <p:cNvPr id="101" name="图片 100">
            <a:extLst>
              <a:ext uri="{FF2B5EF4-FFF2-40B4-BE49-F238E27FC236}">
                <a16:creationId xmlns:a16="http://schemas.microsoft.com/office/drawing/2014/main" id="{745C509B-A393-439F-BA61-A094F3EDE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803" y="3717254"/>
            <a:ext cx="2943473" cy="2943473"/>
          </a:xfrm>
          <a:prstGeom prst="rect">
            <a:avLst/>
          </a:prstGeom>
        </p:spPr>
      </p:pic>
      <p:grpSp>
        <p:nvGrpSpPr>
          <p:cNvPr id="5" name="组合 4">
            <a:extLst>
              <a:ext uri="{FF2B5EF4-FFF2-40B4-BE49-F238E27FC236}">
                <a16:creationId xmlns:a16="http://schemas.microsoft.com/office/drawing/2014/main" id="{35329074-816A-4449-8896-83F862190CDA}"/>
              </a:ext>
            </a:extLst>
          </p:cNvPr>
          <p:cNvGrpSpPr/>
          <p:nvPr/>
        </p:nvGrpSpPr>
        <p:grpSpPr>
          <a:xfrm>
            <a:off x="3279323" y="1737718"/>
            <a:ext cx="914705" cy="913916"/>
            <a:chOff x="4724430" y="1831110"/>
            <a:chExt cx="1120592" cy="1119626"/>
          </a:xfrm>
        </p:grpSpPr>
        <p:sp>
          <p:nvSpPr>
            <p:cNvPr id="104" name="Google Shape;1011;p38">
              <a:extLst>
                <a:ext uri="{FF2B5EF4-FFF2-40B4-BE49-F238E27FC236}">
                  <a16:creationId xmlns:a16="http://schemas.microsoft.com/office/drawing/2014/main" id="{8EF7D904-4379-42F4-B845-EEA670AE2D5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5" name="Google Shape;1012;p38">
              <a:extLst>
                <a:ext uri="{FF2B5EF4-FFF2-40B4-BE49-F238E27FC236}">
                  <a16:creationId xmlns:a16="http://schemas.microsoft.com/office/drawing/2014/main" id="{A7FDBF95-FA7A-4210-80F3-5C1BDE33ED8D}"/>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1</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06" name="Synergistically utilize technically sound portals with frictionless chains. Dramatically customize…">
            <a:extLst>
              <a:ext uri="{FF2B5EF4-FFF2-40B4-BE49-F238E27FC236}">
                <a16:creationId xmlns:a16="http://schemas.microsoft.com/office/drawing/2014/main" id="{D9691FFC-0F81-4DF0-A5F9-4A2BE6EE8405}"/>
              </a:ext>
            </a:extLst>
          </p:cNvPr>
          <p:cNvSpPr txBox="1"/>
          <p:nvPr/>
        </p:nvSpPr>
        <p:spPr>
          <a:xfrm>
            <a:off x="4369111" y="1745354"/>
            <a:ext cx="2326885"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altLang="zh-CN" sz="3600" b="1" kern="0" dirty="0" err="1">
                <a:solidFill>
                  <a:srgbClr val="EE7971"/>
                </a:solidFill>
                <a:latin typeface="UTM Neo Sans Intel" pitchFamily="18" charset="0"/>
                <a:ea typeface="仓耳玄三M W05" panose="02020400000000000000" pitchFamily="18" charset="-122"/>
                <a:sym typeface="Roboto Light"/>
              </a:rPr>
              <a:t>Câu</a:t>
            </a:r>
            <a:r>
              <a:rPr lang="en-US" altLang="zh-CN" sz="3600" b="1" kern="0" dirty="0">
                <a:solidFill>
                  <a:srgbClr val="EE7971"/>
                </a:solidFill>
                <a:latin typeface="UTM Neo Sans Intel" pitchFamily="18" charset="0"/>
                <a:ea typeface="仓耳玄三M W05" panose="02020400000000000000" pitchFamily="18" charset="-122"/>
                <a:sym typeface="Roboto Light"/>
              </a:rPr>
              <a:t> </a:t>
            </a:r>
            <a:r>
              <a:rPr lang="en-US" altLang="zh-CN" sz="3600" b="1" kern="0" dirty="0" err="1">
                <a:solidFill>
                  <a:srgbClr val="EE7971"/>
                </a:solidFill>
                <a:latin typeface="UTM Neo Sans Intel" pitchFamily="18" charset="0"/>
                <a:ea typeface="仓耳玄三M W05" panose="02020400000000000000" pitchFamily="18" charset="-122"/>
                <a:sym typeface="Roboto Light"/>
              </a:rPr>
              <a:t>kể</a:t>
            </a:r>
            <a:endParaRPr lang="en-US" altLang="zh-CN" sz="3600" b="1" kern="0" dirty="0">
              <a:solidFill>
                <a:srgbClr val="EE7971"/>
              </a:solidFill>
              <a:latin typeface="UTM Neo Sans Intel" pitchFamily="18" charset="0"/>
              <a:ea typeface="仓耳玄三M W05" panose="02020400000000000000" pitchFamily="18" charset="-122"/>
              <a:sym typeface="Roboto Light"/>
            </a:endParaRPr>
          </a:p>
        </p:txBody>
      </p:sp>
      <p:grpSp>
        <p:nvGrpSpPr>
          <p:cNvPr id="107" name="组合 106">
            <a:extLst>
              <a:ext uri="{FF2B5EF4-FFF2-40B4-BE49-F238E27FC236}">
                <a16:creationId xmlns:a16="http://schemas.microsoft.com/office/drawing/2014/main" id="{5957F61D-73F3-43BC-BD93-6284DE7D1F5B}"/>
              </a:ext>
            </a:extLst>
          </p:cNvPr>
          <p:cNvGrpSpPr/>
          <p:nvPr/>
        </p:nvGrpSpPr>
        <p:grpSpPr>
          <a:xfrm>
            <a:off x="6095528" y="3654348"/>
            <a:ext cx="914705" cy="913916"/>
            <a:chOff x="4724430" y="1831110"/>
            <a:chExt cx="1120592" cy="1119626"/>
          </a:xfrm>
        </p:grpSpPr>
        <p:sp>
          <p:nvSpPr>
            <p:cNvPr id="108" name="Google Shape;1011;p38">
              <a:extLst>
                <a:ext uri="{FF2B5EF4-FFF2-40B4-BE49-F238E27FC236}">
                  <a16:creationId xmlns:a16="http://schemas.microsoft.com/office/drawing/2014/main" id="{0C296506-4A7E-474C-A344-98CD1148939B}"/>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9" name="Google Shape;1012;p38">
              <a:extLst>
                <a:ext uri="{FF2B5EF4-FFF2-40B4-BE49-F238E27FC236}">
                  <a16:creationId xmlns:a16="http://schemas.microsoft.com/office/drawing/2014/main" id="{E46F609C-B5D5-43DC-9788-3CF11475C761}"/>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3</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0" name="Synergistically utilize technically sound portals with frictionless chains. Dramatically customize…">
            <a:extLst>
              <a:ext uri="{FF2B5EF4-FFF2-40B4-BE49-F238E27FC236}">
                <a16:creationId xmlns:a16="http://schemas.microsoft.com/office/drawing/2014/main" id="{913EC743-EFD1-473E-82DA-83ED4DF6DE3A}"/>
              </a:ext>
            </a:extLst>
          </p:cNvPr>
          <p:cNvSpPr txBox="1"/>
          <p:nvPr/>
        </p:nvSpPr>
        <p:spPr>
          <a:xfrm>
            <a:off x="7121709" y="3661984"/>
            <a:ext cx="2262560"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khiến</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1" name="组合 110">
            <a:extLst>
              <a:ext uri="{FF2B5EF4-FFF2-40B4-BE49-F238E27FC236}">
                <a16:creationId xmlns:a16="http://schemas.microsoft.com/office/drawing/2014/main" id="{47220489-22CC-4FF7-9AFB-EBEC882B004F}"/>
              </a:ext>
            </a:extLst>
          </p:cNvPr>
          <p:cNvGrpSpPr/>
          <p:nvPr/>
        </p:nvGrpSpPr>
        <p:grpSpPr>
          <a:xfrm>
            <a:off x="3279323" y="2869853"/>
            <a:ext cx="914705" cy="913916"/>
            <a:chOff x="4724430" y="1831110"/>
            <a:chExt cx="1120592" cy="1119626"/>
          </a:xfrm>
        </p:grpSpPr>
        <p:sp>
          <p:nvSpPr>
            <p:cNvPr id="112" name="Google Shape;1011;p38">
              <a:extLst>
                <a:ext uri="{FF2B5EF4-FFF2-40B4-BE49-F238E27FC236}">
                  <a16:creationId xmlns:a16="http://schemas.microsoft.com/office/drawing/2014/main" id="{4F344A4E-383E-4251-98AB-AD75D4B0080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3" name="Google Shape;1012;p38">
              <a:extLst>
                <a:ext uri="{FF2B5EF4-FFF2-40B4-BE49-F238E27FC236}">
                  <a16:creationId xmlns:a16="http://schemas.microsoft.com/office/drawing/2014/main" id="{07DF793A-C8B2-4030-8D4A-56F4A4BE6672}"/>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2</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4" name="Synergistically utilize technically sound portals with frictionless chains. Dramatically customize…">
            <a:extLst>
              <a:ext uri="{FF2B5EF4-FFF2-40B4-BE49-F238E27FC236}">
                <a16:creationId xmlns:a16="http://schemas.microsoft.com/office/drawing/2014/main" id="{857DBD8C-0FBF-4B05-BF5E-5F0B37793EC0}"/>
              </a:ext>
            </a:extLst>
          </p:cNvPr>
          <p:cNvSpPr txBox="1"/>
          <p:nvPr/>
        </p:nvSpPr>
        <p:spPr>
          <a:xfrm>
            <a:off x="4369112" y="2877489"/>
            <a:ext cx="1912384"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hỏi</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5" name="组合 114">
            <a:extLst>
              <a:ext uri="{FF2B5EF4-FFF2-40B4-BE49-F238E27FC236}">
                <a16:creationId xmlns:a16="http://schemas.microsoft.com/office/drawing/2014/main" id="{3262C70D-40BA-478D-9797-8C79560F75AC}"/>
              </a:ext>
            </a:extLst>
          </p:cNvPr>
          <p:cNvGrpSpPr/>
          <p:nvPr/>
        </p:nvGrpSpPr>
        <p:grpSpPr>
          <a:xfrm>
            <a:off x="6095528" y="4762630"/>
            <a:ext cx="914705" cy="913916"/>
            <a:chOff x="4724430" y="1831110"/>
            <a:chExt cx="1120592" cy="1119626"/>
          </a:xfrm>
        </p:grpSpPr>
        <p:sp>
          <p:nvSpPr>
            <p:cNvPr id="116" name="Google Shape;1011;p38">
              <a:extLst>
                <a:ext uri="{FF2B5EF4-FFF2-40B4-BE49-F238E27FC236}">
                  <a16:creationId xmlns:a16="http://schemas.microsoft.com/office/drawing/2014/main" id="{3F1CACB3-6235-46ED-9E1A-C69D96070123}"/>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7" name="Google Shape;1012;p38">
              <a:extLst>
                <a:ext uri="{FF2B5EF4-FFF2-40B4-BE49-F238E27FC236}">
                  <a16:creationId xmlns:a16="http://schemas.microsoft.com/office/drawing/2014/main" id="{808B4A66-CF1B-4D49-8C50-5DA909D2E58A}"/>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4</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8" name="Synergistically utilize technically sound portals with frictionless chains. Dramatically customize…">
            <a:extLst>
              <a:ext uri="{FF2B5EF4-FFF2-40B4-BE49-F238E27FC236}">
                <a16:creationId xmlns:a16="http://schemas.microsoft.com/office/drawing/2014/main" id="{3F09D225-FD8E-4D7D-85BA-CB0C2FC884DE}"/>
              </a:ext>
            </a:extLst>
          </p:cNvPr>
          <p:cNvSpPr txBox="1"/>
          <p:nvPr/>
        </p:nvSpPr>
        <p:spPr>
          <a:xfrm>
            <a:off x="7122881" y="4785634"/>
            <a:ext cx="2285238" cy="70506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cảm</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sp>
        <p:nvSpPr>
          <p:cNvPr id="129" name="Google Shape;13;p2">
            <a:extLst>
              <a:ext uri="{FF2B5EF4-FFF2-40B4-BE49-F238E27FC236}">
                <a16:creationId xmlns:a16="http://schemas.microsoft.com/office/drawing/2014/main" id="{F638C226-7D35-4EE1-A986-07028ACF40EA}"/>
              </a:ext>
            </a:extLst>
          </p:cNvPr>
          <p:cNvSpPr/>
          <p:nvPr/>
        </p:nvSpPr>
        <p:spPr>
          <a:xfrm rot="12770">
            <a:off x="10219554" y="3180884"/>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0" name="Google Shape;14;p2">
            <a:extLst>
              <a:ext uri="{FF2B5EF4-FFF2-40B4-BE49-F238E27FC236}">
                <a16:creationId xmlns:a16="http://schemas.microsoft.com/office/drawing/2014/main" id="{EA7533A0-2055-4976-901A-069F7CBC907C}"/>
              </a:ext>
            </a:extLst>
          </p:cNvPr>
          <p:cNvSpPr/>
          <p:nvPr/>
        </p:nvSpPr>
        <p:spPr>
          <a:xfrm rot="12770">
            <a:off x="10642293" y="2862078"/>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31" name="Google Shape;13;p2">
            <a:extLst>
              <a:ext uri="{FF2B5EF4-FFF2-40B4-BE49-F238E27FC236}">
                <a16:creationId xmlns:a16="http://schemas.microsoft.com/office/drawing/2014/main" id="{2DA3F958-2A63-4C0B-8E6A-8A7E61ED862F}"/>
              </a:ext>
            </a:extLst>
          </p:cNvPr>
          <p:cNvSpPr/>
          <p:nvPr/>
        </p:nvSpPr>
        <p:spPr>
          <a:xfrm rot="12770">
            <a:off x="908996" y="16731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2" name="Google Shape;14;p2">
            <a:extLst>
              <a:ext uri="{FF2B5EF4-FFF2-40B4-BE49-F238E27FC236}">
                <a16:creationId xmlns:a16="http://schemas.microsoft.com/office/drawing/2014/main" id="{32E004A9-031B-487A-9A3C-7FF4AADC5E60}"/>
              </a:ext>
            </a:extLst>
          </p:cNvPr>
          <p:cNvSpPr/>
          <p:nvPr/>
        </p:nvSpPr>
        <p:spPr>
          <a:xfrm rot="12770">
            <a:off x="1331735" y="13543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341174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randombar(horizontal)">
                                      <p:cBhvr>
                                        <p:cTn id="29" dur="500"/>
                                        <p:tgtEl>
                                          <p:spTgt spid="10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randombar(horizontal)">
                                      <p:cBhvr>
                                        <p:cTn id="34" dur="500"/>
                                        <p:tgtEl>
                                          <p:spTgt spid="111"/>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randombar(horizontal)">
                                      <p:cBhvr>
                                        <p:cTn id="38" dur="500"/>
                                        <p:tgtEl>
                                          <p:spTgt spid="1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randombar(horizontal)">
                                      <p:cBhvr>
                                        <p:cTn id="43" dur="500"/>
                                        <p:tgtEl>
                                          <p:spTgt spid="107"/>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randombar(horizontal)">
                                      <p:cBhvr>
                                        <p:cTn id="47" dur="5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5"/>
                                        </p:tgtEl>
                                        <p:attrNameLst>
                                          <p:attrName>style.visibility</p:attrName>
                                        </p:attrNameLst>
                                      </p:cBhvr>
                                      <p:to>
                                        <p:strVal val="visible"/>
                                      </p:to>
                                    </p:set>
                                    <p:animEffect transition="in" filter="randombar(horizontal)">
                                      <p:cBhvr>
                                        <p:cTn id="52" dur="500"/>
                                        <p:tgtEl>
                                          <p:spTgt spid="1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randombar(horizontal)">
                                      <p:cBhvr>
                                        <p:cTn id="56" dur="500"/>
                                        <p:tgtEl>
                                          <p:spTgt spid="118"/>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29"/>
                                        </p:tgtEl>
                                        <p:attrNameLst>
                                          <p:attrName>style.visibility</p:attrName>
                                        </p:attrNameLst>
                                      </p:cBhvr>
                                      <p:to>
                                        <p:strVal val="visible"/>
                                      </p:to>
                                    </p:set>
                                    <p:animEffect transition="in" filter="fade">
                                      <p:cBhvr>
                                        <p:cTn id="60" dur="500"/>
                                        <p:tgtEl>
                                          <p:spTgt spid="1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0"/>
                                        </p:tgtEl>
                                        <p:attrNameLst>
                                          <p:attrName>style.visibility</p:attrName>
                                        </p:attrNameLst>
                                      </p:cBhvr>
                                      <p:to>
                                        <p:strVal val="visible"/>
                                      </p:to>
                                    </p:set>
                                    <p:animEffect transition="in" filter="fade">
                                      <p:cBhvr>
                                        <p:cTn id="63"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10" grpId="0" animBg="1"/>
      <p:bldP spid="114" grpId="0" animBg="1"/>
      <p:bldP spid="118" grpId="0" animBg="1"/>
      <p:bldP spid="129" grpId="0" animBg="1"/>
      <p:bldP spid="130" grpId="0" animBg="1"/>
      <p:bldP spid="131" grpId="0" animBg="1"/>
      <p:bldP spid="1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4660" y="2486322"/>
            <a:ext cx="3955977" cy="4120555"/>
          </a:xfrm>
          <a:prstGeom prst="rect">
            <a:avLst/>
          </a:prstGeom>
        </p:spPr>
      </p:pic>
      <p:pic>
        <p:nvPicPr>
          <p:cNvPr id="6" name="图片 5">
            <a:extLst>
              <a:ext uri="{FF2B5EF4-FFF2-40B4-BE49-F238E27FC236}">
                <a16:creationId xmlns:a16="http://schemas.microsoft.com/office/drawing/2014/main" id="{57D053F1-7B35-459F-BD2D-CF5235686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21" y="1169360"/>
            <a:ext cx="5795064" cy="5795064"/>
          </a:xfrm>
          <a:prstGeom prst="rect">
            <a:avLst/>
          </a:prstGeom>
        </p:spPr>
      </p:pic>
      <p:grpSp>
        <p:nvGrpSpPr>
          <p:cNvPr id="22" name="Group 21"/>
          <p:cNvGrpSpPr/>
          <p:nvPr/>
        </p:nvGrpSpPr>
        <p:grpSpPr>
          <a:xfrm>
            <a:off x="4407610" y="307218"/>
            <a:ext cx="4566373" cy="2448681"/>
            <a:chOff x="4407610" y="307218"/>
            <a:chExt cx="4566373" cy="244868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610" y="307218"/>
              <a:ext cx="4566373" cy="2448681"/>
            </a:xfrm>
            <a:prstGeom prst="rect">
              <a:avLst/>
            </a:prstGeom>
          </p:spPr>
        </p:pic>
        <p:sp>
          <p:nvSpPr>
            <p:cNvPr id="3" name="TextBox 2"/>
            <p:cNvSpPr txBox="1"/>
            <p:nvPr/>
          </p:nvSpPr>
          <p:spPr>
            <a:xfrm>
              <a:off x="4686300" y="856734"/>
              <a:ext cx="3911600" cy="1384995"/>
            </a:xfrm>
            <a:prstGeom prst="rect">
              <a:avLst/>
            </a:prstGeom>
            <a:noFill/>
          </p:spPr>
          <p:txBody>
            <a:bodyPr wrap="square" rtlCol="0">
              <a:spAutoFit/>
            </a:bodyPr>
            <a:lstStyle/>
            <a:p>
              <a:pPr algn="ct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đó</a:t>
              </a:r>
              <a:r>
                <a:rPr lang="en-US" sz="2800" b="1" dirty="0">
                  <a:latin typeface="UTM Neo Sans Intel" pitchFamily="18" charset="0"/>
                </a:rPr>
                <a:t> </a:t>
              </a:r>
              <a:r>
                <a:rPr lang="en-US" sz="2800" b="1" dirty="0" err="1">
                  <a:latin typeface="UTM Neo Sans Intel" pitchFamily="18" charset="0"/>
                </a:rPr>
                <a:t>có</a:t>
              </a:r>
              <a:r>
                <a:rPr lang="en-US" sz="2800" b="1" dirty="0">
                  <a:latin typeface="UTM Neo Sans Intel" pitchFamily="18" charset="0"/>
                </a:rPr>
                <a:t> </a:t>
              </a:r>
              <a:r>
                <a:rPr lang="en-US" sz="2800" b="1" dirty="0" err="1">
                  <a:latin typeface="UTM Neo Sans Intel" pitchFamily="18" charset="0"/>
                </a:rPr>
                <a:t>chức</a:t>
              </a:r>
              <a:r>
                <a:rPr lang="en-US" sz="2800" b="1" dirty="0">
                  <a:latin typeface="UTM Neo Sans Intel" pitchFamily="18" charset="0"/>
                </a:rPr>
                <a:t> </a:t>
              </a:r>
              <a:r>
                <a:rPr lang="en-US" sz="2800" b="1" dirty="0" err="1">
                  <a:latin typeface="UTM Neo Sans Intel" pitchFamily="18" charset="0"/>
                </a:rPr>
                <a:t>năng</a:t>
              </a:r>
              <a:r>
                <a:rPr lang="en-US" sz="2800" b="1" dirty="0">
                  <a:latin typeface="UTM Neo Sans Intel" pitchFamily="18" charset="0"/>
                </a:rPr>
                <a:t> </a:t>
              </a:r>
              <a:r>
                <a:rPr lang="en-US" sz="2800" b="1" dirty="0" err="1">
                  <a:latin typeface="UTM Neo Sans Intel" pitchFamily="18" charset="0"/>
                </a:rPr>
                <a:t>và</a:t>
              </a:r>
              <a:r>
                <a:rPr lang="en-US" sz="2800" b="1" dirty="0">
                  <a:latin typeface="UTM Neo Sans Intel" pitchFamily="18" charset="0"/>
                </a:rPr>
                <a:t> </a:t>
              </a:r>
              <a:r>
                <a:rPr lang="en-US" sz="2800" b="1" dirty="0" err="1">
                  <a:latin typeface="UTM Neo Sans Intel" pitchFamily="18" charset="0"/>
                </a:rPr>
                <a:t>dấu</a:t>
              </a:r>
              <a:r>
                <a:rPr lang="en-US" sz="2800" b="1" dirty="0">
                  <a:latin typeface="UTM Neo Sans Intel" pitchFamily="18" charset="0"/>
                </a:rPr>
                <a:t> </a:t>
              </a:r>
              <a:r>
                <a:rPr lang="en-US" sz="2800" b="1" dirty="0" err="1">
                  <a:latin typeface="UTM Neo Sans Intel" pitchFamily="18" charset="0"/>
                </a:rPr>
                <a:t>hiệu</a:t>
              </a:r>
              <a:r>
                <a:rPr lang="en-US" sz="2800" b="1" dirty="0">
                  <a:latin typeface="UTM Neo Sans Intel" pitchFamily="18" charset="0"/>
                </a:rPr>
                <a:t> </a:t>
              </a:r>
              <a:r>
                <a:rPr lang="en-US" sz="2800" b="1" dirty="0" err="1">
                  <a:latin typeface="UTM Neo Sans Intel" pitchFamily="18" charset="0"/>
                </a:rPr>
                <a:t>nhận</a:t>
              </a:r>
              <a:r>
                <a:rPr lang="en-US" sz="2800" b="1" dirty="0">
                  <a:latin typeface="UTM Neo Sans Intel" pitchFamily="18" charset="0"/>
                </a:rPr>
                <a:t> </a:t>
              </a:r>
              <a:r>
                <a:rPr lang="en-US" sz="2800" b="1" dirty="0" err="1">
                  <a:latin typeface="UTM Neo Sans Intel" pitchFamily="18" charset="0"/>
                </a:rPr>
                <a:t>biết</a:t>
              </a:r>
              <a:r>
                <a:rPr lang="en-US" sz="2800" b="1" dirty="0">
                  <a:latin typeface="UTM Neo Sans Intel" pitchFamily="18" charset="0"/>
                </a:rPr>
                <a:t> </a:t>
              </a:r>
              <a:r>
                <a:rPr lang="en-US" sz="2800" b="1" dirty="0" err="1">
                  <a:latin typeface="UTM Neo Sans Intel" pitchFamily="18" charset="0"/>
                </a:rPr>
                <a:t>là</a:t>
              </a:r>
              <a:r>
                <a:rPr lang="en-US" sz="2800" b="1" dirty="0">
                  <a:latin typeface="UTM Neo Sans Intel" pitchFamily="18" charset="0"/>
                </a:rPr>
                <a:t> </a:t>
              </a:r>
              <a:r>
                <a:rPr lang="en-US" sz="2800" b="1" dirty="0" err="1">
                  <a:latin typeface="UTM Neo Sans Intel" pitchFamily="18" charset="0"/>
                </a:rPr>
                <a:t>gì</a:t>
              </a:r>
              <a:r>
                <a:rPr lang="en-US" sz="2800" b="1" dirty="0">
                  <a:latin typeface="UTM Neo Sans Intel" pitchFamily="18" charset="0"/>
                </a:rPr>
                <a:t>?</a:t>
              </a:r>
            </a:p>
          </p:txBody>
        </p:sp>
      </p:grpSp>
      <p:sp>
        <p:nvSpPr>
          <p:cNvPr id="19" name="TextBox 18"/>
          <p:cNvSpPr txBox="1"/>
          <p:nvPr/>
        </p:nvSpPr>
        <p:spPr>
          <a:xfrm>
            <a:off x="241299" y="3320534"/>
            <a:ext cx="6362701" cy="2908489"/>
          </a:xfrm>
          <a:prstGeom prst="rect">
            <a:avLst/>
          </a:prstGeom>
          <a:noFill/>
        </p:spPr>
        <p:txBody>
          <a:bodyPr wrap="square" rtlCol="0">
            <a:spAutoFit/>
          </a:bodyPr>
          <a:lstStyle/>
          <a:p>
            <a:pPr algn="just">
              <a:spcBef>
                <a:spcPts val="1800"/>
              </a:spcBef>
            </a:pPr>
            <a:r>
              <a:rPr lang="en-US" sz="2800" dirty="0">
                <a:latin typeface="UTM Beautiful Caps" pitchFamily="18" charset="0"/>
              </a:rPr>
              <a:t>	</a:t>
            </a:r>
            <a:r>
              <a:rPr lang="en-US" sz="2800" b="1" dirty="0" err="1">
                <a:solidFill>
                  <a:srgbClr val="EB655B"/>
                </a:solidFill>
                <a:latin typeface="UTM Beautiful Caps" pitchFamily="18" charset="0"/>
              </a:rPr>
              <a:t>Mỗi</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có</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một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chức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năng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riêng</a:t>
            </a:r>
            <a:r>
              <a:rPr lang="en-US" sz="2800" b="1" dirty="0">
                <a:solidFill>
                  <a:srgbClr val="EB655B"/>
                </a:solidFill>
                <a:latin typeface="UTM Beautiful Caps" pitchFamily="18" charset="0"/>
              </a:rPr>
              <a:t>. Ta </a:t>
            </a:r>
            <a:r>
              <a:rPr lang="en-US" sz="2800" b="1" dirty="0" err="1">
                <a:solidFill>
                  <a:srgbClr val="EB655B"/>
                </a:solidFill>
                <a:latin typeface="UTM Beautiful Caps" pitchFamily="18" charset="0"/>
              </a:rPr>
              <a:t>cần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nắm</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rõ</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chức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năng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của</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chúng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sử</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dụng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khi</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nói</a:t>
            </a:r>
            <a:r>
              <a:rPr lang="en-US" sz="2800" b="1" dirty="0">
                <a:solidFill>
                  <a:srgbClr val="EB655B"/>
                </a:solidFill>
                <a:latin typeface="UTM Beautiful Caps" pitchFamily="18" charset="0"/>
              </a:rPr>
              <a:t> hay </a:t>
            </a:r>
            <a:r>
              <a:rPr lang="en-US" sz="2800" b="1" dirty="0" err="1">
                <a:solidFill>
                  <a:srgbClr val="EB655B"/>
                </a:solidFill>
                <a:latin typeface="UTM Beautiful Caps" pitchFamily="18" charset="0"/>
              </a:rPr>
              <a:t>viết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cho</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phù</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hợp</a:t>
            </a:r>
            <a:r>
              <a:rPr lang="en-US" sz="2800" b="1" dirty="0">
                <a:solidFill>
                  <a:srgbClr val="EB655B"/>
                </a:solidFill>
                <a:latin typeface="UTM Beautiful Caps" pitchFamily="18" charset="0"/>
              </a:rPr>
              <a:t>. </a:t>
            </a:r>
          </a:p>
          <a:p>
            <a:pPr algn="just">
              <a:spcBef>
                <a:spcPts val="1800"/>
              </a:spcBef>
            </a:pP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nhận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biết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các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này</a:t>
            </a:r>
            <a:r>
              <a:rPr lang="en-US" sz="2800" b="1" dirty="0">
                <a:solidFill>
                  <a:srgbClr val="EB655B"/>
                </a:solidFill>
                <a:latin typeface="UTM Beautiful Caps" pitchFamily="18" charset="0"/>
              </a:rPr>
              <a:t>, ta </a:t>
            </a:r>
            <a:r>
              <a:rPr lang="en-US" sz="2800" b="1" dirty="0" err="1">
                <a:solidFill>
                  <a:srgbClr val="EB655B"/>
                </a:solidFill>
                <a:latin typeface="UTM Beautiful Caps" pitchFamily="18" charset="0"/>
              </a:rPr>
              <a:t>có</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thể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căn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cứ</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vào</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dấu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từ</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ngữ</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đặc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biệt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và</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nội</a:t>
            </a:r>
            <a:r>
              <a:rPr lang="en-US" sz="2800" b="1" dirty="0">
                <a:solidFill>
                  <a:srgbClr val="EB655B"/>
                </a:solidFill>
                <a:latin typeface="UTM Beautiful Caps" pitchFamily="18" charset="0"/>
              </a:rPr>
              <a:t> dung </a:t>
            </a:r>
            <a:r>
              <a:rPr lang="en-US" sz="2800" b="1" dirty="0" err="1">
                <a:solidFill>
                  <a:srgbClr val="EB655B"/>
                </a:solidFill>
                <a:latin typeface="UTM Beautiful Caps" pitchFamily="18" charset="0"/>
              </a:rPr>
              <a:t>mà</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đạt</a:t>
            </a:r>
            <a:r>
              <a:rPr lang="en-US" sz="2800" b="1" dirty="0">
                <a:solidFill>
                  <a:srgbClr val="EB655B"/>
                </a:solidFill>
                <a:latin typeface="UTM Beautiful Caps" pitchFamily="18" charset="0"/>
              </a:rPr>
              <a:t>.</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298" y="-180678"/>
            <a:ext cx="4076701" cy="3057526"/>
          </a:xfrm>
          <a:prstGeom prst="rect">
            <a:avLst/>
          </a:prstGeom>
        </p:spPr>
      </p:pic>
    </p:spTree>
    <p:extLst>
      <p:ext uri="{BB962C8B-B14F-4D97-AF65-F5344CB8AC3E}">
        <p14:creationId xmlns:p14="http://schemas.microsoft.com/office/powerpoint/2010/main" val="212149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left)">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4228697" y="622744"/>
              <a:ext cx="3734606"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4591050" y="747672"/>
              <a:ext cx="3009899"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Các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kiểu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câu</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890717852"/>
              </p:ext>
            </p:extLst>
          </p:nvPr>
        </p:nvGraphicFramePr>
        <p:xfrm>
          <a:off x="482599" y="1056266"/>
          <a:ext cx="11226800" cy="542798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3530600">
                  <a:extLst>
                    <a:ext uri="{9D8B030D-6E8A-4147-A177-3AD203B41FA5}">
                      <a16:colId xmlns:a16="http://schemas.microsoft.com/office/drawing/2014/main" val="20001"/>
                    </a:ext>
                  </a:extLst>
                </a:gridCol>
                <a:gridCol w="28321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67310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Chức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năng</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Các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từ</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đặc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biệt</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kể</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hỏi</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cảm</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khiến</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2628899" y="1765300"/>
            <a:ext cx="3403599" cy="1200329"/>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kể</a:t>
            </a:r>
            <a:r>
              <a:rPr lang="en-US" sz="2400" dirty="0">
                <a:latin typeface="UTM Neo Sans Intel" pitchFamily="18" charset="0"/>
              </a:rPr>
              <a:t>, </a:t>
            </a:r>
            <a:r>
              <a:rPr lang="en-US" sz="2400" dirty="0" err="1">
                <a:latin typeface="UTM Neo Sans Intel" pitchFamily="18" charset="0"/>
              </a:rPr>
              <a:t>tả</a:t>
            </a:r>
            <a:r>
              <a:rPr lang="en-US" sz="2400" dirty="0">
                <a:latin typeface="UTM Neo Sans Intel" pitchFamily="18" charset="0"/>
              </a:rPr>
              <a:t>, </a:t>
            </a:r>
            <a:r>
              <a:rPr lang="en-US" sz="2400" dirty="0" err="1">
                <a:latin typeface="UTM Neo Sans Intel" pitchFamily="18" charset="0"/>
              </a:rPr>
              <a:t>giới</a:t>
            </a:r>
            <a:r>
              <a:rPr lang="en-US" sz="2400" dirty="0">
                <a:latin typeface="UTM Neo Sans Intel" pitchFamily="18" charset="0"/>
              </a:rPr>
              <a:t> </a:t>
            </a:r>
            <a:r>
              <a:rPr lang="en-US" sz="2400" dirty="0" err="1">
                <a:latin typeface="UTM Neo Sans Intel" pitchFamily="18" charset="0"/>
              </a:rPr>
              <a:t>thiệu</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bày</a:t>
            </a:r>
            <a:r>
              <a:rPr lang="en-US" sz="2400" dirty="0">
                <a:latin typeface="UTM Neo Sans Intel" pitchFamily="18" charset="0"/>
              </a:rPr>
              <a:t> </a:t>
            </a:r>
            <a:r>
              <a:rPr lang="en-US" sz="2400" dirty="0" err="1">
                <a:latin typeface="UTM Neo Sans Intel" pitchFamily="18" charset="0"/>
              </a:rPr>
              <a:t>tỏ</a:t>
            </a:r>
            <a:r>
              <a:rPr lang="en-US" sz="2400" dirty="0">
                <a:latin typeface="UTM Neo Sans Intel" pitchFamily="18" charset="0"/>
              </a:rPr>
              <a:t> ý </a:t>
            </a:r>
            <a:r>
              <a:rPr lang="en-US" sz="2400" dirty="0" err="1">
                <a:latin typeface="UTM Neo Sans Intel" pitchFamily="18" charset="0"/>
              </a:rPr>
              <a:t>kiến</a:t>
            </a:r>
            <a:r>
              <a:rPr lang="en-US" sz="2400" dirty="0">
                <a:latin typeface="UTM Neo Sans Intel" pitchFamily="18" charset="0"/>
              </a:rPr>
              <a:t>, </a:t>
            </a:r>
            <a:r>
              <a:rPr lang="en-US" sz="2400" dirty="0" err="1">
                <a:latin typeface="UTM Neo Sans Intel" pitchFamily="18" charset="0"/>
              </a:rPr>
              <a:t>tâm</a:t>
            </a:r>
            <a:r>
              <a:rPr lang="en-US" sz="2400" dirty="0">
                <a:latin typeface="UTM Neo Sans Intel" pitchFamily="18" charset="0"/>
              </a:rPr>
              <a:t> </a:t>
            </a:r>
            <a:r>
              <a:rPr lang="en-US" sz="2400" dirty="0" err="1">
                <a:latin typeface="UTM Neo Sans Intel" pitchFamily="18" charset="0"/>
              </a:rPr>
              <a:t>tư</a:t>
            </a:r>
            <a:r>
              <a:rPr lang="en-US" sz="2400" dirty="0">
                <a:latin typeface="UTM Neo Sans Intel" pitchFamily="18" charset="0"/>
              </a:rPr>
              <a:t>, </a:t>
            </a:r>
            <a:r>
              <a:rPr lang="en-US" sz="2400" dirty="0" err="1">
                <a:latin typeface="UTM Neo Sans Intel" pitchFamily="18" charset="0"/>
              </a:rPr>
              <a:t>tình</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a:t>
            </a:r>
          </a:p>
        </p:txBody>
      </p:sp>
      <p:sp>
        <p:nvSpPr>
          <p:cNvPr id="46" name="TextBox 45"/>
          <p:cNvSpPr txBox="1"/>
          <p:nvPr/>
        </p:nvSpPr>
        <p:spPr>
          <a:xfrm>
            <a:off x="6508646" y="2165865"/>
            <a:ext cx="1867303" cy="461665"/>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endParaRPr lang="en-US" sz="2400" dirty="0">
              <a:latin typeface="UTM Neo Sans Intel" pitchFamily="18" charset="0"/>
            </a:endParaRPr>
          </a:p>
        </p:txBody>
      </p:sp>
      <p:sp>
        <p:nvSpPr>
          <p:cNvPr id="47" name="TextBox 46"/>
          <p:cNvSpPr txBox="1"/>
          <p:nvPr/>
        </p:nvSpPr>
        <p:spPr>
          <a:xfrm>
            <a:off x="2628899" y="3219629"/>
            <a:ext cx="3533715" cy="830997"/>
          </a:xfrm>
          <a:prstGeom prst="rect">
            <a:avLst/>
          </a:prstGeom>
          <a:noFill/>
        </p:spPr>
        <p:txBody>
          <a:bodyPr wrap="square" rtlCol="0">
            <a:spAutoFit/>
          </a:bodyPr>
          <a:lstStyle/>
          <a:p>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dirty="0" err="1">
                <a:latin typeface="UTM Neo Sans Intel" pitchFamily="18" charset="0"/>
              </a:rPr>
              <a:t>về</a:t>
            </a:r>
            <a:r>
              <a:rPr lang="en-US" sz="2400" dirty="0">
                <a:latin typeface="UTM Neo Sans Intel" pitchFamily="18" charset="0"/>
              </a:rPr>
              <a:t> </a:t>
            </a:r>
            <a:r>
              <a:rPr lang="en-US" sz="2400" dirty="0" err="1">
                <a:latin typeface="UTM Neo Sans Intel" pitchFamily="18" charset="0"/>
              </a:rPr>
              <a:t>điều</a:t>
            </a:r>
            <a:r>
              <a:rPr lang="en-US" sz="2400" dirty="0">
                <a:latin typeface="UTM Neo Sans Intel" pitchFamily="18" charset="0"/>
              </a:rPr>
              <a:t> </a:t>
            </a:r>
            <a:r>
              <a:rPr lang="en-US" sz="2400" dirty="0" err="1">
                <a:latin typeface="UTM Neo Sans Intel" pitchFamily="18" charset="0"/>
              </a:rPr>
              <a:t>chưa</a:t>
            </a:r>
            <a:r>
              <a:rPr lang="en-US" sz="2400" dirty="0">
                <a:latin typeface="UTM Neo Sans Intel" pitchFamily="18" charset="0"/>
              </a:rPr>
              <a:t> </a:t>
            </a:r>
            <a:r>
              <a:rPr lang="en-US" sz="2400" dirty="0" err="1">
                <a:latin typeface="UTM Neo Sans Intel" pitchFamily="18" charset="0"/>
              </a:rPr>
              <a:t>biết</a:t>
            </a:r>
            <a:r>
              <a:rPr lang="en-US" sz="2400" dirty="0">
                <a:latin typeface="UTM Neo Sans Intel" pitchFamily="18" charset="0"/>
              </a:rPr>
              <a:t>.</a:t>
            </a:r>
          </a:p>
        </p:txBody>
      </p:sp>
      <p:sp>
        <p:nvSpPr>
          <p:cNvPr id="48" name="TextBox 47"/>
          <p:cNvSpPr txBox="1"/>
          <p:nvPr/>
        </p:nvSpPr>
        <p:spPr>
          <a:xfrm>
            <a:off x="2628899" y="4508858"/>
            <a:ext cx="3403599" cy="461665"/>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bộc</a:t>
            </a:r>
            <a:r>
              <a:rPr lang="en-US" sz="2400" dirty="0">
                <a:latin typeface="UTM Neo Sans Intel" pitchFamily="18" charset="0"/>
              </a:rPr>
              <a:t> </a:t>
            </a:r>
            <a:r>
              <a:rPr lang="en-US" sz="2400" dirty="0" err="1">
                <a:latin typeface="UTM Neo Sans Intel" pitchFamily="18" charset="0"/>
              </a:rPr>
              <a:t>lộ</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 </a:t>
            </a:r>
            <a:r>
              <a:rPr lang="en-US" sz="2400" dirty="0" err="1">
                <a:latin typeface="UTM Neo Sans Intel" pitchFamily="18" charset="0"/>
              </a:rPr>
              <a:t>xúc</a:t>
            </a:r>
            <a:r>
              <a:rPr lang="en-US" sz="2400" dirty="0">
                <a:latin typeface="UTM Neo Sans Intel" pitchFamily="18" charset="0"/>
              </a:rPr>
              <a:t>.</a:t>
            </a:r>
          </a:p>
        </p:txBody>
      </p:sp>
      <p:sp>
        <p:nvSpPr>
          <p:cNvPr id="49" name="TextBox 48"/>
          <p:cNvSpPr txBox="1"/>
          <p:nvPr/>
        </p:nvSpPr>
        <p:spPr>
          <a:xfrm>
            <a:off x="2628899" y="5505987"/>
            <a:ext cx="3403599" cy="830997"/>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nêu</a:t>
            </a:r>
            <a:r>
              <a:rPr lang="en-US" sz="2400" dirty="0">
                <a:latin typeface="UTM Neo Sans Intel" pitchFamily="18" charset="0"/>
              </a:rPr>
              <a:t>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 </a:t>
            </a:r>
            <a:r>
              <a:rPr lang="en-US" sz="2400" dirty="0" err="1">
                <a:latin typeface="UTM Neo Sans Intel" pitchFamily="18" charset="0"/>
              </a:rPr>
              <a:t>mong</a:t>
            </a:r>
            <a:r>
              <a:rPr lang="en-US" sz="2400" dirty="0">
                <a:latin typeface="UTM Neo Sans Intel" pitchFamily="18" charset="0"/>
              </a:rPr>
              <a:t> </a:t>
            </a:r>
            <a:r>
              <a:rPr lang="en-US" sz="2400" dirty="0" err="1">
                <a:latin typeface="UTM Neo Sans Intel" pitchFamily="18" charset="0"/>
              </a:rPr>
              <a:t>muốn</a:t>
            </a:r>
            <a:r>
              <a:rPr lang="en-US" sz="2400" dirty="0">
                <a:latin typeface="UTM Neo Sans Intel" pitchFamily="18" charset="0"/>
              </a:rPr>
              <a:t>.</a:t>
            </a:r>
          </a:p>
        </p:txBody>
      </p:sp>
      <p:sp>
        <p:nvSpPr>
          <p:cNvPr id="50" name="TextBox 49"/>
          <p:cNvSpPr txBox="1"/>
          <p:nvPr/>
        </p:nvSpPr>
        <p:spPr>
          <a:xfrm>
            <a:off x="6527800" y="3307347"/>
            <a:ext cx="2146499" cy="461665"/>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a:t>
            </a:r>
            <a:r>
              <a:rPr lang="en-US" sz="2400" dirty="0" err="1">
                <a:latin typeface="UTM Neo Sans Intel" pitchFamily="18" charset="0"/>
              </a:rPr>
              <a:t>hỏi</a:t>
            </a:r>
            <a:endParaRPr lang="en-US" sz="2400" dirty="0">
              <a:latin typeface="UTM Neo Sans Intel" pitchFamily="18" charset="0"/>
            </a:endParaRPr>
          </a:p>
        </p:txBody>
      </p:sp>
      <p:sp>
        <p:nvSpPr>
          <p:cNvPr id="51" name="TextBox 50"/>
          <p:cNvSpPr txBox="1"/>
          <p:nvPr/>
        </p:nvSpPr>
        <p:spPr>
          <a:xfrm>
            <a:off x="6478556" y="4542365"/>
            <a:ext cx="2397185" cy="461665"/>
          </a:xfrm>
          <a:prstGeom prst="rect">
            <a:avLst/>
          </a:prstGeom>
          <a:noFill/>
        </p:spPr>
        <p:txBody>
          <a:bodyPr wrap="square" rtlCol="0">
            <a:spAutoFit/>
          </a:bodyPr>
          <a:lstStyle/>
          <a:p>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than</a:t>
            </a:r>
          </a:p>
        </p:txBody>
      </p:sp>
      <p:sp>
        <p:nvSpPr>
          <p:cNvPr id="52" name="TextBox 51"/>
          <p:cNvSpPr txBox="1"/>
          <p:nvPr/>
        </p:nvSpPr>
        <p:spPr>
          <a:xfrm>
            <a:off x="6388100" y="5487679"/>
            <a:ext cx="2286197" cy="830997"/>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than, </a:t>
            </a:r>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endParaRPr lang="en-US" sz="2400" dirty="0">
              <a:latin typeface="UTM Neo Sans Intel" pitchFamily="18" charset="0"/>
            </a:endParaRPr>
          </a:p>
        </p:txBody>
      </p:sp>
      <p:sp>
        <p:nvSpPr>
          <p:cNvPr id="54" name="TextBox 53"/>
          <p:cNvSpPr txBox="1"/>
          <p:nvPr/>
        </p:nvSpPr>
        <p:spPr>
          <a:xfrm>
            <a:off x="9308897" y="3141333"/>
            <a:ext cx="2184600" cy="830997"/>
          </a:xfrm>
          <a:prstGeom prst="rect">
            <a:avLst/>
          </a:prstGeom>
          <a:noFill/>
        </p:spPr>
        <p:txBody>
          <a:bodyPr wrap="square" rtlCol="0">
            <a:spAutoFit/>
          </a:bodyPr>
          <a:lstStyle/>
          <a:p>
            <a:pPr algn="just"/>
            <a:r>
              <a:rPr lang="en-US" sz="2400" dirty="0" err="1">
                <a:latin typeface="UTM Neo Sans Intel" pitchFamily="18" charset="0"/>
              </a:rPr>
              <a:t>ai</a:t>
            </a:r>
            <a:r>
              <a:rPr lang="en-US" sz="2400" dirty="0">
                <a:latin typeface="UTM Neo Sans Intel" pitchFamily="18" charset="0"/>
              </a:rPr>
              <a:t>, </a:t>
            </a:r>
            <a:r>
              <a:rPr lang="en-US" sz="2400" dirty="0" err="1">
                <a:latin typeface="UTM Neo Sans Intel" pitchFamily="18" charset="0"/>
              </a:rPr>
              <a:t>gì</a:t>
            </a:r>
            <a:r>
              <a:rPr lang="en-US" sz="2400" dirty="0">
                <a:latin typeface="UTM Neo Sans Intel" pitchFamily="18" charset="0"/>
              </a:rPr>
              <a:t>, </a:t>
            </a:r>
            <a:r>
              <a:rPr lang="en-US" sz="2400" dirty="0" err="1">
                <a:latin typeface="UTM Neo Sans Intel" pitchFamily="18" charset="0"/>
              </a:rPr>
              <a:t>nào</a:t>
            </a:r>
            <a:r>
              <a:rPr lang="en-US" sz="2400" dirty="0">
                <a:latin typeface="UTM Neo Sans Intel" pitchFamily="18" charset="0"/>
              </a:rPr>
              <a:t>, </a:t>
            </a:r>
            <a:r>
              <a:rPr lang="en-US" sz="2400" dirty="0" err="1">
                <a:latin typeface="UTM Neo Sans Intel" pitchFamily="18" charset="0"/>
              </a:rPr>
              <a:t>sao</a:t>
            </a:r>
            <a:r>
              <a:rPr lang="en-US" sz="2400" dirty="0">
                <a:latin typeface="UTM Neo Sans Intel" pitchFamily="18" charset="0"/>
              </a:rPr>
              <a:t>, </a:t>
            </a:r>
            <a:r>
              <a:rPr lang="en-US" sz="2400" dirty="0" err="1">
                <a:latin typeface="UTM Neo Sans Intel" pitchFamily="18" charset="0"/>
              </a:rPr>
              <a:t>không</a:t>
            </a:r>
            <a:r>
              <a:rPr lang="en-US" sz="2400" dirty="0">
                <a:latin typeface="UTM Neo Sans Intel" pitchFamily="18" charset="0"/>
              </a:rPr>
              <a:t>,…</a:t>
            </a:r>
          </a:p>
        </p:txBody>
      </p:sp>
      <p:sp>
        <p:nvSpPr>
          <p:cNvPr id="55" name="TextBox 54"/>
          <p:cNvSpPr txBox="1"/>
          <p:nvPr/>
        </p:nvSpPr>
        <p:spPr>
          <a:xfrm>
            <a:off x="9346997" y="4349275"/>
            <a:ext cx="1867303" cy="830997"/>
          </a:xfrm>
          <a:prstGeom prst="rect">
            <a:avLst/>
          </a:prstGeom>
          <a:noFill/>
        </p:spPr>
        <p:txBody>
          <a:bodyPr wrap="square" rtlCol="0">
            <a:spAutoFit/>
          </a:bodyPr>
          <a:lstStyle/>
          <a:p>
            <a:pPr algn="just"/>
            <a:r>
              <a:rPr lang="en-US" sz="2400" dirty="0" err="1">
                <a:latin typeface="UTM Neo Sans Intel" pitchFamily="18" charset="0"/>
              </a:rPr>
              <a:t>Ôi</a:t>
            </a:r>
            <a:r>
              <a:rPr lang="en-US" sz="2400" dirty="0">
                <a:latin typeface="UTM Neo Sans Intel" pitchFamily="18" charset="0"/>
              </a:rPr>
              <a:t>, a, </a:t>
            </a:r>
            <a:r>
              <a:rPr lang="en-US" sz="2400" dirty="0" err="1">
                <a:latin typeface="UTM Neo Sans Intel" pitchFamily="18" charset="0"/>
              </a:rPr>
              <a:t>ôi</a:t>
            </a:r>
            <a:r>
              <a:rPr lang="en-US" sz="2400" dirty="0">
                <a:latin typeface="UTM Neo Sans Intel" pitchFamily="18" charset="0"/>
              </a:rPr>
              <a:t> </a:t>
            </a:r>
            <a:r>
              <a:rPr lang="en-US" sz="2400" dirty="0" err="1">
                <a:latin typeface="UTM Neo Sans Intel" pitchFamily="18" charset="0"/>
              </a:rPr>
              <a:t>chao</a:t>
            </a:r>
            <a:r>
              <a:rPr lang="en-US" sz="2400" dirty="0">
                <a:latin typeface="UTM Neo Sans Intel" pitchFamily="18" charset="0"/>
              </a:rPr>
              <a:t>, </a:t>
            </a:r>
            <a:r>
              <a:rPr lang="en-US" sz="2400" dirty="0" err="1">
                <a:latin typeface="UTM Neo Sans Intel" pitchFamily="18" charset="0"/>
              </a:rPr>
              <a:t>trời</a:t>
            </a:r>
            <a:r>
              <a:rPr lang="en-US" sz="2400" dirty="0">
                <a:latin typeface="UTM Neo Sans Intel" pitchFamily="18" charset="0"/>
              </a:rPr>
              <a:t>, </a:t>
            </a:r>
            <a:r>
              <a:rPr lang="en-US" sz="2400" dirty="0" err="1">
                <a:latin typeface="UTM Neo Sans Intel" pitchFamily="18" charset="0"/>
              </a:rPr>
              <a:t>trời</a:t>
            </a:r>
            <a:r>
              <a:rPr lang="en-US" sz="2400" dirty="0">
                <a:latin typeface="UTM Neo Sans Intel" pitchFamily="18" charset="0"/>
              </a:rPr>
              <a:t> </a:t>
            </a:r>
            <a:r>
              <a:rPr lang="en-US" sz="2400" dirty="0" err="1">
                <a:latin typeface="UTM Neo Sans Intel" pitchFamily="18" charset="0"/>
              </a:rPr>
              <a:t>ơi</a:t>
            </a:r>
            <a:r>
              <a:rPr lang="en-US" sz="2400" dirty="0">
                <a:latin typeface="UTM Neo Sans Intel" pitchFamily="18" charset="0"/>
              </a:rPr>
              <a:t>,…</a:t>
            </a:r>
          </a:p>
        </p:txBody>
      </p:sp>
      <p:sp>
        <p:nvSpPr>
          <p:cNvPr id="56" name="TextBox 55"/>
          <p:cNvSpPr txBox="1"/>
          <p:nvPr/>
        </p:nvSpPr>
        <p:spPr>
          <a:xfrm>
            <a:off x="9118397" y="5333199"/>
            <a:ext cx="2502103" cy="1200329"/>
          </a:xfrm>
          <a:prstGeom prst="rect">
            <a:avLst/>
          </a:prstGeom>
          <a:noFill/>
        </p:spPr>
        <p:txBody>
          <a:bodyPr wrap="square" rtlCol="0">
            <a:spAutoFit/>
          </a:bodyPr>
          <a:lstStyle/>
          <a:p>
            <a:pPr algn="just"/>
            <a:r>
              <a:rPr lang="en-US" sz="2400" dirty="0" err="1">
                <a:latin typeface="UTM Neo Sans Intel" pitchFamily="18" charset="0"/>
              </a:rPr>
              <a:t>Hãy</a:t>
            </a:r>
            <a:r>
              <a:rPr lang="en-US" sz="2400" dirty="0">
                <a:latin typeface="UTM Neo Sans Intel" pitchFamily="18" charset="0"/>
              </a:rPr>
              <a:t>, </a:t>
            </a:r>
            <a:r>
              <a:rPr lang="en-US" sz="2400" dirty="0" err="1">
                <a:latin typeface="UTM Neo Sans Intel" pitchFamily="18" charset="0"/>
              </a:rPr>
              <a:t>chớ</a:t>
            </a:r>
            <a:r>
              <a:rPr lang="en-US" sz="2400" dirty="0">
                <a:latin typeface="UTM Neo Sans Intel" pitchFamily="18" charset="0"/>
              </a:rPr>
              <a:t>, </a:t>
            </a:r>
            <a:r>
              <a:rPr lang="en-US" sz="2400" dirty="0" err="1">
                <a:latin typeface="UTM Neo Sans Intel" pitchFamily="18" charset="0"/>
              </a:rPr>
              <a:t>đừng</a:t>
            </a:r>
            <a:r>
              <a:rPr lang="en-US" sz="2400" dirty="0">
                <a:latin typeface="UTM Neo Sans Intel" pitchFamily="18" charset="0"/>
              </a:rPr>
              <a:t>, </a:t>
            </a:r>
            <a:r>
              <a:rPr lang="en-US" sz="2400" dirty="0" err="1">
                <a:latin typeface="UTM Neo Sans Intel" pitchFamily="18" charset="0"/>
              </a:rPr>
              <a:t>mời</a:t>
            </a:r>
            <a:r>
              <a:rPr lang="en-US" sz="2400" dirty="0">
                <a:latin typeface="UTM Neo Sans Intel" pitchFamily="18" charset="0"/>
              </a:rPr>
              <a:t>, </a:t>
            </a:r>
            <a:r>
              <a:rPr lang="en-US" sz="2400" dirty="0" err="1">
                <a:latin typeface="UTM Neo Sans Intel" pitchFamily="18" charset="0"/>
              </a:rPr>
              <a:t>nhờ</a:t>
            </a:r>
            <a:r>
              <a:rPr lang="en-US" sz="2400" dirty="0">
                <a:latin typeface="UTM Neo Sans Intel" pitchFamily="18" charset="0"/>
              </a:rPr>
              <a:t>,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a:t>
            </a:r>
          </a:p>
        </p:txBody>
      </p:sp>
    </p:spTree>
    <p:extLst>
      <p:ext uri="{BB962C8B-B14F-4D97-AF65-F5344CB8AC3E}">
        <p14:creationId xmlns:p14="http://schemas.microsoft.com/office/powerpoint/2010/main" val="3804617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left)">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left)">
                                      <p:cBhvr>
                                        <p:cTn id="6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47" grpId="0"/>
      <p:bldP spid="48" grpId="0"/>
      <p:bldP spid="49" grpId="0"/>
      <p:bldP spid="50" grpId="0"/>
      <p:bldP spid="51" grpId="0"/>
      <p:bldP spid="52" grpId="0"/>
      <p:bldP spid="54" grpId="0"/>
      <p:bldP spid="55"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flipH="1">
            <a:off x="7997972" y="0"/>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261201"/>
            <a:ext cx="12192000" cy="1099291"/>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91254"/>
              <a:ext cx="10261600" cy="35603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Đọc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mẩu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chuyện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vui</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và</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thực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hiện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nhiệm</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vụ</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sau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sp>
        <p:nvSpPr>
          <p:cNvPr id="5" name="TextBox 4"/>
          <p:cNvSpPr txBox="1"/>
          <p:nvPr/>
        </p:nvSpPr>
        <p:spPr>
          <a:xfrm>
            <a:off x="628650" y="1893048"/>
            <a:ext cx="7721601" cy="5078313"/>
          </a:xfrm>
          <a:prstGeom prst="rect">
            <a:avLst/>
          </a:prstGeom>
          <a:noFill/>
        </p:spPr>
        <p:txBody>
          <a:bodyPr wrap="square" rtlCol="0">
            <a:spAutoFit/>
          </a:bodyPr>
          <a:lstStyle/>
          <a:p>
            <a:pPr marL="2806700" indent="-2806700"/>
            <a:r>
              <a:rPr lang="en-US" sz="3600" dirty="0">
                <a:latin typeface="UTM Neo Sans Intel" pitchFamily="18" charset="0"/>
              </a:rPr>
              <a:t>a. </a:t>
            </a:r>
            <a:r>
              <a:rPr lang="en-US" sz="3600" dirty="0" err="1">
                <a:latin typeface="UTM Neo Sans Intel" pitchFamily="18" charset="0"/>
              </a:rPr>
              <a:t>Tìm</a:t>
            </a:r>
            <a:r>
              <a:rPr lang="en-US" sz="3600" dirty="0">
                <a:latin typeface="UTM Neo Sans Intel" pitchFamily="18" charset="0"/>
              </a:rPr>
              <a:t> </a:t>
            </a:r>
            <a:r>
              <a:rPr lang="en-US" sz="3600" dirty="0" err="1">
                <a:latin typeface="UTM Neo Sans Intel" pitchFamily="18" charset="0"/>
              </a:rPr>
              <a:t>trong</a:t>
            </a:r>
            <a:r>
              <a:rPr lang="en-US" sz="3600" dirty="0">
                <a:latin typeface="UTM Neo Sans Intel" pitchFamily="18" charset="0"/>
              </a:rPr>
              <a:t> </a:t>
            </a:r>
            <a:r>
              <a:rPr lang="en-US" sz="3600" dirty="0" err="1">
                <a:latin typeface="UTM Neo Sans Intel" pitchFamily="18" charset="0"/>
              </a:rPr>
              <a:t>mẩu</a:t>
            </a:r>
            <a:r>
              <a:rPr lang="en-US" sz="3600" dirty="0">
                <a:latin typeface="UTM Neo Sans Intel" pitchFamily="18" charset="0"/>
              </a:rPr>
              <a:t> </a:t>
            </a:r>
            <a:r>
              <a:rPr lang="en-US" sz="3600" dirty="0" err="1">
                <a:latin typeface="UTM Neo Sans Intel" pitchFamily="18" charset="0"/>
              </a:rPr>
              <a:t>chuyện</a:t>
            </a:r>
            <a:r>
              <a:rPr lang="en-US" sz="3600" dirty="0">
                <a:latin typeface="UTM Neo Sans Intel" pitchFamily="18" charset="0"/>
              </a:rPr>
              <a:t> </a:t>
            </a:r>
            <a:r>
              <a:rPr lang="en-US" sz="3600" dirty="0" err="1">
                <a:latin typeface="UTM Neo Sans Intel" pitchFamily="18" charset="0"/>
              </a:rPr>
              <a:t>trên</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hỏi</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kể</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cảm</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cầu</a:t>
            </a:r>
            <a:r>
              <a:rPr lang="en-US" sz="3600" dirty="0">
                <a:latin typeface="UTM Neo Sans Intel" pitchFamily="18" charset="0"/>
              </a:rPr>
              <a:t> </a:t>
            </a:r>
            <a:r>
              <a:rPr lang="en-US" sz="3600" dirty="0" err="1">
                <a:latin typeface="UTM Neo Sans Intel" pitchFamily="18" charset="0"/>
              </a:rPr>
              <a:t>khiến</a:t>
            </a:r>
            <a:r>
              <a:rPr lang="en-US" sz="3600" dirty="0">
                <a:latin typeface="UTM Neo Sans Intel" pitchFamily="18" charset="0"/>
              </a:rPr>
              <a:t>.</a:t>
            </a:r>
          </a:p>
          <a:p>
            <a:endParaRPr lang="en-US" sz="3600" dirty="0">
              <a:latin typeface="UTM Neo Sans Intel" pitchFamily="18" charset="0"/>
            </a:endParaRPr>
          </a:p>
          <a:p>
            <a:r>
              <a:rPr lang="en-US" sz="3600" dirty="0">
                <a:latin typeface="UTM Neo Sans Intel" pitchFamily="18" charset="0"/>
              </a:rPr>
              <a:t>b. </a:t>
            </a:r>
            <a:r>
              <a:rPr lang="en-US" sz="3600" dirty="0" err="1">
                <a:latin typeface="UTM Neo Sans Intel" pitchFamily="18" charset="0"/>
              </a:rPr>
              <a:t>Nêu</a:t>
            </a:r>
            <a:r>
              <a:rPr lang="en-US" sz="3600" dirty="0">
                <a:latin typeface="UTM Neo Sans Intel" pitchFamily="18" charset="0"/>
              </a:rPr>
              <a:t> </a:t>
            </a:r>
            <a:r>
              <a:rPr lang="en-US" sz="3600" dirty="0" err="1">
                <a:latin typeface="UTM Neo Sans Intel" pitchFamily="18" charset="0"/>
              </a:rPr>
              <a:t>những</a:t>
            </a:r>
            <a:r>
              <a:rPr lang="en-US" sz="3600" dirty="0">
                <a:latin typeface="UTM Neo Sans Intel" pitchFamily="18" charset="0"/>
              </a:rPr>
              <a:t> </a:t>
            </a:r>
            <a:r>
              <a:rPr lang="en-US" sz="3600" dirty="0" err="1">
                <a:latin typeface="UTM Neo Sans Intel" pitchFamily="18" charset="0"/>
              </a:rPr>
              <a:t>dấu</a:t>
            </a:r>
            <a:r>
              <a:rPr lang="en-US" sz="3600" dirty="0">
                <a:latin typeface="UTM Neo Sans Intel" pitchFamily="18" charset="0"/>
              </a:rPr>
              <a:t> </a:t>
            </a:r>
            <a:r>
              <a:rPr lang="en-US" sz="3600" dirty="0" err="1">
                <a:latin typeface="UTM Neo Sans Intel" pitchFamily="18" charset="0"/>
              </a:rPr>
              <a:t>hiệu</a:t>
            </a:r>
            <a:r>
              <a:rPr lang="en-US" sz="3600" dirty="0">
                <a:latin typeface="UTM Neo Sans Intel" pitchFamily="18" charset="0"/>
              </a:rPr>
              <a:t> </a:t>
            </a:r>
            <a:r>
              <a:rPr lang="en-US" sz="3600" dirty="0" err="1">
                <a:latin typeface="UTM Neo Sans Intel" pitchFamily="18" charset="0"/>
              </a:rPr>
              <a:t>của</a:t>
            </a:r>
            <a:r>
              <a:rPr lang="en-US" sz="3600" dirty="0">
                <a:latin typeface="UTM Neo Sans Intel" pitchFamily="18" charset="0"/>
              </a:rPr>
              <a:t> </a:t>
            </a:r>
            <a:r>
              <a:rPr lang="en-US" sz="3600" dirty="0" err="1">
                <a:latin typeface="UTM Neo Sans Intel" pitchFamily="18" charset="0"/>
              </a:rPr>
              <a:t>mỗi</a:t>
            </a:r>
            <a:r>
              <a:rPr lang="en-US" sz="3600" dirty="0">
                <a:latin typeface="UTM Neo Sans Intel" pitchFamily="18" charset="0"/>
              </a:rPr>
              <a:t> </a:t>
            </a:r>
            <a:r>
              <a:rPr lang="en-US" sz="3600" dirty="0" err="1">
                <a:latin typeface="UTM Neo Sans Intel" pitchFamily="18" charset="0"/>
              </a:rPr>
              <a:t>kiểu</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nói</a:t>
            </a:r>
            <a:r>
              <a:rPr lang="en-US" sz="3600" dirty="0">
                <a:latin typeface="UTM Neo Sans Intel" pitchFamily="18" charset="0"/>
              </a:rPr>
              <a:t> </a:t>
            </a:r>
            <a:r>
              <a:rPr lang="en-US" sz="3600" dirty="0" err="1">
                <a:latin typeface="UTM Neo Sans Intel" pitchFamily="18" charset="0"/>
              </a:rPr>
              <a:t>trên</a:t>
            </a:r>
            <a:r>
              <a:rPr lang="en-US" sz="3600" dirty="0">
                <a:latin typeface="UTM Neo Sans Intel" pitchFamily="18" charset="0"/>
              </a:rPr>
              <a:t>.</a:t>
            </a:r>
          </a:p>
          <a:p>
            <a:endParaRPr lang="en-US" sz="3600" dirty="0">
              <a:latin typeface="UTM Neo Sans Intel" pitchFamily="18" charset="0"/>
            </a:endParaRPr>
          </a:p>
        </p:txBody>
      </p:sp>
      <p:pic>
        <p:nvPicPr>
          <p:cNvPr id="57" name="图片 5">
            <a:extLst>
              <a:ext uri="{FF2B5EF4-FFF2-40B4-BE49-F238E27FC236}">
                <a16:creationId xmlns:a16="http://schemas.microsoft.com/office/drawing/2014/main" id="{73892A6A-E78A-4D78-B918-47DDCCA716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8751" y="2263306"/>
            <a:ext cx="3841749" cy="4632698"/>
          </a:xfrm>
          <a:prstGeom prst="rect">
            <a:avLst/>
          </a:prstGeom>
        </p:spPr>
      </p:pic>
    </p:spTree>
    <p:extLst>
      <p:ext uri="{BB962C8B-B14F-4D97-AF65-F5344CB8AC3E}">
        <p14:creationId xmlns:p14="http://schemas.microsoft.com/office/powerpoint/2010/main" val="34386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1+#ppt_w/2"/>
                                          </p:val>
                                        </p:tav>
                                        <p:tav tm="100000">
                                          <p:val>
                                            <p:strVal val="#ppt_x"/>
                                          </p:val>
                                        </p:tav>
                                      </p:tavLst>
                                    </p:anim>
                                    <p:anim calcmode="lin" valueType="num">
                                      <p:cBhvr additive="base">
                                        <p:cTn id="12" dur="500" fill="hold"/>
                                        <p:tgtEl>
                                          <p:spTgt spid="10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500"/>
                                        <p:tgtEl>
                                          <p:spTgt spid="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wipe(left)">
                                      <p:cBhvr>
                                        <p:cTn id="4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4" name="Rounded Rectangle 3"/>
          <p:cNvSpPr/>
          <p:nvPr/>
        </p:nvSpPr>
        <p:spPr>
          <a:xfrm>
            <a:off x="7632700" y="3841"/>
            <a:ext cx="4470400" cy="2350444"/>
          </a:xfrm>
          <a:prstGeom prst="roundRect">
            <a:avLst/>
          </a:prstGeom>
          <a:solidFill>
            <a:srgbClr val="F6B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74B3B9A3-0549-4B94-9314-4B6CA36AB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99" y="4171735"/>
            <a:ext cx="3175000" cy="3175000"/>
          </a:xfrm>
          <a:prstGeom prst="rect">
            <a:avLst/>
          </a:prstGeom>
        </p:spPr>
      </p:pic>
      <p:grpSp>
        <p:nvGrpSpPr>
          <p:cNvPr id="93" name="组合 92">
            <a:extLst>
              <a:ext uri="{FF2B5EF4-FFF2-40B4-BE49-F238E27FC236}">
                <a16:creationId xmlns:a16="http://schemas.microsoft.com/office/drawing/2014/main" id="{DCB469EB-9D72-41AC-B6C7-5B365939B4AD}"/>
              </a:ext>
            </a:extLst>
          </p:cNvPr>
          <p:cNvGrpSpPr/>
          <p:nvPr/>
        </p:nvGrpSpPr>
        <p:grpSpPr>
          <a:xfrm>
            <a:off x="2228848" y="191527"/>
            <a:ext cx="4483099" cy="818430"/>
            <a:chOff x="3721100" y="686244"/>
            <a:chExt cx="4483099" cy="566057"/>
          </a:xfrm>
        </p:grpSpPr>
        <p:sp>
          <p:nvSpPr>
            <p:cNvPr id="95" name="Rectangle: Rounded Corners 165">
              <a:extLst>
                <a:ext uri="{FF2B5EF4-FFF2-40B4-BE49-F238E27FC236}">
                  <a16:creationId xmlns:a16="http://schemas.microsoft.com/office/drawing/2014/main" id="{C83FAE9E-CB42-411A-93CE-420933C2D84D}"/>
                </a:ext>
              </a:extLst>
            </p:cNvPr>
            <p:cNvSpPr/>
            <p:nvPr/>
          </p:nvSpPr>
          <p:spPr>
            <a:xfrm>
              <a:off x="3721100" y="686244"/>
              <a:ext cx="4483099"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6" name="Title 1">
              <a:extLst>
                <a:ext uri="{FF2B5EF4-FFF2-40B4-BE49-F238E27FC236}">
                  <a16:creationId xmlns:a16="http://schemas.microsoft.com/office/drawing/2014/main" id="{E988D542-040D-4E87-BFD9-F7231AEBF516}"/>
                </a:ext>
              </a:extLst>
            </p:cNvPr>
            <p:cNvSpPr txBox="1">
              <a:spLocks/>
            </p:cNvSpPr>
            <p:nvPr/>
          </p:nvSpPr>
          <p:spPr>
            <a:xfrm>
              <a:off x="3898900" y="747673"/>
              <a:ext cx="4305299"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Nghĩa</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của</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từ</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cũng</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100000" l="8081" r="89899">
                        <a14:foregroundMark x1="25253" y1="95294" x2="38721" y2="93529"/>
                        <a14:foregroundMark x1="56902" y1="62941" x2="69024" y2="95882"/>
                        <a14:foregroundMark x1="61953" y1="70000" x2="64646" y2="89412"/>
                        <a14:foregroundMark x1="65320" y1="98824" x2="57239" y2="98824"/>
                        <a14:foregroundMark x1="52525" y1="59412" x2="50168" y2="83529"/>
                        <a14:foregroundMark x1="57912" y1="97647" x2="56902" y2="97647"/>
                        <a14:foregroundMark x1="40741" y1="89412" x2="42424" y2="99412"/>
                      </a14:backgroundRemoval>
                    </a14:imgEffect>
                  </a14:imgLayer>
                </a14:imgProps>
              </a:ext>
              <a:ext uri="{28A0092B-C50C-407E-A947-70E740481C1C}">
                <a14:useLocalDpi xmlns:a14="http://schemas.microsoft.com/office/drawing/2010/main" val="0"/>
              </a:ext>
            </a:extLst>
          </a:blip>
          <a:srcRect l="18537" t="41859" r="22745"/>
          <a:stretch/>
        </p:blipFill>
        <p:spPr>
          <a:xfrm>
            <a:off x="8064500" y="76200"/>
            <a:ext cx="3721100" cy="2274244"/>
          </a:xfrm>
          <a:prstGeom prst="rect">
            <a:avLst/>
          </a:prstGeom>
        </p:spPr>
      </p:pic>
      <p:sp>
        <p:nvSpPr>
          <p:cNvPr id="6" name="Rectangle 5"/>
          <p:cNvSpPr/>
          <p:nvPr/>
        </p:nvSpPr>
        <p:spPr>
          <a:xfrm>
            <a:off x="190500" y="1087266"/>
            <a:ext cx="11760200" cy="5452775"/>
          </a:xfrm>
          <a:prstGeom prst="rect">
            <a:avLst/>
          </a:prstGeom>
        </p:spPr>
        <p:txBody>
          <a:bodyPr wrap="square">
            <a:spAutoFit/>
          </a:bodyPr>
          <a:lstStyle/>
          <a:p>
            <a:pPr>
              <a:lnSpc>
                <a:spcPts val="4000"/>
              </a:lnSpc>
            </a:pPr>
            <a:r>
              <a:rPr lang="en-US" sz="2800" dirty="0">
                <a:latin typeface="UTM Neo Sans Intel" pitchFamily="18" charset="0"/>
              </a:rPr>
              <a:t>	</a:t>
            </a:r>
            <a:r>
              <a:rPr lang="vi-VN" sz="2800" dirty="0">
                <a:latin typeface="UTM Neo Sans Intel" pitchFamily="18" charset="0"/>
              </a:rPr>
              <a:t>Cô giáo phàn nàn với mẹ của một học sinh:</a:t>
            </a:r>
          </a:p>
          <a:p>
            <a:pPr>
              <a:lnSpc>
                <a:spcPts val="4000"/>
              </a:lnSpc>
            </a:pPr>
            <a:r>
              <a:rPr lang="vi-VN" sz="2800" dirty="0">
                <a:latin typeface="UTM Neo Sans Intel" pitchFamily="18" charset="0"/>
              </a:rPr>
              <a:t>- Cháu nhà chị hôm nay c</a:t>
            </a:r>
            <a:r>
              <a:rPr lang="en-US" sz="2800" dirty="0">
                <a:latin typeface="UTM Neo Sans Intel" pitchFamily="18" charset="0"/>
              </a:rPr>
              <a:t>ó</a:t>
            </a:r>
            <a:r>
              <a:rPr lang="vi-VN" sz="2800" dirty="0">
                <a:latin typeface="UTM Neo Sans Intel" pitchFamily="18" charset="0"/>
              </a:rPr>
              <a:t>p bài kiểm tra của bạn.</a:t>
            </a:r>
          </a:p>
          <a:p>
            <a:pPr>
              <a:lnSpc>
                <a:spcPts val="4000"/>
              </a:lnSpc>
            </a:pPr>
            <a:r>
              <a:rPr lang="vi-VN" sz="2800" dirty="0">
                <a:latin typeface="UTM Neo Sans Intel" pitchFamily="18" charset="0"/>
              </a:rPr>
              <a:t>- Thế thì đáng buồn quá! Nhưng vì sao cô biết cháu </a:t>
            </a:r>
            <a:endParaRPr lang="en-US" sz="2800" dirty="0">
              <a:latin typeface="UTM Neo Sans Intel" pitchFamily="18" charset="0"/>
            </a:endParaRPr>
          </a:p>
          <a:p>
            <a:pPr>
              <a:lnSpc>
                <a:spcPts val="4000"/>
              </a:lnSpc>
            </a:pPr>
            <a:r>
              <a:rPr lang="vi-VN" sz="2800" dirty="0">
                <a:latin typeface="UTM Neo Sans Intel" pitchFamily="18" charset="0"/>
              </a:rPr>
              <a:t>đã c</a:t>
            </a:r>
            <a:r>
              <a:rPr lang="en-US" sz="2800" dirty="0">
                <a:latin typeface="UTM Neo Sans Intel" pitchFamily="18" charset="0"/>
              </a:rPr>
              <a:t>ó</a:t>
            </a:r>
            <a:r>
              <a:rPr lang="vi-VN" sz="2800" dirty="0">
                <a:latin typeface="UTM Neo Sans Intel" pitchFamily="18" charset="0"/>
              </a:rPr>
              <a:t>p bài của bạn</a:t>
            </a:r>
            <a:r>
              <a:rPr lang="en-US" sz="2800" dirty="0">
                <a:latin typeface="UTM Neo Sans Intel" pitchFamily="18" charset="0"/>
              </a:rPr>
              <a:t> ạ?</a:t>
            </a:r>
            <a:endParaRPr lang="vi-VN" sz="2800" dirty="0">
              <a:latin typeface="UTM Neo Sans Intel" pitchFamily="18" charset="0"/>
            </a:endParaRPr>
          </a:p>
          <a:p>
            <a:pPr>
              <a:lnSpc>
                <a:spcPts val="4000"/>
              </a:lnSpc>
              <a:spcAft>
                <a:spcPts val="1800"/>
              </a:spcAft>
            </a:pPr>
            <a:r>
              <a:rPr lang="vi-VN" sz="2800" dirty="0">
                <a:latin typeface="UTM Neo Sans Intel" pitchFamily="18" charset="0"/>
              </a:rPr>
              <a:t>- Thưa chị, bài của cháu và bạn ngồi cạnh cháu có những lỗi giống hệt nhau.</a:t>
            </a:r>
            <a:endParaRPr lang="en-US" sz="2800" dirty="0">
              <a:latin typeface="UTM Neo Sans Intel" pitchFamily="18" charset="0"/>
            </a:endParaRPr>
          </a:p>
          <a:p>
            <a:pPr>
              <a:lnSpc>
                <a:spcPts val="4000"/>
              </a:lnSpc>
            </a:pPr>
            <a:r>
              <a:rPr lang="en-US" sz="2800" dirty="0">
                <a:latin typeface="UTM Neo Sans Intel" pitchFamily="18" charset="0"/>
              </a:rPr>
              <a:t>							</a:t>
            </a:r>
            <a:r>
              <a:rPr lang="vi-VN" sz="2800" dirty="0">
                <a:latin typeface="UTM Neo Sans Intel" pitchFamily="18" charset="0"/>
              </a:rPr>
              <a:t>Bà mẹ thắc mắc:</a:t>
            </a:r>
          </a:p>
          <a:p>
            <a:pPr>
              <a:lnSpc>
                <a:spcPts val="4000"/>
              </a:lnSpc>
            </a:pPr>
            <a:r>
              <a:rPr lang="en-US" sz="2800" dirty="0">
                <a:latin typeface="UTM Neo Sans Intel" pitchFamily="18" charset="0"/>
              </a:rPr>
              <a:t>					</a:t>
            </a:r>
            <a:r>
              <a:rPr lang="vi-VN" sz="2800" dirty="0">
                <a:latin typeface="UTM Neo Sans Intel" pitchFamily="18" charset="0"/>
              </a:rPr>
              <a:t>- Nhưng cũng có thể là bạn cháu c</a:t>
            </a:r>
            <a:r>
              <a:rPr lang="en-US" sz="2800" dirty="0">
                <a:latin typeface="UTM Neo Sans Intel" pitchFamily="18" charset="0"/>
              </a:rPr>
              <a:t>ó</a:t>
            </a:r>
            <a:r>
              <a:rPr lang="vi-VN" sz="2800" dirty="0">
                <a:latin typeface="UTM Neo Sans Intel" pitchFamily="18" charset="0"/>
              </a:rPr>
              <a:t>p bài của cháu?</a:t>
            </a:r>
          </a:p>
          <a:p>
            <a:pPr>
              <a:lnSpc>
                <a:spcPts val="4000"/>
              </a:lnSpc>
            </a:pPr>
            <a:r>
              <a:rPr lang="en-US" sz="2800" dirty="0">
                <a:latin typeface="UTM Neo Sans Intel" pitchFamily="18" charset="0"/>
              </a:rPr>
              <a:t>					</a:t>
            </a:r>
            <a:r>
              <a:rPr lang="vi-VN" sz="2800" dirty="0">
                <a:latin typeface="UTM Neo Sans Intel" pitchFamily="18" charset="0"/>
              </a:rPr>
              <a:t>- Không đâu! Đề bài có câu hỏi như thế này: “Em hãy cho biết </a:t>
            </a:r>
            <a:r>
              <a:rPr lang="en-US" sz="2800" dirty="0">
                <a:latin typeface="UTM Neo Sans Intel" pitchFamily="18" charset="0"/>
              </a:rPr>
              <a:t>						</a:t>
            </a:r>
            <a:r>
              <a:rPr lang="vi-VN" sz="2800" dirty="0">
                <a:latin typeface="UTM Neo Sans Intel" pitchFamily="18" charset="0"/>
              </a:rPr>
              <a:t>đại </a:t>
            </a:r>
            <a:r>
              <a:rPr lang="en-US" sz="2800" dirty="0">
                <a:latin typeface="UTM Neo Sans Intel" pitchFamily="18" charset="0"/>
              </a:rPr>
              <a:t>t</a:t>
            </a:r>
            <a:r>
              <a:rPr lang="vi-VN" sz="2800" dirty="0">
                <a:latin typeface="UTM Neo Sans Intel" pitchFamily="18" charset="0"/>
              </a:rPr>
              <a:t>ừ là gì.” Bạn cháu trả lời: “Em không biết.” Còn cháu thì </a:t>
            </a:r>
            <a:r>
              <a:rPr lang="en-US" sz="2800" dirty="0">
                <a:latin typeface="UTM Neo Sans Intel" pitchFamily="18" charset="0"/>
              </a:rPr>
              <a:t>						</a:t>
            </a:r>
            <a:r>
              <a:rPr lang="vi-VN" sz="2800" dirty="0">
                <a:latin typeface="UTM Neo Sans Intel" pitchFamily="18" charset="0"/>
              </a:rPr>
              <a:t>viết: “Em cũng không biết.”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barn(inVertical)">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1672161654"/>
              </p:ext>
            </p:extLst>
          </p:nvPr>
        </p:nvGraphicFramePr>
        <p:xfrm>
          <a:off x="558800" y="1079500"/>
          <a:ext cx="11201400" cy="334879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5994400">
                  <a:extLst>
                    <a:ext uri="{9D8B030D-6E8A-4147-A177-3AD203B41FA5}">
                      <a16:colId xmlns:a16="http://schemas.microsoft.com/office/drawing/2014/main" val="20001"/>
                    </a:ext>
                  </a:extLst>
                </a:gridCol>
                <a:gridCol w="3606800">
                  <a:extLst>
                    <a:ext uri="{9D8B030D-6E8A-4147-A177-3AD203B41FA5}">
                      <a16:colId xmlns:a16="http://schemas.microsoft.com/office/drawing/2014/main" val="20002"/>
                    </a:ext>
                  </a:extLst>
                </a:gridCol>
              </a:tblGrid>
              <a:tr h="43835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280015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hỏi</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14513" y="2088464"/>
            <a:ext cx="5664201" cy="1938992"/>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Nhưng vì sao cô biết cháu</a:t>
            </a:r>
            <a:r>
              <a:rPr lang="en-US" sz="2400" dirty="0">
                <a:latin typeface="UTM Neo Sans Intel" pitchFamily="18" charset="0"/>
              </a:rPr>
              <a:t> </a:t>
            </a:r>
            <a:r>
              <a:rPr lang="vi-VN" sz="2400" dirty="0">
                <a:latin typeface="UTM Neo Sans Intel" pitchFamily="18" charset="0"/>
              </a:rPr>
              <a:t>đã cóp bài của bạn ạ?</a:t>
            </a:r>
            <a:endParaRPr lang="en-US" sz="2400" dirty="0">
              <a:latin typeface="UTM Neo Sans Intel" pitchFamily="18" charset="0"/>
            </a:endParaRPr>
          </a:p>
          <a:p>
            <a:pPr marL="342900" indent="-342900" algn="just">
              <a:buFontTx/>
              <a:buChar char="-"/>
            </a:pPr>
            <a:r>
              <a:rPr lang="vi-VN" sz="2400" dirty="0">
                <a:latin typeface="UTM Neo Sans Intel" pitchFamily="18" charset="0"/>
              </a:rPr>
              <a:t>Nhưng cũng có thể là bạn cháu c</a:t>
            </a:r>
            <a:r>
              <a:rPr lang="en-US" sz="2400" dirty="0">
                <a:latin typeface="UTM Neo Sans Intel" pitchFamily="18" charset="0"/>
              </a:rPr>
              <a:t>ó</a:t>
            </a:r>
            <a:r>
              <a:rPr lang="vi-VN" sz="2400" dirty="0">
                <a:latin typeface="UTM Neo Sans Intel" pitchFamily="18" charset="0"/>
              </a:rPr>
              <a:t>p bài của cháu?</a:t>
            </a:r>
            <a:endParaRPr lang="en-US" sz="2400" dirty="0">
              <a:latin typeface="UTM Neo Sans Intel" pitchFamily="18" charset="0"/>
            </a:endParaRPr>
          </a:p>
          <a:p>
            <a:pPr algn="just"/>
            <a:endParaRPr lang="en-US" sz="2400" dirty="0">
              <a:latin typeface="UTM Neo Sans Intel" pitchFamily="18" charset="0"/>
            </a:endParaRPr>
          </a:p>
        </p:txBody>
      </p:sp>
      <p:sp>
        <p:nvSpPr>
          <p:cNvPr id="46" name="TextBox 45"/>
          <p:cNvSpPr txBox="1"/>
          <p:nvPr/>
        </p:nvSpPr>
        <p:spPr>
          <a:xfrm>
            <a:off x="8305597" y="2082630"/>
            <a:ext cx="3416503" cy="1569660"/>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hỏi những điều chưa biết.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 hỏi.</a:t>
            </a:r>
          </a:p>
        </p:txBody>
      </p:sp>
      <p:pic>
        <p:nvPicPr>
          <p:cNvPr id="1026" name="Picture 2" descr="NHỮNG CÂU CHA MẸ NÊN HỎI CON MỖI NGÀY ĐỂ RÈN LUYỆN TƯ DUY CHO TRẺ - Sinh  Trắc Vân Tay (DMI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8182" l="5538" r="90000">
                        <a14:foregroundMark x1="37692" y1="57091" x2="31846" y2="81455"/>
                        <a14:foregroundMark x1="42000" y1="60727" x2="50615" y2="71636"/>
                        <a14:foregroundMark x1="53077" y1="68000" x2="55846" y2="60000"/>
                        <a14:foregroundMark x1="59692" y1="56727" x2="70615" y2="90909"/>
                        <a14:foregroundMark x1="74000" y1="88364" x2="71385" y2="66909"/>
                        <a14:foregroundMark x1="62154" y1="57091" x2="72615" y2="79818"/>
                        <a14:foregroundMark x1="71231" y1="75455" x2="74000" y2="74000"/>
                        <a14:foregroundMark x1="71231" y1="81273" x2="75231" y2="82727"/>
                        <a14:foregroundMark x1="71538" y1="89273" x2="71538" y2="92182"/>
                        <a14:foregroundMark x1="33077" y1="65818" x2="40769" y2="68000"/>
                        <a14:foregroundMark x1="35231" y1="63818" x2="40000" y2="63818"/>
                        <a14:foregroundMark x1="29538" y1="74727" x2="37692" y2="76364"/>
                        <a14:foregroundMark x1="30154" y1="81273" x2="36769" y2="82545"/>
                        <a14:foregroundMark x1="33385" y1="64364" x2="40154" y2="82000"/>
                        <a14:foregroundMark x1="29538" y1="79273" x2="40154" y2="65455"/>
                        <a14:foregroundMark x1="29385" y1="79818" x2="34923" y2="63273"/>
                        <a14:foregroundMark x1="32769" y1="82909" x2="40462" y2="68909"/>
                      </a14:backgroundRemoval>
                    </a14:imgEffect>
                  </a14:imgLayer>
                </a14:imgProps>
              </a:ext>
              <a:ext uri="{28A0092B-C50C-407E-A947-70E740481C1C}">
                <a14:useLocalDpi xmlns:a14="http://schemas.microsoft.com/office/drawing/2010/main" val="0"/>
              </a:ext>
            </a:extLst>
          </a:blip>
          <a:srcRect/>
          <a:stretch>
            <a:fillRect/>
          </a:stretch>
        </p:blipFill>
        <p:spPr bwMode="auto">
          <a:xfrm>
            <a:off x="8020543" y="3136400"/>
            <a:ext cx="4490957" cy="380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02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animEffect transition="in" filter="wipe(left)">
                                      <p:cBhvr>
                                        <p:cTn id="31" dur="500"/>
                                        <p:tgtEl>
                                          <p:spTgt spid="4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6">
                                            <p:txEl>
                                              <p:pRg st="1" end="1"/>
                                            </p:txEl>
                                          </p:spTgt>
                                        </p:tgtEl>
                                        <p:attrNameLst>
                                          <p:attrName>style.visibility</p:attrName>
                                        </p:attrNameLst>
                                      </p:cBhvr>
                                      <p:to>
                                        <p:strVal val="visible"/>
                                      </p:to>
                                    </p:set>
                                    <p:animEffect transition="in" filter="wipe(left)">
                                      <p:cBhvr>
                                        <p:cTn id="36" dur="500"/>
                                        <p:tgtEl>
                                          <p:spTgt spid="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1377</Words>
  <Application>Microsoft Macintosh PowerPoint</Application>
  <PresentationFormat>Widescreen</PresentationFormat>
  <Paragraphs>192</Paragraphs>
  <Slides>24</Slides>
  <Notes>6</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等线</vt:lpstr>
      <vt:lpstr>Arial</vt:lpstr>
      <vt:lpstr>Calibri Light</vt:lpstr>
      <vt:lpstr>Century Gothic</vt:lpstr>
      <vt:lpstr>Fira Sans Extra Condensed</vt:lpstr>
      <vt:lpstr>Roboto Bold</vt:lpstr>
      <vt:lpstr>Roboto Light</vt:lpstr>
      <vt:lpstr>Segoe UI</vt:lpstr>
      <vt:lpstr>Times New Roman</vt:lpstr>
      <vt:lpstr>UTM Beautiful Caps</vt:lpstr>
      <vt:lpstr>UTM French Vanilla</vt:lpstr>
      <vt:lpstr>UTM Neo Sans Intel</vt:lpstr>
      <vt:lpstr>UTM Showcard</vt:lpstr>
      <vt:lpstr>UTM Swashes</vt:lpstr>
      <vt:lpstr>仓耳玄三M W05</vt:lpstr>
      <vt:lpstr>思源黑体 CN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Giữ gìn sự trong sáng của Tiếng Việt.</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Microsoft Office User</cp:lastModifiedBy>
  <cp:revision>422</cp:revision>
  <dcterms:created xsi:type="dcterms:W3CDTF">2019-03-29T12:25:33Z</dcterms:created>
  <dcterms:modified xsi:type="dcterms:W3CDTF">2021-12-26T15:53:14Z</dcterms:modified>
</cp:coreProperties>
</file>