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1" r:id="rId1"/>
  </p:sldMasterIdLst>
  <p:notesMasterIdLst>
    <p:notesMasterId r:id="rId35"/>
  </p:notesMasterIdLst>
  <p:sldIdLst>
    <p:sldId id="356" r:id="rId2"/>
    <p:sldId id="358" r:id="rId3"/>
    <p:sldId id="319" r:id="rId4"/>
    <p:sldId id="575" r:id="rId5"/>
    <p:sldId id="584" r:id="rId6"/>
    <p:sldId id="580" r:id="rId7"/>
    <p:sldId id="576" r:id="rId8"/>
    <p:sldId id="577" r:id="rId9"/>
    <p:sldId id="395" r:id="rId10"/>
    <p:sldId id="400" r:id="rId11"/>
    <p:sldId id="403" r:id="rId12"/>
    <p:sldId id="404" r:id="rId13"/>
    <p:sldId id="405" r:id="rId14"/>
    <p:sldId id="390" r:id="rId15"/>
    <p:sldId id="416" r:id="rId16"/>
    <p:sldId id="578" r:id="rId17"/>
    <p:sldId id="579" r:id="rId18"/>
    <p:sldId id="418" r:id="rId19"/>
    <p:sldId id="376" r:id="rId20"/>
    <p:sldId id="377" r:id="rId21"/>
    <p:sldId id="378" r:id="rId22"/>
    <p:sldId id="402" r:id="rId23"/>
    <p:sldId id="419" r:id="rId24"/>
    <p:sldId id="420" r:id="rId25"/>
    <p:sldId id="397" r:id="rId26"/>
    <p:sldId id="421" r:id="rId27"/>
    <p:sldId id="582" r:id="rId28"/>
    <p:sldId id="422" r:id="rId29"/>
    <p:sldId id="581" r:id="rId30"/>
    <p:sldId id="558" r:id="rId31"/>
    <p:sldId id="583" r:id="rId32"/>
    <p:sldId id="353" r:id="rId33"/>
    <p:sldId id="362" r:id="rId34"/>
  </p:sldIdLst>
  <p:sldSz cx="12192000" cy="6858000"/>
  <p:notesSz cx="6858000" cy="9144000"/>
  <p:defaultTextStyle>
    <a:defPPr>
      <a:defRPr lang="en-US"/>
    </a:defPPr>
    <a:lvl1pPr algn="l" rtl="0" eaLnBrk="0" fontAlgn="base" hangingPunct="0">
      <a:spcBef>
        <a:spcPct val="0"/>
      </a:spcBef>
      <a:spcAft>
        <a:spcPct val="0"/>
      </a:spcAft>
      <a:defRPr kern="1200">
        <a:solidFill>
          <a:schemeClr val="tx1"/>
        </a:solidFill>
        <a:latin typeface="Verdana" pitchFamily="34" charset="0"/>
        <a:ea typeface="+mn-ea"/>
        <a:cs typeface="+mn-cs"/>
      </a:defRPr>
    </a:lvl1pPr>
    <a:lvl2pPr marL="457200" algn="l" rtl="0" eaLnBrk="0" fontAlgn="base" hangingPunct="0">
      <a:spcBef>
        <a:spcPct val="0"/>
      </a:spcBef>
      <a:spcAft>
        <a:spcPct val="0"/>
      </a:spcAft>
      <a:defRPr kern="1200">
        <a:solidFill>
          <a:schemeClr val="tx1"/>
        </a:solidFill>
        <a:latin typeface="Verdana" pitchFamily="34" charset="0"/>
        <a:ea typeface="+mn-ea"/>
        <a:cs typeface="+mn-cs"/>
      </a:defRPr>
    </a:lvl2pPr>
    <a:lvl3pPr marL="914400" algn="l" rtl="0" eaLnBrk="0" fontAlgn="base" hangingPunct="0">
      <a:spcBef>
        <a:spcPct val="0"/>
      </a:spcBef>
      <a:spcAft>
        <a:spcPct val="0"/>
      </a:spcAft>
      <a:defRPr kern="1200">
        <a:solidFill>
          <a:schemeClr val="tx1"/>
        </a:solidFill>
        <a:latin typeface="Verdana" pitchFamily="34" charset="0"/>
        <a:ea typeface="+mn-ea"/>
        <a:cs typeface="+mn-cs"/>
      </a:defRPr>
    </a:lvl3pPr>
    <a:lvl4pPr marL="1371600" algn="l" rtl="0" eaLnBrk="0" fontAlgn="base" hangingPunct="0">
      <a:spcBef>
        <a:spcPct val="0"/>
      </a:spcBef>
      <a:spcAft>
        <a:spcPct val="0"/>
      </a:spcAft>
      <a:defRPr kern="1200">
        <a:solidFill>
          <a:schemeClr val="tx1"/>
        </a:solidFill>
        <a:latin typeface="Verdana" pitchFamily="34" charset="0"/>
        <a:ea typeface="+mn-ea"/>
        <a:cs typeface="+mn-cs"/>
      </a:defRPr>
    </a:lvl4pPr>
    <a:lvl5pPr marL="1828800" algn="l" rtl="0" eaLnBrk="0" fontAlgn="base" hangingPunct="0">
      <a:spcBef>
        <a:spcPct val="0"/>
      </a:spcBef>
      <a:spcAft>
        <a:spcPct val="0"/>
      </a:spcAft>
      <a:defRPr kern="1200">
        <a:solidFill>
          <a:schemeClr val="tx1"/>
        </a:solidFill>
        <a:latin typeface="Verdana" pitchFamily="34" charset="0"/>
        <a:ea typeface="+mn-ea"/>
        <a:cs typeface="+mn-cs"/>
      </a:defRPr>
    </a:lvl5pPr>
    <a:lvl6pPr marL="2286000" algn="l" defTabSz="914400" rtl="0" eaLnBrk="1" latinLnBrk="0" hangingPunct="1">
      <a:defRPr kern="1200">
        <a:solidFill>
          <a:schemeClr val="tx1"/>
        </a:solidFill>
        <a:latin typeface="Verdana" pitchFamily="34" charset="0"/>
        <a:ea typeface="+mn-ea"/>
        <a:cs typeface="+mn-cs"/>
      </a:defRPr>
    </a:lvl6pPr>
    <a:lvl7pPr marL="2743200" algn="l" defTabSz="914400" rtl="0" eaLnBrk="1" latinLnBrk="0" hangingPunct="1">
      <a:defRPr kern="1200">
        <a:solidFill>
          <a:schemeClr val="tx1"/>
        </a:solidFill>
        <a:latin typeface="Verdana" pitchFamily="34" charset="0"/>
        <a:ea typeface="+mn-ea"/>
        <a:cs typeface="+mn-cs"/>
      </a:defRPr>
    </a:lvl7pPr>
    <a:lvl8pPr marL="3200400" algn="l" defTabSz="914400" rtl="0" eaLnBrk="1" latinLnBrk="0" hangingPunct="1">
      <a:defRPr kern="1200">
        <a:solidFill>
          <a:schemeClr val="tx1"/>
        </a:solidFill>
        <a:latin typeface="Verdana" pitchFamily="34" charset="0"/>
        <a:ea typeface="+mn-ea"/>
        <a:cs typeface="+mn-cs"/>
      </a:defRPr>
    </a:lvl8pPr>
    <a:lvl9pPr marL="3657600" algn="l" defTabSz="914400" rtl="0" eaLnBrk="1" latinLnBrk="0" hangingPunct="1">
      <a:defRPr kern="1200">
        <a:solidFill>
          <a:schemeClr val="tx1"/>
        </a:solidFill>
        <a:latin typeface="Verdana" pitchFamily="34"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5E0B4"/>
    <a:srgbClr val="1B8A74"/>
    <a:srgbClr val="FFE699"/>
    <a:srgbClr val="BDD7EE"/>
    <a:srgbClr val="276E2F"/>
    <a:srgbClr val="000000"/>
    <a:srgbClr val="F1575C"/>
    <a:srgbClr val="E6F5F4"/>
    <a:srgbClr val="7FC289"/>
    <a:srgbClr val="41BDB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794" autoAdjust="0"/>
    <p:restoredTop sz="92327" autoAdjust="0"/>
  </p:normalViewPr>
  <p:slideViewPr>
    <p:cSldViewPr>
      <p:cViewPr varScale="1">
        <p:scale>
          <a:sx n="62" d="100"/>
          <a:sy n="62" d="100"/>
        </p:scale>
        <p:origin x="2432" y="192"/>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8946"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Arial" charset="0"/>
              </a:defRPr>
            </a:lvl1pPr>
          </a:lstStyle>
          <a:p>
            <a:pPr>
              <a:defRPr/>
            </a:pPr>
            <a:endParaRPr lang="en-US"/>
          </a:p>
        </p:txBody>
      </p:sp>
      <p:sp>
        <p:nvSpPr>
          <p:cNvPr id="338947"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pPr>
              <a:defRPr/>
            </a:pPr>
            <a:endParaRPr lang="en-US"/>
          </a:p>
        </p:txBody>
      </p:sp>
      <p:sp>
        <p:nvSpPr>
          <p:cNvPr id="22532"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p:spPr>
      </p:sp>
      <p:sp>
        <p:nvSpPr>
          <p:cNvPr id="338949"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38950"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pPr>
              <a:defRPr/>
            </a:pPr>
            <a:endParaRPr lang="en-US"/>
          </a:p>
        </p:txBody>
      </p:sp>
      <p:sp>
        <p:nvSpPr>
          <p:cNvPr id="338951"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atin typeface="Arial" charset="0"/>
              </a:defRPr>
            </a:lvl1pPr>
          </a:lstStyle>
          <a:p>
            <a:pPr>
              <a:defRPr/>
            </a:pPr>
            <a:fld id="{65AA9359-B197-4963-9A0F-6E2399C919DE}" type="slidenum">
              <a:rPr lang="en-US"/>
              <a:pPr>
                <a:defRPr/>
              </a:pPr>
              <a:t>‹#›</a:t>
            </a:fld>
            <a:endParaRPr lang="en-US"/>
          </a:p>
        </p:txBody>
      </p:sp>
    </p:spTree>
    <p:extLst>
      <p:ext uri="{BB962C8B-B14F-4D97-AF65-F5344CB8AC3E}">
        <p14:creationId xmlns:p14="http://schemas.microsoft.com/office/powerpoint/2010/main" val="80486951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a:extLst>
              <a:ext uri="{FF2B5EF4-FFF2-40B4-BE49-F238E27FC236}">
                <a16:creationId xmlns:a16="http://schemas.microsoft.com/office/drawing/2014/main" id="{424A8022-7C07-4BA5-87F6-9FB3C146CA6A}"/>
              </a:ext>
            </a:extLst>
          </p:cNvPr>
          <p:cNvSpPr>
            <a:spLocks noGrp="1" noRot="1" noChangeAspect="1" noTextEdit="1"/>
          </p:cNvSpPr>
          <p:nvPr>
            <p:ph type="sldImg"/>
          </p:nvPr>
        </p:nvSpPr>
        <p:spPr>
          <a:ln/>
        </p:spPr>
      </p:sp>
      <p:sp>
        <p:nvSpPr>
          <p:cNvPr id="11267" name="Notes Placeholder 2">
            <a:extLst>
              <a:ext uri="{FF2B5EF4-FFF2-40B4-BE49-F238E27FC236}">
                <a16:creationId xmlns:a16="http://schemas.microsoft.com/office/drawing/2014/main" id="{1376CECE-AE4F-4782-B19C-FEC3FCF3F857}"/>
              </a:ext>
            </a:extLst>
          </p:cNvPr>
          <p:cNvSpPr>
            <a:spLocks noGrp="1"/>
          </p:cNvSpPr>
          <p:nvPr>
            <p:ph type="body" idx="1"/>
          </p:nvPr>
        </p:nvSpPr>
        <p:spPr>
          <a:noFill/>
        </p:spPr>
        <p:txBody>
          <a:bodyPr/>
          <a:lstStyle/>
          <a:p>
            <a:endParaRPr lang="en-US" altLang="en-US"/>
          </a:p>
        </p:txBody>
      </p:sp>
      <p:sp>
        <p:nvSpPr>
          <p:cNvPr id="11268" name="Slide Number Placeholder 3">
            <a:extLst>
              <a:ext uri="{FF2B5EF4-FFF2-40B4-BE49-F238E27FC236}">
                <a16:creationId xmlns:a16="http://schemas.microsoft.com/office/drawing/2014/main" id="{EEA3F092-4F93-4250-B35E-A51312F976EA}"/>
              </a:ext>
            </a:extLst>
          </p:cNvPr>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BAE6B711-638E-4FE9-9561-B6AB7ABB75BA}" type="slidenum">
              <a:rPr lang="en-US" altLang="en-US"/>
              <a:pPr/>
              <a:t>14</a:t>
            </a:fld>
            <a:endParaRPr lang="en-US" altLang="en-US"/>
          </a:p>
        </p:txBody>
      </p:sp>
    </p:spTree>
    <p:extLst>
      <p:ext uri="{BB962C8B-B14F-4D97-AF65-F5344CB8AC3E}">
        <p14:creationId xmlns:p14="http://schemas.microsoft.com/office/powerpoint/2010/main" val="15380864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65AA9359-B197-4963-9A0F-6E2399C919DE}" type="slidenum">
              <a:rPr lang="en-US" smtClean="0"/>
              <a:pPr>
                <a:defRPr/>
              </a:pPr>
              <a:t>23</a:t>
            </a:fld>
            <a:endParaRPr lang="en-US"/>
          </a:p>
        </p:txBody>
      </p:sp>
    </p:spTree>
    <p:extLst>
      <p:ext uri="{BB962C8B-B14F-4D97-AF65-F5344CB8AC3E}">
        <p14:creationId xmlns:p14="http://schemas.microsoft.com/office/powerpoint/2010/main" val="10987076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11.svg"/><Relationship Id="rId4" Type="http://schemas.openxmlformats.org/officeDocument/2006/relationships/image" Target="../media/image10.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9.svg"/><Relationship Id="rId7" Type="http://schemas.openxmlformats.org/officeDocument/2006/relationships/image" Target="../media/image13.sv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12.png"/><Relationship Id="rId5" Type="http://schemas.openxmlformats.org/officeDocument/2006/relationships/image" Target="../media/image11.svg"/><Relationship Id="rId4" Type="http://schemas.openxmlformats.org/officeDocument/2006/relationships/image" Target="../media/image10.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9.svg"/><Relationship Id="rId7" Type="http://schemas.openxmlformats.org/officeDocument/2006/relationships/image" Target="../media/image13.sv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12.png"/><Relationship Id="rId5" Type="http://schemas.openxmlformats.org/officeDocument/2006/relationships/image" Target="../media/image11.svg"/><Relationship Id="rId4" Type="http://schemas.openxmlformats.org/officeDocument/2006/relationships/image" Target="../media/image10.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13.svg"/><Relationship Id="rId4" Type="http://schemas.openxmlformats.org/officeDocument/2006/relationships/image" Target="../media/image12.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13.svg"/><Relationship Id="rId4" Type="http://schemas.openxmlformats.org/officeDocument/2006/relationships/image" Target="../media/image12.png"/></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8" Type="http://schemas.microsoft.com/office/2007/relationships/hdphoto" Target="../media/hdphoto3.wdp"/><Relationship Id="rId3" Type="http://schemas.microsoft.com/office/2007/relationships/hdphoto" Target="../media/hdphoto1.wdp"/><Relationship Id="rId7"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5.jpeg"/><Relationship Id="rId5" Type="http://schemas.microsoft.com/office/2007/relationships/hdphoto" Target="../media/hdphoto2.wdp"/><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xml"/><Relationship Id="rId6" Type="http://schemas.microsoft.com/office/2007/relationships/hdphoto" Target="../media/hdphoto3.wdp"/><Relationship Id="rId5" Type="http://schemas.openxmlformats.org/officeDocument/2006/relationships/image" Target="../media/image6.png"/><Relationship Id="rId4" Type="http://schemas.openxmlformats.org/officeDocument/2006/relationships/image" Target="../media/image5.jpeg"/></Relationships>
</file>

<file path=ppt/slideLayouts/_rels/slideLayout4.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6.png"/><Relationship Id="rId7" Type="http://schemas.openxmlformats.org/officeDocument/2006/relationships/image" Target="../media/image7.png"/><Relationship Id="rId2" Type="http://schemas.openxmlformats.org/officeDocument/2006/relationships/image" Target="../media/image5.jpeg"/><Relationship Id="rId1" Type="http://schemas.openxmlformats.org/officeDocument/2006/relationships/slideMaster" Target="../slideMasters/slideMaster1.xml"/><Relationship Id="rId6" Type="http://schemas.microsoft.com/office/2007/relationships/hdphoto" Target="../media/hdphoto1.wdp"/><Relationship Id="rId5" Type="http://schemas.openxmlformats.org/officeDocument/2006/relationships/image" Target="../media/image3.png"/><Relationship Id="rId4" Type="http://schemas.microsoft.com/office/2007/relationships/hdphoto" Target="../media/hdphoto3.wdp"/></Relationships>
</file>

<file path=ppt/slideLayouts/_rels/slideLayout5.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6.png"/><Relationship Id="rId7" Type="http://schemas.openxmlformats.org/officeDocument/2006/relationships/image" Target="../media/image7.png"/><Relationship Id="rId2" Type="http://schemas.openxmlformats.org/officeDocument/2006/relationships/image" Target="../media/image5.jpeg"/><Relationship Id="rId1" Type="http://schemas.openxmlformats.org/officeDocument/2006/relationships/slideMaster" Target="../slideMasters/slideMaster1.xml"/><Relationship Id="rId6" Type="http://schemas.microsoft.com/office/2007/relationships/hdphoto" Target="../media/hdphoto1.wdp"/><Relationship Id="rId5" Type="http://schemas.openxmlformats.org/officeDocument/2006/relationships/image" Target="../media/image3.png"/><Relationship Id="rId4" Type="http://schemas.microsoft.com/office/2007/relationships/hdphoto" Target="../media/hdphoto3.wdp"/></Relationships>
</file>

<file path=ppt/slideLayouts/_rels/slideLayout6.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6.png"/><Relationship Id="rId7" Type="http://schemas.openxmlformats.org/officeDocument/2006/relationships/image" Target="../media/image7.png"/><Relationship Id="rId2" Type="http://schemas.openxmlformats.org/officeDocument/2006/relationships/image" Target="../media/image5.jpeg"/><Relationship Id="rId1" Type="http://schemas.openxmlformats.org/officeDocument/2006/relationships/slideMaster" Target="../slideMasters/slideMaster1.xml"/><Relationship Id="rId6" Type="http://schemas.microsoft.com/office/2007/relationships/hdphoto" Target="../media/hdphoto1.wdp"/><Relationship Id="rId5" Type="http://schemas.openxmlformats.org/officeDocument/2006/relationships/image" Target="../media/image3.png"/><Relationship Id="rId4" Type="http://schemas.microsoft.com/office/2007/relationships/hdphoto" Target="../media/hdphoto3.wdp"/></Relationships>
</file>

<file path=ppt/slideLayouts/_rels/slideLayout7.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6.png"/><Relationship Id="rId7" Type="http://schemas.openxmlformats.org/officeDocument/2006/relationships/image" Target="../media/image7.png"/><Relationship Id="rId2" Type="http://schemas.openxmlformats.org/officeDocument/2006/relationships/image" Target="../media/image5.jpeg"/><Relationship Id="rId1" Type="http://schemas.openxmlformats.org/officeDocument/2006/relationships/slideMaster" Target="../slideMasters/slideMaster1.xml"/><Relationship Id="rId6" Type="http://schemas.microsoft.com/office/2007/relationships/hdphoto" Target="../media/hdphoto1.wdp"/><Relationship Id="rId5" Type="http://schemas.openxmlformats.org/officeDocument/2006/relationships/image" Target="../media/image3.png"/><Relationship Id="rId4" Type="http://schemas.microsoft.com/office/2007/relationships/hdphoto" Target="../media/hdphoto3.wdp"/></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 Id="rId6" Type="http://schemas.microsoft.com/office/2007/relationships/hdphoto" Target="../media/hdphoto4.wdp"/><Relationship Id="rId5" Type="http://schemas.openxmlformats.org/officeDocument/2006/relationships/image" Target="../media/image7.png"/><Relationship Id="rId4" Type="http://schemas.microsoft.com/office/2007/relationships/hdphoto" Target="../media/hdphoto3.wdp"/></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350255" name="Rectangle 47"/>
          <p:cNvSpPr>
            <a:spLocks noGrp="1" noChangeArrowheads="1"/>
          </p:cNvSpPr>
          <p:nvPr>
            <p:ph type="ctrTitle"/>
          </p:nvPr>
        </p:nvSpPr>
        <p:spPr>
          <a:xfrm>
            <a:off x="3274485" y="596900"/>
            <a:ext cx="8257116" cy="3581400"/>
          </a:xfrm>
        </p:spPr>
        <p:txBody>
          <a:bodyPr/>
          <a:lstStyle>
            <a:lvl1pPr>
              <a:defRPr sz="5200" b="1"/>
            </a:lvl1pPr>
          </a:lstStyle>
          <a:p>
            <a:r>
              <a:rPr lang="en-US"/>
              <a:t>Click to edit Master title style</a:t>
            </a:r>
          </a:p>
        </p:txBody>
      </p:sp>
      <p:sp>
        <p:nvSpPr>
          <p:cNvPr id="350256" name="Rectangle 48"/>
          <p:cNvSpPr>
            <a:spLocks noGrp="1" noChangeArrowheads="1"/>
          </p:cNvSpPr>
          <p:nvPr>
            <p:ph type="subTitle" idx="1"/>
          </p:nvPr>
        </p:nvSpPr>
        <p:spPr>
          <a:xfrm>
            <a:off x="3318933" y="4279900"/>
            <a:ext cx="8195733" cy="1485900"/>
          </a:xfrm>
        </p:spPr>
        <p:txBody>
          <a:bodyPr/>
          <a:lstStyle>
            <a:lvl1pPr marL="0" indent="0" algn="ctr">
              <a:buFontTx/>
              <a:buNone/>
              <a:defRPr b="1">
                <a:effectLst>
                  <a:outerShdw blurRad="38100" dist="38100" dir="2700000" algn="tl">
                    <a:srgbClr val="C0C0C0"/>
                  </a:outerShdw>
                </a:effectLst>
              </a:defRPr>
            </a:lvl1pPr>
          </a:lstStyle>
          <a:p>
            <a:r>
              <a:rPr lang="en-US"/>
              <a:t>Click to edit Master subtitle style</a:t>
            </a:r>
          </a:p>
        </p:txBody>
      </p:sp>
      <p:sp>
        <p:nvSpPr>
          <p:cNvPr id="46" name="Rectangle 44"/>
          <p:cNvSpPr>
            <a:spLocks noGrp="1" noChangeArrowheads="1"/>
          </p:cNvSpPr>
          <p:nvPr>
            <p:ph type="dt" sz="half" idx="10"/>
          </p:nvPr>
        </p:nvSpPr>
        <p:spPr>
          <a:xfrm>
            <a:off x="609600" y="6248400"/>
            <a:ext cx="2844800" cy="457200"/>
          </a:xfrm>
        </p:spPr>
        <p:txBody>
          <a:bodyPr/>
          <a:lstStyle>
            <a:lvl1pPr>
              <a:defRPr/>
            </a:lvl1pPr>
          </a:lstStyle>
          <a:p>
            <a:pPr>
              <a:defRPr/>
            </a:pPr>
            <a:endParaRPr lang="en-US"/>
          </a:p>
        </p:txBody>
      </p:sp>
      <p:sp>
        <p:nvSpPr>
          <p:cNvPr id="47" name="Rectangle 45"/>
          <p:cNvSpPr>
            <a:spLocks noGrp="1" noChangeArrowheads="1"/>
          </p:cNvSpPr>
          <p:nvPr>
            <p:ph type="ftr" sz="quarter" idx="11"/>
          </p:nvPr>
        </p:nvSpPr>
        <p:spPr/>
        <p:txBody>
          <a:bodyPr/>
          <a:lstStyle>
            <a:lvl1pPr>
              <a:defRPr/>
            </a:lvl1pPr>
          </a:lstStyle>
          <a:p>
            <a:pPr>
              <a:defRPr/>
            </a:pPr>
            <a:endParaRPr lang="en-US"/>
          </a:p>
        </p:txBody>
      </p:sp>
      <p:sp>
        <p:nvSpPr>
          <p:cNvPr id="48" name="Rectangle 46"/>
          <p:cNvSpPr>
            <a:spLocks noGrp="1" noChangeArrowheads="1"/>
          </p:cNvSpPr>
          <p:nvPr>
            <p:ph type="sldNum" sz="quarter" idx="12"/>
          </p:nvPr>
        </p:nvSpPr>
        <p:spPr/>
        <p:txBody>
          <a:bodyPr/>
          <a:lstStyle>
            <a:lvl1pPr>
              <a:defRPr/>
            </a:lvl1pPr>
          </a:lstStyle>
          <a:p>
            <a:pPr>
              <a:defRPr/>
            </a:pPr>
            <a:fld id="{2CA03B23-C4FE-4299-9C1C-A8BC7C40A884}" type="slidenum">
              <a:rPr lang="en-US"/>
              <a:pPr>
                <a:defRPr/>
              </a:pPr>
              <a:t>‹#›</a:t>
            </a:fld>
            <a:endParaRPr lang="en-US"/>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7"/>
          <p:cNvSpPr>
            <a:spLocks noGrp="1" noChangeArrowheads="1"/>
          </p:cNvSpPr>
          <p:nvPr>
            <p:ph type="dt" sz="half" idx="10"/>
          </p:nvPr>
        </p:nvSpPr>
        <p:spPr>
          <a:ln/>
        </p:spPr>
        <p:txBody>
          <a:bodyPr/>
          <a:lstStyle>
            <a:lvl1pPr>
              <a:defRPr/>
            </a:lvl1pPr>
          </a:lstStyle>
          <a:p>
            <a:pPr>
              <a:defRPr/>
            </a:pPr>
            <a:endParaRPr lang="en-US"/>
          </a:p>
        </p:txBody>
      </p:sp>
      <p:sp>
        <p:nvSpPr>
          <p:cNvPr id="5" name="Rectangle 48"/>
          <p:cNvSpPr>
            <a:spLocks noGrp="1" noChangeArrowheads="1"/>
          </p:cNvSpPr>
          <p:nvPr>
            <p:ph type="ftr" sz="quarter" idx="11"/>
          </p:nvPr>
        </p:nvSpPr>
        <p:spPr>
          <a:ln/>
        </p:spPr>
        <p:txBody>
          <a:bodyPr/>
          <a:lstStyle>
            <a:lvl1pPr>
              <a:defRPr/>
            </a:lvl1pPr>
          </a:lstStyle>
          <a:p>
            <a:pPr>
              <a:defRPr/>
            </a:pPr>
            <a:endParaRPr lang="en-US"/>
          </a:p>
        </p:txBody>
      </p:sp>
      <p:sp>
        <p:nvSpPr>
          <p:cNvPr id="6" name="Rectangle 49"/>
          <p:cNvSpPr>
            <a:spLocks noGrp="1" noChangeArrowheads="1"/>
          </p:cNvSpPr>
          <p:nvPr>
            <p:ph type="sldNum" sz="quarter" idx="12"/>
          </p:nvPr>
        </p:nvSpPr>
        <p:spPr>
          <a:ln/>
        </p:spPr>
        <p:txBody>
          <a:bodyPr/>
          <a:lstStyle>
            <a:lvl1pPr>
              <a:defRPr/>
            </a:lvl1pPr>
          </a:lstStyle>
          <a:p>
            <a:pPr>
              <a:defRPr/>
            </a:pPr>
            <a:fld id="{E3BEEC59-7156-4E80-A985-94FE5F2CAA0F}" type="slidenum">
              <a:rPr lang="en-US"/>
              <a:pPr>
                <a:defRPr/>
              </a:pPr>
              <a:t>‹#›</a:t>
            </a:fld>
            <a:endParaRPr lang="en-US"/>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4561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4561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7"/>
          <p:cNvSpPr>
            <a:spLocks noGrp="1" noChangeArrowheads="1"/>
          </p:cNvSpPr>
          <p:nvPr>
            <p:ph type="dt" sz="half" idx="10"/>
          </p:nvPr>
        </p:nvSpPr>
        <p:spPr>
          <a:ln/>
        </p:spPr>
        <p:txBody>
          <a:bodyPr/>
          <a:lstStyle>
            <a:lvl1pPr>
              <a:defRPr/>
            </a:lvl1pPr>
          </a:lstStyle>
          <a:p>
            <a:pPr>
              <a:defRPr/>
            </a:pPr>
            <a:endParaRPr lang="en-US"/>
          </a:p>
        </p:txBody>
      </p:sp>
      <p:sp>
        <p:nvSpPr>
          <p:cNvPr id="6" name="Rectangle 48"/>
          <p:cNvSpPr>
            <a:spLocks noGrp="1" noChangeArrowheads="1"/>
          </p:cNvSpPr>
          <p:nvPr>
            <p:ph type="ftr" sz="quarter" idx="11"/>
          </p:nvPr>
        </p:nvSpPr>
        <p:spPr>
          <a:ln/>
        </p:spPr>
        <p:txBody>
          <a:bodyPr/>
          <a:lstStyle>
            <a:lvl1pPr>
              <a:defRPr/>
            </a:lvl1pPr>
          </a:lstStyle>
          <a:p>
            <a:pPr>
              <a:defRPr/>
            </a:pPr>
            <a:endParaRPr lang="en-US"/>
          </a:p>
        </p:txBody>
      </p:sp>
      <p:sp>
        <p:nvSpPr>
          <p:cNvPr id="7" name="Rectangle 49"/>
          <p:cNvSpPr>
            <a:spLocks noGrp="1" noChangeArrowheads="1"/>
          </p:cNvSpPr>
          <p:nvPr>
            <p:ph type="sldNum" sz="quarter" idx="12"/>
          </p:nvPr>
        </p:nvSpPr>
        <p:spPr>
          <a:ln/>
        </p:spPr>
        <p:txBody>
          <a:bodyPr/>
          <a:lstStyle>
            <a:lvl1pPr>
              <a:defRPr/>
            </a:lvl1pPr>
          </a:lstStyle>
          <a:p>
            <a:pPr>
              <a:defRPr/>
            </a:pPr>
            <a:fld id="{6385BAB4-1E19-4BEA-BF2B-A7A4EEB33112}" type="slidenum">
              <a:rPr lang="en-US"/>
              <a:pPr>
                <a:defRPr/>
              </a:pPr>
              <a:t>‹#›</a:t>
            </a:fld>
            <a:endParaRPr lang="en-US"/>
          </a:p>
        </p:txBody>
      </p:sp>
    </p:spTree>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7"/>
          <p:cNvSpPr>
            <a:spLocks noGrp="1" noChangeArrowheads="1"/>
          </p:cNvSpPr>
          <p:nvPr>
            <p:ph type="dt" sz="half" idx="10"/>
          </p:nvPr>
        </p:nvSpPr>
        <p:spPr>
          <a:ln/>
        </p:spPr>
        <p:txBody>
          <a:bodyPr/>
          <a:lstStyle>
            <a:lvl1pPr>
              <a:defRPr/>
            </a:lvl1pPr>
          </a:lstStyle>
          <a:p>
            <a:pPr>
              <a:defRPr/>
            </a:pPr>
            <a:endParaRPr lang="en-US"/>
          </a:p>
        </p:txBody>
      </p:sp>
      <p:sp>
        <p:nvSpPr>
          <p:cNvPr id="8" name="Rectangle 48"/>
          <p:cNvSpPr>
            <a:spLocks noGrp="1" noChangeArrowheads="1"/>
          </p:cNvSpPr>
          <p:nvPr>
            <p:ph type="ftr" sz="quarter" idx="11"/>
          </p:nvPr>
        </p:nvSpPr>
        <p:spPr>
          <a:ln/>
        </p:spPr>
        <p:txBody>
          <a:bodyPr/>
          <a:lstStyle>
            <a:lvl1pPr>
              <a:defRPr/>
            </a:lvl1pPr>
          </a:lstStyle>
          <a:p>
            <a:pPr>
              <a:defRPr/>
            </a:pPr>
            <a:endParaRPr lang="en-US"/>
          </a:p>
        </p:txBody>
      </p:sp>
      <p:sp>
        <p:nvSpPr>
          <p:cNvPr id="9" name="Rectangle 49"/>
          <p:cNvSpPr>
            <a:spLocks noGrp="1" noChangeArrowheads="1"/>
          </p:cNvSpPr>
          <p:nvPr>
            <p:ph type="sldNum" sz="quarter" idx="12"/>
          </p:nvPr>
        </p:nvSpPr>
        <p:spPr>
          <a:ln/>
        </p:spPr>
        <p:txBody>
          <a:bodyPr/>
          <a:lstStyle>
            <a:lvl1pPr>
              <a:defRPr/>
            </a:lvl1pPr>
          </a:lstStyle>
          <a:p>
            <a:pPr>
              <a:defRPr/>
            </a:pPr>
            <a:fld id="{B5F97AA4-4A06-464E-B648-26A6763D5635}" type="slidenum">
              <a:rPr lang="en-US"/>
              <a:pPr>
                <a:defRPr/>
              </a:pPr>
              <a:t>‹#›</a:t>
            </a:fld>
            <a:endParaRPr lang="en-US"/>
          </a:p>
        </p:txBody>
      </p:sp>
    </p:spTree>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7"/>
          <p:cNvSpPr>
            <a:spLocks noGrp="1" noChangeArrowheads="1"/>
          </p:cNvSpPr>
          <p:nvPr>
            <p:ph type="dt" sz="half" idx="10"/>
          </p:nvPr>
        </p:nvSpPr>
        <p:spPr>
          <a:ln/>
        </p:spPr>
        <p:txBody>
          <a:bodyPr/>
          <a:lstStyle>
            <a:lvl1pPr>
              <a:defRPr/>
            </a:lvl1pPr>
          </a:lstStyle>
          <a:p>
            <a:pPr>
              <a:defRPr/>
            </a:pPr>
            <a:endParaRPr lang="en-US"/>
          </a:p>
        </p:txBody>
      </p:sp>
      <p:sp>
        <p:nvSpPr>
          <p:cNvPr id="4" name="Rectangle 48"/>
          <p:cNvSpPr>
            <a:spLocks noGrp="1" noChangeArrowheads="1"/>
          </p:cNvSpPr>
          <p:nvPr>
            <p:ph type="ftr" sz="quarter" idx="11"/>
          </p:nvPr>
        </p:nvSpPr>
        <p:spPr>
          <a:ln/>
        </p:spPr>
        <p:txBody>
          <a:bodyPr/>
          <a:lstStyle>
            <a:lvl1pPr>
              <a:defRPr/>
            </a:lvl1pPr>
          </a:lstStyle>
          <a:p>
            <a:pPr>
              <a:defRPr/>
            </a:pPr>
            <a:endParaRPr lang="en-US"/>
          </a:p>
        </p:txBody>
      </p:sp>
      <p:sp>
        <p:nvSpPr>
          <p:cNvPr id="5" name="Rectangle 49"/>
          <p:cNvSpPr>
            <a:spLocks noGrp="1" noChangeArrowheads="1"/>
          </p:cNvSpPr>
          <p:nvPr>
            <p:ph type="sldNum" sz="quarter" idx="12"/>
          </p:nvPr>
        </p:nvSpPr>
        <p:spPr>
          <a:ln/>
        </p:spPr>
        <p:txBody>
          <a:bodyPr/>
          <a:lstStyle>
            <a:lvl1pPr>
              <a:defRPr/>
            </a:lvl1pPr>
          </a:lstStyle>
          <a:p>
            <a:pPr>
              <a:defRPr/>
            </a:pPr>
            <a:fld id="{B286E486-15B5-4F09-B983-3E4FB9C73009}" type="slidenum">
              <a:rPr lang="en-US"/>
              <a:pPr>
                <a:defRPr/>
              </a:pPr>
              <a:t>‹#›</a:t>
            </a:fld>
            <a:endParaRPr lang="en-US"/>
          </a:p>
        </p:txBody>
      </p:sp>
    </p:spTree>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7"/>
          <p:cNvSpPr>
            <a:spLocks noGrp="1" noChangeArrowheads="1"/>
          </p:cNvSpPr>
          <p:nvPr>
            <p:ph type="dt" sz="half" idx="10"/>
          </p:nvPr>
        </p:nvSpPr>
        <p:spPr>
          <a:ln/>
        </p:spPr>
        <p:txBody>
          <a:bodyPr/>
          <a:lstStyle>
            <a:lvl1pPr>
              <a:defRPr/>
            </a:lvl1pPr>
          </a:lstStyle>
          <a:p>
            <a:pPr>
              <a:defRPr/>
            </a:pPr>
            <a:endParaRPr lang="en-US"/>
          </a:p>
        </p:txBody>
      </p:sp>
      <p:sp>
        <p:nvSpPr>
          <p:cNvPr id="3" name="Rectangle 48"/>
          <p:cNvSpPr>
            <a:spLocks noGrp="1" noChangeArrowheads="1"/>
          </p:cNvSpPr>
          <p:nvPr>
            <p:ph type="ftr" sz="quarter" idx="11"/>
          </p:nvPr>
        </p:nvSpPr>
        <p:spPr>
          <a:ln/>
        </p:spPr>
        <p:txBody>
          <a:bodyPr/>
          <a:lstStyle>
            <a:lvl1pPr>
              <a:defRPr/>
            </a:lvl1pPr>
          </a:lstStyle>
          <a:p>
            <a:pPr>
              <a:defRPr/>
            </a:pPr>
            <a:endParaRPr lang="en-US"/>
          </a:p>
        </p:txBody>
      </p:sp>
      <p:sp>
        <p:nvSpPr>
          <p:cNvPr id="4" name="Rectangle 49"/>
          <p:cNvSpPr>
            <a:spLocks noGrp="1" noChangeArrowheads="1"/>
          </p:cNvSpPr>
          <p:nvPr>
            <p:ph type="sldNum" sz="quarter" idx="12"/>
          </p:nvPr>
        </p:nvSpPr>
        <p:spPr>
          <a:ln/>
        </p:spPr>
        <p:txBody>
          <a:bodyPr/>
          <a:lstStyle>
            <a:lvl1pPr>
              <a:defRPr/>
            </a:lvl1pPr>
          </a:lstStyle>
          <a:p>
            <a:pPr>
              <a:defRPr/>
            </a:pPr>
            <a:fld id="{137241DB-9DC9-4417-9391-0C11300EAF6C}" type="slidenum">
              <a:rPr lang="en-US"/>
              <a:pPr>
                <a:defRPr/>
              </a:pPr>
              <a:t>‹#›</a:t>
            </a:fld>
            <a:endParaRPr lang="en-US"/>
          </a:p>
        </p:txBody>
      </p:sp>
      <p:pic>
        <p:nvPicPr>
          <p:cNvPr id="5" name="图形 1">
            <a:extLst>
              <a:ext uri="{FF2B5EF4-FFF2-40B4-BE49-F238E27FC236}">
                <a16:creationId xmlns:a16="http://schemas.microsoft.com/office/drawing/2014/main" id="{46268FF8-A3C7-4DF0-BF08-BBB827C2EEE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2665888" y="-2665888"/>
            <a:ext cx="6858000" cy="12189776"/>
          </a:xfrm>
          <a:prstGeom prst="rect">
            <a:avLst/>
          </a:prstGeom>
        </p:spPr>
      </p:pic>
      <p:pic>
        <p:nvPicPr>
          <p:cNvPr id="6" name="图形 2">
            <a:extLst>
              <a:ext uri="{FF2B5EF4-FFF2-40B4-BE49-F238E27FC236}">
                <a16:creationId xmlns:a16="http://schemas.microsoft.com/office/drawing/2014/main" id="{1E5AC997-B8AC-4DA1-8F29-6DDB94093D3A}"/>
              </a:ext>
            </a:extLst>
          </p:cNvPr>
          <p:cNvPicPr>
            <a:picLocks noChangeAspect="1"/>
          </p:cNvPicPr>
          <p:nvPr userDrawn="1"/>
        </p:nvPicPr>
        <p:blipFill>
          <a:blip r:embed="rId4">
            <a:biLevel thresh="75000"/>
            <a:extLst>
              <a:ext uri="{96DAC541-7B7A-43D3-8B79-37D633B846F1}">
                <asvg:svgBlip xmlns:asvg="http://schemas.microsoft.com/office/drawing/2016/SVG/main" r:embed="rId5"/>
              </a:ext>
            </a:extLst>
          </a:blip>
          <a:stretch>
            <a:fillRect/>
          </a:stretch>
        </p:blipFill>
        <p:spPr>
          <a:xfrm>
            <a:off x="-1042513" y="0"/>
            <a:ext cx="6858000" cy="6858000"/>
          </a:xfrm>
          <a:prstGeom prst="rect">
            <a:avLst/>
          </a:prstGeom>
        </p:spPr>
      </p:pic>
      <p:pic>
        <p:nvPicPr>
          <p:cNvPr id="7" name="图形 4">
            <a:extLst>
              <a:ext uri="{FF2B5EF4-FFF2-40B4-BE49-F238E27FC236}">
                <a16:creationId xmlns:a16="http://schemas.microsoft.com/office/drawing/2014/main" id="{C8D35089-8EED-4362-A438-77849CBC711D}"/>
              </a:ext>
            </a:extLst>
          </p:cNvPr>
          <p:cNvPicPr>
            <a:picLocks noChangeAspect="1"/>
          </p:cNvPicPr>
          <p:nvPr userDrawn="1"/>
        </p:nvPicPr>
        <p:blipFill>
          <a:blip r:embed="rId4">
            <a:biLevel thresh="75000"/>
            <a:extLst>
              <a:ext uri="{96DAC541-7B7A-43D3-8B79-37D633B846F1}">
                <asvg:svgBlip xmlns:asvg="http://schemas.microsoft.com/office/drawing/2016/SVG/main" r:embed="rId5"/>
              </a:ext>
            </a:extLst>
          </a:blip>
          <a:stretch>
            <a:fillRect/>
          </a:stretch>
        </p:blipFill>
        <p:spPr>
          <a:xfrm>
            <a:off x="6248400" y="-1"/>
            <a:ext cx="6858000" cy="68580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1250"/>
                                        <p:tgtEl>
                                          <p:spTgt spid="6"/>
                                        </p:tgtEl>
                                      </p:cBhvr>
                                    </p:animEffect>
                                  </p:childTnLst>
                                </p:cTn>
                              </p:par>
                              <p:par>
                                <p:cTn id="8" presetID="6" presetClass="entr" presetSubtype="16"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circle(in)">
                                      <p:cBhvr>
                                        <p:cTn id="10" dur="12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4_Blank">
    <p:spTree>
      <p:nvGrpSpPr>
        <p:cNvPr id="1" name=""/>
        <p:cNvGrpSpPr/>
        <p:nvPr/>
      </p:nvGrpSpPr>
      <p:grpSpPr>
        <a:xfrm>
          <a:off x="0" y="0"/>
          <a:ext cx="0" cy="0"/>
          <a:chOff x="0" y="0"/>
          <a:chExt cx="0" cy="0"/>
        </a:xfrm>
      </p:grpSpPr>
      <p:pic>
        <p:nvPicPr>
          <p:cNvPr id="9" name="图形 1">
            <a:extLst>
              <a:ext uri="{FF2B5EF4-FFF2-40B4-BE49-F238E27FC236}">
                <a16:creationId xmlns:a16="http://schemas.microsoft.com/office/drawing/2014/main" id="{A1C6EAB4-EFE3-4994-80EE-F9D448B008D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2665888" y="-2665888"/>
            <a:ext cx="6858000" cy="12189776"/>
          </a:xfrm>
          <a:prstGeom prst="rect">
            <a:avLst/>
          </a:prstGeom>
        </p:spPr>
      </p:pic>
      <p:sp>
        <p:nvSpPr>
          <p:cNvPr id="2" name="Rectangle 47"/>
          <p:cNvSpPr>
            <a:spLocks noGrp="1" noChangeArrowheads="1"/>
          </p:cNvSpPr>
          <p:nvPr>
            <p:ph type="dt" sz="half" idx="10"/>
          </p:nvPr>
        </p:nvSpPr>
        <p:spPr>
          <a:ln/>
        </p:spPr>
        <p:txBody>
          <a:bodyPr/>
          <a:lstStyle>
            <a:lvl1pPr>
              <a:defRPr/>
            </a:lvl1pPr>
          </a:lstStyle>
          <a:p>
            <a:pPr>
              <a:defRPr/>
            </a:pPr>
            <a:endParaRPr lang="en-US"/>
          </a:p>
        </p:txBody>
      </p:sp>
      <p:sp>
        <p:nvSpPr>
          <p:cNvPr id="3" name="Rectangle 48"/>
          <p:cNvSpPr>
            <a:spLocks noGrp="1" noChangeArrowheads="1"/>
          </p:cNvSpPr>
          <p:nvPr>
            <p:ph type="ftr" sz="quarter" idx="11"/>
          </p:nvPr>
        </p:nvSpPr>
        <p:spPr>
          <a:ln/>
        </p:spPr>
        <p:txBody>
          <a:bodyPr/>
          <a:lstStyle>
            <a:lvl1pPr>
              <a:defRPr/>
            </a:lvl1pPr>
          </a:lstStyle>
          <a:p>
            <a:pPr>
              <a:defRPr/>
            </a:pPr>
            <a:endParaRPr lang="en-US"/>
          </a:p>
        </p:txBody>
      </p:sp>
      <p:sp>
        <p:nvSpPr>
          <p:cNvPr id="4" name="Rectangle 49"/>
          <p:cNvSpPr>
            <a:spLocks noGrp="1" noChangeArrowheads="1"/>
          </p:cNvSpPr>
          <p:nvPr>
            <p:ph type="sldNum" sz="quarter" idx="12"/>
          </p:nvPr>
        </p:nvSpPr>
        <p:spPr>
          <a:ln/>
        </p:spPr>
        <p:txBody>
          <a:bodyPr/>
          <a:lstStyle>
            <a:lvl1pPr>
              <a:defRPr/>
            </a:lvl1pPr>
          </a:lstStyle>
          <a:p>
            <a:pPr>
              <a:defRPr/>
            </a:pPr>
            <a:fld id="{137241DB-9DC9-4417-9391-0C11300EAF6C}" type="slidenum">
              <a:rPr lang="en-US"/>
              <a:pPr>
                <a:defRPr/>
              </a:pPr>
              <a:t>‹#›</a:t>
            </a:fld>
            <a:endParaRPr lang="en-US"/>
          </a:p>
        </p:txBody>
      </p:sp>
      <p:pic>
        <p:nvPicPr>
          <p:cNvPr id="6" name="图形 2">
            <a:extLst>
              <a:ext uri="{FF2B5EF4-FFF2-40B4-BE49-F238E27FC236}">
                <a16:creationId xmlns:a16="http://schemas.microsoft.com/office/drawing/2014/main" id="{1E5AC997-B8AC-4DA1-8F29-6DDB94093D3A}"/>
              </a:ext>
            </a:extLst>
          </p:cNvPr>
          <p:cNvPicPr>
            <a:picLocks noChangeAspect="1"/>
          </p:cNvPicPr>
          <p:nvPr userDrawn="1"/>
        </p:nvPicPr>
        <p:blipFill>
          <a:blip r:embed="rId4">
            <a:biLevel thresh="75000"/>
            <a:extLst>
              <a:ext uri="{96DAC541-7B7A-43D3-8B79-37D633B846F1}">
                <asvg:svgBlip xmlns:asvg="http://schemas.microsoft.com/office/drawing/2016/SVG/main" r:embed="rId5"/>
              </a:ext>
            </a:extLst>
          </a:blip>
          <a:stretch>
            <a:fillRect/>
          </a:stretch>
        </p:blipFill>
        <p:spPr>
          <a:xfrm>
            <a:off x="2224" y="0"/>
            <a:ext cx="6858000" cy="6858000"/>
          </a:xfrm>
          <a:prstGeom prst="rect">
            <a:avLst/>
          </a:prstGeom>
        </p:spPr>
      </p:pic>
      <p:pic>
        <p:nvPicPr>
          <p:cNvPr id="7" name="图形 4">
            <a:extLst>
              <a:ext uri="{FF2B5EF4-FFF2-40B4-BE49-F238E27FC236}">
                <a16:creationId xmlns:a16="http://schemas.microsoft.com/office/drawing/2014/main" id="{C8D35089-8EED-4362-A438-77849CBC711D}"/>
              </a:ext>
            </a:extLst>
          </p:cNvPr>
          <p:cNvPicPr>
            <a:picLocks noChangeAspect="1"/>
          </p:cNvPicPr>
          <p:nvPr userDrawn="1"/>
        </p:nvPicPr>
        <p:blipFill>
          <a:blip r:embed="rId4">
            <a:biLevel thresh="75000"/>
            <a:extLst>
              <a:ext uri="{96DAC541-7B7A-43D3-8B79-37D633B846F1}">
                <asvg:svgBlip xmlns:asvg="http://schemas.microsoft.com/office/drawing/2016/SVG/main" r:embed="rId5"/>
              </a:ext>
            </a:extLst>
          </a:blip>
          <a:stretch>
            <a:fillRect/>
          </a:stretch>
        </p:blipFill>
        <p:spPr>
          <a:xfrm>
            <a:off x="5334000" y="0"/>
            <a:ext cx="6858000" cy="6858000"/>
          </a:xfrm>
          <a:prstGeom prst="rect">
            <a:avLst/>
          </a:prstGeom>
        </p:spPr>
      </p:pic>
      <p:pic>
        <p:nvPicPr>
          <p:cNvPr id="8" name="图形 11">
            <a:extLst>
              <a:ext uri="{FF2B5EF4-FFF2-40B4-BE49-F238E27FC236}">
                <a16:creationId xmlns:a16="http://schemas.microsoft.com/office/drawing/2014/main" id="{C641F707-8680-47D7-8CB7-447D53E7C505}"/>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217755" y="375326"/>
            <a:ext cx="11595126" cy="6242380"/>
          </a:xfrm>
          <a:prstGeom prst="rect">
            <a:avLst/>
          </a:prstGeom>
          <a:effectLst>
            <a:outerShdw blurRad="152400" dist="38100" dir="2700000" sx="101000" sy="101000" algn="tl" rotWithShape="0">
              <a:prstClr val="black">
                <a:alpha val="21000"/>
              </a:prstClr>
            </a:outerShdw>
          </a:effectLst>
        </p:spPr>
      </p:pic>
    </p:spTree>
    <p:extLst>
      <p:ext uri="{BB962C8B-B14F-4D97-AF65-F5344CB8AC3E}">
        <p14:creationId xmlns:p14="http://schemas.microsoft.com/office/powerpoint/2010/main" val="264627716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1250"/>
                                        <p:tgtEl>
                                          <p:spTgt spid="6"/>
                                        </p:tgtEl>
                                      </p:cBhvr>
                                    </p:animEffect>
                                  </p:childTnLst>
                                </p:cTn>
                              </p:par>
                              <p:par>
                                <p:cTn id="8" presetID="6" presetClass="entr" presetSubtype="16"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circle(in)">
                                      <p:cBhvr>
                                        <p:cTn id="10" dur="1250"/>
                                        <p:tgtEl>
                                          <p:spTgt spid="7"/>
                                        </p:tgtEl>
                                      </p:cBhvr>
                                    </p:animEffect>
                                  </p:childTnLst>
                                </p:cTn>
                              </p:par>
                            </p:childTnLst>
                          </p:cTn>
                        </p:par>
                        <p:par>
                          <p:cTn id="11" fill="hold">
                            <p:stCondLst>
                              <p:cond delay="1250"/>
                            </p:stCondLst>
                            <p:childTnLst>
                              <p:par>
                                <p:cTn id="12" presetID="53" presetClass="entr" presetSubtype="16" fill="hold" nodeType="after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500" fill="hold"/>
                                        <p:tgtEl>
                                          <p:spTgt spid="8"/>
                                        </p:tgtEl>
                                        <p:attrNameLst>
                                          <p:attrName>ppt_w</p:attrName>
                                        </p:attrNameLst>
                                      </p:cBhvr>
                                      <p:tavLst>
                                        <p:tav tm="0">
                                          <p:val>
                                            <p:fltVal val="0"/>
                                          </p:val>
                                        </p:tav>
                                        <p:tav tm="100000">
                                          <p:val>
                                            <p:strVal val="#ppt_w"/>
                                          </p:val>
                                        </p:tav>
                                      </p:tavLst>
                                    </p:anim>
                                    <p:anim calcmode="lin" valueType="num">
                                      <p:cBhvr>
                                        <p:cTn id="15" dur="500" fill="hold"/>
                                        <p:tgtEl>
                                          <p:spTgt spid="8"/>
                                        </p:tgtEl>
                                        <p:attrNameLst>
                                          <p:attrName>ppt_h</p:attrName>
                                        </p:attrNameLst>
                                      </p:cBhvr>
                                      <p:tavLst>
                                        <p:tav tm="0">
                                          <p:val>
                                            <p:fltVal val="0"/>
                                          </p:val>
                                        </p:tav>
                                        <p:tav tm="100000">
                                          <p:val>
                                            <p:strVal val="#ppt_h"/>
                                          </p:val>
                                        </p:tav>
                                      </p:tavLst>
                                    </p:anim>
                                    <p:animEffect transition="in" filter="fade">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pic>
        <p:nvPicPr>
          <p:cNvPr id="9" name="图形 1">
            <a:extLst>
              <a:ext uri="{FF2B5EF4-FFF2-40B4-BE49-F238E27FC236}">
                <a16:creationId xmlns:a16="http://schemas.microsoft.com/office/drawing/2014/main" id="{03F42A0D-2167-4A48-BC34-102BE1A5234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2665888" y="-2665888"/>
            <a:ext cx="6858000" cy="12189776"/>
          </a:xfrm>
          <a:prstGeom prst="rect">
            <a:avLst/>
          </a:prstGeom>
        </p:spPr>
      </p:pic>
      <p:sp>
        <p:nvSpPr>
          <p:cNvPr id="2" name="Rectangle 47"/>
          <p:cNvSpPr>
            <a:spLocks noGrp="1" noChangeArrowheads="1"/>
          </p:cNvSpPr>
          <p:nvPr>
            <p:ph type="dt" sz="half" idx="10"/>
          </p:nvPr>
        </p:nvSpPr>
        <p:spPr>
          <a:ln/>
        </p:spPr>
        <p:txBody>
          <a:bodyPr/>
          <a:lstStyle>
            <a:lvl1pPr>
              <a:defRPr/>
            </a:lvl1pPr>
          </a:lstStyle>
          <a:p>
            <a:pPr>
              <a:defRPr/>
            </a:pPr>
            <a:endParaRPr lang="en-US"/>
          </a:p>
        </p:txBody>
      </p:sp>
      <p:sp>
        <p:nvSpPr>
          <p:cNvPr id="3" name="Rectangle 48"/>
          <p:cNvSpPr>
            <a:spLocks noGrp="1" noChangeArrowheads="1"/>
          </p:cNvSpPr>
          <p:nvPr>
            <p:ph type="ftr" sz="quarter" idx="11"/>
          </p:nvPr>
        </p:nvSpPr>
        <p:spPr>
          <a:ln/>
        </p:spPr>
        <p:txBody>
          <a:bodyPr/>
          <a:lstStyle>
            <a:lvl1pPr>
              <a:defRPr/>
            </a:lvl1pPr>
          </a:lstStyle>
          <a:p>
            <a:pPr>
              <a:defRPr/>
            </a:pPr>
            <a:endParaRPr lang="en-US"/>
          </a:p>
        </p:txBody>
      </p:sp>
      <p:sp>
        <p:nvSpPr>
          <p:cNvPr id="4" name="Rectangle 49"/>
          <p:cNvSpPr>
            <a:spLocks noGrp="1" noChangeArrowheads="1"/>
          </p:cNvSpPr>
          <p:nvPr>
            <p:ph type="sldNum" sz="quarter" idx="12"/>
          </p:nvPr>
        </p:nvSpPr>
        <p:spPr>
          <a:ln/>
        </p:spPr>
        <p:txBody>
          <a:bodyPr/>
          <a:lstStyle>
            <a:lvl1pPr>
              <a:defRPr/>
            </a:lvl1pPr>
          </a:lstStyle>
          <a:p>
            <a:pPr>
              <a:defRPr/>
            </a:pPr>
            <a:fld id="{137241DB-9DC9-4417-9391-0C11300EAF6C}" type="slidenum">
              <a:rPr lang="en-US"/>
              <a:pPr>
                <a:defRPr/>
              </a:pPr>
              <a:t>‹#›</a:t>
            </a:fld>
            <a:endParaRPr lang="en-US"/>
          </a:p>
        </p:txBody>
      </p:sp>
      <p:pic>
        <p:nvPicPr>
          <p:cNvPr id="6" name="图形 2">
            <a:extLst>
              <a:ext uri="{FF2B5EF4-FFF2-40B4-BE49-F238E27FC236}">
                <a16:creationId xmlns:a16="http://schemas.microsoft.com/office/drawing/2014/main" id="{1E5AC997-B8AC-4DA1-8F29-6DDB94093D3A}"/>
              </a:ext>
            </a:extLst>
          </p:cNvPr>
          <p:cNvPicPr>
            <a:picLocks noChangeAspect="1"/>
          </p:cNvPicPr>
          <p:nvPr userDrawn="1"/>
        </p:nvPicPr>
        <p:blipFill>
          <a:blip r:embed="rId4">
            <a:biLevel thresh="75000"/>
            <a:extLst>
              <a:ext uri="{96DAC541-7B7A-43D3-8B79-37D633B846F1}">
                <asvg:svgBlip xmlns:asvg="http://schemas.microsoft.com/office/drawing/2016/SVG/main" r:embed="rId5"/>
              </a:ext>
            </a:extLst>
          </a:blip>
          <a:stretch>
            <a:fillRect/>
          </a:stretch>
        </p:blipFill>
        <p:spPr>
          <a:xfrm>
            <a:off x="2224" y="0"/>
            <a:ext cx="6858000" cy="6858000"/>
          </a:xfrm>
          <a:prstGeom prst="rect">
            <a:avLst/>
          </a:prstGeom>
        </p:spPr>
      </p:pic>
      <p:pic>
        <p:nvPicPr>
          <p:cNvPr id="7" name="图形 4">
            <a:extLst>
              <a:ext uri="{FF2B5EF4-FFF2-40B4-BE49-F238E27FC236}">
                <a16:creationId xmlns:a16="http://schemas.microsoft.com/office/drawing/2014/main" id="{C8D35089-8EED-4362-A438-77849CBC711D}"/>
              </a:ext>
            </a:extLst>
          </p:cNvPr>
          <p:cNvPicPr>
            <a:picLocks noChangeAspect="1"/>
          </p:cNvPicPr>
          <p:nvPr userDrawn="1"/>
        </p:nvPicPr>
        <p:blipFill>
          <a:blip r:embed="rId4">
            <a:biLevel thresh="75000"/>
            <a:extLst>
              <a:ext uri="{96DAC541-7B7A-43D3-8B79-37D633B846F1}">
                <asvg:svgBlip xmlns:asvg="http://schemas.microsoft.com/office/drawing/2016/SVG/main" r:embed="rId5"/>
              </a:ext>
            </a:extLst>
          </a:blip>
          <a:stretch>
            <a:fillRect/>
          </a:stretch>
        </p:blipFill>
        <p:spPr>
          <a:xfrm>
            <a:off x="5334000" y="0"/>
            <a:ext cx="6858000" cy="6858000"/>
          </a:xfrm>
          <a:prstGeom prst="rect">
            <a:avLst/>
          </a:prstGeom>
        </p:spPr>
      </p:pic>
      <p:pic>
        <p:nvPicPr>
          <p:cNvPr id="8" name="图形 11">
            <a:extLst>
              <a:ext uri="{FF2B5EF4-FFF2-40B4-BE49-F238E27FC236}">
                <a16:creationId xmlns:a16="http://schemas.microsoft.com/office/drawing/2014/main" id="{05790F96-2E52-40F8-828F-18BB8332BDC7}"/>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217755" y="375326"/>
            <a:ext cx="11595126" cy="6242380"/>
          </a:xfrm>
          <a:prstGeom prst="rect">
            <a:avLst/>
          </a:prstGeom>
          <a:effectLst>
            <a:outerShdw blurRad="152400" dist="38100" dir="2700000" sx="101000" sy="101000" algn="tl" rotWithShape="0">
              <a:prstClr val="black">
                <a:alpha val="21000"/>
              </a:prstClr>
            </a:outerShdw>
          </a:effectLst>
        </p:spPr>
      </p:pic>
    </p:spTree>
    <p:extLst>
      <p:ext uri="{BB962C8B-B14F-4D97-AF65-F5344CB8AC3E}">
        <p14:creationId xmlns:p14="http://schemas.microsoft.com/office/powerpoint/2010/main" val="65486485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1250"/>
                                        <p:tgtEl>
                                          <p:spTgt spid="6"/>
                                        </p:tgtEl>
                                      </p:cBhvr>
                                    </p:animEffect>
                                  </p:childTnLst>
                                </p:cTn>
                              </p:par>
                              <p:par>
                                <p:cTn id="8" presetID="6" presetClass="entr" presetSubtype="16"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circle(in)">
                                      <p:cBhvr>
                                        <p:cTn id="10" dur="1250"/>
                                        <p:tgtEl>
                                          <p:spTgt spid="7"/>
                                        </p:tgtEl>
                                      </p:cBhvr>
                                    </p:animEffect>
                                  </p:childTnLst>
                                </p:cTn>
                              </p:par>
                            </p:childTnLst>
                          </p:cTn>
                        </p:par>
                        <p:par>
                          <p:cTn id="11" fill="hold">
                            <p:stCondLst>
                              <p:cond delay="1250"/>
                            </p:stCondLst>
                            <p:childTnLst>
                              <p:par>
                                <p:cTn id="12" presetID="53" presetClass="entr" presetSubtype="16" fill="hold" nodeType="after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500" fill="hold"/>
                                        <p:tgtEl>
                                          <p:spTgt spid="8"/>
                                        </p:tgtEl>
                                        <p:attrNameLst>
                                          <p:attrName>ppt_w</p:attrName>
                                        </p:attrNameLst>
                                      </p:cBhvr>
                                      <p:tavLst>
                                        <p:tav tm="0">
                                          <p:val>
                                            <p:fltVal val="0"/>
                                          </p:val>
                                        </p:tav>
                                        <p:tav tm="100000">
                                          <p:val>
                                            <p:strVal val="#ppt_w"/>
                                          </p:val>
                                        </p:tav>
                                      </p:tavLst>
                                    </p:anim>
                                    <p:anim calcmode="lin" valueType="num">
                                      <p:cBhvr>
                                        <p:cTn id="15" dur="500" fill="hold"/>
                                        <p:tgtEl>
                                          <p:spTgt spid="8"/>
                                        </p:tgtEl>
                                        <p:attrNameLst>
                                          <p:attrName>ppt_h</p:attrName>
                                        </p:attrNameLst>
                                      </p:cBhvr>
                                      <p:tavLst>
                                        <p:tav tm="0">
                                          <p:val>
                                            <p:fltVal val="0"/>
                                          </p:val>
                                        </p:tav>
                                        <p:tav tm="100000">
                                          <p:val>
                                            <p:strVal val="#ppt_h"/>
                                          </p:val>
                                        </p:tav>
                                      </p:tavLst>
                                    </p:anim>
                                    <p:animEffect transition="in" filter="fade">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pic>
        <p:nvPicPr>
          <p:cNvPr id="7" name="图形 1">
            <a:extLst>
              <a:ext uri="{FF2B5EF4-FFF2-40B4-BE49-F238E27FC236}">
                <a16:creationId xmlns:a16="http://schemas.microsoft.com/office/drawing/2014/main" id="{BD366F68-4391-492B-8CF9-6BBEB04BE1A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2665888" y="-2665888"/>
            <a:ext cx="6858000" cy="12189776"/>
          </a:xfrm>
          <a:prstGeom prst="rect">
            <a:avLst/>
          </a:prstGeom>
        </p:spPr>
      </p:pic>
      <p:sp>
        <p:nvSpPr>
          <p:cNvPr id="2" name="Rectangle 47"/>
          <p:cNvSpPr>
            <a:spLocks noGrp="1" noChangeArrowheads="1"/>
          </p:cNvSpPr>
          <p:nvPr>
            <p:ph type="dt" sz="half" idx="10"/>
          </p:nvPr>
        </p:nvSpPr>
        <p:spPr>
          <a:ln/>
        </p:spPr>
        <p:txBody>
          <a:bodyPr/>
          <a:lstStyle>
            <a:lvl1pPr>
              <a:defRPr/>
            </a:lvl1pPr>
          </a:lstStyle>
          <a:p>
            <a:pPr>
              <a:defRPr/>
            </a:pPr>
            <a:endParaRPr lang="en-US"/>
          </a:p>
        </p:txBody>
      </p:sp>
      <p:sp>
        <p:nvSpPr>
          <p:cNvPr id="3" name="Rectangle 48"/>
          <p:cNvSpPr>
            <a:spLocks noGrp="1" noChangeArrowheads="1"/>
          </p:cNvSpPr>
          <p:nvPr>
            <p:ph type="ftr" sz="quarter" idx="11"/>
          </p:nvPr>
        </p:nvSpPr>
        <p:spPr>
          <a:ln/>
        </p:spPr>
        <p:txBody>
          <a:bodyPr/>
          <a:lstStyle>
            <a:lvl1pPr>
              <a:defRPr/>
            </a:lvl1pPr>
          </a:lstStyle>
          <a:p>
            <a:pPr>
              <a:defRPr/>
            </a:pPr>
            <a:endParaRPr lang="en-US"/>
          </a:p>
        </p:txBody>
      </p:sp>
      <p:sp>
        <p:nvSpPr>
          <p:cNvPr id="4" name="Rectangle 49"/>
          <p:cNvSpPr>
            <a:spLocks noGrp="1" noChangeArrowheads="1"/>
          </p:cNvSpPr>
          <p:nvPr>
            <p:ph type="sldNum" sz="quarter" idx="12"/>
          </p:nvPr>
        </p:nvSpPr>
        <p:spPr>
          <a:ln/>
        </p:spPr>
        <p:txBody>
          <a:bodyPr/>
          <a:lstStyle>
            <a:lvl1pPr>
              <a:defRPr/>
            </a:lvl1pPr>
          </a:lstStyle>
          <a:p>
            <a:pPr>
              <a:defRPr/>
            </a:pPr>
            <a:fld id="{137241DB-9DC9-4417-9391-0C11300EAF6C}" type="slidenum">
              <a:rPr lang="en-US"/>
              <a:pPr>
                <a:defRPr/>
              </a:pPr>
              <a:t>‹#›</a:t>
            </a:fld>
            <a:endParaRPr lang="en-US"/>
          </a:p>
        </p:txBody>
      </p:sp>
      <p:pic>
        <p:nvPicPr>
          <p:cNvPr id="8" name="图形 11">
            <a:extLst>
              <a:ext uri="{FF2B5EF4-FFF2-40B4-BE49-F238E27FC236}">
                <a16:creationId xmlns:a16="http://schemas.microsoft.com/office/drawing/2014/main" id="{B61CCDB1-1D66-43D7-B6D3-7DEED404AA7C}"/>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217755" y="375326"/>
            <a:ext cx="11595126" cy="6242380"/>
          </a:xfrm>
          <a:prstGeom prst="rect">
            <a:avLst/>
          </a:prstGeom>
          <a:effectLst>
            <a:outerShdw blurRad="152400" dist="38100" dir="2700000" sx="101000" sy="101000" algn="tl" rotWithShape="0">
              <a:prstClr val="black">
                <a:alpha val="21000"/>
              </a:prstClr>
            </a:outerShdw>
          </a:effectLst>
        </p:spPr>
      </p:pic>
    </p:spTree>
    <p:extLst>
      <p:ext uri="{BB962C8B-B14F-4D97-AF65-F5344CB8AC3E}">
        <p14:creationId xmlns:p14="http://schemas.microsoft.com/office/powerpoint/2010/main" val="334477223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pic>
        <p:nvPicPr>
          <p:cNvPr id="8" name="图形 1">
            <a:extLst>
              <a:ext uri="{FF2B5EF4-FFF2-40B4-BE49-F238E27FC236}">
                <a16:creationId xmlns:a16="http://schemas.microsoft.com/office/drawing/2014/main" id="{8931E2D6-9E82-4E63-96F4-BC0A222C022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2665888" y="-2665888"/>
            <a:ext cx="6858000" cy="12189776"/>
          </a:xfrm>
          <a:prstGeom prst="rect">
            <a:avLst/>
          </a:prstGeom>
        </p:spPr>
      </p:pic>
      <p:sp>
        <p:nvSpPr>
          <p:cNvPr id="2" name="Rectangle 47"/>
          <p:cNvSpPr>
            <a:spLocks noGrp="1" noChangeArrowheads="1"/>
          </p:cNvSpPr>
          <p:nvPr>
            <p:ph type="dt" sz="half" idx="10"/>
          </p:nvPr>
        </p:nvSpPr>
        <p:spPr>
          <a:ln/>
        </p:spPr>
        <p:txBody>
          <a:bodyPr/>
          <a:lstStyle>
            <a:lvl1pPr>
              <a:defRPr/>
            </a:lvl1pPr>
          </a:lstStyle>
          <a:p>
            <a:pPr>
              <a:defRPr/>
            </a:pPr>
            <a:endParaRPr lang="en-US"/>
          </a:p>
        </p:txBody>
      </p:sp>
      <p:sp>
        <p:nvSpPr>
          <p:cNvPr id="3" name="Rectangle 48"/>
          <p:cNvSpPr>
            <a:spLocks noGrp="1" noChangeArrowheads="1"/>
          </p:cNvSpPr>
          <p:nvPr>
            <p:ph type="ftr" sz="quarter" idx="11"/>
          </p:nvPr>
        </p:nvSpPr>
        <p:spPr>
          <a:ln/>
        </p:spPr>
        <p:txBody>
          <a:bodyPr/>
          <a:lstStyle>
            <a:lvl1pPr>
              <a:defRPr/>
            </a:lvl1pPr>
          </a:lstStyle>
          <a:p>
            <a:pPr>
              <a:defRPr/>
            </a:pPr>
            <a:endParaRPr lang="en-US"/>
          </a:p>
        </p:txBody>
      </p:sp>
      <p:sp>
        <p:nvSpPr>
          <p:cNvPr id="4" name="Rectangle 49"/>
          <p:cNvSpPr>
            <a:spLocks noGrp="1" noChangeArrowheads="1"/>
          </p:cNvSpPr>
          <p:nvPr>
            <p:ph type="sldNum" sz="quarter" idx="12"/>
          </p:nvPr>
        </p:nvSpPr>
        <p:spPr>
          <a:ln/>
        </p:spPr>
        <p:txBody>
          <a:bodyPr/>
          <a:lstStyle>
            <a:lvl1pPr>
              <a:defRPr/>
            </a:lvl1pPr>
          </a:lstStyle>
          <a:p>
            <a:pPr>
              <a:defRPr/>
            </a:pPr>
            <a:fld id="{137241DB-9DC9-4417-9391-0C11300EAF6C}" type="slidenum">
              <a:rPr lang="en-US"/>
              <a:pPr>
                <a:defRPr/>
              </a:pPr>
              <a:t>‹#›</a:t>
            </a:fld>
            <a:endParaRPr lang="en-US"/>
          </a:p>
        </p:txBody>
      </p:sp>
      <p:pic>
        <p:nvPicPr>
          <p:cNvPr id="7" name="图形 11">
            <a:extLst>
              <a:ext uri="{FF2B5EF4-FFF2-40B4-BE49-F238E27FC236}">
                <a16:creationId xmlns:a16="http://schemas.microsoft.com/office/drawing/2014/main" id="{052E7013-5AAF-4F3F-B1AF-1DFBA16EF7E8}"/>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32910" y="-1"/>
            <a:ext cx="12016491" cy="6663613"/>
          </a:xfrm>
          <a:prstGeom prst="rect">
            <a:avLst/>
          </a:prstGeom>
          <a:effectLst>
            <a:outerShdw blurRad="152400" dist="38100" dir="2700000" sx="101000" sy="101000" algn="tl" rotWithShape="0">
              <a:prstClr val="black">
                <a:alpha val="21000"/>
              </a:prstClr>
            </a:outerShdw>
          </a:effectLst>
        </p:spPr>
      </p:pic>
    </p:spTree>
    <p:extLst>
      <p:ext uri="{BB962C8B-B14F-4D97-AF65-F5344CB8AC3E}">
        <p14:creationId xmlns:p14="http://schemas.microsoft.com/office/powerpoint/2010/main" val="246989314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4EA0A27F-F84A-49F4-A212-3428DD04E71E}"/>
              </a:ext>
            </a:extLst>
          </p:cNvPr>
          <p:cNvSpPr>
            <a:spLocks noGrp="1"/>
          </p:cNvSpPr>
          <p:nvPr>
            <p:ph type="dt" sz="half" idx="10"/>
          </p:nvPr>
        </p:nvSpPr>
        <p:spPr/>
        <p:txBody>
          <a:bodyPr/>
          <a:lstStyle/>
          <a:p>
            <a:pPr>
              <a:defRPr/>
            </a:pPr>
            <a:endParaRPr lang="en-US"/>
          </a:p>
        </p:txBody>
      </p:sp>
      <p:sp>
        <p:nvSpPr>
          <p:cNvPr id="4" name="Footer Placeholder 3">
            <a:extLst>
              <a:ext uri="{FF2B5EF4-FFF2-40B4-BE49-F238E27FC236}">
                <a16:creationId xmlns:a16="http://schemas.microsoft.com/office/drawing/2014/main" id="{317B76D4-78DA-4FD6-8379-E42C321D7E87}"/>
              </a:ext>
            </a:extLst>
          </p:cNvPr>
          <p:cNvSpPr>
            <a:spLocks noGrp="1"/>
          </p:cNvSpPr>
          <p:nvPr>
            <p:ph type="ftr" sz="quarter" idx="11"/>
          </p:nvPr>
        </p:nvSpPr>
        <p:spPr/>
        <p:txBody>
          <a:bodyPr/>
          <a:lstStyle/>
          <a:p>
            <a:pPr>
              <a:defRPr/>
            </a:pPr>
            <a:endParaRPr lang="en-US"/>
          </a:p>
        </p:txBody>
      </p:sp>
      <p:sp>
        <p:nvSpPr>
          <p:cNvPr id="5" name="Slide Number Placeholder 4">
            <a:extLst>
              <a:ext uri="{FF2B5EF4-FFF2-40B4-BE49-F238E27FC236}">
                <a16:creationId xmlns:a16="http://schemas.microsoft.com/office/drawing/2014/main" id="{D2767EBC-E989-412F-9E55-F032936B48F3}"/>
              </a:ext>
            </a:extLst>
          </p:cNvPr>
          <p:cNvSpPr>
            <a:spLocks noGrp="1"/>
          </p:cNvSpPr>
          <p:nvPr>
            <p:ph type="sldNum" sz="quarter" idx="12"/>
          </p:nvPr>
        </p:nvSpPr>
        <p:spPr/>
        <p:txBody>
          <a:bodyPr/>
          <a:lstStyle/>
          <a:p>
            <a:pPr>
              <a:defRPr/>
            </a:pPr>
            <a:fld id="{B04B1B15-749C-4F46-AC03-F4FDEECC4EC0}" type="slidenum">
              <a:rPr lang="en-US" smtClean="0"/>
              <a:pPr>
                <a:defRPr/>
              </a:pPr>
              <a:t>‹#›</a:t>
            </a:fld>
            <a:endParaRPr lang="en-US"/>
          </a:p>
        </p:txBody>
      </p:sp>
      <p:pic>
        <p:nvPicPr>
          <p:cNvPr id="6" name="Picture 5">
            <a:extLst>
              <a:ext uri="{FF2B5EF4-FFF2-40B4-BE49-F238E27FC236}">
                <a16:creationId xmlns:a16="http://schemas.microsoft.com/office/drawing/2014/main" id="{79545FA9-9512-40A2-BAC4-770AA2936AA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2622175"/>
            <a:ext cx="12192000" cy="4235825"/>
          </a:xfrm>
          <a:prstGeom prst="rect">
            <a:avLst/>
          </a:prstGeom>
        </p:spPr>
      </p:pic>
    </p:spTree>
    <p:extLst>
      <p:ext uri="{BB962C8B-B14F-4D97-AF65-F5344CB8AC3E}">
        <p14:creationId xmlns:p14="http://schemas.microsoft.com/office/powerpoint/2010/main" val="2950102837"/>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BEC7384-6089-4494-A484-3D56C35698AE}"/>
              </a:ext>
            </a:extLst>
          </p:cNvPr>
          <p:cNvSpPr/>
          <p:nvPr userDrawn="1"/>
        </p:nvSpPr>
        <p:spPr>
          <a:xfrm>
            <a:off x="0" y="0"/>
            <a:ext cx="12192000" cy="6946900"/>
          </a:xfrm>
          <a:prstGeom prst="rect">
            <a:avLst/>
          </a:prstGeom>
          <a:solidFill>
            <a:srgbClr val="83CBC8">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B9BD5">
                  <a:lumMod val="20000"/>
                  <a:lumOff val="80000"/>
                </a:srgbClr>
              </a:solidFill>
              <a:effectLst/>
              <a:uLnTx/>
              <a:uFillTx/>
              <a:latin typeface="等线" panose="020F0502020204030204"/>
              <a:ea typeface="+mn-ea"/>
              <a:cs typeface="+mn-cs"/>
            </a:endParaRPr>
          </a:p>
        </p:txBody>
      </p:sp>
      <p:pic>
        <p:nvPicPr>
          <p:cNvPr id="7" name="图片 6">
            <a:extLst>
              <a:ext uri="{FF2B5EF4-FFF2-40B4-BE49-F238E27FC236}">
                <a16:creationId xmlns:a16="http://schemas.microsoft.com/office/drawing/2014/main" id="{6502AE04-51B3-4A6B-B636-76F61DDA3584}"/>
              </a:ext>
            </a:extLst>
          </p:cNvPr>
          <p:cNvPicPr>
            <a:picLocks noChangeAspect="1"/>
          </p:cNvPicPr>
          <p:nvPr userDrawn="1"/>
        </p:nvPicPr>
        <p:blipFill rotWithShape="1">
          <a:blip r:embed="rId2" cstate="print">
            <a:extLst>
              <a:ext uri="{BEBA8EAE-BF5A-486C-A8C5-ECC9F3942E4B}">
                <a14:imgProps xmlns:a14="http://schemas.microsoft.com/office/drawing/2010/main">
                  <a14:imgLayer r:embed="rId3">
                    <a14:imgEffect>
                      <a14:backgroundRemoval t="6773" b="88455" l="1273" r="65523">
                        <a14:foregroundMark x1="6500" y1="52909" x2="3182" y2="60818"/>
                        <a14:foregroundMark x1="3182" y1="60818" x2="2636" y2="82727"/>
                        <a14:foregroundMark x1="2636" y1="82727" x2="14659" y2="85409"/>
                        <a14:foregroundMark x1="14659" y1="85409" x2="25250" y2="84227"/>
                        <a14:foregroundMark x1="25250" y1="84227" x2="60318" y2="84227"/>
                        <a14:foregroundMark x1="61136" y1="84636" x2="65545" y2="87818"/>
                        <a14:foregroundMark x1="48727" y1="86773" x2="50341" y2="86773"/>
                        <a14:foregroundMark x1="3955" y1="55682" x2="4068" y2="86364"/>
                        <a14:foregroundMark x1="2432" y1="60318" x2="1750" y2="63273"/>
                        <a14:foregroundMark x1="1750" y1="57545" x2="1525" y2="69556"/>
                        <a14:foregroundMark x1="13455" y1="76000" x2="31568" y2="80409"/>
                        <a14:foregroundMark x1="28545" y1="86136" x2="36205" y2="87409"/>
                        <a14:foregroundMark x1="13932" y1="15682" x2="13932" y2="15682"/>
                        <a14:foregroundMark x1="14273" y1="10136" x2="8932" y2="27500"/>
                        <a14:foregroundMark x1="20545" y1="14591" x2="23545" y2="13545"/>
                        <a14:foregroundMark x1="11500" y1="11227" x2="12091" y2="18273"/>
                        <a14:foregroundMark x1="12091" y1="18273" x2="17205" y2="14227"/>
                        <a14:foregroundMark x1="17205" y1="14227" x2="12932" y2="10591"/>
                        <a14:foregroundMark x1="12932" y1="10591" x2="12659" y2="10773"/>
                        <a14:foregroundMark x1="11841" y1="9318" x2="15750" y2="13273"/>
                        <a14:foregroundMark x1="15750" y1="13273" x2="14500" y2="19909"/>
                        <a14:foregroundMark x1="10455" y1="20545" x2="3727" y2="28773"/>
                        <a14:foregroundMark x1="3727" y1="28773" x2="3727" y2="28773"/>
                        <a14:foregroundMark x1="8818" y1="17773" x2="7318" y2="22000"/>
                        <a14:foregroundMark x1="12659" y1="9545" x2="16250" y2="14182"/>
                        <a14:foregroundMark x1="11955" y1="9545" x2="16364" y2="11318"/>
                        <a14:foregroundMark x1="16364" y1="11318" x2="16818" y2="16318"/>
                        <a14:foregroundMark x1="15840" y1="9528" x2="14500" y2="6773"/>
                        <a14:foregroundMark x1="14727" y1="8273" x2="16477" y2="13318"/>
                        <a14:foregroundMark x1="43523" y1="87636" x2="53341" y2="87773"/>
                        <a14:foregroundMark x1="42295" y1="87773" x2="45500" y2="87909"/>
                        <a14:foregroundMark x1="40841" y1="87636" x2="45409" y2="88455"/>
                        <a14:foregroundMark x1="6818" y1="66682" x2="9182" y2="75545"/>
                        <a14:foregroundMark x1="9182" y1="75545" x2="9250" y2="75682"/>
                        <a14:foregroundMark x1="11705" y1="68182" x2="7068" y2="73091"/>
                        <a14:foregroundMark x1="7068" y1="73091" x2="6818" y2="73182"/>
                        <a14:foregroundMark x1="12159" y1="19455" x2="12159" y2="19455"/>
                        <a14:foregroundMark x1="12159" y1="19591" x2="16227" y2="17500"/>
                        <a14:foregroundMark x1="16227" y1="17500" x2="16727" y2="16091"/>
                        <a14:foregroundMark x1="16250" y1="17636" x2="12409" y2="20045"/>
                        <a14:foregroundMark x1="12409" y1="20045" x2="11545" y2="18773"/>
                        <a14:foregroundMark x1="12455" y1="20273" x2="15955" y2="18318"/>
                        <a14:foregroundMark x1="15955" y1="19045" x2="12523" y2="20136"/>
                        <a14:foregroundMark x1="9818" y1="29864" x2="9818" y2="29864"/>
                        <a14:foregroundMark x1="13068" y1="20636" x2="13068" y2="20636"/>
                        <a14:foregroundMark x1="14818" y1="21682" x2="14818" y2="21682"/>
                        <a14:foregroundMark x1="15318" y1="21818" x2="14864" y2="21727"/>
                        <a14:foregroundMark x1="16023" y1="8818" x2="16250" y2="9455"/>
                        <a14:foregroundMark x1="14477" y1="7273" x2="13909" y2="7227"/>
                        <a14:backgroundMark x1="13636" y1="22227" x2="13636" y2="22227"/>
                        <a14:backgroundMark x1="11705" y1="20682" x2="11705" y2="20682"/>
                        <a14:backgroundMark x1="12000" y1="20773" x2="13773" y2="22000"/>
                        <a14:backgroundMark x1="13750" y1="6091" x2="15568" y2="7364"/>
                        <a14:backgroundMark x1="13750" y1="6091" x2="13750" y2="6091"/>
                        <a14:backgroundMark x1="1273" y1="80318" x2="1273" y2="81318"/>
                        <a14:backgroundMark x1="1409" y1="69545" x2="1091" y2="84091"/>
                        <a14:backgroundMark x1="1273" y1="67227" x2="1273" y2="70318"/>
                        <a14:backgroundMark x1="37432" y1="88909" x2="41379" y2="88412"/>
                        <a14:backgroundMark x1="10250" y1="29091" x2="10250" y2="29091"/>
                        <a14:backgroundMark x1="3614" y1="28955" x2="3614" y2="28955"/>
                      </a14:backgroundRemoval>
                    </a14:imgEffect>
                    <a14:imgEffect>
                      <a14:colorTemperature colorTemp="8800"/>
                    </a14:imgEffect>
                  </a14:imgLayer>
                </a14:imgProps>
              </a:ext>
              <a:ext uri="{28A0092B-C50C-407E-A947-70E740481C1C}">
                <a14:useLocalDpi xmlns:a14="http://schemas.microsoft.com/office/drawing/2010/main" val="0"/>
              </a:ext>
            </a:extLst>
          </a:blip>
          <a:srcRect l="-342" t="4233" r="33292" b="11746"/>
          <a:stretch/>
        </p:blipFill>
        <p:spPr>
          <a:xfrm>
            <a:off x="-223157" y="482599"/>
            <a:ext cx="8389257" cy="6464301"/>
          </a:xfrm>
          <a:prstGeom prst="rect">
            <a:avLst/>
          </a:prstGeom>
        </p:spPr>
      </p:pic>
      <p:pic>
        <p:nvPicPr>
          <p:cNvPr id="8" name="图片 6">
            <a:extLst>
              <a:ext uri="{FF2B5EF4-FFF2-40B4-BE49-F238E27FC236}">
                <a16:creationId xmlns:a16="http://schemas.microsoft.com/office/drawing/2014/main" id="{54F2371C-EF9F-4409-BB66-0100726809F8}"/>
              </a:ext>
            </a:extLst>
          </p:cNvPr>
          <p:cNvPicPr>
            <a:picLocks noChangeAspect="1"/>
          </p:cNvPicPr>
          <p:nvPr userDrawn="1"/>
        </p:nvPicPr>
        <p:blipFill rotWithShape="1">
          <a:blip r:embed="rId4" cstate="print">
            <a:extLst>
              <a:ext uri="{BEBA8EAE-BF5A-486C-A8C5-ECC9F3942E4B}">
                <a14:imgProps xmlns:a14="http://schemas.microsoft.com/office/drawing/2010/main">
                  <a14:imgLayer r:embed="rId5">
                    <a14:imgEffect>
                      <a14:backgroundRemoval t="6773" b="88455" l="1273" r="65523">
                        <a14:foregroundMark x1="6500" y1="52909" x2="3182" y2="60818"/>
                        <a14:foregroundMark x1="3182" y1="60818" x2="2636" y2="82727"/>
                        <a14:foregroundMark x1="2636" y1="82727" x2="14659" y2="85409"/>
                        <a14:foregroundMark x1="14659" y1="85409" x2="25250" y2="84227"/>
                        <a14:foregroundMark x1="25250" y1="84227" x2="60318" y2="84227"/>
                        <a14:foregroundMark x1="61136" y1="84636" x2="65545" y2="87818"/>
                        <a14:foregroundMark x1="48727" y1="86773" x2="50341" y2="86773"/>
                        <a14:foregroundMark x1="3955" y1="55682" x2="4068" y2="86364"/>
                        <a14:foregroundMark x1="2432" y1="60318" x2="1750" y2="63273"/>
                        <a14:foregroundMark x1="1750" y1="57545" x2="1525" y2="69556"/>
                        <a14:foregroundMark x1="13455" y1="76000" x2="31568" y2="80409"/>
                        <a14:foregroundMark x1="28545" y1="86136" x2="36205" y2="87409"/>
                        <a14:foregroundMark x1="13932" y1="15682" x2="13932" y2="15682"/>
                        <a14:foregroundMark x1="14273" y1="10136" x2="8932" y2="27500"/>
                        <a14:foregroundMark x1="20545" y1="14591" x2="23545" y2="13545"/>
                        <a14:foregroundMark x1="11500" y1="11227" x2="12091" y2="18273"/>
                        <a14:foregroundMark x1="12091" y1="18273" x2="17205" y2="14227"/>
                        <a14:foregroundMark x1="17205" y1="14227" x2="12932" y2="10591"/>
                        <a14:foregroundMark x1="12932" y1="10591" x2="12659" y2="10773"/>
                        <a14:foregroundMark x1="11841" y1="9318" x2="15750" y2="13273"/>
                        <a14:foregroundMark x1="15750" y1="13273" x2="14500" y2="19909"/>
                        <a14:foregroundMark x1="10455" y1="20545" x2="3727" y2="28773"/>
                        <a14:foregroundMark x1="3727" y1="28773" x2="3727" y2="28773"/>
                        <a14:foregroundMark x1="8818" y1="17773" x2="7318" y2="22000"/>
                        <a14:foregroundMark x1="12659" y1="9545" x2="16250" y2="14182"/>
                        <a14:foregroundMark x1="11955" y1="9545" x2="16364" y2="11318"/>
                        <a14:foregroundMark x1="16364" y1="11318" x2="16818" y2="16318"/>
                        <a14:foregroundMark x1="15840" y1="9528" x2="14500" y2="6773"/>
                        <a14:foregroundMark x1="14727" y1="8273" x2="16477" y2="13318"/>
                        <a14:foregroundMark x1="43523" y1="87636" x2="53341" y2="87773"/>
                        <a14:foregroundMark x1="42295" y1="87773" x2="45500" y2="87909"/>
                        <a14:foregroundMark x1="40841" y1="87636" x2="45409" y2="88455"/>
                        <a14:foregroundMark x1="6818" y1="66682" x2="9182" y2="75545"/>
                        <a14:foregroundMark x1="9182" y1="75545" x2="9250" y2="75682"/>
                        <a14:foregroundMark x1="11705" y1="68182" x2="7068" y2="73091"/>
                        <a14:foregroundMark x1="7068" y1="73091" x2="6818" y2="73182"/>
                        <a14:foregroundMark x1="12159" y1="19455" x2="12159" y2="19455"/>
                        <a14:foregroundMark x1="12159" y1="19591" x2="16227" y2="17500"/>
                        <a14:foregroundMark x1="16227" y1="17500" x2="16727" y2="16091"/>
                        <a14:foregroundMark x1="16250" y1="17636" x2="12409" y2="20045"/>
                        <a14:foregroundMark x1="12409" y1="20045" x2="11545" y2="18773"/>
                        <a14:foregroundMark x1="12455" y1="20273" x2="15955" y2="18318"/>
                        <a14:foregroundMark x1="15955" y1="19045" x2="12523" y2="20136"/>
                        <a14:foregroundMark x1="9818" y1="29864" x2="9818" y2="29864"/>
                        <a14:foregroundMark x1="13068" y1="20636" x2="13068" y2="20636"/>
                        <a14:foregroundMark x1="14818" y1="21682" x2="14818" y2="21682"/>
                        <a14:foregroundMark x1="15318" y1="21818" x2="14864" y2="21727"/>
                        <a14:foregroundMark x1="16023" y1="8818" x2="16250" y2="9455"/>
                        <a14:foregroundMark x1="14477" y1="7273" x2="13909" y2="7227"/>
                        <a14:backgroundMark x1="13636" y1="22227" x2="13636" y2="22227"/>
                        <a14:backgroundMark x1="11705" y1="20682" x2="11705" y2="20682"/>
                        <a14:backgroundMark x1="12000" y1="20773" x2="13773" y2="22000"/>
                        <a14:backgroundMark x1="13750" y1="6091" x2="15568" y2="7364"/>
                        <a14:backgroundMark x1="13750" y1="6091" x2="13750" y2="6091"/>
                        <a14:backgroundMark x1="1273" y1="80318" x2="1273" y2="81318"/>
                        <a14:backgroundMark x1="1409" y1="69545" x2="1091" y2="84091"/>
                        <a14:backgroundMark x1="1273" y1="67227" x2="1273" y2="70318"/>
                        <a14:backgroundMark x1="37432" y1="88909" x2="41379" y2="88412"/>
                        <a14:backgroundMark x1="10250" y1="29091" x2="10250" y2="29091"/>
                        <a14:backgroundMark x1="3614" y1="28955" x2="3614" y2="28955"/>
                      </a14:backgroundRemoval>
                    </a14:imgEffect>
                    <a14:imgEffect>
                      <a14:colorTemperature colorTemp="8800"/>
                    </a14:imgEffect>
                  </a14:imgLayer>
                </a14:imgProps>
              </a:ext>
              <a:ext uri="{28A0092B-C50C-407E-A947-70E740481C1C}">
                <a14:useLocalDpi xmlns:a14="http://schemas.microsoft.com/office/drawing/2010/main" val="0"/>
              </a:ext>
            </a:extLst>
          </a:blip>
          <a:srcRect l="-342" t="4233" r="33292" b="11746"/>
          <a:stretch/>
        </p:blipFill>
        <p:spPr>
          <a:xfrm flipH="1">
            <a:off x="7883069" y="0"/>
            <a:ext cx="8389257" cy="6946900"/>
          </a:xfrm>
          <a:prstGeom prst="rect">
            <a:avLst/>
          </a:prstGeom>
        </p:spPr>
      </p:pic>
      <p:pic>
        <p:nvPicPr>
          <p:cNvPr id="9" name="图片 9">
            <a:extLst>
              <a:ext uri="{FF2B5EF4-FFF2-40B4-BE49-F238E27FC236}">
                <a16:creationId xmlns:a16="http://schemas.microsoft.com/office/drawing/2014/main" id="{7BCFCC7A-C663-4D39-BB1B-164F6BFB8049}"/>
              </a:ext>
            </a:extLst>
          </p:cNvPr>
          <p:cNvPicPr>
            <a:picLocks noChangeAspect="1"/>
          </p:cNvPicPr>
          <p:nvPr userDrawn="1"/>
        </p:nvPicPr>
        <p:blipFill rotWithShape="1">
          <a:blip r:embed="rId6" cstate="print">
            <a:clrChange>
              <a:clrFrom>
                <a:srgbClr val="E8F0C9"/>
              </a:clrFrom>
              <a:clrTo>
                <a:srgbClr val="E8F0C9">
                  <a:alpha val="0"/>
                </a:srgbClr>
              </a:clrTo>
            </a:clrChange>
            <a:extLst>
              <a:ext uri="{28A0092B-C50C-407E-A947-70E740481C1C}">
                <a14:useLocalDpi xmlns:a14="http://schemas.microsoft.com/office/drawing/2010/main" val="0"/>
              </a:ext>
            </a:extLst>
          </a:blip>
          <a:srcRect l="76127" t="1329" r="4993" b="80004"/>
          <a:stretch/>
        </p:blipFill>
        <p:spPr>
          <a:xfrm>
            <a:off x="8566150" y="1327464"/>
            <a:ext cx="2362200" cy="1280160"/>
          </a:xfrm>
          <a:prstGeom prst="rect">
            <a:avLst/>
          </a:prstGeom>
          <a:noFill/>
        </p:spPr>
      </p:pic>
      <p:pic>
        <p:nvPicPr>
          <p:cNvPr id="10" name="图片 10">
            <a:extLst>
              <a:ext uri="{FF2B5EF4-FFF2-40B4-BE49-F238E27FC236}">
                <a16:creationId xmlns:a16="http://schemas.microsoft.com/office/drawing/2014/main" id="{275CA041-4647-4F9D-A0A6-55BE87EA3696}"/>
              </a:ext>
            </a:extLst>
          </p:cNvPr>
          <p:cNvPicPr>
            <a:picLocks noChangeAspect="1"/>
          </p:cNvPicPr>
          <p:nvPr userDrawn="1"/>
        </p:nvPicPr>
        <p:blipFill rotWithShape="1">
          <a:blip r:embed="rId7">
            <a:clrChange>
              <a:clrFrom>
                <a:srgbClr val="E8F0C9"/>
              </a:clrFrom>
              <a:clrTo>
                <a:srgbClr val="E8F0C9">
                  <a:alpha val="0"/>
                </a:srgbClr>
              </a:clrTo>
            </a:clrChange>
            <a:extLst>
              <a:ext uri="{BEBA8EAE-BF5A-486C-A8C5-ECC9F3942E4B}">
                <a14:imgProps xmlns:a14="http://schemas.microsoft.com/office/drawing/2010/main">
                  <a14:imgLayer r:embed="rId8">
                    <a14:imgEffect>
                      <a14:backgroundRemoval t="2390" b="10874" l="78572" r="85056"/>
                    </a14:imgEffect>
                  </a14:imgLayer>
                </a14:imgProps>
              </a:ext>
              <a:ext uri="{28A0092B-C50C-407E-A947-70E740481C1C}">
                <a14:useLocalDpi xmlns:a14="http://schemas.microsoft.com/office/drawing/2010/main" val="0"/>
              </a:ext>
            </a:extLst>
          </a:blip>
          <a:srcRect l="79273" t="3688" r="15908" b="90254"/>
          <a:stretch/>
        </p:blipFill>
        <p:spPr>
          <a:xfrm>
            <a:off x="9482819" y="148276"/>
            <a:ext cx="2162628" cy="1490024"/>
          </a:xfrm>
          <a:prstGeom prst="rect">
            <a:avLst/>
          </a:prstGeom>
          <a:noFill/>
        </p:spPr>
      </p:pic>
    </p:spTree>
    <p:extLst>
      <p:ext uri="{BB962C8B-B14F-4D97-AF65-F5344CB8AC3E}">
        <p14:creationId xmlns:p14="http://schemas.microsoft.com/office/powerpoint/2010/main" val="1565601113"/>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7"/>
          <p:cNvSpPr>
            <a:spLocks noGrp="1" noChangeArrowheads="1"/>
          </p:cNvSpPr>
          <p:nvPr>
            <p:ph type="dt" sz="half" idx="10"/>
          </p:nvPr>
        </p:nvSpPr>
        <p:spPr>
          <a:ln/>
        </p:spPr>
        <p:txBody>
          <a:bodyPr/>
          <a:lstStyle>
            <a:lvl1pPr>
              <a:defRPr/>
            </a:lvl1pPr>
          </a:lstStyle>
          <a:p>
            <a:pPr>
              <a:defRPr/>
            </a:pPr>
            <a:endParaRPr lang="en-US"/>
          </a:p>
        </p:txBody>
      </p:sp>
      <p:sp>
        <p:nvSpPr>
          <p:cNvPr id="6" name="Rectangle 48"/>
          <p:cNvSpPr>
            <a:spLocks noGrp="1" noChangeArrowheads="1"/>
          </p:cNvSpPr>
          <p:nvPr>
            <p:ph type="ftr" sz="quarter" idx="11"/>
          </p:nvPr>
        </p:nvSpPr>
        <p:spPr>
          <a:ln/>
        </p:spPr>
        <p:txBody>
          <a:bodyPr/>
          <a:lstStyle>
            <a:lvl1pPr>
              <a:defRPr/>
            </a:lvl1pPr>
          </a:lstStyle>
          <a:p>
            <a:pPr>
              <a:defRPr/>
            </a:pPr>
            <a:endParaRPr lang="en-US"/>
          </a:p>
        </p:txBody>
      </p:sp>
      <p:sp>
        <p:nvSpPr>
          <p:cNvPr id="7" name="Rectangle 49"/>
          <p:cNvSpPr>
            <a:spLocks noGrp="1" noChangeArrowheads="1"/>
          </p:cNvSpPr>
          <p:nvPr>
            <p:ph type="sldNum" sz="quarter" idx="12"/>
          </p:nvPr>
        </p:nvSpPr>
        <p:spPr>
          <a:ln/>
        </p:spPr>
        <p:txBody>
          <a:bodyPr/>
          <a:lstStyle>
            <a:lvl1pPr>
              <a:defRPr/>
            </a:lvl1pPr>
          </a:lstStyle>
          <a:p>
            <a:pPr>
              <a:defRPr/>
            </a:pPr>
            <a:fld id="{D0273B31-E3CA-4974-A954-14B4940F2EB3}" type="slidenum">
              <a:rPr lang="en-US"/>
              <a:pPr>
                <a:defRPr/>
              </a:pPr>
              <a:t>‹#›</a:t>
            </a:fld>
            <a:endParaRPr lang="en-US"/>
          </a:p>
        </p:txBody>
      </p:sp>
    </p:spTree>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7"/>
          <p:cNvSpPr>
            <a:spLocks noGrp="1" noChangeArrowheads="1"/>
          </p:cNvSpPr>
          <p:nvPr>
            <p:ph type="dt" sz="half" idx="10"/>
          </p:nvPr>
        </p:nvSpPr>
        <p:spPr>
          <a:ln/>
        </p:spPr>
        <p:txBody>
          <a:bodyPr/>
          <a:lstStyle>
            <a:lvl1pPr>
              <a:defRPr/>
            </a:lvl1pPr>
          </a:lstStyle>
          <a:p>
            <a:pPr>
              <a:defRPr/>
            </a:pPr>
            <a:endParaRPr lang="en-US"/>
          </a:p>
        </p:txBody>
      </p:sp>
      <p:sp>
        <p:nvSpPr>
          <p:cNvPr id="6" name="Rectangle 48"/>
          <p:cNvSpPr>
            <a:spLocks noGrp="1" noChangeArrowheads="1"/>
          </p:cNvSpPr>
          <p:nvPr>
            <p:ph type="ftr" sz="quarter" idx="11"/>
          </p:nvPr>
        </p:nvSpPr>
        <p:spPr>
          <a:ln/>
        </p:spPr>
        <p:txBody>
          <a:bodyPr/>
          <a:lstStyle>
            <a:lvl1pPr>
              <a:defRPr/>
            </a:lvl1pPr>
          </a:lstStyle>
          <a:p>
            <a:pPr>
              <a:defRPr/>
            </a:pPr>
            <a:endParaRPr lang="en-US"/>
          </a:p>
        </p:txBody>
      </p:sp>
      <p:sp>
        <p:nvSpPr>
          <p:cNvPr id="7" name="Rectangle 49"/>
          <p:cNvSpPr>
            <a:spLocks noGrp="1" noChangeArrowheads="1"/>
          </p:cNvSpPr>
          <p:nvPr>
            <p:ph type="sldNum" sz="quarter" idx="12"/>
          </p:nvPr>
        </p:nvSpPr>
        <p:spPr>
          <a:ln/>
        </p:spPr>
        <p:txBody>
          <a:bodyPr/>
          <a:lstStyle>
            <a:lvl1pPr>
              <a:defRPr/>
            </a:lvl1pPr>
          </a:lstStyle>
          <a:p>
            <a:pPr>
              <a:defRPr/>
            </a:pPr>
            <a:fld id="{D066B6EF-B3B3-465D-88EF-4FBCC9E50148}" type="slidenum">
              <a:rPr lang="en-US"/>
              <a:pPr>
                <a:defRPr/>
              </a:pPr>
              <a:t>‹#›</a:t>
            </a:fld>
            <a:endParaRPr lang="en-US"/>
          </a:p>
        </p:txBody>
      </p:sp>
    </p:spTree>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7"/>
          <p:cNvSpPr>
            <a:spLocks noGrp="1" noChangeArrowheads="1"/>
          </p:cNvSpPr>
          <p:nvPr>
            <p:ph type="dt" sz="half" idx="10"/>
          </p:nvPr>
        </p:nvSpPr>
        <p:spPr>
          <a:ln/>
        </p:spPr>
        <p:txBody>
          <a:bodyPr/>
          <a:lstStyle>
            <a:lvl1pPr>
              <a:defRPr/>
            </a:lvl1pPr>
          </a:lstStyle>
          <a:p>
            <a:pPr>
              <a:defRPr/>
            </a:pPr>
            <a:endParaRPr lang="en-US"/>
          </a:p>
        </p:txBody>
      </p:sp>
      <p:sp>
        <p:nvSpPr>
          <p:cNvPr id="5" name="Rectangle 48"/>
          <p:cNvSpPr>
            <a:spLocks noGrp="1" noChangeArrowheads="1"/>
          </p:cNvSpPr>
          <p:nvPr>
            <p:ph type="ftr" sz="quarter" idx="11"/>
          </p:nvPr>
        </p:nvSpPr>
        <p:spPr>
          <a:ln/>
        </p:spPr>
        <p:txBody>
          <a:bodyPr/>
          <a:lstStyle>
            <a:lvl1pPr>
              <a:defRPr/>
            </a:lvl1pPr>
          </a:lstStyle>
          <a:p>
            <a:pPr>
              <a:defRPr/>
            </a:pPr>
            <a:endParaRPr lang="en-US"/>
          </a:p>
        </p:txBody>
      </p:sp>
      <p:sp>
        <p:nvSpPr>
          <p:cNvPr id="6" name="Rectangle 49"/>
          <p:cNvSpPr>
            <a:spLocks noGrp="1" noChangeArrowheads="1"/>
          </p:cNvSpPr>
          <p:nvPr>
            <p:ph type="sldNum" sz="quarter" idx="12"/>
          </p:nvPr>
        </p:nvSpPr>
        <p:spPr>
          <a:ln/>
        </p:spPr>
        <p:txBody>
          <a:bodyPr/>
          <a:lstStyle>
            <a:lvl1pPr>
              <a:defRPr/>
            </a:lvl1pPr>
          </a:lstStyle>
          <a:p>
            <a:pPr>
              <a:defRPr/>
            </a:pPr>
            <a:fld id="{6EA880AE-4C36-49DE-8998-745D664C76BD}" type="slidenum">
              <a:rPr lang="en-US"/>
              <a:pPr>
                <a:defRPr/>
              </a:pPr>
              <a:t>‹#›</a:t>
            </a:fld>
            <a:endParaRPr lang="en-US"/>
          </a:p>
        </p:txBody>
      </p:sp>
    </p:spTree>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4968" y="103189"/>
            <a:ext cx="2747433" cy="59531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90551" y="103189"/>
            <a:ext cx="8041216" cy="59531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7"/>
          <p:cNvSpPr>
            <a:spLocks noGrp="1" noChangeArrowheads="1"/>
          </p:cNvSpPr>
          <p:nvPr>
            <p:ph type="dt" sz="half" idx="10"/>
          </p:nvPr>
        </p:nvSpPr>
        <p:spPr>
          <a:ln/>
        </p:spPr>
        <p:txBody>
          <a:bodyPr/>
          <a:lstStyle>
            <a:lvl1pPr>
              <a:defRPr/>
            </a:lvl1pPr>
          </a:lstStyle>
          <a:p>
            <a:pPr>
              <a:defRPr/>
            </a:pPr>
            <a:endParaRPr lang="en-US"/>
          </a:p>
        </p:txBody>
      </p:sp>
      <p:sp>
        <p:nvSpPr>
          <p:cNvPr id="5" name="Rectangle 48"/>
          <p:cNvSpPr>
            <a:spLocks noGrp="1" noChangeArrowheads="1"/>
          </p:cNvSpPr>
          <p:nvPr>
            <p:ph type="ftr" sz="quarter" idx="11"/>
          </p:nvPr>
        </p:nvSpPr>
        <p:spPr>
          <a:ln/>
        </p:spPr>
        <p:txBody>
          <a:bodyPr/>
          <a:lstStyle>
            <a:lvl1pPr>
              <a:defRPr/>
            </a:lvl1pPr>
          </a:lstStyle>
          <a:p>
            <a:pPr>
              <a:defRPr/>
            </a:pPr>
            <a:endParaRPr lang="en-US"/>
          </a:p>
        </p:txBody>
      </p:sp>
      <p:sp>
        <p:nvSpPr>
          <p:cNvPr id="6" name="Rectangle 49"/>
          <p:cNvSpPr>
            <a:spLocks noGrp="1" noChangeArrowheads="1"/>
          </p:cNvSpPr>
          <p:nvPr>
            <p:ph type="sldNum" sz="quarter" idx="12"/>
          </p:nvPr>
        </p:nvSpPr>
        <p:spPr>
          <a:ln/>
        </p:spPr>
        <p:txBody>
          <a:bodyPr/>
          <a:lstStyle>
            <a:lvl1pPr>
              <a:defRPr/>
            </a:lvl1pPr>
          </a:lstStyle>
          <a:p>
            <a:pPr>
              <a:defRPr/>
            </a:pPr>
            <a:fld id="{16F7CB0E-7DEC-4F9D-B2AF-9C69083917B3}" type="slidenum">
              <a:rPr lang="en-US"/>
              <a:pPr>
                <a:defRPr/>
              </a:pPr>
              <a:t>‹#›</a:t>
            </a:fld>
            <a:endParaRPr lang="en-US"/>
          </a:p>
        </p:txBody>
      </p:sp>
    </p:spTree>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590552" y="103188"/>
            <a:ext cx="10991849" cy="1314450"/>
          </a:xfrm>
        </p:spPr>
        <p:txBody>
          <a:bodyPr/>
          <a:lstStyle/>
          <a:p>
            <a:r>
              <a:rPr lang="en-US"/>
              <a:t>Click to edit Master title style</a:t>
            </a:r>
          </a:p>
        </p:txBody>
      </p:sp>
      <p:sp>
        <p:nvSpPr>
          <p:cNvPr id="3" name="Content Placeholder 2"/>
          <p:cNvSpPr>
            <a:spLocks noGrp="1"/>
          </p:cNvSpPr>
          <p:nvPr>
            <p:ph sz="half" idx="1"/>
          </p:nvPr>
        </p:nvSpPr>
        <p:spPr>
          <a:xfrm>
            <a:off x="609600" y="1600201"/>
            <a:ext cx="5384800" cy="44561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1"/>
            <a:ext cx="5384800" cy="21510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3903663"/>
            <a:ext cx="5384800" cy="21526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7"/>
          <p:cNvSpPr>
            <a:spLocks noGrp="1" noChangeArrowheads="1"/>
          </p:cNvSpPr>
          <p:nvPr>
            <p:ph type="dt" sz="half" idx="10"/>
          </p:nvPr>
        </p:nvSpPr>
        <p:spPr>
          <a:ln/>
        </p:spPr>
        <p:txBody>
          <a:bodyPr/>
          <a:lstStyle>
            <a:lvl1pPr>
              <a:defRPr/>
            </a:lvl1pPr>
          </a:lstStyle>
          <a:p>
            <a:pPr>
              <a:defRPr/>
            </a:pPr>
            <a:endParaRPr lang="en-US"/>
          </a:p>
        </p:txBody>
      </p:sp>
      <p:sp>
        <p:nvSpPr>
          <p:cNvPr id="7" name="Rectangle 48"/>
          <p:cNvSpPr>
            <a:spLocks noGrp="1" noChangeArrowheads="1"/>
          </p:cNvSpPr>
          <p:nvPr>
            <p:ph type="ftr" sz="quarter" idx="11"/>
          </p:nvPr>
        </p:nvSpPr>
        <p:spPr>
          <a:ln/>
        </p:spPr>
        <p:txBody>
          <a:bodyPr/>
          <a:lstStyle>
            <a:lvl1pPr>
              <a:defRPr/>
            </a:lvl1pPr>
          </a:lstStyle>
          <a:p>
            <a:pPr>
              <a:defRPr/>
            </a:pPr>
            <a:endParaRPr lang="en-US"/>
          </a:p>
        </p:txBody>
      </p:sp>
      <p:sp>
        <p:nvSpPr>
          <p:cNvPr id="8" name="Rectangle 49"/>
          <p:cNvSpPr>
            <a:spLocks noGrp="1" noChangeArrowheads="1"/>
          </p:cNvSpPr>
          <p:nvPr>
            <p:ph type="sldNum" sz="quarter" idx="12"/>
          </p:nvPr>
        </p:nvSpPr>
        <p:spPr>
          <a:ln/>
        </p:spPr>
        <p:txBody>
          <a:bodyPr/>
          <a:lstStyle>
            <a:lvl1pPr>
              <a:defRPr/>
            </a:lvl1pPr>
          </a:lstStyle>
          <a:p>
            <a:pPr>
              <a:defRPr/>
            </a:pPr>
            <a:fld id="{662F8E87-5C82-4061-87A1-473D5F1267F3}" type="slidenum">
              <a:rPr lang="en-US"/>
              <a:pPr>
                <a:defRPr/>
              </a:pPr>
              <a:t>‹#›</a:t>
            </a:fld>
            <a:endParaRPr lang="en-US"/>
          </a:p>
        </p:txBody>
      </p:sp>
    </p:spTree>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590552" y="103188"/>
            <a:ext cx="10991849" cy="1314450"/>
          </a:xfrm>
        </p:spPr>
        <p:txBody>
          <a:bodyPr/>
          <a:lstStyle/>
          <a:p>
            <a:r>
              <a:rPr lang="en-US"/>
              <a:t>Click to edit Master title style</a:t>
            </a:r>
          </a:p>
        </p:txBody>
      </p:sp>
      <p:sp>
        <p:nvSpPr>
          <p:cNvPr id="3" name="Content Placeholder 2"/>
          <p:cNvSpPr>
            <a:spLocks noGrp="1"/>
          </p:cNvSpPr>
          <p:nvPr>
            <p:ph sz="quarter" idx="1"/>
          </p:nvPr>
        </p:nvSpPr>
        <p:spPr>
          <a:xfrm>
            <a:off x="609600" y="1600201"/>
            <a:ext cx="5384800" cy="21510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1"/>
            <a:ext cx="5384800" cy="21510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09600" y="3903663"/>
            <a:ext cx="5384800" cy="21526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3903663"/>
            <a:ext cx="5384800" cy="21526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7"/>
          <p:cNvSpPr>
            <a:spLocks noGrp="1" noChangeArrowheads="1"/>
          </p:cNvSpPr>
          <p:nvPr>
            <p:ph type="dt" sz="half" idx="10"/>
          </p:nvPr>
        </p:nvSpPr>
        <p:spPr>
          <a:ln/>
        </p:spPr>
        <p:txBody>
          <a:bodyPr/>
          <a:lstStyle>
            <a:lvl1pPr>
              <a:defRPr/>
            </a:lvl1pPr>
          </a:lstStyle>
          <a:p>
            <a:pPr>
              <a:defRPr/>
            </a:pPr>
            <a:endParaRPr lang="en-US"/>
          </a:p>
        </p:txBody>
      </p:sp>
      <p:sp>
        <p:nvSpPr>
          <p:cNvPr id="8" name="Rectangle 48"/>
          <p:cNvSpPr>
            <a:spLocks noGrp="1" noChangeArrowheads="1"/>
          </p:cNvSpPr>
          <p:nvPr>
            <p:ph type="ftr" sz="quarter" idx="11"/>
          </p:nvPr>
        </p:nvSpPr>
        <p:spPr>
          <a:ln/>
        </p:spPr>
        <p:txBody>
          <a:bodyPr/>
          <a:lstStyle>
            <a:lvl1pPr>
              <a:defRPr/>
            </a:lvl1pPr>
          </a:lstStyle>
          <a:p>
            <a:pPr>
              <a:defRPr/>
            </a:pPr>
            <a:endParaRPr lang="en-US"/>
          </a:p>
        </p:txBody>
      </p:sp>
      <p:sp>
        <p:nvSpPr>
          <p:cNvPr id="9" name="Rectangle 49"/>
          <p:cNvSpPr>
            <a:spLocks noGrp="1" noChangeArrowheads="1"/>
          </p:cNvSpPr>
          <p:nvPr>
            <p:ph type="sldNum" sz="quarter" idx="12"/>
          </p:nvPr>
        </p:nvSpPr>
        <p:spPr>
          <a:ln/>
        </p:spPr>
        <p:txBody>
          <a:bodyPr/>
          <a:lstStyle>
            <a:lvl1pPr>
              <a:defRPr/>
            </a:lvl1pPr>
          </a:lstStyle>
          <a:p>
            <a:pPr>
              <a:defRPr/>
            </a:pPr>
            <a:fld id="{9A6720C7-72F5-4146-8C5D-79F451365181}" type="slidenum">
              <a:rPr lang="en-US"/>
              <a:pPr>
                <a:defRPr/>
              </a:pPr>
              <a:t>‹#›</a:t>
            </a:fld>
            <a:endParaRPr lang="en-US"/>
          </a:p>
        </p:txBody>
      </p:sp>
    </p:spTree>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326"/>
        <p:cNvGrpSpPr/>
        <p:nvPr/>
      </p:nvGrpSpPr>
      <p:grpSpPr>
        <a:xfrm>
          <a:off x="0" y="0"/>
          <a:ext cx="0" cy="0"/>
          <a:chOff x="0" y="0"/>
          <a:chExt cx="0" cy="0"/>
        </a:xfrm>
      </p:grpSpPr>
      <p:grpSp>
        <p:nvGrpSpPr>
          <p:cNvPr id="327" name="Google Shape;327;p5"/>
          <p:cNvGrpSpPr/>
          <p:nvPr/>
        </p:nvGrpSpPr>
        <p:grpSpPr>
          <a:xfrm>
            <a:off x="527859" y="292692"/>
            <a:ext cx="11358487" cy="6384375"/>
            <a:chOff x="395894" y="219519"/>
            <a:chExt cx="8518865" cy="4788281"/>
          </a:xfrm>
        </p:grpSpPr>
        <p:sp>
          <p:nvSpPr>
            <p:cNvPr id="328" name="Google Shape;328;p5"/>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nvGrpSpPr>
            <p:cNvPr id="329" name="Google Shape;329;p5"/>
            <p:cNvGrpSpPr/>
            <p:nvPr/>
          </p:nvGrpSpPr>
          <p:grpSpPr>
            <a:xfrm>
              <a:off x="8341543" y="2282008"/>
              <a:ext cx="569676" cy="380612"/>
              <a:chOff x="8341543" y="2282008"/>
              <a:chExt cx="569676" cy="380612"/>
            </a:xfrm>
          </p:grpSpPr>
          <p:sp>
            <p:nvSpPr>
              <p:cNvPr id="330" name="Google Shape;330;p5"/>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31" name="Google Shape;331;p5"/>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sp>
          <p:nvSpPr>
            <p:cNvPr id="332" name="Google Shape;332;p5"/>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nvGrpSpPr>
            <p:cNvPr id="333" name="Google Shape;333;p5"/>
            <p:cNvGrpSpPr/>
            <p:nvPr/>
          </p:nvGrpSpPr>
          <p:grpSpPr>
            <a:xfrm>
              <a:off x="8341543" y="1721094"/>
              <a:ext cx="569676" cy="380612"/>
              <a:chOff x="8341543" y="1721094"/>
              <a:chExt cx="569676" cy="380612"/>
            </a:xfrm>
          </p:grpSpPr>
          <p:sp>
            <p:nvSpPr>
              <p:cNvPr id="334" name="Google Shape;334;p5"/>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35" name="Google Shape;335;p5"/>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grpSp>
          <p:nvGrpSpPr>
            <p:cNvPr id="336" name="Google Shape;336;p5"/>
            <p:cNvGrpSpPr/>
            <p:nvPr/>
          </p:nvGrpSpPr>
          <p:grpSpPr>
            <a:xfrm>
              <a:off x="8346273" y="1183592"/>
              <a:ext cx="568486" cy="388014"/>
              <a:chOff x="8346273" y="1183592"/>
              <a:chExt cx="568486" cy="388014"/>
            </a:xfrm>
          </p:grpSpPr>
          <p:sp>
            <p:nvSpPr>
              <p:cNvPr id="337" name="Google Shape;337;p5"/>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38" name="Google Shape;338;p5"/>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grpSp>
          <p:nvGrpSpPr>
            <p:cNvPr id="339" name="Google Shape;339;p5"/>
            <p:cNvGrpSpPr/>
            <p:nvPr/>
          </p:nvGrpSpPr>
          <p:grpSpPr>
            <a:xfrm>
              <a:off x="8341543" y="606635"/>
              <a:ext cx="569676" cy="388014"/>
              <a:chOff x="8341543" y="606635"/>
              <a:chExt cx="569676" cy="388014"/>
            </a:xfrm>
          </p:grpSpPr>
          <p:sp>
            <p:nvSpPr>
              <p:cNvPr id="340" name="Google Shape;340;p5"/>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41" name="Google Shape;341;p5"/>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grpSp>
          <p:nvGrpSpPr>
            <p:cNvPr id="342" name="Google Shape;342;p5"/>
            <p:cNvGrpSpPr/>
            <p:nvPr/>
          </p:nvGrpSpPr>
          <p:grpSpPr>
            <a:xfrm>
              <a:off x="8341543" y="2842933"/>
              <a:ext cx="569676" cy="380612"/>
              <a:chOff x="8341543" y="2282008"/>
              <a:chExt cx="569676" cy="380612"/>
            </a:xfrm>
          </p:grpSpPr>
          <p:sp>
            <p:nvSpPr>
              <p:cNvPr id="343" name="Google Shape;343;p5"/>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44" name="Google Shape;344;p5"/>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grpSp>
          <p:nvGrpSpPr>
            <p:cNvPr id="345" name="Google Shape;345;p5"/>
            <p:cNvGrpSpPr/>
            <p:nvPr/>
          </p:nvGrpSpPr>
          <p:grpSpPr>
            <a:xfrm>
              <a:off x="8341543" y="3403858"/>
              <a:ext cx="569676" cy="380612"/>
              <a:chOff x="8341543" y="2282008"/>
              <a:chExt cx="569676" cy="380612"/>
            </a:xfrm>
          </p:grpSpPr>
          <p:sp>
            <p:nvSpPr>
              <p:cNvPr id="346" name="Google Shape;346;p5"/>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47" name="Google Shape;347;p5"/>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sp>
          <p:nvSpPr>
            <p:cNvPr id="348" name="Google Shape;348;p5"/>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49" name="Google Shape;349;p5"/>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sp>
        <p:nvSpPr>
          <p:cNvPr id="355" name="Google Shape;355;p5"/>
          <p:cNvSpPr/>
          <p:nvPr/>
        </p:nvSpPr>
        <p:spPr>
          <a:xfrm>
            <a:off x="728423" y="1255917"/>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56" name="Google Shape;356;p5"/>
          <p:cNvSpPr/>
          <p:nvPr/>
        </p:nvSpPr>
        <p:spPr>
          <a:xfrm>
            <a:off x="374700" y="1288785"/>
            <a:ext cx="432703" cy="110213"/>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57" name="Google Shape;357;p5"/>
          <p:cNvSpPr/>
          <p:nvPr/>
        </p:nvSpPr>
        <p:spPr>
          <a:xfrm>
            <a:off x="406276" y="1398956"/>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58" name="Google Shape;358;p5"/>
          <p:cNvSpPr/>
          <p:nvPr/>
        </p:nvSpPr>
        <p:spPr>
          <a:xfrm>
            <a:off x="807361" y="1343044"/>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59" name="Google Shape;359;p5"/>
          <p:cNvSpPr/>
          <p:nvPr/>
        </p:nvSpPr>
        <p:spPr>
          <a:xfrm>
            <a:off x="728423" y="1730987"/>
            <a:ext cx="105837" cy="17755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0" name="Google Shape;360;p5"/>
          <p:cNvSpPr/>
          <p:nvPr/>
        </p:nvSpPr>
        <p:spPr>
          <a:xfrm>
            <a:off x="374700" y="1765507"/>
            <a:ext cx="432703" cy="108517"/>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1" name="Google Shape;361;p5"/>
          <p:cNvSpPr/>
          <p:nvPr/>
        </p:nvSpPr>
        <p:spPr>
          <a:xfrm>
            <a:off x="406276" y="1873981"/>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2" name="Google Shape;362;p5"/>
          <p:cNvSpPr/>
          <p:nvPr/>
        </p:nvSpPr>
        <p:spPr>
          <a:xfrm>
            <a:off x="807361" y="1819723"/>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3" name="Google Shape;363;p5"/>
          <p:cNvSpPr/>
          <p:nvPr/>
        </p:nvSpPr>
        <p:spPr>
          <a:xfrm>
            <a:off x="376288" y="1780289"/>
            <a:ext cx="431116" cy="93736"/>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4" name="Google Shape;364;p5"/>
          <p:cNvSpPr/>
          <p:nvPr/>
        </p:nvSpPr>
        <p:spPr>
          <a:xfrm>
            <a:off x="728423" y="2207665"/>
            <a:ext cx="105837" cy="175907"/>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5" name="Google Shape;365;p5"/>
          <p:cNvSpPr/>
          <p:nvPr/>
        </p:nvSpPr>
        <p:spPr>
          <a:xfrm>
            <a:off x="374700" y="2240533"/>
            <a:ext cx="432703" cy="110169"/>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6" name="Google Shape;366;p5"/>
          <p:cNvSpPr/>
          <p:nvPr/>
        </p:nvSpPr>
        <p:spPr>
          <a:xfrm>
            <a:off x="406276" y="2349008"/>
            <a:ext cx="42685" cy="1696"/>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7" name="Google Shape;367;p5"/>
          <p:cNvSpPr/>
          <p:nvPr/>
        </p:nvSpPr>
        <p:spPr>
          <a:xfrm>
            <a:off x="807361" y="2294792"/>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8" name="Google Shape;368;p5"/>
          <p:cNvSpPr/>
          <p:nvPr/>
        </p:nvSpPr>
        <p:spPr>
          <a:xfrm>
            <a:off x="376288" y="2255316"/>
            <a:ext cx="431116" cy="95388"/>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9" name="Google Shape;369;p5"/>
          <p:cNvSpPr/>
          <p:nvPr/>
        </p:nvSpPr>
        <p:spPr>
          <a:xfrm>
            <a:off x="728423" y="2682691"/>
            <a:ext cx="105837" cy="177603"/>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0" name="Google Shape;370;p5"/>
          <p:cNvSpPr/>
          <p:nvPr/>
        </p:nvSpPr>
        <p:spPr>
          <a:xfrm>
            <a:off x="374700" y="2717212"/>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1" name="Google Shape;371;p5"/>
          <p:cNvSpPr/>
          <p:nvPr/>
        </p:nvSpPr>
        <p:spPr>
          <a:xfrm>
            <a:off x="406276" y="2825729"/>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2" name="Google Shape;372;p5"/>
          <p:cNvSpPr/>
          <p:nvPr/>
        </p:nvSpPr>
        <p:spPr>
          <a:xfrm>
            <a:off x="807361" y="2769819"/>
            <a:ext cx="41" cy="1696"/>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3" name="Google Shape;373;p5"/>
          <p:cNvSpPr/>
          <p:nvPr/>
        </p:nvSpPr>
        <p:spPr>
          <a:xfrm>
            <a:off x="376288" y="2732037"/>
            <a:ext cx="431116" cy="93736"/>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4" name="Google Shape;374;p5"/>
          <p:cNvSpPr/>
          <p:nvPr/>
        </p:nvSpPr>
        <p:spPr>
          <a:xfrm>
            <a:off x="728423" y="3159413"/>
            <a:ext cx="105837" cy="175907"/>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5" name="Google Shape;375;p5"/>
          <p:cNvSpPr/>
          <p:nvPr/>
        </p:nvSpPr>
        <p:spPr>
          <a:xfrm>
            <a:off x="374700" y="3192281"/>
            <a:ext cx="432703" cy="108517"/>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6" name="Google Shape;376;p5"/>
          <p:cNvSpPr/>
          <p:nvPr/>
        </p:nvSpPr>
        <p:spPr>
          <a:xfrm>
            <a:off x="406276" y="3300756"/>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7" name="Google Shape;377;p5"/>
          <p:cNvSpPr/>
          <p:nvPr/>
        </p:nvSpPr>
        <p:spPr>
          <a:xfrm>
            <a:off x="807361" y="3246496"/>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8" name="Google Shape;378;p5"/>
          <p:cNvSpPr/>
          <p:nvPr/>
        </p:nvSpPr>
        <p:spPr>
          <a:xfrm>
            <a:off x="376288" y="3207063"/>
            <a:ext cx="431116" cy="93736"/>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9" name="Google Shape;379;p5"/>
          <p:cNvSpPr/>
          <p:nvPr/>
        </p:nvSpPr>
        <p:spPr>
          <a:xfrm>
            <a:off x="728423" y="3634439"/>
            <a:ext cx="105837" cy="175907"/>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0" name="Google Shape;380;p5"/>
          <p:cNvSpPr/>
          <p:nvPr/>
        </p:nvSpPr>
        <p:spPr>
          <a:xfrm>
            <a:off x="374700" y="3668959"/>
            <a:ext cx="432703" cy="108517"/>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1" name="Google Shape;381;p5"/>
          <p:cNvSpPr/>
          <p:nvPr/>
        </p:nvSpPr>
        <p:spPr>
          <a:xfrm>
            <a:off x="406276" y="3777433"/>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2" name="Google Shape;382;p5"/>
          <p:cNvSpPr/>
          <p:nvPr/>
        </p:nvSpPr>
        <p:spPr>
          <a:xfrm>
            <a:off x="807361" y="3721565"/>
            <a:ext cx="41" cy="1696"/>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3" name="Google Shape;383;p5"/>
          <p:cNvSpPr/>
          <p:nvPr/>
        </p:nvSpPr>
        <p:spPr>
          <a:xfrm>
            <a:off x="376288" y="3682089"/>
            <a:ext cx="431116" cy="95388"/>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4" name="Google Shape;384;p5"/>
          <p:cNvSpPr/>
          <p:nvPr/>
        </p:nvSpPr>
        <p:spPr>
          <a:xfrm>
            <a:off x="728423" y="4111117"/>
            <a:ext cx="105837" cy="175951"/>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5" name="Google Shape;385;p5"/>
          <p:cNvSpPr/>
          <p:nvPr/>
        </p:nvSpPr>
        <p:spPr>
          <a:xfrm>
            <a:off x="374700" y="4143985"/>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6" name="Google Shape;386;p5"/>
          <p:cNvSpPr/>
          <p:nvPr/>
        </p:nvSpPr>
        <p:spPr>
          <a:xfrm>
            <a:off x="406276" y="4252503"/>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7" name="Google Shape;387;p5"/>
          <p:cNvSpPr/>
          <p:nvPr/>
        </p:nvSpPr>
        <p:spPr>
          <a:xfrm>
            <a:off x="807361" y="4198244"/>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8" name="Google Shape;388;p5"/>
          <p:cNvSpPr/>
          <p:nvPr/>
        </p:nvSpPr>
        <p:spPr>
          <a:xfrm>
            <a:off x="376288" y="4158811"/>
            <a:ext cx="431116" cy="93736"/>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9" name="Google Shape;389;p5"/>
          <p:cNvSpPr/>
          <p:nvPr/>
        </p:nvSpPr>
        <p:spPr>
          <a:xfrm>
            <a:off x="728423" y="4586187"/>
            <a:ext cx="105837" cy="175907"/>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0" name="Google Shape;390;p5"/>
          <p:cNvSpPr/>
          <p:nvPr/>
        </p:nvSpPr>
        <p:spPr>
          <a:xfrm>
            <a:off x="374700" y="4620664"/>
            <a:ext cx="432703" cy="10856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1" name="Google Shape;391;p5"/>
          <p:cNvSpPr/>
          <p:nvPr/>
        </p:nvSpPr>
        <p:spPr>
          <a:xfrm>
            <a:off x="406276" y="4729181"/>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2" name="Google Shape;392;p5"/>
          <p:cNvSpPr/>
          <p:nvPr/>
        </p:nvSpPr>
        <p:spPr>
          <a:xfrm>
            <a:off x="807361" y="4673271"/>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3" name="Google Shape;393;p5"/>
          <p:cNvSpPr/>
          <p:nvPr/>
        </p:nvSpPr>
        <p:spPr>
          <a:xfrm>
            <a:off x="376288" y="4633837"/>
            <a:ext cx="431116" cy="95388"/>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4" name="Google Shape;394;p5"/>
          <p:cNvSpPr/>
          <p:nvPr/>
        </p:nvSpPr>
        <p:spPr>
          <a:xfrm>
            <a:off x="728423" y="5061212"/>
            <a:ext cx="105837" cy="17755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5" name="Google Shape;395;p5"/>
          <p:cNvSpPr/>
          <p:nvPr/>
        </p:nvSpPr>
        <p:spPr>
          <a:xfrm>
            <a:off x="374700" y="5095733"/>
            <a:ext cx="432703" cy="108517"/>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6" name="Google Shape;396;p5"/>
          <p:cNvSpPr/>
          <p:nvPr/>
        </p:nvSpPr>
        <p:spPr>
          <a:xfrm>
            <a:off x="406276" y="5204207"/>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7" name="Google Shape;397;p5"/>
          <p:cNvSpPr/>
          <p:nvPr/>
        </p:nvSpPr>
        <p:spPr>
          <a:xfrm>
            <a:off x="807361" y="5149992"/>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8" name="Google Shape;398;p5"/>
          <p:cNvSpPr/>
          <p:nvPr/>
        </p:nvSpPr>
        <p:spPr>
          <a:xfrm>
            <a:off x="376288" y="5110515"/>
            <a:ext cx="431116" cy="93736"/>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9" name="Google Shape;399;p5"/>
          <p:cNvSpPr/>
          <p:nvPr/>
        </p:nvSpPr>
        <p:spPr>
          <a:xfrm>
            <a:off x="728423" y="5537891"/>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00" name="Google Shape;400;p5"/>
          <p:cNvSpPr/>
          <p:nvPr/>
        </p:nvSpPr>
        <p:spPr>
          <a:xfrm>
            <a:off x="374700" y="5570759"/>
            <a:ext cx="432703" cy="110169"/>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01" name="Google Shape;401;p5"/>
          <p:cNvSpPr/>
          <p:nvPr/>
        </p:nvSpPr>
        <p:spPr>
          <a:xfrm>
            <a:off x="406276" y="5680885"/>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02" name="Google Shape;402;p5"/>
          <p:cNvSpPr/>
          <p:nvPr/>
        </p:nvSpPr>
        <p:spPr>
          <a:xfrm>
            <a:off x="807361" y="5625017"/>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03" name="Google Shape;403;p5"/>
          <p:cNvSpPr/>
          <p:nvPr/>
        </p:nvSpPr>
        <p:spPr>
          <a:xfrm>
            <a:off x="376288" y="5585584"/>
            <a:ext cx="431116" cy="9534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04" name="Google Shape;404;p5"/>
          <p:cNvSpPr/>
          <p:nvPr/>
        </p:nvSpPr>
        <p:spPr>
          <a:xfrm>
            <a:off x="376288" y="1303611"/>
            <a:ext cx="431116" cy="95388"/>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pic>
        <p:nvPicPr>
          <p:cNvPr id="2" name="Picture 1" descr="Picture5"/>
          <p:cNvPicPr>
            <a:picLocks noChangeAspect="1"/>
          </p:cNvPicPr>
          <p:nvPr userDrawn="1"/>
        </p:nvPicPr>
        <p:blipFill>
          <a:blip r:embed="rId2">
            <a:clrChange>
              <a:clrFrom>
                <a:srgbClr val="FFFDE8">
                  <a:alpha val="100000"/>
                </a:srgbClr>
              </a:clrFrom>
              <a:clrTo>
                <a:srgbClr val="FFFDE8">
                  <a:alpha val="100000"/>
                  <a:alpha val="0"/>
                </a:srgbClr>
              </a:clrTo>
            </a:clrChange>
          </a:blip>
          <a:stretch>
            <a:fillRect/>
          </a:stretch>
        </p:blipFill>
        <p:spPr>
          <a:xfrm>
            <a:off x="-1981200" y="-151765"/>
            <a:ext cx="1292860" cy="1292860"/>
          </a:xfrm>
          <a:prstGeom prst="rect">
            <a:avLst/>
          </a:prstGeom>
        </p:spPr>
      </p:pic>
    </p:spTree>
    <p:extLst>
      <p:ext uri="{BB962C8B-B14F-4D97-AF65-F5344CB8AC3E}">
        <p14:creationId xmlns:p14="http://schemas.microsoft.com/office/powerpoint/2010/main" val="39889326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BEC7384-6089-4494-A484-3D56C35698AE}"/>
              </a:ext>
            </a:extLst>
          </p:cNvPr>
          <p:cNvSpPr/>
          <p:nvPr userDrawn="1"/>
        </p:nvSpPr>
        <p:spPr>
          <a:xfrm>
            <a:off x="0" y="0"/>
            <a:ext cx="12192000" cy="6946900"/>
          </a:xfrm>
          <a:prstGeom prst="rect">
            <a:avLst/>
          </a:prstGeom>
          <a:solidFill>
            <a:srgbClr val="83CBC8">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B9BD5">
                  <a:lumMod val="20000"/>
                  <a:lumOff val="80000"/>
                </a:srgbClr>
              </a:solidFill>
              <a:effectLst/>
              <a:uLnTx/>
              <a:uFillTx/>
              <a:latin typeface="等线" panose="020F0502020204030204"/>
              <a:ea typeface="+mn-ea"/>
              <a:cs typeface="+mn-cs"/>
            </a:endParaRPr>
          </a:p>
        </p:txBody>
      </p:sp>
      <p:pic>
        <p:nvPicPr>
          <p:cNvPr id="7" name="图片 6">
            <a:extLst>
              <a:ext uri="{FF2B5EF4-FFF2-40B4-BE49-F238E27FC236}">
                <a16:creationId xmlns:a16="http://schemas.microsoft.com/office/drawing/2014/main" id="{6502AE04-51B3-4A6B-B636-76F61DDA3584}"/>
              </a:ext>
            </a:extLst>
          </p:cNvPr>
          <p:cNvPicPr>
            <a:picLocks noChangeAspect="1"/>
          </p:cNvPicPr>
          <p:nvPr userDrawn="1"/>
        </p:nvPicPr>
        <p:blipFill rotWithShape="1">
          <a:blip r:embed="rId2" cstate="print">
            <a:extLst>
              <a:ext uri="{BEBA8EAE-BF5A-486C-A8C5-ECC9F3942E4B}">
                <a14:imgProps xmlns:a14="http://schemas.microsoft.com/office/drawing/2010/main">
                  <a14:imgLayer r:embed="rId3">
                    <a14:imgEffect>
                      <a14:backgroundRemoval t="6773" b="88455" l="1273" r="65523">
                        <a14:foregroundMark x1="6500" y1="52909" x2="3182" y2="60818"/>
                        <a14:foregroundMark x1="3182" y1="60818" x2="2636" y2="82727"/>
                        <a14:foregroundMark x1="2636" y1="82727" x2="14659" y2="85409"/>
                        <a14:foregroundMark x1="14659" y1="85409" x2="25250" y2="84227"/>
                        <a14:foregroundMark x1="25250" y1="84227" x2="60318" y2="84227"/>
                        <a14:foregroundMark x1="61136" y1="84636" x2="65545" y2="87818"/>
                        <a14:foregroundMark x1="48727" y1="86773" x2="50341" y2="86773"/>
                        <a14:foregroundMark x1="3955" y1="55682" x2="4068" y2="86364"/>
                        <a14:foregroundMark x1="2432" y1="60318" x2="1750" y2="63273"/>
                        <a14:foregroundMark x1="1750" y1="57545" x2="1525" y2="69556"/>
                        <a14:foregroundMark x1="13455" y1="76000" x2="31568" y2="80409"/>
                        <a14:foregroundMark x1="28545" y1="86136" x2="36205" y2="87409"/>
                        <a14:foregroundMark x1="13932" y1="15682" x2="13932" y2="15682"/>
                        <a14:foregroundMark x1="14273" y1="10136" x2="8932" y2="27500"/>
                        <a14:foregroundMark x1="20545" y1="14591" x2="23545" y2="13545"/>
                        <a14:foregroundMark x1="11500" y1="11227" x2="12091" y2="18273"/>
                        <a14:foregroundMark x1="12091" y1="18273" x2="17205" y2="14227"/>
                        <a14:foregroundMark x1="17205" y1="14227" x2="12932" y2="10591"/>
                        <a14:foregroundMark x1="12932" y1="10591" x2="12659" y2="10773"/>
                        <a14:foregroundMark x1="11841" y1="9318" x2="15750" y2="13273"/>
                        <a14:foregroundMark x1="15750" y1="13273" x2="14500" y2="19909"/>
                        <a14:foregroundMark x1="10455" y1="20545" x2="3727" y2="28773"/>
                        <a14:foregroundMark x1="3727" y1="28773" x2="3727" y2="28773"/>
                        <a14:foregroundMark x1="8818" y1="17773" x2="7318" y2="22000"/>
                        <a14:foregroundMark x1="12659" y1="9545" x2="16250" y2="14182"/>
                        <a14:foregroundMark x1="11955" y1="9545" x2="16364" y2="11318"/>
                        <a14:foregroundMark x1="16364" y1="11318" x2="16818" y2="16318"/>
                        <a14:foregroundMark x1="15840" y1="9528" x2="14500" y2="6773"/>
                        <a14:foregroundMark x1="14727" y1="8273" x2="16477" y2="13318"/>
                        <a14:foregroundMark x1="43523" y1="87636" x2="53341" y2="87773"/>
                        <a14:foregroundMark x1="42295" y1="87773" x2="45500" y2="87909"/>
                        <a14:foregroundMark x1="40841" y1="87636" x2="45409" y2="88455"/>
                        <a14:foregroundMark x1="6818" y1="66682" x2="9182" y2="75545"/>
                        <a14:foregroundMark x1="9182" y1="75545" x2="9250" y2="75682"/>
                        <a14:foregroundMark x1="11705" y1="68182" x2="7068" y2="73091"/>
                        <a14:foregroundMark x1="7068" y1="73091" x2="6818" y2="73182"/>
                        <a14:foregroundMark x1="12159" y1="19455" x2="12159" y2="19455"/>
                        <a14:foregroundMark x1="12159" y1="19591" x2="16227" y2="17500"/>
                        <a14:foregroundMark x1="16227" y1="17500" x2="16727" y2="16091"/>
                        <a14:foregroundMark x1="16250" y1="17636" x2="12409" y2="20045"/>
                        <a14:foregroundMark x1="12409" y1="20045" x2="11545" y2="18773"/>
                        <a14:foregroundMark x1="12455" y1="20273" x2="15955" y2="18318"/>
                        <a14:foregroundMark x1="15955" y1="19045" x2="12523" y2="20136"/>
                        <a14:foregroundMark x1="9818" y1="29864" x2="9818" y2="29864"/>
                        <a14:foregroundMark x1="13068" y1="20636" x2="13068" y2="20636"/>
                        <a14:foregroundMark x1="14818" y1="21682" x2="14818" y2="21682"/>
                        <a14:foregroundMark x1="15318" y1="21818" x2="14864" y2="21727"/>
                        <a14:foregroundMark x1="16023" y1="8818" x2="16250" y2="9455"/>
                        <a14:foregroundMark x1="14477" y1="7273" x2="13909" y2="7227"/>
                        <a14:backgroundMark x1="13636" y1="22227" x2="13636" y2="22227"/>
                        <a14:backgroundMark x1="11705" y1="20682" x2="11705" y2="20682"/>
                        <a14:backgroundMark x1="12000" y1="20773" x2="13773" y2="22000"/>
                        <a14:backgroundMark x1="13750" y1="6091" x2="15568" y2="7364"/>
                        <a14:backgroundMark x1="13750" y1="6091" x2="13750" y2="6091"/>
                        <a14:backgroundMark x1="1273" y1="80318" x2="1273" y2="81318"/>
                        <a14:backgroundMark x1="1409" y1="69545" x2="1091" y2="84091"/>
                        <a14:backgroundMark x1="1273" y1="67227" x2="1273" y2="70318"/>
                        <a14:backgroundMark x1="37432" y1="88909" x2="41379" y2="88412"/>
                        <a14:backgroundMark x1="10250" y1="29091" x2="10250" y2="29091"/>
                        <a14:backgroundMark x1="3614" y1="28955" x2="3614" y2="28955"/>
                      </a14:backgroundRemoval>
                    </a14:imgEffect>
                    <a14:imgEffect>
                      <a14:colorTemperature colorTemp="8800"/>
                    </a14:imgEffect>
                  </a14:imgLayer>
                </a14:imgProps>
              </a:ext>
              <a:ext uri="{28A0092B-C50C-407E-A947-70E740481C1C}">
                <a14:useLocalDpi xmlns:a14="http://schemas.microsoft.com/office/drawing/2010/main" val="0"/>
              </a:ext>
            </a:extLst>
          </a:blip>
          <a:srcRect l="-342" t="4233" r="33292" b="11746"/>
          <a:stretch/>
        </p:blipFill>
        <p:spPr>
          <a:xfrm>
            <a:off x="-228600" y="1167284"/>
            <a:ext cx="7538357" cy="5808644"/>
          </a:xfrm>
          <a:prstGeom prst="rect">
            <a:avLst/>
          </a:prstGeom>
        </p:spPr>
      </p:pic>
      <p:pic>
        <p:nvPicPr>
          <p:cNvPr id="4" name="图片 9">
            <a:extLst>
              <a:ext uri="{FF2B5EF4-FFF2-40B4-BE49-F238E27FC236}">
                <a16:creationId xmlns:a16="http://schemas.microsoft.com/office/drawing/2014/main" id="{DF0FA962-1300-433D-A7EB-5163A5D40350}"/>
              </a:ext>
            </a:extLst>
          </p:cNvPr>
          <p:cNvPicPr>
            <a:picLocks noChangeAspect="1"/>
          </p:cNvPicPr>
          <p:nvPr userDrawn="1"/>
        </p:nvPicPr>
        <p:blipFill rotWithShape="1">
          <a:blip r:embed="rId4" cstate="print">
            <a:clrChange>
              <a:clrFrom>
                <a:srgbClr val="E8F0C9"/>
              </a:clrFrom>
              <a:clrTo>
                <a:srgbClr val="E8F0C9">
                  <a:alpha val="0"/>
                </a:srgbClr>
              </a:clrTo>
            </a:clrChange>
            <a:extLst>
              <a:ext uri="{28A0092B-C50C-407E-A947-70E740481C1C}">
                <a14:useLocalDpi xmlns:a14="http://schemas.microsoft.com/office/drawing/2010/main" val="0"/>
              </a:ext>
            </a:extLst>
          </a:blip>
          <a:srcRect l="76127" t="1329" r="4993" b="80004"/>
          <a:stretch/>
        </p:blipFill>
        <p:spPr>
          <a:xfrm>
            <a:off x="6477000" y="723241"/>
            <a:ext cx="2362200" cy="1280160"/>
          </a:xfrm>
          <a:prstGeom prst="rect">
            <a:avLst/>
          </a:prstGeom>
          <a:noFill/>
        </p:spPr>
      </p:pic>
      <p:pic>
        <p:nvPicPr>
          <p:cNvPr id="5" name="图片 10">
            <a:extLst>
              <a:ext uri="{FF2B5EF4-FFF2-40B4-BE49-F238E27FC236}">
                <a16:creationId xmlns:a16="http://schemas.microsoft.com/office/drawing/2014/main" id="{286C8F71-B8E1-4C3F-9EBE-4EB83A5D5065}"/>
              </a:ext>
            </a:extLst>
          </p:cNvPr>
          <p:cNvPicPr>
            <a:picLocks noChangeAspect="1"/>
          </p:cNvPicPr>
          <p:nvPr userDrawn="1"/>
        </p:nvPicPr>
        <p:blipFill rotWithShape="1">
          <a:blip r:embed="rId5">
            <a:clrChange>
              <a:clrFrom>
                <a:srgbClr val="E8F0C9"/>
              </a:clrFrom>
              <a:clrTo>
                <a:srgbClr val="E8F0C9">
                  <a:alpha val="0"/>
                </a:srgbClr>
              </a:clrTo>
            </a:clrChange>
            <a:extLst>
              <a:ext uri="{BEBA8EAE-BF5A-486C-A8C5-ECC9F3942E4B}">
                <a14:imgProps xmlns:a14="http://schemas.microsoft.com/office/drawing/2010/main">
                  <a14:imgLayer r:embed="rId6">
                    <a14:imgEffect>
                      <a14:backgroundRemoval t="2390" b="10874" l="78572" r="85056"/>
                    </a14:imgEffect>
                  </a14:imgLayer>
                </a14:imgProps>
              </a:ext>
              <a:ext uri="{28A0092B-C50C-407E-A947-70E740481C1C}">
                <a14:useLocalDpi xmlns:a14="http://schemas.microsoft.com/office/drawing/2010/main" val="0"/>
              </a:ext>
            </a:extLst>
          </a:blip>
          <a:srcRect l="79273" t="3688" r="15908" b="90254"/>
          <a:stretch/>
        </p:blipFill>
        <p:spPr>
          <a:xfrm>
            <a:off x="9847036" y="-21771"/>
            <a:ext cx="2162628" cy="1490024"/>
          </a:xfrm>
          <a:prstGeom prst="rect">
            <a:avLst/>
          </a:prstGeom>
          <a:noFill/>
        </p:spPr>
      </p:pic>
    </p:spTree>
    <p:extLst>
      <p:ext uri="{BB962C8B-B14F-4D97-AF65-F5344CB8AC3E}">
        <p14:creationId xmlns:p14="http://schemas.microsoft.com/office/powerpoint/2010/main" val="643649030"/>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BEC7384-6089-4494-A484-3D56C35698AE}"/>
              </a:ext>
            </a:extLst>
          </p:cNvPr>
          <p:cNvSpPr/>
          <p:nvPr userDrawn="1"/>
        </p:nvSpPr>
        <p:spPr>
          <a:xfrm>
            <a:off x="0" y="0"/>
            <a:ext cx="12192000" cy="6946900"/>
          </a:xfrm>
          <a:prstGeom prst="rect">
            <a:avLst/>
          </a:prstGeom>
          <a:solidFill>
            <a:srgbClr val="83CBC8">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B9BD5">
                  <a:lumMod val="20000"/>
                  <a:lumOff val="80000"/>
                </a:srgbClr>
              </a:solidFill>
              <a:effectLst/>
              <a:uLnTx/>
              <a:uFillTx/>
              <a:latin typeface="等线" panose="020F0502020204030204"/>
              <a:ea typeface="+mn-ea"/>
              <a:cs typeface="+mn-cs"/>
            </a:endParaRPr>
          </a:p>
        </p:txBody>
      </p:sp>
      <p:pic>
        <p:nvPicPr>
          <p:cNvPr id="4" name="图片 9">
            <a:extLst>
              <a:ext uri="{FF2B5EF4-FFF2-40B4-BE49-F238E27FC236}">
                <a16:creationId xmlns:a16="http://schemas.microsoft.com/office/drawing/2014/main" id="{DF0FA962-1300-433D-A7EB-5163A5D40350}"/>
              </a:ext>
            </a:extLst>
          </p:cNvPr>
          <p:cNvPicPr>
            <a:picLocks noChangeAspect="1"/>
          </p:cNvPicPr>
          <p:nvPr userDrawn="1"/>
        </p:nvPicPr>
        <p:blipFill rotWithShape="1">
          <a:blip r:embed="rId2" cstate="print">
            <a:clrChange>
              <a:clrFrom>
                <a:srgbClr val="E8F0C9"/>
              </a:clrFrom>
              <a:clrTo>
                <a:srgbClr val="E8F0C9">
                  <a:alpha val="0"/>
                </a:srgbClr>
              </a:clrTo>
            </a:clrChange>
            <a:extLst>
              <a:ext uri="{28A0092B-C50C-407E-A947-70E740481C1C}">
                <a14:useLocalDpi xmlns:a14="http://schemas.microsoft.com/office/drawing/2010/main" val="0"/>
              </a:ext>
            </a:extLst>
          </a:blip>
          <a:srcRect l="76127" t="1329" r="4993" b="80004"/>
          <a:stretch/>
        </p:blipFill>
        <p:spPr>
          <a:xfrm>
            <a:off x="6477000" y="723241"/>
            <a:ext cx="2362200" cy="1280160"/>
          </a:xfrm>
          <a:prstGeom prst="rect">
            <a:avLst/>
          </a:prstGeom>
          <a:noFill/>
        </p:spPr>
      </p:pic>
      <p:pic>
        <p:nvPicPr>
          <p:cNvPr id="8" name="图片 9">
            <a:extLst>
              <a:ext uri="{FF2B5EF4-FFF2-40B4-BE49-F238E27FC236}">
                <a16:creationId xmlns:a16="http://schemas.microsoft.com/office/drawing/2014/main" id="{F8A64BA7-CB16-45B6-ADAE-F2C363133925}"/>
              </a:ext>
            </a:extLst>
          </p:cNvPr>
          <p:cNvPicPr>
            <a:picLocks noChangeAspect="1"/>
          </p:cNvPicPr>
          <p:nvPr userDrawn="1"/>
        </p:nvPicPr>
        <p:blipFill rotWithShape="1">
          <a:blip r:embed="rId2" cstate="print">
            <a:clrChange>
              <a:clrFrom>
                <a:srgbClr val="E8F0C9"/>
              </a:clrFrom>
              <a:clrTo>
                <a:srgbClr val="E8F0C9">
                  <a:alpha val="0"/>
                </a:srgbClr>
              </a:clrTo>
            </a:clrChange>
            <a:extLst>
              <a:ext uri="{28A0092B-C50C-407E-A947-70E740481C1C}">
                <a14:useLocalDpi xmlns:a14="http://schemas.microsoft.com/office/drawing/2010/main" val="0"/>
              </a:ext>
            </a:extLst>
          </a:blip>
          <a:srcRect l="76127" t="1329" r="4993" b="80004"/>
          <a:stretch/>
        </p:blipFill>
        <p:spPr>
          <a:xfrm>
            <a:off x="1561873" y="828173"/>
            <a:ext cx="2362200" cy="1280160"/>
          </a:xfrm>
          <a:prstGeom prst="rect">
            <a:avLst/>
          </a:prstGeom>
          <a:noFill/>
        </p:spPr>
      </p:pic>
      <p:pic>
        <p:nvPicPr>
          <p:cNvPr id="9" name="图片 10">
            <a:extLst>
              <a:ext uri="{FF2B5EF4-FFF2-40B4-BE49-F238E27FC236}">
                <a16:creationId xmlns:a16="http://schemas.microsoft.com/office/drawing/2014/main" id="{1FA7B0EC-2EE4-429E-B0D1-03173BA2EDC8}"/>
              </a:ext>
            </a:extLst>
          </p:cNvPr>
          <p:cNvPicPr>
            <a:picLocks noChangeAspect="1"/>
          </p:cNvPicPr>
          <p:nvPr userDrawn="1"/>
        </p:nvPicPr>
        <p:blipFill rotWithShape="1">
          <a:blip r:embed="rId3">
            <a:clrChange>
              <a:clrFrom>
                <a:srgbClr val="E8F0C9"/>
              </a:clrFrom>
              <a:clrTo>
                <a:srgbClr val="E8F0C9">
                  <a:alpha val="0"/>
                </a:srgbClr>
              </a:clrTo>
            </a:clrChange>
            <a:extLst>
              <a:ext uri="{BEBA8EAE-BF5A-486C-A8C5-ECC9F3942E4B}">
                <a14:imgProps xmlns:a14="http://schemas.microsoft.com/office/drawing/2010/main">
                  <a14:imgLayer r:embed="rId4">
                    <a14:imgEffect>
                      <a14:backgroundRemoval t="2390" b="10874" l="78572" r="85056"/>
                    </a14:imgEffect>
                  </a14:imgLayer>
                </a14:imgProps>
              </a:ext>
              <a:ext uri="{28A0092B-C50C-407E-A947-70E740481C1C}">
                <a14:useLocalDpi xmlns:a14="http://schemas.microsoft.com/office/drawing/2010/main" val="0"/>
              </a:ext>
            </a:extLst>
          </a:blip>
          <a:srcRect l="79273" t="3688" r="15908" b="90254"/>
          <a:stretch/>
        </p:blipFill>
        <p:spPr>
          <a:xfrm>
            <a:off x="-791482" y="-383391"/>
            <a:ext cx="2162628" cy="1490024"/>
          </a:xfrm>
          <a:prstGeom prst="rect">
            <a:avLst/>
          </a:prstGeom>
          <a:noFill/>
        </p:spPr>
      </p:pic>
      <p:pic>
        <p:nvPicPr>
          <p:cNvPr id="10" name="图片 6">
            <a:extLst>
              <a:ext uri="{FF2B5EF4-FFF2-40B4-BE49-F238E27FC236}">
                <a16:creationId xmlns:a16="http://schemas.microsoft.com/office/drawing/2014/main" id="{903F240C-4860-4136-9F2C-8D5C7F88DD25}"/>
              </a:ext>
            </a:extLst>
          </p:cNvPr>
          <p:cNvPicPr>
            <a:picLocks noChangeAspect="1"/>
          </p:cNvPicPr>
          <p:nvPr userDrawn="1"/>
        </p:nvPicPr>
        <p:blipFill rotWithShape="1">
          <a:blip r:embed="rId5" cstate="print">
            <a:extLst>
              <a:ext uri="{BEBA8EAE-BF5A-486C-A8C5-ECC9F3942E4B}">
                <a14:imgProps xmlns:a14="http://schemas.microsoft.com/office/drawing/2010/main">
                  <a14:imgLayer r:embed="rId6">
                    <a14:imgEffect>
                      <a14:backgroundRemoval t="6773" b="88455" l="1273" r="65523">
                        <a14:foregroundMark x1="6500" y1="52909" x2="3182" y2="60818"/>
                        <a14:foregroundMark x1="3182" y1="60818" x2="2636" y2="82727"/>
                        <a14:foregroundMark x1="2636" y1="82727" x2="14659" y2="85409"/>
                        <a14:foregroundMark x1="14659" y1="85409" x2="25250" y2="84227"/>
                        <a14:foregroundMark x1="25250" y1="84227" x2="60318" y2="84227"/>
                        <a14:foregroundMark x1="61136" y1="84636" x2="65545" y2="87818"/>
                        <a14:foregroundMark x1="48727" y1="86773" x2="50341" y2="86773"/>
                        <a14:foregroundMark x1="3955" y1="55682" x2="4068" y2="86364"/>
                        <a14:foregroundMark x1="2432" y1="60318" x2="1750" y2="63273"/>
                        <a14:foregroundMark x1="1750" y1="57545" x2="1525" y2="69556"/>
                        <a14:foregroundMark x1="13455" y1="76000" x2="31568" y2="80409"/>
                        <a14:foregroundMark x1="28545" y1="86136" x2="36205" y2="87409"/>
                        <a14:foregroundMark x1="13932" y1="15682" x2="13932" y2="15682"/>
                        <a14:foregroundMark x1="14273" y1="10136" x2="8932" y2="27500"/>
                        <a14:foregroundMark x1="20545" y1="14591" x2="23545" y2="13545"/>
                        <a14:foregroundMark x1="11500" y1="11227" x2="12091" y2="18273"/>
                        <a14:foregroundMark x1="12091" y1="18273" x2="17205" y2="14227"/>
                        <a14:foregroundMark x1="17205" y1="14227" x2="12932" y2="10591"/>
                        <a14:foregroundMark x1="12932" y1="10591" x2="12659" y2="10773"/>
                        <a14:foregroundMark x1="11841" y1="9318" x2="15750" y2="13273"/>
                        <a14:foregroundMark x1="15750" y1="13273" x2="14500" y2="19909"/>
                        <a14:foregroundMark x1="10455" y1="20545" x2="3727" y2="28773"/>
                        <a14:foregroundMark x1="3727" y1="28773" x2="3727" y2="28773"/>
                        <a14:foregroundMark x1="8818" y1="17773" x2="7318" y2="22000"/>
                        <a14:foregroundMark x1="12659" y1="9545" x2="16250" y2="14182"/>
                        <a14:foregroundMark x1="11955" y1="9545" x2="16364" y2="11318"/>
                        <a14:foregroundMark x1="16364" y1="11318" x2="16818" y2="16318"/>
                        <a14:foregroundMark x1="15840" y1="9528" x2="14500" y2="6773"/>
                        <a14:foregroundMark x1="14727" y1="8273" x2="16477" y2="13318"/>
                        <a14:foregroundMark x1="43523" y1="87636" x2="53341" y2="87773"/>
                        <a14:foregroundMark x1="42295" y1="87773" x2="45500" y2="87909"/>
                        <a14:foregroundMark x1="40841" y1="87636" x2="45409" y2="88455"/>
                        <a14:foregroundMark x1="6818" y1="66682" x2="9182" y2="75545"/>
                        <a14:foregroundMark x1="9182" y1="75545" x2="9250" y2="75682"/>
                        <a14:foregroundMark x1="11705" y1="68182" x2="7068" y2="73091"/>
                        <a14:foregroundMark x1="7068" y1="73091" x2="6818" y2="73182"/>
                        <a14:foregroundMark x1="12159" y1="19455" x2="12159" y2="19455"/>
                        <a14:foregroundMark x1="12159" y1="19591" x2="16227" y2="17500"/>
                        <a14:foregroundMark x1="16227" y1="17500" x2="16727" y2="16091"/>
                        <a14:foregroundMark x1="16250" y1="17636" x2="12409" y2="20045"/>
                        <a14:foregroundMark x1="12409" y1="20045" x2="11545" y2="18773"/>
                        <a14:foregroundMark x1="12455" y1="20273" x2="15955" y2="18318"/>
                        <a14:foregroundMark x1="15955" y1="19045" x2="12523" y2="20136"/>
                        <a14:foregroundMark x1="9818" y1="29864" x2="9818" y2="29864"/>
                        <a14:foregroundMark x1="13068" y1="20636" x2="13068" y2="20636"/>
                        <a14:foregroundMark x1="14818" y1="21682" x2="14818" y2="21682"/>
                        <a14:foregroundMark x1="15318" y1="21818" x2="14864" y2="21727"/>
                        <a14:foregroundMark x1="16023" y1="8818" x2="16250" y2="9455"/>
                        <a14:foregroundMark x1="14477" y1="7273" x2="13909" y2="7227"/>
                        <a14:backgroundMark x1="13636" y1="22227" x2="13636" y2="22227"/>
                        <a14:backgroundMark x1="11705" y1="20682" x2="11705" y2="20682"/>
                        <a14:backgroundMark x1="12000" y1="20773" x2="13773" y2="22000"/>
                        <a14:backgroundMark x1="13750" y1="6091" x2="15568" y2="7364"/>
                        <a14:backgroundMark x1="13750" y1="6091" x2="13750" y2="6091"/>
                        <a14:backgroundMark x1="1273" y1="80318" x2="1273" y2="81318"/>
                        <a14:backgroundMark x1="1409" y1="69545" x2="1091" y2="84091"/>
                        <a14:backgroundMark x1="1273" y1="67227" x2="1273" y2="70318"/>
                        <a14:backgroundMark x1="37432" y1="88909" x2="41379" y2="88412"/>
                        <a14:backgroundMark x1="10250" y1="29091" x2="10250" y2="29091"/>
                        <a14:backgroundMark x1="3614" y1="28955" x2="3614" y2="28955"/>
                      </a14:backgroundRemoval>
                    </a14:imgEffect>
                    <a14:imgEffect>
                      <a14:colorTemperature colorTemp="8800"/>
                    </a14:imgEffect>
                  </a14:imgLayer>
                </a14:imgProps>
              </a:ext>
              <a:ext uri="{28A0092B-C50C-407E-A947-70E740481C1C}">
                <a14:useLocalDpi xmlns:a14="http://schemas.microsoft.com/office/drawing/2010/main" val="0"/>
              </a:ext>
            </a:extLst>
          </a:blip>
          <a:srcRect l="-342" t="4233" r="33292" b="11746"/>
          <a:stretch/>
        </p:blipFill>
        <p:spPr>
          <a:xfrm>
            <a:off x="-3251880" y="2543292"/>
            <a:ext cx="5726792" cy="4412751"/>
          </a:xfrm>
          <a:prstGeom prst="rect">
            <a:avLst/>
          </a:prstGeom>
        </p:spPr>
      </p:pic>
      <p:pic>
        <p:nvPicPr>
          <p:cNvPr id="3" name="Picture 2">
            <a:extLst>
              <a:ext uri="{FF2B5EF4-FFF2-40B4-BE49-F238E27FC236}">
                <a16:creationId xmlns:a16="http://schemas.microsoft.com/office/drawing/2014/main" id="{9031399D-7EC8-4A05-9B3E-204783EFD85E}"/>
              </a:ext>
            </a:extLst>
          </p:cNvPr>
          <p:cNvPicPr>
            <a:picLocks noChangeAspect="1"/>
          </p:cNvPicPr>
          <p:nvPr userDrawn="1"/>
        </p:nvPicPr>
        <p:blipFill>
          <a:blip r:embed="rId7">
            <a:extLst>
              <a:ext uri="{BEBA8EAE-BF5A-486C-A8C5-ECC9F3942E4B}">
                <a14:imgProps xmlns:a14="http://schemas.microsoft.com/office/drawing/2010/main">
                  <a14:imgLayer r:embed="rId8">
                    <a14:imgEffect>
                      <a14:backgroundRemoval t="10000" b="90000" l="10000" r="90000">
                        <a14:foregroundMark x1="27556" y1="25778" x2="32889" y2="30222"/>
                        <a14:foregroundMark x1="50667" y1="19111" x2="49333" y2="25333"/>
                        <a14:foregroundMark x1="68444" y1="21333" x2="64444" y2="28889"/>
                        <a14:foregroundMark x1="79111" y1="36889" x2="75111" y2="38222"/>
                        <a14:foregroundMark x1="82667" y1="48444" x2="76000" y2="51556"/>
                        <a14:foregroundMark x1="78222" y1="72444" x2="73333" y2="69778"/>
                        <a14:foregroundMark x1="64000" y1="78667" x2="62667" y2="73333"/>
                        <a14:foregroundMark x1="48000" y1="81778" x2="48444" y2="75111"/>
                        <a14:foregroundMark x1="28889" y1="76444" x2="35556" y2="70667"/>
                        <a14:foregroundMark x1="20000" y1="59556" x2="24889" y2="57333"/>
                        <a14:foregroundMark x1="16000" y1="45778" x2="22222" y2="43556"/>
                        <a14:foregroundMark x1="66222" y1="44444" x2="55556" y2="65333"/>
                        <a14:foregroundMark x1="55556" y1="65333" x2="51111" y2="66222"/>
                        <a14:foregroundMark x1="66667" y1="45778" x2="60889" y2="62667"/>
                        <a14:foregroundMark x1="68000" y1="48889" x2="64889" y2="60000"/>
                      </a14:backgroundRemoval>
                    </a14:imgEffect>
                  </a14:imgLayer>
                </a14:imgProps>
              </a:ext>
              <a:ext uri="{28A0092B-C50C-407E-A947-70E740481C1C}">
                <a14:useLocalDpi xmlns:a14="http://schemas.microsoft.com/office/drawing/2010/main" val="0"/>
              </a:ext>
            </a:extLst>
          </a:blip>
          <a:stretch>
            <a:fillRect/>
          </a:stretch>
        </p:blipFill>
        <p:spPr>
          <a:xfrm>
            <a:off x="9525000" y="-193530"/>
            <a:ext cx="1300163" cy="1300163"/>
          </a:xfrm>
          <a:prstGeom prst="rect">
            <a:avLst/>
          </a:prstGeom>
        </p:spPr>
      </p:pic>
      <p:pic>
        <p:nvPicPr>
          <p:cNvPr id="5" name="图片 10">
            <a:extLst>
              <a:ext uri="{FF2B5EF4-FFF2-40B4-BE49-F238E27FC236}">
                <a16:creationId xmlns:a16="http://schemas.microsoft.com/office/drawing/2014/main" id="{286C8F71-B8E1-4C3F-9EBE-4EB83A5D5065}"/>
              </a:ext>
            </a:extLst>
          </p:cNvPr>
          <p:cNvPicPr>
            <a:picLocks noChangeAspect="1"/>
          </p:cNvPicPr>
          <p:nvPr userDrawn="1"/>
        </p:nvPicPr>
        <p:blipFill rotWithShape="1">
          <a:blip r:embed="rId3">
            <a:clrChange>
              <a:clrFrom>
                <a:srgbClr val="E8F0C9"/>
              </a:clrFrom>
              <a:clrTo>
                <a:srgbClr val="E8F0C9">
                  <a:alpha val="0"/>
                </a:srgbClr>
              </a:clrTo>
            </a:clrChange>
            <a:extLst>
              <a:ext uri="{BEBA8EAE-BF5A-486C-A8C5-ECC9F3942E4B}">
                <a14:imgProps xmlns:a14="http://schemas.microsoft.com/office/drawing/2010/main">
                  <a14:imgLayer r:embed="rId4">
                    <a14:imgEffect>
                      <a14:backgroundRemoval t="2390" b="10874" l="78572" r="85056"/>
                    </a14:imgEffect>
                  </a14:imgLayer>
                </a14:imgProps>
              </a:ext>
              <a:ext uri="{28A0092B-C50C-407E-A947-70E740481C1C}">
                <a14:useLocalDpi xmlns:a14="http://schemas.microsoft.com/office/drawing/2010/main" val="0"/>
              </a:ext>
            </a:extLst>
          </a:blip>
          <a:srcRect l="79273" t="3688" r="15908" b="90254"/>
          <a:stretch/>
        </p:blipFill>
        <p:spPr>
          <a:xfrm>
            <a:off x="9886837" y="27792"/>
            <a:ext cx="2162628" cy="1490024"/>
          </a:xfrm>
          <a:prstGeom prst="rect">
            <a:avLst/>
          </a:prstGeom>
          <a:noFill/>
        </p:spPr>
      </p:pic>
    </p:spTree>
    <p:extLst>
      <p:ext uri="{BB962C8B-B14F-4D97-AF65-F5344CB8AC3E}">
        <p14:creationId xmlns:p14="http://schemas.microsoft.com/office/powerpoint/2010/main" val="3195240776"/>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BEC7384-6089-4494-A484-3D56C35698AE}"/>
              </a:ext>
            </a:extLst>
          </p:cNvPr>
          <p:cNvSpPr/>
          <p:nvPr userDrawn="1"/>
        </p:nvSpPr>
        <p:spPr>
          <a:xfrm>
            <a:off x="0" y="0"/>
            <a:ext cx="12192000" cy="6946900"/>
          </a:xfrm>
          <a:prstGeom prst="rect">
            <a:avLst/>
          </a:prstGeom>
          <a:solidFill>
            <a:srgbClr val="83CBC8">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B9BD5">
                  <a:lumMod val="20000"/>
                  <a:lumOff val="80000"/>
                </a:srgbClr>
              </a:solidFill>
              <a:effectLst/>
              <a:uLnTx/>
              <a:uFillTx/>
              <a:latin typeface="等线" panose="020F0502020204030204"/>
              <a:ea typeface="+mn-ea"/>
              <a:cs typeface="+mn-cs"/>
            </a:endParaRPr>
          </a:p>
        </p:txBody>
      </p:sp>
      <p:pic>
        <p:nvPicPr>
          <p:cNvPr id="4" name="图片 9">
            <a:extLst>
              <a:ext uri="{FF2B5EF4-FFF2-40B4-BE49-F238E27FC236}">
                <a16:creationId xmlns:a16="http://schemas.microsoft.com/office/drawing/2014/main" id="{DF0FA962-1300-433D-A7EB-5163A5D40350}"/>
              </a:ext>
            </a:extLst>
          </p:cNvPr>
          <p:cNvPicPr>
            <a:picLocks noChangeAspect="1"/>
          </p:cNvPicPr>
          <p:nvPr userDrawn="1"/>
        </p:nvPicPr>
        <p:blipFill rotWithShape="1">
          <a:blip r:embed="rId2" cstate="print">
            <a:clrChange>
              <a:clrFrom>
                <a:srgbClr val="E8F0C9"/>
              </a:clrFrom>
              <a:clrTo>
                <a:srgbClr val="E8F0C9">
                  <a:alpha val="0"/>
                </a:srgbClr>
              </a:clrTo>
            </a:clrChange>
            <a:extLst>
              <a:ext uri="{28A0092B-C50C-407E-A947-70E740481C1C}">
                <a14:useLocalDpi xmlns:a14="http://schemas.microsoft.com/office/drawing/2010/main" val="0"/>
              </a:ext>
            </a:extLst>
          </a:blip>
          <a:srcRect l="76127" t="1329" r="4993" b="80004"/>
          <a:stretch/>
        </p:blipFill>
        <p:spPr>
          <a:xfrm>
            <a:off x="6477000" y="723241"/>
            <a:ext cx="2362200" cy="1280160"/>
          </a:xfrm>
          <a:prstGeom prst="rect">
            <a:avLst/>
          </a:prstGeom>
          <a:noFill/>
        </p:spPr>
      </p:pic>
      <p:pic>
        <p:nvPicPr>
          <p:cNvPr id="8" name="图片 9">
            <a:extLst>
              <a:ext uri="{FF2B5EF4-FFF2-40B4-BE49-F238E27FC236}">
                <a16:creationId xmlns:a16="http://schemas.microsoft.com/office/drawing/2014/main" id="{F8A64BA7-CB16-45B6-ADAE-F2C363133925}"/>
              </a:ext>
            </a:extLst>
          </p:cNvPr>
          <p:cNvPicPr>
            <a:picLocks noChangeAspect="1"/>
          </p:cNvPicPr>
          <p:nvPr userDrawn="1"/>
        </p:nvPicPr>
        <p:blipFill rotWithShape="1">
          <a:blip r:embed="rId2" cstate="print">
            <a:clrChange>
              <a:clrFrom>
                <a:srgbClr val="E8F0C9"/>
              </a:clrFrom>
              <a:clrTo>
                <a:srgbClr val="E8F0C9">
                  <a:alpha val="0"/>
                </a:srgbClr>
              </a:clrTo>
            </a:clrChange>
            <a:extLst>
              <a:ext uri="{28A0092B-C50C-407E-A947-70E740481C1C}">
                <a14:useLocalDpi xmlns:a14="http://schemas.microsoft.com/office/drawing/2010/main" val="0"/>
              </a:ext>
            </a:extLst>
          </a:blip>
          <a:srcRect l="76127" t="1329" r="4993" b="80004"/>
          <a:stretch/>
        </p:blipFill>
        <p:spPr>
          <a:xfrm>
            <a:off x="1561873" y="828173"/>
            <a:ext cx="2362200" cy="1280160"/>
          </a:xfrm>
          <a:prstGeom prst="rect">
            <a:avLst/>
          </a:prstGeom>
          <a:noFill/>
        </p:spPr>
      </p:pic>
      <p:pic>
        <p:nvPicPr>
          <p:cNvPr id="9" name="图片 10">
            <a:extLst>
              <a:ext uri="{FF2B5EF4-FFF2-40B4-BE49-F238E27FC236}">
                <a16:creationId xmlns:a16="http://schemas.microsoft.com/office/drawing/2014/main" id="{1FA7B0EC-2EE4-429E-B0D1-03173BA2EDC8}"/>
              </a:ext>
            </a:extLst>
          </p:cNvPr>
          <p:cNvPicPr>
            <a:picLocks noChangeAspect="1"/>
          </p:cNvPicPr>
          <p:nvPr userDrawn="1"/>
        </p:nvPicPr>
        <p:blipFill rotWithShape="1">
          <a:blip r:embed="rId3">
            <a:clrChange>
              <a:clrFrom>
                <a:srgbClr val="E8F0C9"/>
              </a:clrFrom>
              <a:clrTo>
                <a:srgbClr val="E8F0C9">
                  <a:alpha val="0"/>
                </a:srgbClr>
              </a:clrTo>
            </a:clrChange>
            <a:extLst>
              <a:ext uri="{BEBA8EAE-BF5A-486C-A8C5-ECC9F3942E4B}">
                <a14:imgProps xmlns:a14="http://schemas.microsoft.com/office/drawing/2010/main">
                  <a14:imgLayer r:embed="rId4">
                    <a14:imgEffect>
                      <a14:backgroundRemoval t="2390" b="10874" l="78572" r="85056"/>
                    </a14:imgEffect>
                  </a14:imgLayer>
                </a14:imgProps>
              </a:ext>
              <a:ext uri="{28A0092B-C50C-407E-A947-70E740481C1C}">
                <a14:useLocalDpi xmlns:a14="http://schemas.microsoft.com/office/drawing/2010/main" val="0"/>
              </a:ext>
            </a:extLst>
          </a:blip>
          <a:srcRect l="79273" t="3688" r="15908" b="90254"/>
          <a:stretch/>
        </p:blipFill>
        <p:spPr>
          <a:xfrm>
            <a:off x="-791482" y="-383391"/>
            <a:ext cx="2162628" cy="1490024"/>
          </a:xfrm>
          <a:prstGeom prst="rect">
            <a:avLst/>
          </a:prstGeom>
          <a:noFill/>
        </p:spPr>
      </p:pic>
      <p:pic>
        <p:nvPicPr>
          <p:cNvPr id="10" name="图片 6">
            <a:extLst>
              <a:ext uri="{FF2B5EF4-FFF2-40B4-BE49-F238E27FC236}">
                <a16:creationId xmlns:a16="http://schemas.microsoft.com/office/drawing/2014/main" id="{903F240C-4860-4136-9F2C-8D5C7F88DD25}"/>
              </a:ext>
            </a:extLst>
          </p:cNvPr>
          <p:cNvPicPr>
            <a:picLocks noChangeAspect="1"/>
          </p:cNvPicPr>
          <p:nvPr userDrawn="1"/>
        </p:nvPicPr>
        <p:blipFill rotWithShape="1">
          <a:blip r:embed="rId5" cstate="print">
            <a:extLst>
              <a:ext uri="{BEBA8EAE-BF5A-486C-A8C5-ECC9F3942E4B}">
                <a14:imgProps xmlns:a14="http://schemas.microsoft.com/office/drawing/2010/main">
                  <a14:imgLayer r:embed="rId6">
                    <a14:imgEffect>
                      <a14:backgroundRemoval t="6773" b="88455" l="1273" r="65523">
                        <a14:foregroundMark x1="6500" y1="52909" x2="3182" y2="60818"/>
                        <a14:foregroundMark x1="3182" y1="60818" x2="2636" y2="82727"/>
                        <a14:foregroundMark x1="2636" y1="82727" x2="14659" y2="85409"/>
                        <a14:foregroundMark x1="14659" y1="85409" x2="25250" y2="84227"/>
                        <a14:foregroundMark x1="25250" y1="84227" x2="60318" y2="84227"/>
                        <a14:foregroundMark x1="61136" y1="84636" x2="65545" y2="87818"/>
                        <a14:foregroundMark x1="48727" y1="86773" x2="50341" y2="86773"/>
                        <a14:foregroundMark x1="3955" y1="55682" x2="4068" y2="86364"/>
                        <a14:foregroundMark x1="2432" y1="60318" x2="1750" y2="63273"/>
                        <a14:foregroundMark x1="1750" y1="57545" x2="1525" y2="69556"/>
                        <a14:foregroundMark x1="13455" y1="76000" x2="31568" y2="80409"/>
                        <a14:foregroundMark x1="28545" y1="86136" x2="36205" y2="87409"/>
                        <a14:foregroundMark x1="13932" y1="15682" x2="13932" y2="15682"/>
                        <a14:foregroundMark x1="14273" y1="10136" x2="8932" y2="27500"/>
                        <a14:foregroundMark x1="20545" y1="14591" x2="23545" y2="13545"/>
                        <a14:foregroundMark x1="11500" y1="11227" x2="12091" y2="18273"/>
                        <a14:foregroundMark x1="12091" y1="18273" x2="17205" y2="14227"/>
                        <a14:foregroundMark x1="17205" y1="14227" x2="12932" y2="10591"/>
                        <a14:foregroundMark x1="12932" y1="10591" x2="12659" y2="10773"/>
                        <a14:foregroundMark x1="11841" y1="9318" x2="15750" y2="13273"/>
                        <a14:foregroundMark x1="15750" y1="13273" x2="14500" y2="19909"/>
                        <a14:foregroundMark x1="10455" y1="20545" x2="3727" y2="28773"/>
                        <a14:foregroundMark x1="3727" y1="28773" x2="3727" y2="28773"/>
                        <a14:foregroundMark x1="8818" y1="17773" x2="7318" y2="22000"/>
                        <a14:foregroundMark x1="12659" y1="9545" x2="16250" y2="14182"/>
                        <a14:foregroundMark x1="11955" y1="9545" x2="16364" y2="11318"/>
                        <a14:foregroundMark x1="16364" y1="11318" x2="16818" y2="16318"/>
                        <a14:foregroundMark x1="15840" y1="9528" x2="14500" y2="6773"/>
                        <a14:foregroundMark x1="14727" y1="8273" x2="16477" y2="13318"/>
                        <a14:foregroundMark x1="43523" y1="87636" x2="53341" y2="87773"/>
                        <a14:foregroundMark x1="42295" y1="87773" x2="45500" y2="87909"/>
                        <a14:foregroundMark x1="40841" y1="87636" x2="45409" y2="88455"/>
                        <a14:foregroundMark x1="6818" y1="66682" x2="9182" y2="75545"/>
                        <a14:foregroundMark x1="9182" y1="75545" x2="9250" y2="75682"/>
                        <a14:foregroundMark x1="11705" y1="68182" x2="7068" y2="73091"/>
                        <a14:foregroundMark x1="7068" y1="73091" x2="6818" y2="73182"/>
                        <a14:foregroundMark x1="12159" y1="19455" x2="12159" y2="19455"/>
                        <a14:foregroundMark x1="12159" y1="19591" x2="16227" y2="17500"/>
                        <a14:foregroundMark x1="16227" y1="17500" x2="16727" y2="16091"/>
                        <a14:foregroundMark x1="16250" y1="17636" x2="12409" y2="20045"/>
                        <a14:foregroundMark x1="12409" y1="20045" x2="11545" y2="18773"/>
                        <a14:foregroundMark x1="12455" y1="20273" x2="15955" y2="18318"/>
                        <a14:foregroundMark x1="15955" y1="19045" x2="12523" y2="20136"/>
                        <a14:foregroundMark x1="9818" y1="29864" x2="9818" y2="29864"/>
                        <a14:foregroundMark x1="13068" y1="20636" x2="13068" y2="20636"/>
                        <a14:foregroundMark x1="14818" y1="21682" x2="14818" y2="21682"/>
                        <a14:foregroundMark x1="15318" y1="21818" x2="14864" y2="21727"/>
                        <a14:foregroundMark x1="16023" y1="8818" x2="16250" y2="9455"/>
                        <a14:foregroundMark x1="14477" y1="7273" x2="13909" y2="7227"/>
                        <a14:backgroundMark x1="13636" y1="22227" x2="13636" y2="22227"/>
                        <a14:backgroundMark x1="11705" y1="20682" x2="11705" y2="20682"/>
                        <a14:backgroundMark x1="12000" y1="20773" x2="13773" y2="22000"/>
                        <a14:backgroundMark x1="13750" y1="6091" x2="15568" y2="7364"/>
                        <a14:backgroundMark x1="13750" y1="6091" x2="13750" y2="6091"/>
                        <a14:backgroundMark x1="1273" y1="80318" x2="1273" y2="81318"/>
                        <a14:backgroundMark x1="1409" y1="69545" x2="1091" y2="84091"/>
                        <a14:backgroundMark x1="1273" y1="67227" x2="1273" y2="70318"/>
                        <a14:backgroundMark x1="37432" y1="88909" x2="41379" y2="88412"/>
                        <a14:backgroundMark x1="10250" y1="29091" x2="10250" y2="29091"/>
                        <a14:backgroundMark x1="3614" y1="28955" x2="3614" y2="28955"/>
                      </a14:backgroundRemoval>
                    </a14:imgEffect>
                    <a14:imgEffect>
                      <a14:colorTemperature colorTemp="8800"/>
                    </a14:imgEffect>
                  </a14:imgLayer>
                </a14:imgProps>
              </a:ext>
              <a:ext uri="{28A0092B-C50C-407E-A947-70E740481C1C}">
                <a14:useLocalDpi xmlns:a14="http://schemas.microsoft.com/office/drawing/2010/main" val="0"/>
              </a:ext>
            </a:extLst>
          </a:blip>
          <a:srcRect l="-342" t="4233" r="33292" b="11746"/>
          <a:stretch/>
        </p:blipFill>
        <p:spPr>
          <a:xfrm flipH="1">
            <a:off x="9328604" y="2445249"/>
            <a:ext cx="5726792" cy="4412751"/>
          </a:xfrm>
          <a:prstGeom prst="rect">
            <a:avLst/>
          </a:prstGeom>
        </p:spPr>
      </p:pic>
      <p:pic>
        <p:nvPicPr>
          <p:cNvPr id="3" name="Picture 2">
            <a:extLst>
              <a:ext uri="{FF2B5EF4-FFF2-40B4-BE49-F238E27FC236}">
                <a16:creationId xmlns:a16="http://schemas.microsoft.com/office/drawing/2014/main" id="{9031399D-7EC8-4A05-9B3E-204783EFD85E}"/>
              </a:ext>
            </a:extLst>
          </p:cNvPr>
          <p:cNvPicPr>
            <a:picLocks noChangeAspect="1"/>
          </p:cNvPicPr>
          <p:nvPr userDrawn="1"/>
        </p:nvPicPr>
        <p:blipFill>
          <a:blip r:embed="rId7">
            <a:extLst>
              <a:ext uri="{BEBA8EAE-BF5A-486C-A8C5-ECC9F3942E4B}">
                <a14:imgProps xmlns:a14="http://schemas.microsoft.com/office/drawing/2010/main">
                  <a14:imgLayer r:embed="rId8">
                    <a14:imgEffect>
                      <a14:backgroundRemoval t="10000" b="90000" l="10000" r="90000">
                        <a14:foregroundMark x1="27556" y1="25778" x2="32889" y2="30222"/>
                        <a14:foregroundMark x1="50667" y1="19111" x2="49333" y2="25333"/>
                        <a14:foregroundMark x1="68444" y1="21333" x2="64444" y2="28889"/>
                        <a14:foregroundMark x1="79111" y1="36889" x2="75111" y2="38222"/>
                        <a14:foregroundMark x1="82667" y1="48444" x2="76000" y2="51556"/>
                        <a14:foregroundMark x1="78222" y1="72444" x2="73333" y2="69778"/>
                        <a14:foregroundMark x1="64000" y1="78667" x2="62667" y2="73333"/>
                        <a14:foregroundMark x1="48000" y1="81778" x2="48444" y2="75111"/>
                        <a14:foregroundMark x1="28889" y1="76444" x2="35556" y2="70667"/>
                        <a14:foregroundMark x1="20000" y1="59556" x2="24889" y2="57333"/>
                        <a14:foregroundMark x1="16000" y1="45778" x2="22222" y2="43556"/>
                        <a14:foregroundMark x1="66222" y1="44444" x2="55556" y2="65333"/>
                        <a14:foregroundMark x1="55556" y1="65333" x2="51111" y2="66222"/>
                        <a14:foregroundMark x1="66667" y1="45778" x2="60889" y2="62667"/>
                        <a14:foregroundMark x1="68000" y1="48889" x2="64889" y2="60000"/>
                      </a14:backgroundRemoval>
                    </a14:imgEffect>
                  </a14:imgLayer>
                </a14:imgProps>
              </a:ext>
              <a:ext uri="{28A0092B-C50C-407E-A947-70E740481C1C}">
                <a14:useLocalDpi xmlns:a14="http://schemas.microsoft.com/office/drawing/2010/main" val="0"/>
              </a:ext>
            </a:extLst>
          </a:blip>
          <a:stretch>
            <a:fillRect/>
          </a:stretch>
        </p:blipFill>
        <p:spPr>
          <a:xfrm>
            <a:off x="9525000" y="-193530"/>
            <a:ext cx="1300163" cy="1300163"/>
          </a:xfrm>
          <a:prstGeom prst="rect">
            <a:avLst/>
          </a:prstGeom>
        </p:spPr>
      </p:pic>
      <p:pic>
        <p:nvPicPr>
          <p:cNvPr id="5" name="图片 10">
            <a:extLst>
              <a:ext uri="{FF2B5EF4-FFF2-40B4-BE49-F238E27FC236}">
                <a16:creationId xmlns:a16="http://schemas.microsoft.com/office/drawing/2014/main" id="{286C8F71-B8E1-4C3F-9EBE-4EB83A5D5065}"/>
              </a:ext>
            </a:extLst>
          </p:cNvPr>
          <p:cNvPicPr>
            <a:picLocks noChangeAspect="1"/>
          </p:cNvPicPr>
          <p:nvPr userDrawn="1"/>
        </p:nvPicPr>
        <p:blipFill rotWithShape="1">
          <a:blip r:embed="rId3">
            <a:clrChange>
              <a:clrFrom>
                <a:srgbClr val="E8F0C9"/>
              </a:clrFrom>
              <a:clrTo>
                <a:srgbClr val="E8F0C9">
                  <a:alpha val="0"/>
                </a:srgbClr>
              </a:clrTo>
            </a:clrChange>
            <a:extLst>
              <a:ext uri="{BEBA8EAE-BF5A-486C-A8C5-ECC9F3942E4B}">
                <a14:imgProps xmlns:a14="http://schemas.microsoft.com/office/drawing/2010/main">
                  <a14:imgLayer r:embed="rId4">
                    <a14:imgEffect>
                      <a14:backgroundRemoval t="2390" b="10874" l="78572" r="85056"/>
                    </a14:imgEffect>
                  </a14:imgLayer>
                </a14:imgProps>
              </a:ext>
              <a:ext uri="{28A0092B-C50C-407E-A947-70E740481C1C}">
                <a14:useLocalDpi xmlns:a14="http://schemas.microsoft.com/office/drawing/2010/main" val="0"/>
              </a:ext>
            </a:extLst>
          </a:blip>
          <a:srcRect l="79273" t="3688" r="15908" b="90254"/>
          <a:stretch/>
        </p:blipFill>
        <p:spPr>
          <a:xfrm>
            <a:off x="9886837" y="27792"/>
            <a:ext cx="2162628" cy="1490024"/>
          </a:xfrm>
          <a:prstGeom prst="rect">
            <a:avLst/>
          </a:prstGeom>
          <a:noFill/>
        </p:spPr>
      </p:pic>
    </p:spTree>
    <p:extLst>
      <p:ext uri="{BB962C8B-B14F-4D97-AF65-F5344CB8AC3E}">
        <p14:creationId xmlns:p14="http://schemas.microsoft.com/office/powerpoint/2010/main" val="475173164"/>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BEC7384-6089-4494-A484-3D56C35698AE}"/>
              </a:ext>
            </a:extLst>
          </p:cNvPr>
          <p:cNvSpPr/>
          <p:nvPr userDrawn="1"/>
        </p:nvSpPr>
        <p:spPr>
          <a:xfrm>
            <a:off x="0" y="0"/>
            <a:ext cx="12192000" cy="6946900"/>
          </a:xfrm>
          <a:prstGeom prst="rect">
            <a:avLst/>
          </a:prstGeom>
          <a:solidFill>
            <a:srgbClr val="83CBC8">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B9BD5">
                  <a:lumMod val="20000"/>
                  <a:lumOff val="80000"/>
                </a:srgbClr>
              </a:solidFill>
              <a:effectLst/>
              <a:uLnTx/>
              <a:uFillTx/>
              <a:latin typeface="等线" panose="020F0502020204030204"/>
              <a:ea typeface="+mn-ea"/>
              <a:cs typeface="+mn-cs"/>
            </a:endParaRPr>
          </a:p>
        </p:txBody>
      </p:sp>
      <p:pic>
        <p:nvPicPr>
          <p:cNvPr id="4" name="图片 9">
            <a:extLst>
              <a:ext uri="{FF2B5EF4-FFF2-40B4-BE49-F238E27FC236}">
                <a16:creationId xmlns:a16="http://schemas.microsoft.com/office/drawing/2014/main" id="{DF0FA962-1300-433D-A7EB-5163A5D40350}"/>
              </a:ext>
            </a:extLst>
          </p:cNvPr>
          <p:cNvPicPr>
            <a:picLocks noChangeAspect="1"/>
          </p:cNvPicPr>
          <p:nvPr userDrawn="1"/>
        </p:nvPicPr>
        <p:blipFill rotWithShape="1">
          <a:blip r:embed="rId2" cstate="print">
            <a:clrChange>
              <a:clrFrom>
                <a:srgbClr val="E8F0C9"/>
              </a:clrFrom>
              <a:clrTo>
                <a:srgbClr val="E8F0C9">
                  <a:alpha val="0"/>
                </a:srgbClr>
              </a:clrTo>
            </a:clrChange>
            <a:extLst>
              <a:ext uri="{28A0092B-C50C-407E-A947-70E740481C1C}">
                <a14:useLocalDpi xmlns:a14="http://schemas.microsoft.com/office/drawing/2010/main" val="0"/>
              </a:ext>
            </a:extLst>
          </a:blip>
          <a:srcRect l="76127" t="1329" r="4993" b="80004"/>
          <a:stretch/>
        </p:blipFill>
        <p:spPr>
          <a:xfrm>
            <a:off x="6477000" y="723241"/>
            <a:ext cx="2362200" cy="1280160"/>
          </a:xfrm>
          <a:prstGeom prst="rect">
            <a:avLst/>
          </a:prstGeom>
          <a:noFill/>
        </p:spPr>
      </p:pic>
      <p:pic>
        <p:nvPicPr>
          <p:cNvPr id="8" name="图片 9">
            <a:extLst>
              <a:ext uri="{FF2B5EF4-FFF2-40B4-BE49-F238E27FC236}">
                <a16:creationId xmlns:a16="http://schemas.microsoft.com/office/drawing/2014/main" id="{F8A64BA7-CB16-45B6-ADAE-F2C363133925}"/>
              </a:ext>
            </a:extLst>
          </p:cNvPr>
          <p:cNvPicPr>
            <a:picLocks noChangeAspect="1"/>
          </p:cNvPicPr>
          <p:nvPr userDrawn="1"/>
        </p:nvPicPr>
        <p:blipFill rotWithShape="1">
          <a:blip r:embed="rId2" cstate="print">
            <a:clrChange>
              <a:clrFrom>
                <a:srgbClr val="E8F0C9"/>
              </a:clrFrom>
              <a:clrTo>
                <a:srgbClr val="E8F0C9">
                  <a:alpha val="0"/>
                </a:srgbClr>
              </a:clrTo>
            </a:clrChange>
            <a:extLst>
              <a:ext uri="{28A0092B-C50C-407E-A947-70E740481C1C}">
                <a14:useLocalDpi xmlns:a14="http://schemas.microsoft.com/office/drawing/2010/main" val="0"/>
              </a:ext>
            </a:extLst>
          </a:blip>
          <a:srcRect l="76127" t="1329" r="4993" b="80004"/>
          <a:stretch/>
        </p:blipFill>
        <p:spPr>
          <a:xfrm>
            <a:off x="1561873" y="828173"/>
            <a:ext cx="2362200" cy="1280160"/>
          </a:xfrm>
          <a:prstGeom prst="rect">
            <a:avLst/>
          </a:prstGeom>
          <a:noFill/>
        </p:spPr>
      </p:pic>
      <p:pic>
        <p:nvPicPr>
          <p:cNvPr id="9" name="图片 10">
            <a:extLst>
              <a:ext uri="{FF2B5EF4-FFF2-40B4-BE49-F238E27FC236}">
                <a16:creationId xmlns:a16="http://schemas.microsoft.com/office/drawing/2014/main" id="{1FA7B0EC-2EE4-429E-B0D1-03173BA2EDC8}"/>
              </a:ext>
            </a:extLst>
          </p:cNvPr>
          <p:cNvPicPr>
            <a:picLocks noChangeAspect="1"/>
          </p:cNvPicPr>
          <p:nvPr userDrawn="1"/>
        </p:nvPicPr>
        <p:blipFill rotWithShape="1">
          <a:blip r:embed="rId3">
            <a:clrChange>
              <a:clrFrom>
                <a:srgbClr val="E8F0C9"/>
              </a:clrFrom>
              <a:clrTo>
                <a:srgbClr val="E8F0C9">
                  <a:alpha val="0"/>
                </a:srgbClr>
              </a:clrTo>
            </a:clrChange>
            <a:extLst>
              <a:ext uri="{BEBA8EAE-BF5A-486C-A8C5-ECC9F3942E4B}">
                <a14:imgProps xmlns:a14="http://schemas.microsoft.com/office/drawing/2010/main">
                  <a14:imgLayer r:embed="rId4">
                    <a14:imgEffect>
                      <a14:backgroundRemoval t="2390" b="10874" l="78572" r="85056"/>
                    </a14:imgEffect>
                  </a14:imgLayer>
                </a14:imgProps>
              </a:ext>
              <a:ext uri="{28A0092B-C50C-407E-A947-70E740481C1C}">
                <a14:useLocalDpi xmlns:a14="http://schemas.microsoft.com/office/drawing/2010/main" val="0"/>
              </a:ext>
            </a:extLst>
          </a:blip>
          <a:srcRect l="79273" t="3688" r="15908" b="90254"/>
          <a:stretch/>
        </p:blipFill>
        <p:spPr>
          <a:xfrm>
            <a:off x="-791482" y="-383391"/>
            <a:ext cx="2162628" cy="1490024"/>
          </a:xfrm>
          <a:prstGeom prst="rect">
            <a:avLst/>
          </a:prstGeom>
          <a:noFill/>
        </p:spPr>
      </p:pic>
      <p:pic>
        <p:nvPicPr>
          <p:cNvPr id="10" name="图片 6">
            <a:extLst>
              <a:ext uri="{FF2B5EF4-FFF2-40B4-BE49-F238E27FC236}">
                <a16:creationId xmlns:a16="http://schemas.microsoft.com/office/drawing/2014/main" id="{903F240C-4860-4136-9F2C-8D5C7F88DD25}"/>
              </a:ext>
            </a:extLst>
          </p:cNvPr>
          <p:cNvPicPr>
            <a:picLocks noChangeAspect="1"/>
          </p:cNvPicPr>
          <p:nvPr userDrawn="1"/>
        </p:nvPicPr>
        <p:blipFill rotWithShape="1">
          <a:blip r:embed="rId5" cstate="print">
            <a:extLst>
              <a:ext uri="{BEBA8EAE-BF5A-486C-A8C5-ECC9F3942E4B}">
                <a14:imgProps xmlns:a14="http://schemas.microsoft.com/office/drawing/2010/main">
                  <a14:imgLayer r:embed="rId6">
                    <a14:imgEffect>
                      <a14:backgroundRemoval t="6773" b="88455" l="1273" r="65523">
                        <a14:foregroundMark x1="6500" y1="52909" x2="3182" y2="60818"/>
                        <a14:foregroundMark x1="3182" y1="60818" x2="2636" y2="82727"/>
                        <a14:foregroundMark x1="2636" y1="82727" x2="14659" y2="85409"/>
                        <a14:foregroundMark x1="14659" y1="85409" x2="25250" y2="84227"/>
                        <a14:foregroundMark x1="25250" y1="84227" x2="60318" y2="84227"/>
                        <a14:foregroundMark x1="61136" y1="84636" x2="65545" y2="87818"/>
                        <a14:foregroundMark x1="48727" y1="86773" x2="50341" y2="86773"/>
                        <a14:foregroundMark x1="3955" y1="55682" x2="4068" y2="86364"/>
                        <a14:foregroundMark x1="2432" y1="60318" x2="1750" y2="63273"/>
                        <a14:foregroundMark x1="1750" y1="57545" x2="1525" y2="69556"/>
                        <a14:foregroundMark x1="13455" y1="76000" x2="31568" y2="80409"/>
                        <a14:foregroundMark x1="28545" y1="86136" x2="36205" y2="87409"/>
                        <a14:foregroundMark x1="13932" y1="15682" x2="13932" y2="15682"/>
                        <a14:foregroundMark x1="14273" y1="10136" x2="8932" y2="27500"/>
                        <a14:foregroundMark x1="20545" y1="14591" x2="23545" y2="13545"/>
                        <a14:foregroundMark x1="11500" y1="11227" x2="12091" y2="18273"/>
                        <a14:foregroundMark x1="12091" y1="18273" x2="17205" y2="14227"/>
                        <a14:foregroundMark x1="17205" y1="14227" x2="12932" y2="10591"/>
                        <a14:foregroundMark x1="12932" y1="10591" x2="12659" y2="10773"/>
                        <a14:foregroundMark x1="11841" y1="9318" x2="15750" y2="13273"/>
                        <a14:foregroundMark x1="15750" y1="13273" x2="14500" y2="19909"/>
                        <a14:foregroundMark x1="10455" y1="20545" x2="3727" y2="28773"/>
                        <a14:foregroundMark x1="3727" y1="28773" x2="3727" y2="28773"/>
                        <a14:foregroundMark x1="8818" y1="17773" x2="7318" y2="22000"/>
                        <a14:foregroundMark x1="12659" y1="9545" x2="16250" y2="14182"/>
                        <a14:foregroundMark x1="11955" y1="9545" x2="16364" y2="11318"/>
                        <a14:foregroundMark x1="16364" y1="11318" x2="16818" y2="16318"/>
                        <a14:foregroundMark x1="15840" y1="9528" x2="14500" y2="6773"/>
                        <a14:foregroundMark x1="14727" y1="8273" x2="16477" y2="13318"/>
                        <a14:foregroundMark x1="43523" y1="87636" x2="53341" y2="87773"/>
                        <a14:foregroundMark x1="42295" y1="87773" x2="45500" y2="87909"/>
                        <a14:foregroundMark x1="40841" y1="87636" x2="45409" y2="88455"/>
                        <a14:foregroundMark x1="6818" y1="66682" x2="9182" y2="75545"/>
                        <a14:foregroundMark x1="9182" y1="75545" x2="9250" y2="75682"/>
                        <a14:foregroundMark x1="11705" y1="68182" x2="7068" y2="73091"/>
                        <a14:foregroundMark x1="7068" y1="73091" x2="6818" y2="73182"/>
                        <a14:foregroundMark x1="12159" y1="19455" x2="12159" y2="19455"/>
                        <a14:foregroundMark x1="12159" y1="19591" x2="16227" y2="17500"/>
                        <a14:foregroundMark x1="16227" y1="17500" x2="16727" y2="16091"/>
                        <a14:foregroundMark x1="16250" y1="17636" x2="12409" y2="20045"/>
                        <a14:foregroundMark x1="12409" y1="20045" x2="11545" y2="18773"/>
                        <a14:foregroundMark x1="12455" y1="20273" x2="15955" y2="18318"/>
                        <a14:foregroundMark x1="15955" y1="19045" x2="12523" y2="20136"/>
                        <a14:foregroundMark x1="9818" y1="29864" x2="9818" y2="29864"/>
                        <a14:foregroundMark x1="13068" y1="20636" x2="13068" y2="20636"/>
                        <a14:foregroundMark x1="14818" y1="21682" x2="14818" y2="21682"/>
                        <a14:foregroundMark x1="15318" y1="21818" x2="14864" y2="21727"/>
                        <a14:foregroundMark x1="16023" y1="8818" x2="16250" y2="9455"/>
                        <a14:foregroundMark x1="14477" y1="7273" x2="13909" y2="7227"/>
                        <a14:backgroundMark x1="13636" y1="22227" x2="13636" y2="22227"/>
                        <a14:backgroundMark x1="11705" y1="20682" x2="11705" y2="20682"/>
                        <a14:backgroundMark x1="12000" y1="20773" x2="13773" y2="22000"/>
                        <a14:backgroundMark x1="13750" y1="6091" x2="15568" y2="7364"/>
                        <a14:backgroundMark x1="13750" y1="6091" x2="13750" y2="6091"/>
                        <a14:backgroundMark x1="1273" y1="80318" x2="1273" y2="81318"/>
                        <a14:backgroundMark x1="1409" y1="69545" x2="1091" y2="84091"/>
                        <a14:backgroundMark x1="1273" y1="67227" x2="1273" y2="70318"/>
                        <a14:backgroundMark x1="37432" y1="88909" x2="41379" y2="88412"/>
                        <a14:backgroundMark x1="10250" y1="29091" x2="10250" y2="29091"/>
                        <a14:backgroundMark x1="3614" y1="28955" x2="3614" y2="28955"/>
                      </a14:backgroundRemoval>
                    </a14:imgEffect>
                    <a14:imgEffect>
                      <a14:colorTemperature colorTemp="8800"/>
                    </a14:imgEffect>
                  </a14:imgLayer>
                </a14:imgProps>
              </a:ext>
              <a:ext uri="{28A0092B-C50C-407E-A947-70E740481C1C}">
                <a14:useLocalDpi xmlns:a14="http://schemas.microsoft.com/office/drawing/2010/main" val="0"/>
              </a:ext>
            </a:extLst>
          </a:blip>
          <a:srcRect l="-342" t="4233" r="33292" b="11746"/>
          <a:stretch/>
        </p:blipFill>
        <p:spPr>
          <a:xfrm flipH="1">
            <a:off x="9328604" y="2445249"/>
            <a:ext cx="5726792" cy="4412751"/>
          </a:xfrm>
          <a:prstGeom prst="rect">
            <a:avLst/>
          </a:prstGeom>
        </p:spPr>
      </p:pic>
      <p:pic>
        <p:nvPicPr>
          <p:cNvPr id="3" name="Picture 2">
            <a:extLst>
              <a:ext uri="{FF2B5EF4-FFF2-40B4-BE49-F238E27FC236}">
                <a16:creationId xmlns:a16="http://schemas.microsoft.com/office/drawing/2014/main" id="{9031399D-7EC8-4A05-9B3E-204783EFD85E}"/>
              </a:ext>
            </a:extLst>
          </p:cNvPr>
          <p:cNvPicPr>
            <a:picLocks noChangeAspect="1"/>
          </p:cNvPicPr>
          <p:nvPr userDrawn="1"/>
        </p:nvPicPr>
        <p:blipFill>
          <a:blip r:embed="rId7">
            <a:extLst>
              <a:ext uri="{BEBA8EAE-BF5A-486C-A8C5-ECC9F3942E4B}">
                <a14:imgProps xmlns:a14="http://schemas.microsoft.com/office/drawing/2010/main">
                  <a14:imgLayer r:embed="rId8">
                    <a14:imgEffect>
                      <a14:backgroundRemoval t="10000" b="90000" l="10000" r="90000">
                        <a14:foregroundMark x1="27556" y1="25778" x2="32889" y2="30222"/>
                        <a14:foregroundMark x1="50667" y1="19111" x2="49333" y2="25333"/>
                        <a14:foregroundMark x1="68444" y1="21333" x2="64444" y2="28889"/>
                        <a14:foregroundMark x1="79111" y1="36889" x2="75111" y2="38222"/>
                        <a14:foregroundMark x1="82667" y1="48444" x2="76000" y2="51556"/>
                        <a14:foregroundMark x1="78222" y1="72444" x2="73333" y2="69778"/>
                        <a14:foregroundMark x1="64000" y1="78667" x2="62667" y2="73333"/>
                        <a14:foregroundMark x1="48000" y1="81778" x2="48444" y2="75111"/>
                        <a14:foregroundMark x1="28889" y1="76444" x2="35556" y2="70667"/>
                        <a14:foregroundMark x1="20000" y1="59556" x2="24889" y2="57333"/>
                        <a14:foregroundMark x1="16000" y1="45778" x2="22222" y2="43556"/>
                        <a14:foregroundMark x1="66222" y1="44444" x2="55556" y2="65333"/>
                        <a14:foregroundMark x1="55556" y1="65333" x2="51111" y2="66222"/>
                        <a14:foregroundMark x1="66667" y1="45778" x2="60889" y2="62667"/>
                        <a14:foregroundMark x1="68000" y1="48889" x2="64889" y2="60000"/>
                      </a14:backgroundRemoval>
                    </a14:imgEffect>
                  </a14:imgLayer>
                </a14:imgProps>
              </a:ext>
              <a:ext uri="{28A0092B-C50C-407E-A947-70E740481C1C}">
                <a14:useLocalDpi xmlns:a14="http://schemas.microsoft.com/office/drawing/2010/main" val="0"/>
              </a:ext>
            </a:extLst>
          </a:blip>
          <a:stretch>
            <a:fillRect/>
          </a:stretch>
        </p:blipFill>
        <p:spPr>
          <a:xfrm>
            <a:off x="9525000" y="-193530"/>
            <a:ext cx="1300163" cy="1300163"/>
          </a:xfrm>
          <a:prstGeom prst="rect">
            <a:avLst/>
          </a:prstGeom>
        </p:spPr>
      </p:pic>
      <p:pic>
        <p:nvPicPr>
          <p:cNvPr id="5" name="图片 10">
            <a:extLst>
              <a:ext uri="{FF2B5EF4-FFF2-40B4-BE49-F238E27FC236}">
                <a16:creationId xmlns:a16="http://schemas.microsoft.com/office/drawing/2014/main" id="{286C8F71-B8E1-4C3F-9EBE-4EB83A5D5065}"/>
              </a:ext>
            </a:extLst>
          </p:cNvPr>
          <p:cNvPicPr>
            <a:picLocks noChangeAspect="1"/>
          </p:cNvPicPr>
          <p:nvPr userDrawn="1"/>
        </p:nvPicPr>
        <p:blipFill rotWithShape="1">
          <a:blip r:embed="rId3">
            <a:clrChange>
              <a:clrFrom>
                <a:srgbClr val="E8F0C9"/>
              </a:clrFrom>
              <a:clrTo>
                <a:srgbClr val="E8F0C9">
                  <a:alpha val="0"/>
                </a:srgbClr>
              </a:clrTo>
            </a:clrChange>
            <a:extLst>
              <a:ext uri="{BEBA8EAE-BF5A-486C-A8C5-ECC9F3942E4B}">
                <a14:imgProps xmlns:a14="http://schemas.microsoft.com/office/drawing/2010/main">
                  <a14:imgLayer r:embed="rId4">
                    <a14:imgEffect>
                      <a14:backgroundRemoval t="2390" b="10874" l="78572" r="85056"/>
                    </a14:imgEffect>
                  </a14:imgLayer>
                </a14:imgProps>
              </a:ext>
              <a:ext uri="{28A0092B-C50C-407E-A947-70E740481C1C}">
                <a14:useLocalDpi xmlns:a14="http://schemas.microsoft.com/office/drawing/2010/main" val="0"/>
              </a:ext>
            </a:extLst>
          </a:blip>
          <a:srcRect l="79273" t="3688" r="15908" b="90254"/>
          <a:stretch/>
        </p:blipFill>
        <p:spPr>
          <a:xfrm>
            <a:off x="9886837" y="27792"/>
            <a:ext cx="2162628" cy="1490024"/>
          </a:xfrm>
          <a:prstGeom prst="rect">
            <a:avLst/>
          </a:prstGeom>
          <a:noFill/>
        </p:spPr>
      </p:pic>
      <p:pic>
        <p:nvPicPr>
          <p:cNvPr id="11" name="图片 6">
            <a:extLst>
              <a:ext uri="{FF2B5EF4-FFF2-40B4-BE49-F238E27FC236}">
                <a16:creationId xmlns:a16="http://schemas.microsoft.com/office/drawing/2014/main" id="{0A5F5DAA-3ABE-4069-9345-6D504E508825}"/>
              </a:ext>
            </a:extLst>
          </p:cNvPr>
          <p:cNvPicPr>
            <a:picLocks noChangeAspect="1"/>
          </p:cNvPicPr>
          <p:nvPr userDrawn="1"/>
        </p:nvPicPr>
        <p:blipFill rotWithShape="1">
          <a:blip r:embed="rId5" cstate="print">
            <a:extLst>
              <a:ext uri="{BEBA8EAE-BF5A-486C-A8C5-ECC9F3942E4B}">
                <a14:imgProps xmlns:a14="http://schemas.microsoft.com/office/drawing/2010/main">
                  <a14:imgLayer r:embed="rId6">
                    <a14:imgEffect>
                      <a14:backgroundRemoval t="6773" b="88455" l="1273" r="65523">
                        <a14:foregroundMark x1="6500" y1="52909" x2="3182" y2="60818"/>
                        <a14:foregroundMark x1="3182" y1="60818" x2="2636" y2="82727"/>
                        <a14:foregroundMark x1="2636" y1="82727" x2="14659" y2="85409"/>
                        <a14:foregroundMark x1="14659" y1="85409" x2="25250" y2="84227"/>
                        <a14:foregroundMark x1="25250" y1="84227" x2="60318" y2="84227"/>
                        <a14:foregroundMark x1="61136" y1="84636" x2="65545" y2="87818"/>
                        <a14:foregroundMark x1="48727" y1="86773" x2="50341" y2="86773"/>
                        <a14:foregroundMark x1="3955" y1="55682" x2="4068" y2="86364"/>
                        <a14:foregroundMark x1="2432" y1="60318" x2="1750" y2="63273"/>
                        <a14:foregroundMark x1="1750" y1="57545" x2="1525" y2="69556"/>
                        <a14:foregroundMark x1="13455" y1="76000" x2="31568" y2="80409"/>
                        <a14:foregroundMark x1="28545" y1="86136" x2="36205" y2="87409"/>
                        <a14:foregroundMark x1="13932" y1="15682" x2="13932" y2="15682"/>
                        <a14:foregroundMark x1="14273" y1="10136" x2="8932" y2="27500"/>
                        <a14:foregroundMark x1="20545" y1="14591" x2="23545" y2="13545"/>
                        <a14:foregroundMark x1="11500" y1="11227" x2="12091" y2="18273"/>
                        <a14:foregroundMark x1="12091" y1="18273" x2="17205" y2="14227"/>
                        <a14:foregroundMark x1="17205" y1="14227" x2="12932" y2="10591"/>
                        <a14:foregroundMark x1="12932" y1="10591" x2="12659" y2="10773"/>
                        <a14:foregroundMark x1="11841" y1="9318" x2="15750" y2="13273"/>
                        <a14:foregroundMark x1="15750" y1="13273" x2="14500" y2="19909"/>
                        <a14:foregroundMark x1="10455" y1="20545" x2="3727" y2="28773"/>
                        <a14:foregroundMark x1="3727" y1="28773" x2="3727" y2="28773"/>
                        <a14:foregroundMark x1="8818" y1="17773" x2="7318" y2="22000"/>
                        <a14:foregroundMark x1="12659" y1="9545" x2="16250" y2="14182"/>
                        <a14:foregroundMark x1="11955" y1="9545" x2="16364" y2="11318"/>
                        <a14:foregroundMark x1="16364" y1="11318" x2="16818" y2="16318"/>
                        <a14:foregroundMark x1="15840" y1="9528" x2="14500" y2="6773"/>
                        <a14:foregroundMark x1="14727" y1="8273" x2="16477" y2="13318"/>
                        <a14:foregroundMark x1="43523" y1="87636" x2="53341" y2="87773"/>
                        <a14:foregroundMark x1="42295" y1="87773" x2="45500" y2="87909"/>
                        <a14:foregroundMark x1="40841" y1="87636" x2="45409" y2="88455"/>
                        <a14:foregroundMark x1="6818" y1="66682" x2="9182" y2="75545"/>
                        <a14:foregroundMark x1="9182" y1="75545" x2="9250" y2="75682"/>
                        <a14:foregroundMark x1="11705" y1="68182" x2="7068" y2="73091"/>
                        <a14:foregroundMark x1="7068" y1="73091" x2="6818" y2="73182"/>
                        <a14:foregroundMark x1="12159" y1="19455" x2="12159" y2="19455"/>
                        <a14:foregroundMark x1="12159" y1="19591" x2="16227" y2="17500"/>
                        <a14:foregroundMark x1="16227" y1="17500" x2="16727" y2="16091"/>
                        <a14:foregroundMark x1="16250" y1="17636" x2="12409" y2="20045"/>
                        <a14:foregroundMark x1="12409" y1="20045" x2="11545" y2="18773"/>
                        <a14:foregroundMark x1="12455" y1="20273" x2="15955" y2="18318"/>
                        <a14:foregroundMark x1="15955" y1="19045" x2="12523" y2="20136"/>
                        <a14:foregroundMark x1="9818" y1="29864" x2="9818" y2="29864"/>
                        <a14:foregroundMark x1="13068" y1="20636" x2="13068" y2="20636"/>
                        <a14:foregroundMark x1="14818" y1="21682" x2="14818" y2="21682"/>
                        <a14:foregroundMark x1="15318" y1="21818" x2="14864" y2="21727"/>
                        <a14:foregroundMark x1="16023" y1="8818" x2="16250" y2="9455"/>
                        <a14:foregroundMark x1="14477" y1="7273" x2="13909" y2="7227"/>
                        <a14:backgroundMark x1="13636" y1="22227" x2="13636" y2="22227"/>
                        <a14:backgroundMark x1="11705" y1="20682" x2="11705" y2="20682"/>
                        <a14:backgroundMark x1="12000" y1="20773" x2="13773" y2="22000"/>
                        <a14:backgroundMark x1="13750" y1="6091" x2="15568" y2="7364"/>
                        <a14:backgroundMark x1="13750" y1="6091" x2="13750" y2="6091"/>
                        <a14:backgroundMark x1="1273" y1="80318" x2="1273" y2="81318"/>
                        <a14:backgroundMark x1="1409" y1="69545" x2="1091" y2="84091"/>
                        <a14:backgroundMark x1="1273" y1="67227" x2="1273" y2="70318"/>
                        <a14:backgroundMark x1="37432" y1="88909" x2="41379" y2="88412"/>
                        <a14:backgroundMark x1="10250" y1="29091" x2="10250" y2="29091"/>
                        <a14:backgroundMark x1="3614" y1="28955" x2="3614" y2="28955"/>
                      </a14:backgroundRemoval>
                    </a14:imgEffect>
                    <a14:imgEffect>
                      <a14:colorTemperature colorTemp="8800"/>
                    </a14:imgEffect>
                  </a14:imgLayer>
                </a14:imgProps>
              </a:ext>
              <a:ext uri="{28A0092B-C50C-407E-A947-70E740481C1C}">
                <a14:useLocalDpi xmlns:a14="http://schemas.microsoft.com/office/drawing/2010/main" val="0"/>
              </a:ext>
            </a:extLst>
          </a:blip>
          <a:srcRect l="-342" t="4233" r="33292" b="11746"/>
          <a:stretch/>
        </p:blipFill>
        <p:spPr>
          <a:xfrm>
            <a:off x="-2863396" y="2534149"/>
            <a:ext cx="5726792" cy="4412751"/>
          </a:xfrm>
          <a:prstGeom prst="rect">
            <a:avLst/>
          </a:prstGeom>
        </p:spPr>
      </p:pic>
    </p:spTree>
    <p:extLst>
      <p:ext uri="{BB962C8B-B14F-4D97-AF65-F5344CB8AC3E}">
        <p14:creationId xmlns:p14="http://schemas.microsoft.com/office/powerpoint/2010/main" val="2295580400"/>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BEC7384-6089-4494-A484-3D56C35698AE}"/>
              </a:ext>
            </a:extLst>
          </p:cNvPr>
          <p:cNvSpPr/>
          <p:nvPr userDrawn="1"/>
        </p:nvSpPr>
        <p:spPr>
          <a:xfrm>
            <a:off x="0" y="0"/>
            <a:ext cx="12192000" cy="6946900"/>
          </a:xfrm>
          <a:prstGeom prst="rect">
            <a:avLst/>
          </a:prstGeom>
          <a:solidFill>
            <a:srgbClr val="83CBC8">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B9BD5">
                  <a:lumMod val="20000"/>
                  <a:lumOff val="80000"/>
                </a:srgbClr>
              </a:solidFill>
              <a:effectLst/>
              <a:uLnTx/>
              <a:uFillTx/>
              <a:latin typeface="等线" panose="020F0502020204030204"/>
              <a:ea typeface="+mn-ea"/>
              <a:cs typeface="+mn-cs"/>
            </a:endParaRPr>
          </a:p>
        </p:txBody>
      </p:sp>
      <p:pic>
        <p:nvPicPr>
          <p:cNvPr id="4" name="图片 9">
            <a:extLst>
              <a:ext uri="{FF2B5EF4-FFF2-40B4-BE49-F238E27FC236}">
                <a16:creationId xmlns:a16="http://schemas.microsoft.com/office/drawing/2014/main" id="{DF0FA962-1300-433D-A7EB-5163A5D40350}"/>
              </a:ext>
            </a:extLst>
          </p:cNvPr>
          <p:cNvPicPr>
            <a:picLocks noChangeAspect="1"/>
          </p:cNvPicPr>
          <p:nvPr userDrawn="1"/>
        </p:nvPicPr>
        <p:blipFill rotWithShape="1">
          <a:blip r:embed="rId2" cstate="print">
            <a:clrChange>
              <a:clrFrom>
                <a:srgbClr val="E8F0C9"/>
              </a:clrFrom>
              <a:clrTo>
                <a:srgbClr val="E8F0C9">
                  <a:alpha val="0"/>
                </a:srgbClr>
              </a:clrTo>
            </a:clrChange>
            <a:extLst>
              <a:ext uri="{28A0092B-C50C-407E-A947-70E740481C1C}">
                <a14:useLocalDpi xmlns:a14="http://schemas.microsoft.com/office/drawing/2010/main" val="0"/>
              </a:ext>
            </a:extLst>
          </a:blip>
          <a:srcRect l="76127" t="1329" r="4993" b="80004"/>
          <a:stretch/>
        </p:blipFill>
        <p:spPr>
          <a:xfrm>
            <a:off x="6477000" y="723241"/>
            <a:ext cx="2362200" cy="1280160"/>
          </a:xfrm>
          <a:prstGeom prst="rect">
            <a:avLst/>
          </a:prstGeom>
          <a:noFill/>
        </p:spPr>
      </p:pic>
      <p:pic>
        <p:nvPicPr>
          <p:cNvPr id="8" name="图片 9">
            <a:extLst>
              <a:ext uri="{FF2B5EF4-FFF2-40B4-BE49-F238E27FC236}">
                <a16:creationId xmlns:a16="http://schemas.microsoft.com/office/drawing/2014/main" id="{F8A64BA7-CB16-45B6-ADAE-F2C363133925}"/>
              </a:ext>
            </a:extLst>
          </p:cNvPr>
          <p:cNvPicPr>
            <a:picLocks noChangeAspect="1"/>
          </p:cNvPicPr>
          <p:nvPr userDrawn="1"/>
        </p:nvPicPr>
        <p:blipFill rotWithShape="1">
          <a:blip r:embed="rId2" cstate="print">
            <a:clrChange>
              <a:clrFrom>
                <a:srgbClr val="E8F0C9"/>
              </a:clrFrom>
              <a:clrTo>
                <a:srgbClr val="E8F0C9">
                  <a:alpha val="0"/>
                </a:srgbClr>
              </a:clrTo>
            </a:clrChange>
            <a:extLst>
              <a:ext uri="{28A0092B-C50C-407E-A947-70E740481C1C}">
                <a14:useLocalDpi xmlns:a14="http://schemas.microsoft.com/office/drawing/2010/main" val="0"/>
              </a:ext>
            </a:extLst>
          </a:blip>
          <a:srcRect l="76127" t="1329" r="4993" b="80004"/>
          <a:stretch/>
        </p:blipFill>
        <p:spPr>
          <a:xfrm>
            <a:off x="1561873" y="828173"/>
            <a:ext cx="2362200" cy="1280160"/>
          </a:xfrm>
          <a:prstGeom prst="rect">
            <a:avLst/>
          </a:prstGeom>
          <a:noFill/>
        </p:spPr>
      </p:pic>
      <p:pic>
        <p:nvPicPr>
          <p:cNvPr id="9" name="图片 10">
            <a:extLst>
              <a:ext uri="{FF2B5EF4-FFF2-40B4-BE49-F238E27FC236}">
                <a16:creationId xmlns:a16="http://schemas.microsoft.com/office/drawing/2014/main" id="{1FA7B0EC-2EE4-429E-B0D1-03173BA2EDC8}"/>
              </a:ext>
            </a:extLst>
          </p:cNvPr>
          <p:cNvPicPr>
            <a:picLocks noChangeAspect="1"/>
          </p:cNvPicPr>
          <p:nvPr userDrawn="1"/>
        </p:nvPicPr>
        <p:blipFill rotWithShape="1">
          <a:blip r:embed="rId3">
            <a:clrChange>
              <a:clrFrom>
                <a:srgbClr val="E8F0C9"/>
              </a:clrFrom>
              <a:clrTo>
                <a:srgbClr val="E8F0C9">
                  <a:alpha val="0"/>
                </a:srgbClr>
              </a:clrTo>
            </a:clrChange>
            <a:extLst>
              <a:ext uri="{BEBA8EAE-BF5A-486C-A8C5-ECC9F3942E4B}">
                <a14:imgProps xmlns:a14="http://schemas.microsoft.com/office/drawing/2010/main">
                  <a14:imgLayer r:embed="rId4">
                    <a14:imgEffect>
                      <a14:backgroundRemoval t="2390" b="10874" l="78572" r="85056"/>
                    </a14:imgEffect>
                  </a14:imgLayer>
                </a14:imgProps>
              </a:ext>
              <a:ext uri="{28A0092B-C50C-407E-A947-70E740481C1C}">
                <a14:useLocalDpi xmlns:a14="http://schemas.microsoft.com/office/drawing/2010/main" val="0"/>
              </a:ext>
            </a:extLst>
          </a:blip>
          <a:srcRect l="79273" t="3688" r="15908" b="90254"/>
          <a:stretch/>
        </p:blipFill>
        <p:spPr>
          <a:xfrm>
            <a:off x="-791482" y="-383391"/>
            <a:ext cx="2162628" cy="1490024"/>
          </a:xfrm>
          <a:prstGeom prst="rect">
            <a:avLst/>
          </a:prstGeom>
          <a:noFill/>
        </p:spPr>
      </p:pic>
      <p:pic>
        <p:nvPicPr>
          <p:cNvPr id="10" name="图片 6">
            <a:extLst>
              <a:ext uri="{FF2B5EF4-FFF2-40B4-BE49-F238E27FC236}">
                <a16:creationId xmlns:a16="http://schemas.microsoft.com/office/drawing/2014/main" id="{903F240C-4860-4136-9F2C-8D5C7F88DD25}"/>
              </a:ext>
            </a:extLst>
          </p:cNvPr>
          <p:cNvPicPr>
            <a:picLocks noChangeAspect="1"/>
          </p:cNvPicPr>
          <p:nvPr userDrawn="1"/>
        </p:nvPicPr>
        <p:blipFill rotWithShape="1">
          <a:blip r:embed="rId5" cstate="print">
            <a:extLst>
              <a:ext uri="{BEBA8EAE-BF5A-486C-A8C5-ECC9F3942E4B}">
                <a14:imgProps xmlns:a14="http://schemas.microsoft.com/office/drawing/2010/main">
                  <a14:imgLayer r:embed="rId6">
                    <a14:imgEffect>
                      <a14:backgroundRemoval t="6773" b="88455" l="1273" r="65523">
                        <a14:foregroundMark x1="6500" y1="52909" x2="3182" y2="60818"/>
                        <a14:foregroundMark x1="3182" y1="60818" x2="2636" y2="82727"/>
                        <a14:foregroundMark x1="2636" y1="82727" x2="14659" y2="85409"/>
                        <a14:foregroundMark x1="14659" y1="85409" x2="25250" y2="84227"/>
                        <a14:foregroundMark x1="25250" y1="84227" x2="60318" y2="84227"/>
                        <a14:foregroundMark x1="61136" y1="84636" x2="65545" y2="87818"/>
                        <a14:foregroundMark x1="48727" y1="86773" x2="50341" y2="86773"/>
                        <a14:foregroundMark x1="3955" y1="55682" x2="4068" y2="86364"/>
                        <a14:foregroundMark x1="2432" y1="60318" x2="1750" y2="63273"/>
                        <a14:foregroundMark x1="1750" y1="57545" x2="1525" y2="69556"/>
                        <a14:foregroundMark x1="13455" y1="76000" x2="31568" y2="80409"/>
                        <a14:foregroundMark x1="28545" y1="86136" x2="36205" y2="87409"/>
                        <a14:foregroundMark x1="13932" y1="15682" x2="13932" y2="15682"/>
                        <a14:foregroundMark x1="14273" y1="10136" x2="8932" y2="27500"/>
                        <a14:foregroundMark x1="20545" y1="14591" x2="23545" y2="13545"/>
                        <a14:foregroundMark x1="11500" y1="11227" x2="12091" y2="18273"/>
                        <a14:foregroundMark x1="12091" y1="18273" x2="17205" y2="14227"/>
                        <a14:foregroundMark x1="17205" y1="14227" x2="12932" y2="10591"/>
                        <a14:foregroundMark x1="12932" y1="10591" x2="12659" y2="10773"/>
                        <a14:foregroundMark x1="11841" y1="9318" x2="15750" y2="13273"/>
                        <a14:foregroundMark x1="15750" y1="13273" x2="14500" y2="19909"/>
                        <a14:foregroundMark x1="10455" y1="20545" x2="3727" y2="28773"/>
                        <a14:foregroundMark x1="3727" y1="28773" x2="3727" y2="28773"/>
                        <a14:foregroundMark x1="8818" y1="17773" x2="7318" y2="22000"/>
                        <a14:foregroundMark x1="12659" y1="9545" x2="16250" y2="14182"/>
                        <a14:foregroundMark x1="11955" y1="9545" x2="16364" y2="11318"/>
                        <a14:foregroundMark x1="16364" y1="11318" x2="16818" y2="16318"/>
                        <a14:foregroundMark x1="15840" y1="9528" x2="14500" y2="6773"/>
                        <a14:foregroundMark x1="14727" y1="8273" x2="16477" y2="13318"/>
                        <a14:foregroundMark x1="43523" y1="87636" x2="53341" y2="87773"/>
                        <a14:foregroundMark x1="42295" y1="87773" x2="45500" y2="87909"/>
                        <a14:foregroundMark x1="40841" y1="87636" x2="45409" y2="88455"/>
                        <a14:foregroundMark x1="6818" y1="66682" x2="9182" y2="75545"/>
                        <a14:foregroundMark x1="9182" y1="75545" x2="9250" y2="75682"/>
                        <a14:foregroundMark x1="11705" y1="68182" x2="7068" y2="73091"/>
                        <a14:foregroundMark x1="7068" y1="73091" x2="6818" y2="73182"/>
                        <a14:foregroundMark x1="12159" y1="19455" x2="12159" y2="19455"/>
                        <a14:foregroundMark x1="12159" y1="19591" x2="16227" y2="17500"/>
                        <a14:foregroundMark x1="16227" y1="17500" x2="16727" y2="16091"/>
                        <a14:foregroundMark x1="16250" y1="17636" x2="12409" y2="20045"/>
                        <a14:foregroundMark x1="12409" y1="20045" x2="11545" y2="18773"/>
                        <a14:foregroundMark x1="12455" y1="20273" x2="15955" y2="18318"/>
                        <a14:foregroundMark x1="15955" y1="19045" x2="12523" y2="20136"/>
                        <a14:foregroundMark x1="9818" y1="29864" x2="9818" y2="29864"/>
                        <a14:foregroundMark x1="13068" y1="20636" x2="13068" y2="20636"/>
                        <a14:foregroundMark x1="14818" y1="21682" x2="14818" y2="21682"/>
                        <a14:foregroundMark x1="15318" y1="21818" x2="14864" y2="21727"/>
                        <a14:foregroundMark x1="16023" y1="8818" x2="16250" y2="9455"/>
                        <a14:foregroundMark x1="14477" y1="7273" x2="13909" y2="7227"/>
                        <a14:backgroundMark x1="13636" y1="22227" x2="13636" y2="22227"/>
                        <a14:backgroundMark x1="11705" y1="20682" x2="11705" y2="20682"/>
                        <a14:backgroundMark x1="12000" y1="20773" x2="13773" y2="22000"/>
                        <a14:backgroundMark x1="13750" y1="6091" x2="15568" y2="7364"/>
                        <a14:backgroundMark x1="13750" y1="6091" x2="13750" y2="6091"/>
                        <a14:backgroundMark x1="1273" y1="80318" x2="1273" y2="81318"/>
                        <a14:backgroundMark x1="1409" y1="69545" x2="1091" y2="84091"/>
                        <a14:backgroundMark x1="1273" y1="67227" x2="1273" y2="70318"/>
                        <a14:backgroundMark x1="37432" y1="88909" x2="41379" y2="88412"/>
                        <a14:backgroundMark x1="10250" y1="29091" x2="10250" y2="29091"/>
                        <a14:backgroundMark x1="3614" y1="28955" x2="3614" y2="28955"/>
                      </a14:backgroundRemoval>
                    </a14:imgEffect>
                    <a14:imgEffect>
                      <a14:colorTemperature colorTemp="8800"/>
                    </a14:imgEffect>
                  </a14:imgLayer>
                </a14:imgProps>
              </a:ext>
              <a:ext uri="{28A0092B-C50C-407E-A947-70E740481C1C}">
                <a14:useLocalDpi xmlns:a14="http://schemas.microsoft.com/office/drawing/2010/main" val="0"/>
              </a:ext>
            </a:extLst>
          </a:blip>
          <a:srcRect l="-342" t="4233" r="33292" b="11746"/>
          <a:stretch/>
        </p:blipFill>
        <p:spPr>
          <a:xfrm flipH="1">
            <a:off x="9677400" y="2417457"/>
            <a:ext cx="5726792" cy="4412751"/>
          </a:xfrm>
          <a:prstGeom prst="rect">
            <a:avLst/>
          </a:prstGeom>
        </p:spPr>
      </p:pic>
      <p:pic>
        <p:nvPicPr>
          <p:cNvPr id="3" name="Picture 2">
            <a:extLst>
              <a:ext uri="{FF2B5EF4-FFF2-40B4-BE49-F238E27FC236}">
                <a16:creationId xmlns:a16="http://schemas.microsoft.com/office/drawing/2014/main" id="{9031399D-7EC8-4A05-9B3E-204783EFD85E}"/>
              </a:ext>
            </a:extLst>
          </p:cNvPr>
          <p:cNvPicPr>
            <a:picLocks noChangeAspect="1"/>
          </p:cNvPicPr>
          <p:nvPr userDrawn="1"/>
        </p:nvPicPr>
        <p:blipFill>
          <a:blip r:embed="rId7">
            <a:extLst>
              <a:ext uri="{BEBA8EAE-BF5A-486C-A8C5-ECC9F3942E4B}">
                <a14:imgProps xmlns:a14="http://schemas.microsoft.com/office/drawing/2010/main">
                  <a14:imgLayer r:embed="rId8">
                    <a14:imgEffect>
                      <a14:backgroundRemoval t="10000" b="90000" l="10000" r="90000">
                        <a14:foregroundMark x1="27556" y1="25778" x2="32889" y2="30222"/>
                        <a14:foregroundMark x1="50667" y1="19111" x2="49333" y2="25333"/>
                        <a14:foregroundMark x1="68444" y1="21333" x2="64444" y2="28889"/>
                        <a14:foregroundMark x1="79111" y1="36889" x2="75111" y2="38222"/>
                        <a14:foregroundMark x1="82667" y1="48444" x2="76000" y2="51556"/>
                        <a14:foregroundMark x1="78222" y1="72444" x2="73333" y2="69778"/>
                        <a14:foregroundMark x1="64000" y1="78667" x2="62667" y2="73333"/>
                        <a14:foregroundMark x1="48000" y1="81778" x2="48444" y2="75111"/>
                        <a14:foregroundMark x1="28889" y1="76444" x2="35556" y2="70667"/>
                        <a14:foregroundMark x1="20000" y1="59556" x2="24889" y2="57333"/>
                        <a14:foregroundMark x1="16000" y1="45778" x2="22222" y2="43556"/>
                        <a14:foregroundMark x1="66222" y1="44444" x2="55556" y2="65333"/>
                        <a14:foregroundMark x1="55556" y1="65333" x2="51111" y2="66222"/>
                        <a14:foregroundMark x1="66667" y1="45778" x2="60889" y2="62667"/>
                        <a14:foregroundMark x1="68000" y1="48889" x2="64889" y2="60000"/>
                      </a14:backgroundRemoval>
                    </a14:imgEffect>
                  </a14:imgLayer>
                </a14:imgProps>
              </a:ext>
              <a:ext uri="{28A0092B-C50C-407E-A947-70E740481C1C}">
                <a14:useLocalDpi xmlns:a14="http://schemas.microsoft.com/office/drawing/2010/main" val="0"/>
              </a:ext>
            </a:extLst>
          </a:blip>
          <a:stretch>
            <a:fillRect/>
          </a:stretch>
        </p:blipFill>
        <p:spPr>
          <a:xfrm>
            <a:off x="9525000" y="-193530"/>
            <a:ext cx="1300163" cy="1300163"/>
          </a:xfrm>
          <a:prstGeom prst="rect">
            <a:avLst/>
          </a:prstGeom>
        </p:spPr>
      </p:pic>
      <p:pic>
        <p:nvPicPr>
          <p:cNvPr id="5" name="图片 10">
            <a:extLst>
              <a:ext uri="{FF2B5EF4-FFF2-40B4-BE49-F238E27FC236}">
                <a16:creationId xmlns:a16="http://schemas.microsoft.com/office/drawing/2014/main" id="{286C8F71-B8E1-4C3F-9EBE-4EB83A5D5065}"/>
              </a:ext>
            </a:extLst>
          </p:cNvPr>
          <p:cNvPicPr>
            <a:picLocks noChangeAspect="1"/>
          </p:cNvPicPr>
          <p:nvPr userDrawn="1"/>
        </p:nvPicPr>
        <p:blipFill rotWithShape="1">
          <a:blip r:embed="rId3">
            <a:clrChange>
              <a:clrFrom>
                <a:srgbClr val="E8F0C9"/>
              </a:clrFrom>
              <a:clrTo>
                <a:srgbClr val="E8F0C9">
                  <a:alpha val="0"/>
                </a:srgbClr>
              </a:clrTo>
            </a:clrChange>
            <a:extLst>
              <a:ext uri="{BEBA8EAE-BF5A-486C-A8C5-ECC9F3942E4B}">
                <a14:imgProps xmlns:a14="http://schemas.microsoft.com/office/drawing/2010/main">
                  <a14:imgLayer r:embed="rId4">
                    <a14:imgEffect>
                      <a14:backgroundRemoval t="2390" b="10874" l="78572" r="85056"/>
                    </a14:imgEffect>
                  </a14:imgLayer>
                </a14:imgProps>
              </a:ext>
              <a:ext uri="{28A0092B-C50C-407E-A947-70E740481C1C}">
                <a14:useLocalDpi xmlns:a14="http://schemas.microsoft.com/office/drawing/2010/main" val="0"/>
              </a:ext>
            </a:extLst>
          </a:blip>
          <a:srcRect l="79273" t="3688" r="15908" b="90254"/>
          <a:stretch/>
        </p:blipFill>
        <p:spPr>
          <a:xfrm>
            <a:off x="9886837" y="27792"/>
            <a:ext cx="2162628" cy="1490024"/>
          </a:xfrm>
          <a:prstGeom prst="rect">
            <a:avLst/>
          </a:prstGeom>
          <a:noFill/>
        </p:spPr>
      </p:pic>
      <p:pic>
        <p:nvPicPr>
          <p:cNvPr id="11" name="图片 6">
            <a:extLst>
              <a:ext uri="{FF2B5EF4-FFF2-40B4-BE49-F238E27FC236}">
                <a16:creationId xmlns:a16="http://schemas.microsoft.com/office/drawing/2014/main" id="{0A5F5DAA-3ABE-4069-9345-6D504E508825}"/>
              </a:ext>
            </a:extLst>
          </p:cNvPr>
          <p:cNvPicPr>
            <a:picLocks noChangeAspect="1"/>
          </p:cNvPicPr>
          <p:nvPr userDrawn="1"/>
        </p:nvPicPr>
        <p:blipFill rotWithShape="1">
          <a:blip r:embed="rId5" cstate="print">
            <a:extLst>
              <a:ext uri="{BEBA8EAE-BF5A-486C-A8C5-ECC9F3942E4B}">
                <a14:imgProps xmlns:a14="http://schemas.microsoft.com/office/drawing/2010/main">
                  <a14:imgLayer r:embed="rId6">
                    <a14:imgEffect>
                      <a14:backgroundRemoval t="6773" b="88455" l="1273" r="65523">
                        <a14:foregroundMark x1="6500" y1="52909" x2="3182" y2="60818"/>
                        <a14:foregroundMark x1="3182" y1="60818" x2="2636" y2="82727"/>
                        <a14:foregroundMark x1="2636" y1="82727" x2="14659" y2="85409"/>
                        <a14:foregroundMark x1="14659" y1="85409" x2="25250" y2="84227"/>
                        <a14:foregroundMark x1="25250" y1="84227" x2="60318" y2="84227"/>
                        <a14:foregroundMark x1="61136" y1="84636" x2="65545" y2="87818"/>
                        <a14:foregroundMark x1="48727" y1="86773" x2="50341" y2="86773"/>
                        <a14:foregroundMark x1="3955" y1="55682" x2="4068" y2="86364"/>
                        <a14:foregroundMark x1="2432" y1="60318" x2="1750" y2="63273"/>
                        <a14:foregroundMark x1="1750" y1="57545" x2="1525" y2="69556"/>
                        <a14:foregroundMark x1="13455" y1="76000" x2="31568" y2="80409"/>
                        <a14:foregroundMark x1="28545" y1="86136" x2="36205" y2="87409"/>
                        <a14:foregroundMark x1="13932" y1="15682" x2="13932" y2="15682"/>
                        <a14:foregroundMark x1="14273" y1="10136" x2="8932" y2="27500"/>
                        <a14:foregroundMark x1="20545" y1="14591" x2="23545" y2="13545"/>
                        <a14:foregroundMark x1="11500" y1="11227" x2="12091" y2="18273"/>
                        <a14:foregroundMark x1="12091" y1="18273" x2="17205" y2="14227"/>
                        <a14:foregroundMark x1="17205" y1="14227" x2="12932" y2="10591"/>
                        <a14:foregroundMark x1="12932" y1="10591" x2="12659" y2="10773"/>
                        <a14:foregroundMark x1="11841" y1="9318" x2="15750" y2="13273"/>
                        <a14:foregroundMark x1="15750" y1="13273" x2="14500" y2="19909"/>
                        <a14:foregroundMark x1="10455" y1="20545" x2="3727" y2="28773"/>
                        <a14:foregroundMark x1="3727" y1="28773" x2="3727" y2="28773"/>
                        <a14:foregroundMark x1="8818" y1="17773" x2="7318" y2="22000"/>
                        <a14:foregroundMark x1="12659" y1="9545" x2="16250" y2="14182"/>
                        <a14:foregroundMark x1="11955" y1="9545" x2="16364" y2="11318"/>
                        <a14:foregroundMark x1="16364" y1="11318" x2="16818" y2="16318"/>
                        <a14:foregroundMark x1="15840" y1="9528" x2="14500" y2="6773"/>
                        <a14:foregroundMark x1="14727" y1="8273" x2="16477" y2="13318"/>
                        <a14:foregroundMark x1="43523" y1="87636" x2="53341" y2="87773"/>
                        <a14:foregroundMark x1="42295" y1="87773" x2="45500" y2="87909"/>
                        <a14:foregroundMark x1="40841" y1="87636" x2="45409" y2="88455"/>
                        <a14:foregroundMark x1="6818" y1="66682" x2="9182" y2="75545"/>
                        <a14:foregroundMark x1="9182" y1="75545" x2="9250" y2="75682"/>
                        <a14:foregroundMark x1="11705" y1="68182" x2="7068" y2="73091"/>
                        <a14:foregroundMark x1="7068" y1="73091" x2="6818" y2="73182"/>
                        <a14:foregroundMark x1="12159" y1="19455" x2="12159" y2="19455"/>
                        <a14:foregroundMark x1="12159" y1="19591" x2="16227" y2="17500"/>
                        <a14:foregroundMark x1="16227" y1="17500" x2="16727" y2="16091"/>
                        <a14:foregroundMark x1="16250" y1="17636" x2="12409" y2="20045"/>
                        <a14:foregroundMark x1="12409" y1="20045" x2="11545" y2="18773"/>
                        <a14:foregroundMark x1="12455" y1="20273" x2="15955" y2="18318"/>
                        <a14:foregroundMark x1="15955" y1="19045" x2="12523" y2="20136"/>
                        <a14:foregroundMark x1="9818" y1="29864" x2="9818" y2="29864"/>
                        <a14:foregroundMark x1="13068" y1="20636" x2="13068" y2="20636"/>
                        <a14:foregroundMark x1="14818" y1="21682" x2="14818" y2="21682"/>
                        <a14:foregroundMark x1="15318" y1="21818" x2="14864" y2="21727"/>
                        <a14:foregroundMark x1="16023" y1="8818" x2="16250" y2="9455"/>
                        <a14:foregroundMark x1="14477" y1="7273" x2="13909" y2="7227"/>
                        <a14:backgroundMark x1="13636" y1="22227" x2="13636" y2="22227"/>
                        <a14:backgroundMark x1="11705" y1="20682" x2="11705" y2="20682"/>
                        <a14:backgroundMark x1="12000" y1="20773" x2="13773" y2="22000"/>
                        <a14:backgroundMark x1="13750" y1="6091" x2="15568" y2="7364"/>
                        <a14:backgroundMark x1="13750" y1="6091" x2="13750" y2="6091"/>
                        <a14:backgroundMark x1="1273" y1="80318" x2="1273" y2="81318"/>
                        <a14:backgroundMark x1="1409" y1="69545" x2="1091" y2="84091"/>
                        <a14:backgroundMark x1="1273" y1="67227" x2="1273" y2="70318"/>
                        <a14:backgroundMark x1="37432" y1="88909" x2="41379" y2="88412"/>
                        <a14:backgroundMark x1="10250" y1="29091" x2="10250" y2="29091"/>
                        <a14:backgroundMark x1="3614" y1="28955" x2="3614" y2="28955"/>
                      </a14:backgroundRemoval>
                    </a14:imgEffect>
                    <a14:imgEffect>
                      <a14:colorTemperature colorTemp="8800"/>
                    </a14:imgEffect>
                  </a14:imgLayer>
                </a14:imgProps>
              </a:ext>
              <a:ext uri="{28A0092B-C50C-407E-A947-70E740481C1C}">
                <a14:useLocalDpi xmlns:a14="http://schemas.microsoft.com/office/drawing/2010/main" val="0"/>
              </a:ext>
            </a:extLst>
          </a:blip>
          <a:srcRect l="-342" t="4233" r="33292" b="11746"/>
          <a:stretch/>
        </p:blipFill>
        <p:spPr>
          <a:xfrm flipH="1">
            <a:off x="-4724400" y="-2133600"/>
            <a:ext cx="5726792" cy="9009743"/>
          </a:xfrm>
          <a:prstGeom prst="rect">
            <a:avLst/>
          </a:prstGeom>
        </p:spPr>
      </p:pic>
    </p:spTree>
    <p:extLst>
      <p:ext uri="{BB962C8B-B14F-4D97-AF65-F5344CB8AC3E}">
        <p14:creationId xmlns:p14="http://schemas.microsoft.com/office/powerpoint/2010/main" val="3133919591"/>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BEC7384-6089-4494-A484-3D56C35698AE}"/>
              </a:ext>
            </a:extLst>
          </p:cNvPr>
          <p:cNvSpPr/>
          <p:nvPr userDrawn="1"/>
        </p:nvSpPr>
        <p:spPr>
          <a:xfrm>
            <a:off x="0" y="0"/>
            <a:ext cx="12192000" cy="6946900"/>
          </a:xfrm>
          <a:prstGeom prst="rect">
            <a:avLst/>
          </a:prstGeom>
          <a:solidFill>
            <a:srgbClr val="83CBC8">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B9BD5">
                  <a:lumMod val="20000"/>
                  <a:lumOff val="80000"/>
                </a:srgbClr>
              </a:solidFill>
              <a:effectLst/>
              <a:uLnTx/>
              <a:uFillTx/>
              <a:latin typeface="等线" panose="020F0502020204030204"/>
              <a:ea typeface="+mn-ea"/>
              <a:cs typeface="+mn-cs"/>
            </a:endParaRPr>
          </a:p>
        </p:txBody>
      </p:sp>
      <p:pic>
        <p:nvPicPr>
          <p:cNvPr id="4" name="图片 9">
            <a:extLst>
              <a:ext uri="{FF2B5EF4-FFF2-40B4-BE49-F238E27FC236}">
                <a16:creationId xmlns:a16="http://schemas.microsoft.com/office/drawing/2014/main" id="{DF0FA962-1300-433D-A7EB-5163A5D40350}"/>
              </a:ext>
            </a:extLst>
          </p:cNvPr>
          <p:cNvPicPr>
            <a:picLocks noChangeAspect="1"/>
          </p:cNvPicPr>
          <p:nvPr userDrawn="1"/>
        </p:nvPicPr>
        <p:blipFill rotWithShape="1">
          <a:blip r:embed="rId2" cstate="print">
            <a:clrChange>
              <a:clrFrom>
                <a:srgbClr val="E8F0C9"/>
              </a:clrFrom>
              <a:clrTo>
                <a:srgbClr val="E8F0C9">
                  <a:alpha val="0"/>
                </a:srgbClr>
              </a:clrTo>
            </a:clrChange>
            <a:extLst>
              <a:ext uri="{28A0092B-C50C-407E-A947-70E740481C1C}">
                <a14:useLocalDpi xmlns:a14="http://schemas.microsoft.com/office/drawing/2010/main" val="0"/>
              </a:ext>
            </a:extLst>
          </a:blip>
          <a:srcRect l="76127" t="1329" r="4993" b="80004"/>
          <a:stretch/>
        </p:blipFill>
        <p:spPr>
          <a:xfrm>
            <a:off x="6477000" y="723241"/>
            <a:ext cx="2362200" cy="1280160"/>
          </a:xfrm>
          <a:prstGeom prst="rect">
            <a:avLst/>
          </a:prstGeom>
          <a:noFill/>
        </p:spPr>
      </p:pic>
      <p:pic>
        <p:nvPicPr>
          <p:cNvPr id="8" name="图片 9">
            <a:extLst>
              <a:ext uri="{FF2B5EF4-FFF2-40B4-BE49-F238E27FC236}">
                <a16:creationId xmlns:a16="http://schemas.microsoft.com/office/drawing/2014/main" id="{F8A64BA7-CB16-45B6-ADAE-F2C363133925}"/>
              </a:ext>
            </a:extLst>
          </p:cNvPr>
          <p:cNvPicPr>
            <a:picLocks noChangeAspect="1"/>
          </p:cNvPicPr>
          <p:nvPr userDrawn="1"/>
        </p:nvPicPr>
        <p:blipFill rotWithShape="1">
          <a:blip r:embed="rId2" cstate="print">
            <a:clrChange>
              <a:clrFrom>
                <a:srgbClr val="E8F0C9"/>
              </a:clrFrom>
              <a:clrTo>
                <a:srgbClr val="E8F0C9">
                  <a:alpha val="0"/>
                </a:srgbClr>
              </a:clrTo>
            </a:clrChange>
            <a:extLst>
              <a:ext uri="{28A0092B-C50C-407E-A947-70E740481C1C}">
                <a14:useLocalDpi xmlns:a14="http://schemas.microsoft.com/office/drawing/2010/main" val="0"/>
              </a:ext>
            </a:extLst>
          </a:blip>
          <a:srcRect l="76127" t="1329" r="4993" b="80004"/>
          <a:stretch/>
        </p:blipFill>
        <p:spPr>
          <a:xfrm>
            <a:off x="1561873" y="828173"/>
            <a:ext cx="2362200" cy="1280160"/>
          </a:xfrm>
          <a:prstGeom prst="rect">
            <a:avLst/>
          </a:prstGeom>
          <a:noFill/>
        </p:spPr>
      </p:pic>
      <p:pic>
        <p:nvPicPr>
          <p:cNvPr id="9" name="图片 10">
            <a:extLst>
              <a:ext uri="{FF2B5EF4-FFF2-40B4-BE49-F238E27FC236}">
                <a16:creationId xmlns:a16="http://schemas.microsoft.com/office/drawing/2014/main" id="{1FA7B0EC-2EE4-429E-B0D1-03173BA2EDC8}"/>
              </a:ext>
            </a:extLst>
          </p:cNvPr>
          <p:cNvPicPr>
            <a:picLocks noChangeAspect="1"/>
          </p:cNvPicPr>
          <p:nvPr userDrawn="1"/>
        </p:nvPicPr>
        <p:blipFill rotWithShape="1">
          <a:blip r:embed="rId3">
            <a:clrChange>
              <a:clrFrom>
                <a:srgbClr val="E8F0C9"/>
              </a:clrFrom>
              <a:clrTo>
                <a:srgbClr val="E8F0C9">
                  <a:alpha val="0"/>
                </a:srgbClr>
              </a:clrTo>
            </a:clrChange>
            <a:extLst>
              <a:ext uri="{BEBA8EAE-BF5A-486C-A8C5-ECC9F3942E4B}">
                <a14:imgProps xmlns:a14="http://schemas.microsoft.com/office/drawing/2010/main">
                  <a14:imgLayer r:embed="rId4">
                    <a14:imgEffect>
                      <a14:backgroundRemoval t="2390" b="10874" l="78572" r="85056"/>
                    </a14:imgEffect>
                  </a14:imgLayer>
                </a14:imgProps>
              </a:ext>
              <a:ext uri="{28A0092B-C50C-407E-A947-70E740481C1C}">
                <a14:useLocalDpi xmlns:a14="http://schemas.microsoft.com/office/drawing/2010/main" val="0"/>
              </a:ext>
            </a:extLst>
          </a:blip>
          <a:srcRect l="79273" t="3688" r="15908" b="90254"/>
          <a:stretch/>
        </p:blipFill>
        <p:spPr>
          <a:xfrm>
            <a:off x="-886278" y="-342321"/>
            <a:ext cx="2162628" cy="1490024"/>
          </a:xfrm>
          <a:prstGeom prst="rect">
            <a:avLst/>
          </a:prstGeom>
          <a:noFill/>
        </p:spPr>
      </p:pic>
      <p:pic>
        <p:nvPicPr>
          <p:cNvPr id="3" name="Picture 2">
            <a:extLst>
              <a:ext uri="{FF2B5EF4-FFF2-40B4-BE49-F238E27FC236}">
                <a16:creationId xmlns:a16="http://schemas.microsoft.com/office/drawing/2014/main" id="{9031399D-7EC8-4A05-9B3E-204783EFD85E}"/>
              </a:ext>
            </a:extLst>
          </p:cNvPr>
          <p:cNvPicPr>
            <a:picLocks noChangeAspect="1"/>
          </p:cNvPicPr>
          <p:nvPr userDrawn="1"/>
        </p:nvPicPr>
        <p:blipFill>
          <a:blip r:embed="rId5">
            <a:extLst>
              <a:ext uri="{BEBA8EAE-BF5A-486C-A8C5-ECC9F3942E4B}">
                <a14:imgProps xmlns:a14="http://schemas.microsoft.com/office/drawing/2010/main">
                  <a14:imgLayer r:embed="rId6">
                    <a14:imgEffect>
                      <a14:backgroundRemoval t="10000" b="90000" l="10000" r="90000">
                        <a14:foregroundMark x1="27556" y1="25778" x2="32889" y2="30222"/>
                        <a14:foregroundMark x1="50667" y1="19111" x2="49333" y2="25333"/>
                        <a14:foregroundMark x1="68444" y1="21333" x2="64444" y2="28889"/>
                        <a14:foregroundMark x1="79111" y1="36889" x2="75111" y2="38222"/>
                        <a14:foregroundMark x1="82667" y1="48444" x2="76000" y2="51556"/>
                        <a14:foregroundMark x1="78222" y1="72444" x2="73333" y2="69778"/>
                        <a14:foregroundMark x1="64000" y1="78667" x2="62667" y2="73333"/>
                        <a14:foregroundMark x1="48000" y1="81778" x2="48444" y2="75111"/>
                        <a14:foregroundMark x1="28889" y1="76444" x2="35556" y2="70667"/>
                        <a14:foregroundMark x1="20000" y1="59556" x2="24889" y2="57333"/>
                        <a14:foregroundMark x1="16000" y1="45778" x2="22222" y2="43556"/>
                        <a14:foregroundMark x1="66222" y1="44444" x2="55556" y2="65333"/>
                        <a14:foregroundMark x1="55556" y1="65333" x2="51111" y2="66222"/>
                        <a14:foregroundMark x1="66667" y1="45778" x2="60889" y2="62667"/>
                        <a14:foregroundMark x1="68000" y1="48889" x2="64889" y2="60000"/>
                      </a14:backgroundRemoval>
                    </a14:imgEffect>
                  </a14:imgLayer>
                </a14:imgProps>
              </a:ext>
              <a:ext uri="{28A0092B-C50C-407E-A947-70E740481C1C}">
                <a14:useLocalDpi xmlns:a14="http://schemas.microsoft.com/office/drawing/2010/main" val="0"/>
              </a:ext>
            </a:extLst>
          </a:blip>
          <a:stretch>
            <a:fillRect/>
          </a:stretch>
        </p:blipFill>
        <p:spPr>
          <a:xfrm>
            <a:off x="9525000" y="-193530"/>
            <a:ext cx="1300163" cy="1300163"/>
          </a:xfrm>
          <a:prstGeom prst="rect">
            <a:avLst/>
          </a:prstGeom>
        </p:spPr>
      </p:pic>
      <p:pic>
        <p:nvPicPr>
          <p:cNvPr id="5" name="图片 10">
            <a:extLst>
              <a:ext uri="{FF2B5EF4-FFF2-40B4-BE49-F238E27FC236}">
                <a16:creationId xmlns:a16="http://schemas.microsoft.com/office/drawing/2014/main" id="{286C8F71-B8E1-4C3F-9EBE-4EB83A5D5065}"/>
              </a:ext>
            </a:extLst>
          </p:cNvPr>
          <p:cNvPicPr>
            <a:picLocks noChangeAspect="1"/>
          </p:cNvPicPr>
          <p:nvPr userDrawn="1"/>
        </p:nvPicPr>
        <p:blipFill rotWithShape="1">
          <a:blip r:embed="rId3">
            <a:clrChange>
              <a:clrFrom>
                <a:srgbClr val="E8F0C9"/>
              </a:clrFrom>
              <a:clrTo>
                <a:srgbClr val="E8F0C9">
                  <a:alpha val="0"/>
                </a:srgbClr>
              </a:clrTo>
            </a:clrChange>
            <a:extLst>
              <a:ext uri="{BEBA8EAE-BF5A-486C-A8C5-ECC9F3942E4B}">
                <a14:imgProps xmlns:a14="http://schemas.microsoft.com/office/drawing/2010/main">
                  <a14:imgLayer r:embed="rId4">
                    <a14:imgEffect>
                      <a14:backgroundRemoval t="2390" b="10874" l="78572" r="85056"/>
                    </a14:imgEffect>
                  </a14:imgLayer>
                </a14:imgProps>
              </a:ext>
              <a:ext uri="{28A0092B-C50C-407E-A947-70E740481C1C}">
                <a14:useLocalDpi xmlns:a14="http://schemas.microsoft.com/office/drawing/2010/main" val="0"/>
              </a:ext>
            </a:extLst>
          </a:blip>
          <a:srcRect l="79273" t="3688" r="15908" b="90254"/>
          <a:stretch/>
        </p:blipFill>
        <p:spPr>
          <a:xfrm>
            <a:off x="9886837" y="27792"/>
            <a:ext cx="2162628" cy="1490024"/>
          </a:xfrm>
          <a:prstGeom prst="rect">
            <a:avLst/>
          </a:prstGeom>
          <a:noFill/>
        </p:spPr>
      </p:pic>
    </p:spTree>
    <p:extLst>
      <p:ext uri="{BB962C8B-B14F-4D97-AF65-F5344CB8AC3E}">
        <p14:creationId xmlns:p14="http://schemas.microsoft.com/office/powerpoint/2010/main" val="1242906262"/>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7"/>
          <p:cNvSpPr>
            <a:spLocks noGrp="1" noChangeArrowheads="1"/>
          </p:cNvSpPr>
          <p:nvPr>
            <p:ph type="dt" sz="half" idx="10"/>
          </p:nvPr>
        </p:nvSpPr>
        <p:spPr>
          <a:ln/>
        </p:spPr>
        <p:txBody>
          <a:bodyPr/>
          <a:lstStyle>
            <a:lvl1pPr>
              <a:defRPr/>
            </a:lvl1pPr>
          </a:lstStyle>
          <a:p>
            <a:pPr>
              <a:defRPr/>
            </a:pPr>
            <a:endParaRPr lang="en-US"/>
          </a:p>
        </p:txBody>
      </p:sp>
      <p:sp>
        <p:nvSpPr>
          <p:cNvPr id="5" name="Rectangle 48"/>
          <p:cNvSpPr>
            <a:spLocks noGrp="1" noChangeArrowheads="1"/>
          </p:cNvSpPr>
          <p:nvPr>
            <p:ph type="ftr" sz="quarter" idx="11"/>
          </p:nvPr>
        </p:nvSpPr>
        <p:spPr>
          <a:ln/>
        </p:spPr>
        <p:txBody>
          <a:bodyPr/>
          <a:lstStyle>
            <a:lvl1pPr>
              <a:defRPr/>
            </a:lvl1pPr>
          </a:lstStyle>
          <a:p>
            <a:pPr>
              <a:defRPr/>
            </a:pPr>
            <a:endParaRPr lang="en-US"/>
          </a:p>
        </p:txBody>
      </p:sp>
      <p:sp>
        <p:nvSpPr>
          <p:cNvPr id="6" name="Rectangle 49"/>
          <p:cNvSpPr>
            <a:spLocks noGrp="1" noChangeArrowheads="1"/>
          </p:cNvSpPr>
          <p:nvPr>
            <p:ph type="sldNum" sz="quarter" idx="12"/>
          </p:nvPr>
        </p:nvSpPr>
        <p:spPr>
          <a:ln/>
        </p:spPr>
        <p:txBody>
          <a:bodyPr/>
          <a:lstStyle>
            <a:lvl1pPr>
              <a:defRPr/>
            </a:lvl1pPr>
          </a:lstStyle>
          <a:p>
            <a:pPr>
              <a:defRPr/>
            </a:pPr>
            <a:fld id="{97AC94DE-E436-48C2-B6FE-AEF39645FF53}" type="slidenum">
              <a:rPr lang="en-US"/>
              <a:pPr>
                <a:defRPr/>
              </a:pPr>
              <a:t>‹#›</a:t>
            </a:fld>
            <a:endParaRPr lang="en-US"/>
          </a:p>
        </p:txBody>
      </p:sp>
    </p:spTree>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ags" Target="../tags/tag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ags" Target="../tags/tag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 Id="rId30"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9Slide.vn - 2019">
            <a:extLst>
              <a:ext uri="{FF2B5EF4-FFF2-40B4-BE49-F238E27FC236}">
                <a16:creationId xmlns:a16="http://schemas.microsoft.com/office/drawing/2014/main" id="{B4364B03-F727-49B0-B004-33E8FD63AE1C}"/>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349229" name="Rectangle 45"/>
          <p:cNvSpPr>
            <a:spLocks noGrp="1" noChangeArrowheads="1"/>
          </p:cNvSpPr>
          <p:nvPr>
            <p:ph type="title"/>
          </p:nvPr>
        </p:nvSpPr>
        <p:spPr bwMode="auto">
          <a:xfrm>
            <a:off x="590552" y="103188"/>
            <a:ext cx="10991849" cy="131445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9220" name="Rectangle 46"/>
          <p:cNvSpPr>
            <a:spLocks noGrp="1" noChangeArrowheads="1"/>
          </p:cNvSpPr>
          <p:nvPr>
            <p:ph type="body" idx="1"/>
          </p:nvPr>
        </p:nvSpPr>
        <p:spPr bwMode="auto">
          <a:xfrm>
            <a:off x="609600" y="1600201"/>
            <a:ext cx="10972800" cy="445611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49231" name="Rectangle 47"/>
          <p:cNvSpPr>
            <a:spLocks noGrp="1" noChangeArrowheads="1"/>
          </p:cNvSpPr>
          <p:nvPr>
            <p:ph type="dt" sz="half" idx="2"/>
          </p:nvPr>
        </p:nvSpPr>
        <p:spPr bwMode="auto">
          <a:xfrm>
            <a:off x="609600" y="6243638"/>
            <a:ext cx="2844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1" hangingPunct="1">
              <a:defRPr sz="1400"/>
            </a:lvl1pPr>
          </a:lstStyle>
          <a:p>
            <a:pPr>
              <a:defRPr/>
            </a:pPr>
            <a:endParaRPr lang="en-US"/>
          </a:p>
        </p:txBody>
      </p:sp>
      <p:sp>
        <p:nvSpPr>
          <p:cNvPr id="349232" name="Rectangle 48"/>
          <p:cNvSpPr>
            <a:spLocks noGrp="1" noChangeArrowheads="1"/>
          </p:cNvSpPr>
          <p:nvPr>
            <p:ph type="ftr" sz="quarter" idx="3"/>
          </p:nvPr>
        </p:nvSpPr>
        <p:spPr bwMode="auto">
          <a:xfrm>
            <a:off x="4165600" y="6248400"/>
            <a:ext cx="3860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1" hangingPunct="1">
              <a:defRPr sz="1400"/>
            </a:lvl1pPr>
          </a:lstStyle>
          <a:p>
            <a:pPr>
              <a:defRPr/>
            </a:pPr>
            <a:endParaRPr lang="en-US"/>
          </a:p>
        </p:txBody>
      </p:sp>
      <p:sp>
        <p:nvSpPr>
          <p:cNvPr id="349233" name="Rectangle 49"/>
          <p:cNvSpPr>
            <a:spLocks noGrp="1" noChangeArrowheads="1"/>
          </p:cNvSpPr>
          <p:nvPr>
            <p:ph type="sldNum" sz="quarter" idx="4"/>
          </p:nvPr>
        </p:nvSpPr>
        <p:spPr bwMode="auto">
          <a:xfrm>
            <a:off x="8737600" y="6243638"/>
            <a:ext cx="2844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B04B1B15-749C-4F46-AC03-F4FDEECC4EC0}" type="slidenum">
              <a:rPr lang="en-US"/>
              <a:pPr>
                <a:defRPr/>
              </a:pPr>
              <a:t>‹#›</a:t>
            </a:fld>
            <a:endParaRPr lang="en-US"/>
          </a:p>
        </p:txBody>
      </p:sp>
      <p:sp>
        <p:nvSpPr>
          <p:cNvPr id="3" name="Oval 2">
            <a:extLst>
              <a:ext uri="{FF2B5EF4-FFF2-40B4-BE49-F238E27FC236}">
                <a16:creationId xmlns:a16="http://schemas.microsoft.com/office/drawing/2014/main" id="{E0C946AE-3DF5-4EBA-A52F-8DCE50C971E2}"/>
              </a:ext>
            </a:extLst>
          </p:cNvPr>
          <p:cNvSpPr>
            <a:spLocks noChangeAspect="1"/>
          </p:cNvSpPr>
          <p:nvPr userDrawn="1"/>
        </p:nvSpPr>
        <p:spPr bwMode="auto">
          <a:xfrm>
            <a:off x="-1981200" y="-228600"/>
            <a:ext cx="1314450" cy="1314450"/>
          </a:xfrm>
          <a:prstGeom prst="ellipse">
            <a:avLst/>
          </a:prstGeom>
          <a:blipFill dpi="0" rotWithShape="0">
            <a:blip r:embed="rId30" cstate="print">
              <a:alphaModFix/>
              <a:extLst>
                <a:ext uri="{28A0092B-C50C-407E-A947-70E740481C1C}">
                  <a14:useLocalDpi xmlns:a14="http://schemas.microsoft.com/office/drawing/2010/main" val="0"/>
                </a:ext>
              </a:extLst>
            </a:blip>
            <a:srcRect/>
            <a:stretch>
              <a:fillRect/>
            </a:stretch>
          </a:blip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Verdana" pitchFamily="34" charset="0"/>
            </a:endParaRPr>
          </a:p>
        </p:txBody>
      </p:sp>
      <p:sp>
        <p:nvSpPr>
          <p:cNvPr id="4" name="Oval 3">
            <a:extLst>
              <a:ext uri="{FF2B5EF4-FFF2-40B4-BE49-F238E27FC236}">
                <a16:creationId xmlns:a16="http://schemas.microsoft.com/office/drawing/2014/main" id="{A6202BC1-D829-4CC4-9B56-FF4055019AD2}"/>
              </a:ext>
            </a:extLst>
          </p:cNvPr>
          <p:cNvSpPr>
            <a:spLocks noChangeAspect="1"/>
          </p:cNvSpPr>
          <p:nvPr userDrawn="1">
            <p:custDataLst>
              <p:tags r:id="rId28"/>
            </p:custDataLst>
          </p:nvPr>
        </p:nvSpPr>
        <p:spPr bwMode="auto">
          <a:xfrm>
            <a:off x="-3657600" y="2513807"/>
            <a:ext cx="1314450" cy="1314450"/>
          </a:xfrm>
          <a:prstGeom prst="ellipse">
            <a:avLst/>
          </a:prstGeom>
          <a:blipFill dpi="0" rotWithShape="0">
            <a:blip r:embed="rId31" cstate="print">
              <a:alphaModFix/>
              <a:extLst>
                <a:ext uri="{28A0092B-C50C-407E-A947-70E740481C1C}">
                  <a14:useLocalDpi xmlns:a14="http://schemas.microsoft.com/office/drawing/2010/main" val="0"/>
                </a:ext>
              </a:extLst>
            </a:blip>
            <a:srcRect/>
            <a:stretch>
              <a:fillRect l="-38889" r="-38889"/>
            </a:stretch>
          </a:blip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Verdana" pitchFamily="34" charset="0"/>
            </a:endParaRPr>
          </a:p>
        </p:txBody>
      </p:sp>
      <p:sp>
        <p:nvSpPr>
          <p:cNvPr id="10" name="Oval 9">
            <a:extLst>
              <a:ext uri="{FF2B5EF4-FFF2-40B4-BE49-F238E27FC236}">
                <a16:creationId xmlns:a16="http://schemas.microsoft.com/office/drawing/2014/main" id="{0EAF5E17-F6A8-4748-875C-F9FEE80F58D6}"/>
              </a:ext>
            </a:extLst>
          </p:cNvPr>
          <p:cNvSpPr>
            <a:spLocks noChangeAspect="1"/>
          </p:cNvSpPr>
          <p:nvPr userDrawn="1">
            <p:custDataLst>
              <p:tags r:id="rId29"/>
            </p:custDataLst>
          </p:nvPr>
        </p:nvSpPr>
        <p:spPr bwMode="auto">
          <a:xfrm>
            <a:off x="-1617436" y="5586413"/>
            <a:ext cx="1314450" cy="1314450"/>
          </a:xfrm>
          <a:prstGeom prst="ellipse">
            <a:avLst/>
          </a:prstGeom>
          <a:blipFill dpi="0" rotWithShape="0">
            <a:blip r:embed="rId31" cstate="print">
              <a:alphaModFix amt="0"/>
              <a:extLst>
                <a:ext uri="{28A0092B-C50C-407E-A947-70E740481C1C}">
                  <a14:useLocalDpi xmlns:a14="http://schemas.microsoft.com/office/drawing/2010/main" val="0"/>
                </a:ext>
              </a:extLst>
            </a:blip>
            <a:srcRect/>
            <a:stretch>
              <a:fillRect l="-38889" r="-38889"/>
            </a:stretch>
          </a:blip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Verdana" pitchFamily="34" charset="0"/>
            </a:endParaRPr>
          </a:p>
        </p:txBody>
      </p:sp>
    </p:spTree>
  </p:cSld>
  <p:clrMap bg1="lt1" tx1="dk1" bg2="lt2" tx2="dk2" accent1="accent1" accent2="accent2" accent3="accent3" accent4="accent4" accent5="accent5" accent6="accent6" hlink="hlink" folHlink="folHlink"/>
  <p:sldLayoutIdLst>
    <p:sldLayoutId id="2147483930" r:id="rId1"/>
    <p:sldLayoutId id="2147483948" r:id="rId2"/>
    <p:sldLayoutId id="2147483949" r:id="rId3"/>
    <p:sldLayoutId id="2147483950" r:id="rId4"/>
    <p:sldLayoutId id="2147483951" r:id="rId5"/>
    <p:sldLayoutId id="2147483953" r:id="rId6"/>
    <p:sldLayoutId id="2147483954" r:id="rId7"/>
    <p:sldLayoutId id="2147483952" r:id="rId8"/>
    <p:sldLayoutId id="2147483918" r:id="rId9"/>
    <p:sldLayoutId id="2147483919" r:id="rId10"/>
    <p:sldLayoutId id="2147483920" r:id="rId11"/>
    <p:sldLayoutId id="2147483921" r:id="rId12"/>
    <p:sldLayoutId id="2147483922" r:id="rId13"/>
    <p:sldLayoutId id="2147483923" r:id="rId14"/>
    <p:sldLayoutId id="2147483934" r:id="rId15"/>
    <p:sldLayoutId id="2147483933" r:id="rId16"/>
    <p:sldLayoutId id="2147483931" r:id="rId17"/>
    <p:sldLayoutId id="2147483932" r:id="rId18"/>
    <p:sldLayoutId id="2147483935" r:id="rId19"/>
    <p:sldLayoutId id="2147483924" r:id="rId20"/>
    <p:sldLayoutId id="2147483925" r:id="rId21"/>
    <p:sldLayoutId id="2147483926" r:id="rId22"/>
    <p:sldLayoutId id="2147483927" r:id="rId23"/>
    <p:sldLayoutId id="2147483928" r:id="rId24"/>
    <p:sldLayoutId id="2147483929" r:id="rId25"/>
    <p:sldLayoutId id="2147483968" r:id="rId26"/>
  </p:sldLayoutIdLst>
  <p:transition/>
  <p:txStyles>
    <p:titleStyle>
      <a:lvl1pPr algn="ctr" rtl="0" eaLnBrk="0" fontAlgn="base" hangingPunct="0">
        <a:lnSpc>
          <a:spcPct val="90000"/>
        </a:lnSpc>
        <a:spcBef>
          <a:spcPct val="0"/>
        </a:spcBef>
        <a:spcAft>
          <a:spcPct val="0"/>
        </a:spcAft>
        <a:defRPr sz="4400">
          <a:solidFill>
            <a:schemeClr val="tx2"/>
          </a:solidFill>
          <a:effectLst>
            <a:outerShdw blurRad="38100" dist="38100" dir="2700000" algn="tl">
              <a:srgbClr val="C0C0C0"/>
            </a:outerShdw>
          </a:effectLst>
          <a:latin typeface="+mj-lt"/>
          <a:ea typeface="+mj-ea"/>
          <a:cs typeface="+mj-cs"/>
        </a:defRPr>
      </a:lvl1pPr>
      <a:lvl2pPr algn="ctr" rtl="0" eaLnBrk="0" fontAlgn="base" hangingPunct="0">
        <a:lnSpc>
          <a:spcPct val="90000"/>
        </a:lnSpc>
        <a:spcBef>
          <a:spcPct val="0"/>
        </a:spcBef>
        <a:spcAft>
          <a:spcPct val="0"/>
        </a:spcAft>
        <a:defRPr sz="4400">
          <a:solidFill>
            <a:schemeClr val="tx2"/>
          </a:solidFill>
          <a:effectLst>
            <a:outerShdw blurRad="38100" dist="38100" dir="2700000" algn="tl">
              <a:srgbClr val="C0C0C0"/>
            </a:outerShdw>
          </a:effectLst>
          <a:latin typeface="Verdana" pitchFamily="34" charset="0"/>
        </a:defRPr>
      </a:lvl2pPr>
      <a:lvl3pPr algn="ctr" rtl="0" eaLnBrk="0" fontAlgn="base" hangingPunct="0">
        <a:lnSpc>
          <a:spcPct val="90000"/>
        </a:lnSpc>
        <a:spcBef>
          <a:spcPct val="0"/>
        </a:spcBef>
        <a:spcAft>
          <a:spcPct val="0"/>
        </a:spcAft>
        <a:defRPr sz="4400">
          <a:solidFill>
            <a:schemeClr val="tx2"/>
          </a:solidFill>
          <a:effectLst>
            <a:outerShdw blurRad="38100" dist="38100" dir="2700000" algn="tl">
              <a:srgbClr val="C0C0C0"/>
            </a:outerShdw>
          </a:effectLst>
          <a:latin typeface="Verdana" pitchFamily="34" charset="0"/>
        </a:defRPr>
      </a:lvl3pPr>
      <a:lvl4pPr algn="ctr" rtl="0" eaLnBrk="0" fontAlgn="base" hangingPunct="0">
        <a:lnSpc>
          <a:spcPct val="90000"/>
        </a:lnSpc>
        <a:spcBef>
          <a:spcPct val="0"/>
        </a:spcBef>
        <a:spcAft>
          <a:spcPct val="0"/>
        </a:spcAft>
        <a:defRPr sz="4400">
          <a:solidFill>
            <a:schemeClr val="tx2"/>
          </a:solidFill>
          <a:effectLst>
            <a:outerShdw blurRad="38100" dist="38100" dir="2700000" algn="tl">
              <a:srgbClr val="C0C0C0"/>
            </a:outerShdw>
          </a:effectLst>
          <a:latin typeface="Verdana" pitchFamily="34" charset="0"/>
        </a:defRPr>
      </a:lvl4pPr>
      <a:lvl5pPr algn="ctr" rtl="0" eaLnBrk="0" fontAlgn="base" hangingPunct="0">
        <a:lnSpc>
          <a:spcPct val="90000"/>
        </a:lnSpc>
        <a:spcBef>
          <a:spcPct val="0"/>
        </a:spcBef>
        <a:spcAft>
          <a:spcPct val="0"/>
        </a:spcAft>
        <a:defRPr sz="4400">
          <a:solidFill>
            <a:schemeClr val="tx2"/>
          </a:solidFill>
          <a:effectLst>
            <a:outerShdw blurRad="38100" dist="38100" dir="2700000" algn="tl">
              <a:srgbClr val="C0C0C0"/>
            </a:outerShdw>
          </a:effectLst>
          <a:latin typeface="Verdana" pitchFamily="34" charset="0"/>
        </a:defRPr>
      </a:lvl5pPr>
      <a:lvl6pPr marL="457200" algn="ctr" rtl="0" fontAlgn="base">
        <a:lnSpc>
          <a:spcPct val="90000"/>
        </a:lnSpc>
        <a:spcBef>
          <a:spcPct val="0"/>
        </a:spcBef>
        <a:spcAft>
          <a:spcPct val="0"/>
        </a:spcAft>
        <a:defRPr sz="4400">
          <a:solidFill>
            <a:schemeClr val="tx2"/>
          </a:solidFill>
          <a:effectLst>
            <a:outerShdw blurRad="38100" dist="38100" dir="2700000" algn="tl">
              <a:srgbClr val="C0C0C0"/>
            </a:outerShdw>
          </a:effectLst>
          <a:latin typeface="Verdana" pitchFamily="34" charset="0"/>
        </a:defRPr>
      </a:lvl6pPr>
      <a:lvl7pPr marL="914400" algn="ctr" rtl="0" fontAlgn="base">
        <a:lnSpc>
          <a:spcPct val="90000"/>
        </a:lnSpc>
        <a:spcBef>
          <a:spcPct val="0"/>
        </a:spcBef>
        <a:spcAft>
          <a:spcPct val="0"/>
        </a:spcAft>
        <a:defRPr sz="4400">
          <a:solidFill>
            <a:schemeClr val="tx2"/>
          </a:solidFill>
          <a:effectLst>
            <a:outerShdw blurRad="38100" dist="38100" dir="2700000" algn="tl">
              <a:srgbClr val="C0C0C0"/>
            </a:outerShdw>
          </a:effectLst>
          <a:latin typeface="Verdana" pitchFamily="34" charset="0"/>
        </a:defRPr>
      </a:lvl7pPr>
      <a:lvl8pPr marL="1371600" algn="ctr" rtl="0" fontAlgn="base">
        <a:lnSpc>
          <a:spcPct val="90000"/>
        </a:lnSpc>
        <a:spcBef>
          <a:spcPct val="0"/>
        </a:spcBef>
        <a:spcAft>
          <a:spcPct val="0"/>
        </a:spcAft>
        <a:defRPr sz="4400">
          <a:solidFill>
            <a:schemeClr val="tx2"/>
          </a:solidFill>
          <a:effectLst>
            <a:outerShdw blurRad="38100" dist="38100" dir="2700000" algn="tl">
              <a:srgbClr val="C0C0C0"/>
            </a:outerShdw>
          </a:effectLst>
          <a:latin typeface="Verdana" pitchFamily="34" charset="0"/>
        </a:defRPr>
      </a:lvl8pPr>
      <a:lvl9pPr marL="1828800" algn="ctr" rtl="0" fontAlgn="base">
        <a:lnSpc>
          <a:spcPct val="90000"/>
        </a:lnSpc>
        <a:spcBef>
          <a:spcPct val="0"/>
        </a:spcBef>
        <a:spcAft>
          <a:spcPct val="0"/>
        </a:spcAft>
        <a:defRPr sz="4400">
          <a:solidFill>
            <a:schemeClr val="tx2"/>
          </a:solidFill>
          <a:effectLst>
            <a:outerShdw blurRad="38100" dist="38100" dir="2700000" algn="tl">
              <a:srgbClr val="C0C0C0"/>
            </a:outerShdw>
          </a:effectLst>
          <a:latin typeface="Verdana"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0.jpeg"/><Relationship Id="rId3" Type="http://schemas.microsoft.com/office/2007/relationships/hdphoto" Target="../media/hdphoto5.wdp"/><Relationship Id="rId7" Type="http://schemas.openxmlformats.org/officeDocument/2006/relationships/image" Target="../media/image19.svg"/><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18.png"/><Relationship Id="rId5" Type="http://schemas.microsoft.com/office/2007/relationships/hdphoto" Target="../media/hdphoto6.wdp"/><Relationship Id="rId4" Type="http://schemas.openxmlformats.org/officeDocument/2006/relationships/image" Target="../media/image17.png"/></Relationships>
</file>

<file path=ppt/slides/_rels/slide10.xml.rels><?xml version="1.0" encoding="UTF-8" standalone="yes"?>
<Relationships xmlns="http://schemas.openxmlformats.org/package/2006/relationships"><Relationship Id="rId3" Type="http://schemas.openxmlformats.org/officeDocument/2006/relationships/slide" Target="slide13.xml"/><Relationship Id="rId2" Type="http://schemas.openxmlformats.org/officeDocument/2006/relationships/slide" Target="slide12.xml"/><Relationship Id="rId1" Type="http://schemas.openxmlformats.org/officeDocument/2006/relationships/slideLayout" Target="../slideLayouts/slideLayout7.xml"/><Relationship Id="rId4" Type="http://schemas.openxmlformats.org/officeDocument/2006/relationships/slide" Target="slide11.xml"/></Relationships>
</file>

<file path=ppt/slides/_rels/slide11.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3.png"/><Relationship Id="rId1" Type="http://schemas.openxmlformats.org/officeDocument/2006/relationships/slideLayout" Target="../slideLayouts/slideLayout6.xml"/><Relationship Id="rId5" Type="http://schemas.microsoft.com/office/2007/relationships/hdphoto" Target="../media/hdphoto6.wdp"/><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6.png"/><Relationship Id="rId1" Type="http://schemas.openxmlformats.org/officeDocument/2006/relationships/slideLayout" Target="../slideLayouts/slideLayout4.xml"/><Relationship Id="rId5" Type="http://schemas.microsoft.com/office/2007/relationships/hdphoto" Target="../media/hdphoto6.wdp"/><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6.png"/><Relationship Id="rId1" Type="http://schemas.openxmlformats.org/officeDocument/2006/relationships/slideLayout" Target="../slideLayouts/slideLayout4.xml"/><Relationship Id="rId5" Type="http://schemas.microsoft.com/office/2007/relationships/hdphoto" Target="../media/hdphoto6.wdp"/><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22.jpg"/></Relationships>
</file>

<file path=ppt/slides/_rels/slide19.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6.png"/><Relationship Id="rId1" Type="http://schemas.openxmlformats.org/officeDocument/2006/relationships/slideLayout" Target="../slideLayouts/slideLayout4.xml"/><Relationship Id="rId4" Type="http://schemas.openxmlformats.org/officeDocument/2006/relationships/image" Target="../media/image22.jpg"/></Relationships>
</file>

<file path=ppt/slides/_rels/slide2.xml.rels><?xml version="1.0" encoding="UTF-8" standalone="yes"?>
<Relationships xmlns="http://schemas.openxmlformats.org/package/2006/relationships"><Relationship Id="rId3" Type="http://schemas.openxmlformats.org/officeDocument/2006/relationships/image" Target="../media/image16.png"/><Relationship Id="rId7" Type="http://schemas.microsoft.com/office/2007/relationships/hdphoto" Target="../media/hdphoto6.wdp"/><Relationship Id="rId2" Type="http://schemas.openxmlformats.org/officeDocument/2006/relationships/image" Target="../media/image21.png"/><Relationship Id="rId1" Type="http://schemas.openxmlformats.org/officeDocument/2006/relationships/slideLayout" Target="../slideLayouts/slideLayout3.xml"/><Relationship Id="rId6" Type="http://schemas.openxmlformats.org/officeDocument/2006/relationships/image" Target="../media/image17.png"/><Relationship Id="rId5" Type="http://schemas.openxmlformats.org/officeDocument/2006/relationships/image" Target="../media/image22.jpg"/><Relationship Id="rId4" Type="http://schemas.microsoft.com/office/2007/relationships/hdphoto" Target="../media/hdphoto5.wdp"/></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6.png"/><Relationship Id="rId1" Type="http://schemas.openxmlformats.org/officeDocument/2006/relationships/slideLayout" Target="../slideLayouts/slideLayout4.xml"/><Relationship Id="rId4" Type="http://schemas.openxmlformats.org/officeDocument/2006/relationships/image" Target="../media/image22.jp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6.png"/><Relationship Id="rId1" Type="http://schemas.openxmlformats.org/officeDocument/2006/relationships/slideLayout" Target="../slideLayouts/slideLayout4.xml"/><Relationship Id="rId4" Type="http://schemas.openxmlformats.org/officeDocument/2006/relationships/image" Target="../media/image22.jpg"/></Relationships>
</file>

<file path=ppt/slides/_rels/slide25.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22.jpg"/></Relationships>
</file>

<file path=ppt/slides/_rels/slide27.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6.png"/><Relationship Id="rId1" Type="http://schemas.openxmlformats.org/officeDocument/2006/relationships/slideLayout" Target="../slideLayouts/slideLayout7.xml"/><Relationship Id="rId4" Type="http://schemas.openxmlformats.org/officeDocument/2006/relationships/image" Target="../media/image22.jpg"/></Relationships>
</file>

<file path=ppt/slides/_rels/slide29.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6.png"/><Relationship Id="rId1" Type="http://schemas.openxmlformats.org/officeDocument/2006/relationships/slideLayout" Target="../slideLayouts/slideLayout7.xml"/><Relationship Id="rId4" Type="http://schemas.openxmlformats.org/officeDocument/2006/relationships/image" Target="../media/image22.jpg"/></Relationships>
</file>

<file path=ppt/slides/_rels/slide3.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6.png"/><Relationship Id="rId1" Type="http://schemas.openxmlformats.org/officeDocument/2006/relationships/slideLayout" Target="../slideLayouts/slideLayout4.xml"/><Relationship Id="rId5" Type="http://schemas.microsoft.com/office/2007/relationships/hdphoto" Target="../media/hdphoto6.wdp"/><Relationship Id="rId4" Type="http://schemas.openxmlformats.org/officeDocument/2006/relationships/image" Target="../media/image17.png"/></Relationships>
</file>

<file path=ppt/slides/_rels/slide30.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30.png"/><Relationship Id="rId1" Type="http://schemas.openxmlformats.org/officeDocument/2006/relationships/slideLayout" Target="../slideLayouts/slideLayout8.xml"/><Relationship Id="rId4" Type="http://schemas.openxmlformats.org/officeDocument/2006/relationships/image" Target="../media/image31.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8" Type="http://schemas.openxmlformats.org/officeDocument/2006/relationships/image" Target="../media/image19.svg"/><Relationship Id="rId3" Type="http://schemas.microsoft.com/office/2007/relationships/hdphoto" Target="../media/hdphoto5.wdp"/><Relationship Id="rId7" Type="http://schemas.openxmlformats.org/officeDocument/2006/relationships/image" Target="../media/image18.png"/><Relationship Id="rId2" Type="http://schemas.openxmlformats.org/officeDocument/2006/relationships/image" Target="../media/image16.png"/><Relationship Id="rId1" Type="http://schemas.openxmlformats.org/officeDocument/2006/relationships/slideLayout" Target="../slideLayouts/slideLayout3.xml"/><Relationship Id="rId6" Type="http://schemas.openxmlformats.org/officeDocument/2006/relationships/image" Target="../media/image21.png"/><Relationship Id="rId5" Type="http://schemas.microsoft.com/office/2007/relationships/hdphoto" Target="../media/hdphoto6.wdp"/><Relationship Id="rId4" Type="http://schemas.openxmlformats.org/officeDocument/2006/relationships/image" Target="../media/image17.png"/></Relationships>
</file>

<file path=ppt/slides/_rels/slide33.xml.rels><?xml version="1.0" encoding="UTF-8" standalone="yes"?>
<Relationships xmlns="http://schemas.openxmlformats.org/package/2006/relationships"><Relationship Id="rId3" Type="http://schemas.microsoft.com/office/2007/relationships/hdphoto" Target="../media/hdphoto5.wdp"/><Relationship Id="rId7" Type="http://schemas.openxmlformats.org/officeDocument/2006/relationships/image" Target="../media/image19.svg"/><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18.png"/><Relationship Id="rId5" Type="http://schemas.microsoft.com/office/2007/relationships/hdphoto" Target="../media/hdphoto6.wdp"/><Relationship Id="rId4" Type="http://schemas.openxmlformats.org/officeDocument/2006/relationships/image" Target="../media/image17.png"/></Relationships>
</file>

<file path=ppt/slides/_rels/slide4.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6.png"/><Relationship Id="rId1" Type="http://schemas.openxmlformats.org/officeDocument/2006/relationships/slideLayout" Target="../slideLayouts/slideLayout4.xml"/><Relationship Id="rId5" Type="http://schemas.microsoft.com/office/2007/relationships/hdphoto" Target="../media/hdphoto6.wdp"/><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6.png"/><Relationship Id="rId1" Type="http://schemas.openxmlformats.org/officeDocument/2006/relationships/slideLayout" Target="../slideLayouts/slideLayout4.xml"/><Relationship Id="rId5" Type="http://schemas.microsoft.com/office/2007/relationships/hdphoto" Target="../media/hdphoto6.wdp"/><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6.png"/><Relationship Id="rId1" Type="http://schemas.openxmlformats.org/officeDocument/2006/relationships/slideLayout" Target="../slideLayouts/slideLayout4.xml"/><Relationship Id="rId5" Type="http://schemas.microsoft.com/office/2007/relationships/hdphoto" Target="../media/hdphoto6.wdp"/><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6.png"/><Relationship Id="rId1" Type="http://schemas.openxmlformats.org/officeDocument/2006/relationships/slideLayout" Target="../slideLayouts/slideLayout7.xml"/><Relationship Id="rId5" Type="http://schemas.microsoft.com/office/2007/relationships/hdphoto" Target="../media/hdphoto6.wdp"/><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64">
            <a:extLst>
              <a:ext uri="{FF2B5EF4-FFF2-40B4-BE49-F238E27FC236}">
                <a16:creationId xmlns:a16="http://schemas.microsoft.com/office/drawing/2014/main" id="{81EE3945-7B9C-4844-AAC9-1F18A7B89641}"/>
              </a:ext>
            </a:extLst>
          </p:cNvPr>
          <p:cNvSpPr txBox="1">
            <a:spLocks noChangeArrowheads="1"/>
          </p:cNvSpPr>
          <p:nvPr/>
        </p:nvSpPr>
        <p:spPr bwMode="auto">
          <a:xfrm>
            <a:off x="454876" y="2456774"/>
            <a:ext cx="11282248" cy="709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1" hangingPunct="1">
              <a:lnSpc>
                <a:spcPct val="59000"/>
              </a:lnSpc>
              <a:spcBef>
                <a:spcPct val="50000"/>
              </a:spcBef>
            </a:pPr>
            <a:r>
              <a:rPr lang="en-US" sz="6000" b="1">
                <a:solidFill>
                  <a:srgbClr val="E17611"/>
                </a:solidFill>
                <a:latin typeface="UTM Cooper Black" panose="02040603050506020204" pitchFamily="18" charset="0"/>
                <a:ea typeface="微软雅黑" panose="020B0503020204020204" pitchFamily="34" charset="-122"/>
              </a:rPr>
              <a:t>Buôn Chư Lênh đón cô giáo</a:t>
            </a:r>
            <a:endParaRPr lang="en-US" sz="6000" b="1" dirty="0">
              <a:solidFill>
                <a:srgbClr val="E17611"/>
              </a:solidFill>
              <a:latin typeface="UTM Cooper Black" panose="02040603050506020204" pitchFamily="18" charset="0"/>
              <a:ea typeface="微软雅黑" panose="020B0503020204020204" pitchFamily="34" charset="-122"/>
            </a:endParaRPr>
          </a:p>
        </p:txBody>
      </p:sp>
      <p:sp>
        <p:nvSpPr>
          <p:cNvPr id="3" name="文本框 1">
            <a:extLst>
              <a:ext uri="{FF2B5EF4-FFF2-40B4-BE49-F238E27FC236}">
                <a16:creationId xmlns:a16="http://schemas.microsoft.com/office/drawing/2014/main" id="{95DAFD0A-FF70-44FD-B7BB-F83E4F9AB60E}"/>
              </a:ext>
            </a:extLst>
          </p:cNvPr>
          <p:cNvSpPr txBox="1"/>
          <p:nvPr/>
        </p:nvSpPr>
        <p:spPr>
          <a:xfrm>
            <a:off x="-228600" y="1037982"/>
            <a:ext cx="12954000" cy="1200329"/>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altLang="zh-CN" sz="3200" b="1">
                <a:solidFill>
                  <a:srgbClr val="276E2F"/>
                </a:solidFill>
                <a:latin typeface="UTM Cooper Black" panose="02040603050506020204" pitchFamily="18" charset="0"/>
                <a:ea typeface="微软雅黑" panose="020B0503020204020204" pitchFamily="34" charset="-122"/>
              </a:rPr>
              <a:t>Thứ ..., ngày ... tháng ... năm 2021</a:t>
            </a:r>
          </a:p>
          <a:p>
            <a:pPr algn="ctr"/>
            <a:r>
              <a:rPr lang="en-US" altLang="zh-CN" sz="4000" b="1">
                <a:solidFill>
                  <a:srgbClr val="276E2F"/>
                </a:solidFill>
                <a:latin typeface="UTM Cooper Black" panose="02040603050506020204" pitchFamily="18" charset="0"/>
                <a:ea typeface="微软雅黑" panose="020B0503020204020204" pitchFamily="34" charset="-122"/>
              </a:rPr>
              <a:t>Tập đọc</a:t>
            </a:r>
          </a:p>
        </p:txBody>
      </p:sp>
      <p:pic>
        <p:nvPicPr>
          <p:cNvPr id="5" name="Picture 4">
            <a:extLst>
              <a:ext uri="{FF2B5EF4-FFF2-40B4-BE49-F238E27FC236}">
                <a16:creationId xmlns:a16="http://schemas.microsoft.com/office/drawing/2014/main" id="{3BCB2F8F-245F-4561-BE33-3310145A4D26}"/>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4778" b="43000" l="9381" r="20701"/>
                    </a14:imgEffect>
                  </a14:imgLayer>
                </a14:imgProps>
              </a:ext>
              <a:ext uri="{28A0092B-C50C-407E-A947-70E740481C1C}">
                <a14:useLocalDpi xmlns:a14="http://schemas.microsoft.com/office/drawing/2010/main" val="0"/>
              </a:ext>
            </a:extLst>
          </a:blip>
          <a:srcRect l="7966" r="77884" b="52222"/>
          <a:stretch/>
        </p:blipFill>
        <p:spPr>
          <a:xfrm>
            <a:off x="9389102" y="3321713"/>
            <a:ext cx="1693748" cy="4046174"/>
          </a:xfrm>
          <a:prstGeom prst="rect">
            <a:avLst/>
          </a:prstGeom>
        </p:spPr>
      </p:pic>
      <p:pic>
        <p:nvPicPr>
          <p:cNvPr id="6" name="Picture 5">
            <a:extLst>
              <a:ext uri="{FF2B5EF4-FFF2-40B4-BE49-F238E27FC236}">
                <a16:creationId xmlns:a16="http://schemas.microsoft.com/office/drawing/2014/main" id="{7453255E-40AC-4B77-9673-A9A932E049BB}"/>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54392" b="95165" l="29818" r="43044">
                        <a14:foregroundMark x1="32782" y1="54392" x2="39681" y2="57534"/>
                        <a14:foregroundMark x1="30331" y1="74134" x2="30331" y2="74134"/>
                        <a14:foregroundMark x1="30331" y1="74134" x2="30331" y2="74134"/>
                        <a14:foregroundMark x1="42075" y1="72280" x2="42075" y2="72280"/>
                        <a14:foregroundMark x1="42360" y1="72603" x2="42360" y2="72603"/>
                      </a14:backgroundRemoval>
                    </a14:imgEffect>
                  </a14:imgLayer>
                </a14:imgProps>
              </a:ext>
              <a:ext uri="{28A0092B-C50C-407E-A947-70E740481C1C}">
                <a14:useLocalDpi xmlns:a14="http://schemas.microsoft.com/office/drawing/2010/main" val="0"/>
              </a:ext>
            </a:extLst>
          </a:blip>
          <a:srcRect l="28189" t="52132" r="55302"/>
          <a:stretch/>
        </p:blipFill>
        <p:spPr>
          <a:xfrm>
            <a:off x="10359119" y="3852889"/>
            <a:ext cx="1832881" cy="3760138"/>
          </a:xfrm>
          <a:prstGeom prst="rect">
            <a:avLst/>
          </a:prstGeom>
        </p:spPr>
      </p:pic>
      <p:pic>
        <p:nvPicPr>
          <p:cNvPr id="7" name="图形 14">
            <a:extLst>
              <a:ext uri="{FF2B5EF4-FFF2-40B4-BE49-F238E27FC236}">
                <a16:creationId xmlns:a16="http://schemas.microsoft.com/office/drawing/2014/main" id="{99EF96A8-9419-4B83-A4E4-1DE0F07C10C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0" y="6398561"/>
            <a:ext cx="12192000" cy="1007778"/>
          </a:xfrm>
          <a:prstGeom prst="rect">
            <a:avLst/>
          </a:prstGeom>
        </p:spPr>
      </p:pic>
      <p:pic>
        <p:nvPicPr>
          <p:cNvPr id="1026" name="Picture 2" descr="SGK Scan] ✓ Tập đọc: Buôn Chư Lênh đón cô giáo - Sách Giáo Khoa - Học  Online Cùng Sachgiaibaitap.com">
            <a:extLst>
              <a:ext uri="{FF2B5EF4-FFF2-40B4-BE49-F238E27FC236}">
                <a16:creationId xmlns:a16="http://schemas.microsoft.com/office/drawing/2014/main" id="{C2FC91AF-81A9-4CDA-BB0C-B501AB2C1E6A}"/>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10870" t="25555" r="9438" b="41111"/>
          <a:stretch/>
        </p:blipFill>
        <p:spPr bwMode="auto">
          <a:xfrm>
            <a:off x="-39746" y="3175436"/>
            <a:ext cx="5999867" cy="368256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68BC59EE-1AA2-484A-9820-7F515D49510C}"/>
              </a:ext>
            </a:extLst>
          </p:cNvPr>
          <p:cNvSpPr txBox="1"/>
          <p:nvPr/>
        </p:nvSpPr>
        <p:spPr>
          <a:xfrm>
            <a:off x="5334000" y="3672104"/>
            <a:ext cx="5196798" cy="646331"/>
          </a:xfrm>
          <a:prstGeom prst="rect">
            <a:avLst/>
          </a:prstGeom>
          <a:noFill/>
        </p:spPr>
        <p:txBody>
          <a:bodyPr wrap="square" rtlCol="0">
            <a:spAutoFit/>
          </a:bodyPr>
          <a:lstStyle/>
          <a:p>
            <a:pPr algn="ctr"/>
            <a:r>
              <a:rPr lang="en-US" sz="3600">
                <a:solidFill>
                  <a:srgbClr val="AD521E"/>
                </a:solidFill>
                <a:latin typeface="UTM Habano" panose="02040603050506020204" pitchFamily="18" charset="0"/>
              </a:rPr>
              <a:t>Theo Hà Đình Cẩn</a:t>
            </a:r>
          </a:p>
        </p:txBody>
      </p:sp>
      <p:sp>
        <p:nvSpPr>
          <p:cNvPr id="8" name="TextBox 7">
            <a:extLst>
              <a:ext uri="{FF2B5EF4-FFF2-40B4-BE49-F238E27FC236}">
                <a16:creationId xmlns:a16="http://schemas.microsoft.com/office/drawing/2014/main" id="{DE344B39-321F-47B5-B3C9-4E2B460D5EA5}"/>
              </a:ext>
            </a:extLst>
          </p:cNvPr>
          <p:cNvSpPr txBox="1"/>
          <p:nvPr/>
        </p:nvSpPr>
        <p:spPr>
          <a:xfrm>
            <a:off x="6231880" y="4587734"/>
            <a:ext cx="3317889" cy="646331"/>
          </a:xfrm>
          <a:prstGeom prst="rect">
            <a:avLst/>
          </a:prstGeom>
          <a:noFill/>
        </p:spPr>
        <p:txBody>
          <a:bodyPr wrap="square" rtlCol="0">
            <a:spAutoFit/>
          </a:bodyPr>
          <a:lstStyle/>
          <a:p>
            <a:pPr algn="ctr"/>
            <a:r>
              <a:rPr lang="en-US" sz="3600">
                <a:solidFill>
                  <a:srgbClr val="AD521E"/>
                </a:solidFill>
                <a:latin typeface="UTM Habano" panose="02040603050506020204" pitchFamily="18" charset="0"/>
              </a:rPr>
              <a:t>Trang: 144 - 145</a:t>
            </a:r>
          </a:p>
        </p:txBody>
      </p:sp>
    </p:spTree>
    <p:extLst>
      <p:ext uri="{BB962C8B-B14F-4D97-AF65-F5344CB8AC3E}">
        <p14:creationId xmlns:p14="http://schemas.microsoft.com/office/powerpoint/2010/main" val="2145662154"/>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14:presetBounceEnd="40000">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14:bounceEnd="40000">
                                          <p:cBhvr additive="base">
                                            <p:cTn id="12" dur="1250" fill="hold"/>
                                            <p:tgtEl>
                                              <p:spTgt spid="3"/>
                                            </p:tgtEl>
                                            <p:attrNameLst>
                                              <p:attrName>ppt_x</p:attrName>
                                            </p:attrNameLst>
                                          </p:cBhvr>
                                          <p:tavLst>
                                            <p:tav tm="0">
                                              <p:val>
                                                <p:strVal val="0-#ppt_w/2"/>
                                              </p:val>
                                            </p:tav>
                                            <p:tav tm="100000">
                                              <p:val>
                                                <p:strVal val="#ppt_x"/>
                                              </p:val>
                                            </p:tav>
                                          </p:tavLst>
                                        </p:anim>
                                        <p:anim calcmode="lin" valueType="num" p14:bounceEnd="40000">
                                          <p:cBhvr additive="base">
                                            <p:cTn id="13" dur="1250" fill="hold"/>
                                            <p:tgtEl>
                                              <p:spTgt spid="3"/>
                                            </p:tgtEl>
                                            <p:attrNameLst>
                                              <p:attrName>ppt_y</p:attrName>
                                            </p:attrNameLst>
                                          </p:cBhvr>
                                          <p:tavLst>
                                            <p:tav tm="0">
                                              <p:val>
                                                <p:strVal val="#ppt_y"/>
                                              </p:val>
                                            </p:tav>
                                            <p:tav tm="100000">
                                              <p:val>
                                                <p:strVal val="#ppt_y"/>
                                              </p:val>
                                            </p:tav>
                                          </p:tavLst>
                                        </p:anim>
                                      </p:childTnLst>
                                    </p:cTn>
                                  </p:par>
                                </p:childTnLst>
                              </p:cTn>
                            </p:par>
                            <p:par>
                              <p:cTn id="14" fill="hold">
                                <p:stCondLst>
                                  <p:cond delay="1750"/>
                                </p:stCondLst>
                                <p:childTnLst>
                                  <p:par>
                                    <p:cTn id="15" presetID="2" presetClass="entr" presetSubtype="2" fill="hold" grpId="0" nodeType="afterEffect" p14:presetBounceEnd="40000">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14:bounceEnd="40000">
                                          <p:cBhvr additive="base">
                                            <p:cTn id="17" dur="1250" fill="hold"/>
                                            <p:tgtEl>
                                              <p:spTgt spid="2"/>
                                            </p:tgtEl>
                                            <p:attrNameLst>
                                              <p:attrName>ppt_x</p:attrName>
                                            </p:attrNameLst>
                                          </p:cBhvr>
                                          <p:tavLst>
                                            <p:tav tm="0">
                                              <p:val>
                                                <p:strVal val="1+#ppt_w/2"/>
                                              </p:val>
                                            </p:tav>
                                            <p:tav tm="100000">
                                              <p:val>
                                                <p:strVal val="#ppt_x"/>
                                              </p:val>
                                            </p:tav>
                                          </p:tavLst>
                                        </p:anim>
                                        <p:anim calcmode="lin" valueType="num" p14:bounceEnd="40000">
                                          <p:cBhvr additive="base">
                                            <p:cTn id="18" dur="1250" fill="hold"/>
                                            <p:tgtEl>
                                              <p:spTgt spid="2"/>
                                            </p:tgtEl>
                                            <p:attrNameLst>
                                              <p:attrName>ppt_y</p:attrName>
                                            </p:attrNameLst>
                                          </p:cBhvr>
                                          <p:tavLst>
                                            <p:tav tm="0">
                                              <p:val>
                                                <p:strVal val="#ppt_y"/>
                                              </p:val>
                                            </p:tav>
                                            <p:tav tm="100000">
                                              <p:val>
                                                <p:strVal val="#ppt_y"/>
                                              </p:val>
                                            </p:tav>
                                          </p:tavLst>
                                        </p:anim>
                                      </p:childTnLst>
                                    </p:cTn>
                                  </p:par>
                                  <p:par>
                                    <p:cTn id="19" presetID="2" presetClass="entr" presetSubtype="8" fill="hold" grpId="0" nodeType="withEffect" p14:presetBounceEnd="40000">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14:bounceEnd="40000">
                                          <p:cBhvr additive="base">
                                            <p:cTn id="21" dur="1250" fill="hold"/>
                                            <p:tgtEl>
                                              <p:spTgt spid="4"/>
                                            </p:tgtEl>
                                            <p:attrNameLst>
                                              <p:attrName>ppt_x</p:attrName>
                                            </p:attrNameLst>
                                          </p:cBhvr>
                                          <p:tavLst>
                                            <p:tav tm="0">
                                              <p:val>
                                                <p:strVal val="0-#ppt_w/2"/>
                                              </p:val>
                                            </p:tav>
                                            <p:tav tm="100000">
                                              <p:val>
                                                <p:strVal val="#ppt_x"/>
                                              </p:val>
                                            </p:tav>
                                          </p:tavLst>
                                        </p:anim>
                                        <p:anim calcmode="lin" valueType="num" p14:bounceEnd="40000">
                                          <p:cBhvr additive="base">
                                            <p:cTn id="22" dur="1250" fill="hold"/>
                                            <p:tgtEl>
                                              <p:spTgt spid="4"/>
                                            </p:tgtEl>
                                            <p:attrNameLst>
                                              <p:attrName>ppt_y</p:attrName>
                                            </p:attrNameLst>
                                          </p:cBhvr>
                                          <p:tavLst>
                                            <p:tav tm="0">
                                              <p:val>
                                                <p:strVal val="#ppt_y"/>
                                              </p:val>
                                            </p:tav>
                                            <p:tav tm="100000">
                                              <p:val>
                                                <p:strVal val="#ppt_y"/>
                                              </p:val>
                                            </p:tav>
                                          </p:tavLst>
                                        </p:anim>
                                      </p:childTnLst>
                                    </p:cTn>
                                  </p:par>
                                  <p:par>
                                    <p:cTn id="23" presetID="2" presetClass="entr" presetSubtype="8" fill="hold" nodeType="with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0-#ppt_w/2"/>
                                              </p:val>
                                            </p:tav>
                                            <p:tav tm="100000">
                                              <p:val>
                                                <p:strVal val="#ppt_x"/>
                                              </p:val>
                                            </p:tav>
                                          </p:tavLst>
                                        </p:anim>
                                        <p:anim calcmode="lin" valueType="num">
                                          <p:cBhvr additive="base">
                                            <p:cTn id="26" dur="500" fill="hold"/>
                                            <p:tgtEl>
                                              <p:spTgt spid="5"/>
                                            </p:tgtEl>
                                            <p:attrNameLst>
                                              <p:attrName>ppt_y</p:attrName>
                                            </p:attrNameLst>
                                          </p:cBhvr>
                                          <p:tavLst>
                                            <p:tav tm="0">
                                              <p:val>
                                                <p:strVal val="#ppt_y"/>
                                              </p:val>
                                            </p:tav>
                                            <p:tav tm="100000">
                                              <p:val>
                                                <p:strVal val="#ppt_y"/>
                                              </p:val>
                                            </p:tav>
                                          </p:tavLst>
                                        </p:anim>
                                      </p:childTnLst>
                                    </p:cTn>
                                  </p:par>
                                  <p:par>
                                    <p:cTn id="27" presetID="2" presetClass="entr" presetSubtype="2" fill="hold" nodeType="with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additive="base">
                                            <p:cTn id="29" dur="500" fill="hold"/>
                                            <p:tgtEl>
                                              <p:spTgt spid="6"/>
                                            </p:tgtEl>
                                            <p:attrNameLst>
                                              <p:attrName>ppt_x</p:attrName>
                                            </p:attrNameLst>
                                          </p:cBhvr>
                                          <p:tavLst>
                                            <p:tav tm="0">
                                              <p:val>
                                                <p:strVal val="1+#ppt_w/2"/>
                                              </p:val>
                                            </p:tav>
                                            <p:tav tm="100000">
                                              <p:val>
                                                <p:strVal val="#ppt_x"/>
                                              </p:val>
                                            </p:tav>
                                          </p:tavLst>
                                        </p:anim>
                                        <p:anim calcmode="lin" valueType="num">
                                          <p:cBhvr additive="base">
                                            <p:cTn id="30" dur="500" fill="hold"/>
                                            <p:tgtEl>
                                              <p:spTgt spid="6"/>
                                            </p:tgtEl>
                                            <p:attrNameLst>
                                              <p:attrName>ppt_y</p:attrName>
                                            </p:attrNameLst>
                                          </p:cBhvr>
                                          <p:tavLst>
                                            <p:tav tm="0">
                                              <p:val>
                                                <p:strVal val="#ppt_y"/>
                                              </p:val>
                                            </p:tav>
                                            <p:tav tm="100000">
                                              <p:val>
                                                <p:strVal val="#ppt_y"/>
                                              </p:val>
                                            </p:tav>
                                          </p:tavLst>
                                        </p:anim>
                                      </p:childTnLst>
                                    </p:cTn>
                                  </p:par>
                                  <p:par>
                                    <p:cTn id="31" presetID="6" presetClass="emph" presetSubtype="0" autoRev="1" fill="hold" grpId="1" nodeType="withEffect">
                                      <p:stCondLst>
                                        <p:cond delay="0"/>
                                      </p:stCondLst>
                                      <p:childTnLst>
                                        <p:animScale>
                                          <p:cBhvr>
                                            <p:cTn id="32" dur="2000" fill="hold"/>
                                            <p:tgtEl>
                                              <p:spTgt spid="2"/>
                                            </p:tgtEl>
                                          </p:cBhvr>
                                          <p:by x="150000" y="150000"/>
                                        </p:animScale>
                                      </p:childTnLst>
                                    </p:cTn>
                                  </p:par>
                                  <p:par>
                                    <p:cTn id="33" presetID="2" presetClass="entr" presetSubtype="8" fill="hold" grpId="0" nodeType="withEffect" p14:presetBounceEnd="40000">
                                      <p:stCondLst>
                                        <p:cond delay="0"/>
                                      </p:stCondLst>
                                      <p:childTnLst>
                                        <p:set>
                                          <p:cBhvr>
                                            <p:cTn id="34" dur="1" fill="hold">
                                              <p:stCondLst>
                                                <p:cond delay="0"/>
                                              </p:stCondLst>
                                            </p:cTn>
                                            <p:tgtEl>
                                              <p:spTgt spid="8"/>
                                            </p:tgtEl>
                                            <p:attrNameLst>
                                              <p:attrName>style.visibility</p:attrName>
                                            </p:attrNameLst>
                                          </p:cBhvr>
                                          <p:to>
                                            <p:strVal val="visible"/>
                                          </p:to>
                                        </p:set>
                                        <p:anim calcmode="lin" valueType="num" p14:bounceEnd="40000">
                                          <p:cBhvr additive="base">
                                            <p:cTn id="35" dur="1250" fill="hold"/>
                                            <p:tgtEl>
                                              <p:spTgt spid="8"/>
                                            </p:tgtEl>
                                            <p:attrNameLst>
                                              <p:attrName>ppt_x</p:attrName>
                                            </p:attrNameLst>
                                          </p:cBhvr>
                                          <p:tavLst>
                                            <p:tav tm="0">
                                              <p:val>
                                                <p:strVal val="0-#ppt_w/2"/>
                                              </p:val>
                                            </p:tav>
                                            <p:tav tm="100000">
                                              <p:val>
                                                <p:strVal val="#ppt_x"/>
                                              </p:val>
                                            </p:tav>
                                          </p:tavLst>
                                        </p:anim>
                                        <p:anim calcmode="lin" valueType="num" p14:bounceEnd="40000">
                                          <p:cBhvr additive="base">
                                            <p:cTn id="36" dur="125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nodeType="clickEffect">
                                      <p:stCondLst>
                                        <p:cond delay="0"/>
                                      </p:stCondLst>
                                      <p:childTnLst>
                                        <p:set>
                                          <p:cBhvr>
                                            <p:cTn id="40" dur="1" fill="hold">
                                              <p:stCondLst>
                                                <p:cond delay="0"/>
                                              </p:stCondLst>
                                            </p:cTn>
                                            <p:tgtEl>
                                              <p:spTgt spid="1026"/>
                                            </p:tgtEl>
                                            <p:attrNameLst>
                                              <p:attrName>style.visibility</p:attrName>
                                            </p:attrNameLst>
                                          </p:cBhvr>
                                          <p:to>
                                            <p:strVal val="visible"/>
                                          </p:to>
                                        </p:set>
                                        <p:anim calcmode="lin" valueType="num">
                                          <p:cBhvr>
                                            <p:cTn id="41" dur="500" fill="hold"/>
                                            <p:tgtEl>
                                              <p:spTgt spid="1026"/>
                                            </p:tgtEl>
                                            <p:attrNameLst>
                                              <p:attrName>ppt_w</p:attrName>
                                            </p:attrNameLst>
                                          </p:cBhvr>
                                          <p:tavLst>
                                            <p:tav tm="0">
                                              <p:val>
                                                <p:fltVal val="0"/>
                                              </p:val>
                                            </p:tav>
                                            <p:tav tm="100000">
                                              <p:val>
                                                <p:strVal val="#ppt_w"/>
                                              </p:val>
                                            </p:tav>
                                          </p:tavLst>
                                        </p:anim>
                                        <p:anim calcmode="lin" valueType="num">
                                          <p:cBhvr>
                                            <p:cTn id="42" dur="500" fill="hold"/>
                                            <p:tgtEl>
                                              <p:spTgt spid="1026"/>
                                            </p:tgtEl>
                                            <p:attrNameLst>
                                              <p:attrName>ppt_h</p:attrName>
                                            </p:attrNameLst>
                                          </p:cBhvr>
                                          <p:tavLst>
                                            <p:tav tm="0">
                                              <p:val>
                                                <p:fltVal val="0"/>
                                              </p:val>
                                            </p:tav>
                                            <p:tav tm="100000">
                                              <p:val>
                                                <p:strVal val="#ppt_h"/>
                                              </p:val>
                                            </p:tav>
                                          </p:tavLst>
                                        </p:anim>
                                        <p:animEffect transition="in" filter="fade">
                                          <p:cBhvr>
                                            <p:cTn id="43"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p:bldP spid="4" grpId="0"/>
          <p:bldP spid="8"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1250" fill="hold"/>
                                            <p:tgtEl>
                                              <p:spTgt spid="3"/>
                                            </p:tgtEl>
                                            <p:attrNameLst>
                                              <p:attrName>ppt_x</p:attrName>
                                            </p:attrNameLst>
                                          </p:cBhvr>
                                          <p:tavLst>
                                            <p:tav tm="0">
                                              <p:val>
                                                <p:strVal val="0-#ppt_w/2"/>
                                              </p:val>
                                            </p:tav>
                                            <p:tav tm="100000">
                                              <p:val>
                                                <p:strVal val="#ppt_x"/>
                                              </p:val>
                                            </p:tav>
                                          </p:tavLst>
                                        </p:anim>
                                        <p:anim calcmode="lin" valueType="num">
                                          <p:cBhvr additive="base">
                                            <p:cTn id="13" dur="1250" fill="hold"/>
                                            <p:tgtEl>
                                              <p:spTgt spid="3"/>
                                            </p:tgtEl>
                                            <p:attrNameLst>
                                              <p:attrName>ppt_y</p:attrName>
                                            </p:attrNameLst>
                                          </p:cBhvr>
                                          <p:tavLst>
                                            <p:tav tm="0">
                                              <p:val>
                                                <p:strVal val="#ppt_y"/>
                                              </p:val>
                                            </p:tav>
                                            <p:tav tm="100000">
                                              <p:val>
                                                <p:strVal val="#ppt_y"/>
                                              </p:val>
                                            </p:tav>
                                          </p:tavLst>
                                        </p:anim>
                                      </p:childTnLst>
                                    </p:cTn>
                                  </p:par>
                                </p:childTnLst>
                              </p:cTn>
                            </p:par>
                            <p:par>
                              <p:cTn id="14" fill="hold">
                                <p:stCondLst>
                                  <p:cond delay="1750"/>
                                </p:stCondLst>
                                <p:childTnLst>
                                  <p:par>
                                    <p:cTn id="15" presetID="2" presetClass="entr" presetSubtype="2" fill="hold" grpId="0" nodeType="after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1250" fill="hold"/>
                                            <p:tgtEl>
                                              <p:spTgt spid="2"/>
                                            </p:tgtEl>
                                            <p:attrNameLst>
                                              <p:attrName>ppt_x</p:attrName>
                                            </p:attrNameLst>
                                          </p:cBhvr>
                                          <p:tavLst>
                                            <p:tav tm="0">
                                              <p:val>
                                                <p:strVal val="1+#ppt_w/2"/>
                                              </p:val>
                                            </p:tav>
                                            <p:tav tm="100000">
                                              <p:val>
                                                <p:strVal val="#ppt_x"/>
                                              </p:val>
                                            </p:tav>
                                          </p:tavLst>
                                        </p:anim>
                                        <p:anim calcmode="lin" valueType="num">
                                          <p:cBhvr additive="base">
                                            <p:cTn id="18" dur="1250" fill="hold"/>
                                            <p:tgtEl>
                                              <p:spTgt spid="2"/>
                                            </p:tgtEl>
                                            <p:attrNameLst>
                                              <p:attrName>ppt_y</p:attrName>
                                            </p:attrNameLst>
                                          </p:cBhvr>
                                          <p:tavLst>
                                            <p:tav tm="0">
                                              <p:val>
                                                <p:strVal val="#ppt_y"/>
                                              </p:val>
                                            </p:tav>
                                            <p:tav tm="100000">
                                              <p:val>
                                                <p:strVal val="#ppt_y"/>
                                              </p:val>
                                            </p:tav>
                                          </p:tavLst>
                                        </p:anim>
                                      </p:childTnLst>
                                    </p:cTn>
                                  </p:par>
                                  <p:par>
                                    <p:cTn id="19" presetID="2" presetClass="entr" presetSubtype="8"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additive="base">
                                            <p:cTn id="21" dur="1250" fill="hold"/>
                                            <p:tgtEl>
                                              <p:spTgt spid="4"/>
                                            </p:tgtEl>
                                            <p:attrNameLst>
                                              <p:attrName>ppt_x</p:attrName>
                                            </p:attrNameLst>
                                          </p:cBhvr>
                                          <p:tavLst>
                                            <p:tav tm="0">
                                              <p:val>
                                                <p:strVal val="0-#ppt_w/2"/>
                                              </p:val>
                                            </p:tav>
                                            <p:tav tm="100000">
                                              <p:val>
                                                <p:strVal val="#ppt_x"/>
                                              </p:val>
                                            </p:tav>
                                          </p:tavLst>
                                        </p:anim>
                                        <p:anim calcmode="lin" valueType="num">
                                          <p:cBhvr additive="base">
                                            <p:cTn id="22" dur="1250" fill="hold"/>
                                            <p:tgtEl>
                                              <p:spTgt spid="4"/>
                                            </p:tgtEl>
                                            <p:attrNameLst>
                                              <p:attrName>ppt_y</p:attrName>
                                            </p:attrNameLst>
                                          </p:cBhvr>
                                          <p:tavLst>
                                            <p:tav tm="0">
                                              <p:val>
                                                <p:strVal val="#ppt_y"/>
                                              </p:val>
                                            </p:tav>
                                            <p:tav tm="100000">
                                              <p:val>
                                                <p:strVal val="#ppt_y"/>
                                              </p:val>
                                            </p:tav>
                                          </p:tavLst>
                                        </p:anim>
                                      </p:childTnLst>
                                    </p:cTn>
                                  </p:par>
                                  <p:par>
                                    <p:cTn id="23" presetID="2" presetClass="entr" presetSubtype="8" fill="hold" nodeType="with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0-#ppt_w/2"/>
                                              </p:val>
                                            </p:tav>
                                            <p:tav tm="100000">
                                              <p:val>
                                                <p:strVal val="#ppt_x"/>
                                              </p:val>
                                            </p:tav>
                                          </p:tavLst>
                                        </p:anim>
                                        <p:anim calcmode="lin" valueType="num">
                                          <p:cBhvr additive="base">
                                            <p:cTn id="26" dur="500" fill="hold"/>
                                            <p:tgtEl>
                                              <p:spTgt spid="5"/>
                                            </p:tgtEl>
                                            <p:attrNameLst>
                                              <p:attrName>ppt_y</p:attrName>
                                            </p:attrNameLst>
                                          </p:cBhvr>
                                          <p:tavLst>
                                            <p:tav tm="0">
                                              <p:val>
                                                <p:strVal val="#ppt_y"/>
                                              </p:val>
                                            </p:tav>
                                            <p:tav tm="100000">
                                              <p:val>
                                                <p:strVal val="#ppt_y"/>
                                              </p:val>
                                            </p:tav>
                                          </p:tavLst>
                                        </p:anim>
                                      </p:childTnLst>
                                    </p:cTn>
                                  </p:par>
                                  <p:par>
                                    <p:cTn id="27" presetID="2" presetClass="entr" presetSubtype="2" fill="hold" nodeType="with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additive="base">
                                            <p:cTn id="29" dur="500" fill="hold"/>
                                            <p:tgtEl>
                                              <p:spTgt spid="6"/>
                                            </p:tgtEl>
                                            <p:attrNameLst>
                                              <p:attrName>ppt_x</p:attrName>
                                            </p:attrNameLst>
                                          </p:cBhvr>
                                          <p:tavLst>
                                            <p:tav tm="0">
                                              <p:val>
                                                <p:strVal val="1+#ppt_w/2"/>
                                              </p:val>
                                            </p:tav>
                                            <p:tav tm="100000">
                                              <p:val>
                                                <p:strVal val="#ppt_x"/>
                                              </p:val>
                                            </p:tav>
                                          </p:tavLst>
                                        </p:anim>
                                        <p:anim calcmode="lin" valueType="num">
                                          <p:cBhvr additive="base">
                                            <p:cTn id="30" dur="500" fill="hold"/>
                                            <p:tgtEl>
                                              <p:spTgt spid="6"/>
                                            </p:tgtEl>
                                            <p:attrNameLst>
                                              <p:attrName>ppt_y</p:attrName>
                                            </p:attrNameLst>
                                          </p:cBhvr>
                                          <p:tavLst>
                                            <p:tav tm="0">
                                              <p:val>
                                                <p:strVal val="#ppt_y"/>
                                              </p:val>
                                            </p:tav>
                                            <p:tav tm="100000">
                                              <p:val>
                                                <p:strVal val="#ppt_y"/>
                                              </p:val>
                                            </p:tav>
                                          </p:tavLst>
                                        </p:anim>
                                      </p:childTnLst>
                                    </p:cTn>
                                  </p:par>
                                  <p:par>
                                    <p:cTn id="31" presetID="6" presetClass="emph" presetSubtype="0" autoRev="1" fill="hold" grpId="1" nodeType="withEffect">
                                      <p:stCondLst>
                                        <p:cond delay="0"/>
                                      </p:stCondLst>
                                      <p:childTnLst>
                                        <p:animScale>
                                          <p:cBhvr>
                                            <p:cTn id="32" dur="2000" fill="hold"/>
                                            <p:tgtEl>
                                              <p:spTgt spid="2"/>
                                            </p:tgtEl>
                                          </p:cBhvr>
                                          <p:by x="150000" y="150000"/>
                                        </p:animScale>
                                      </p:childTnLst>
                                    </p:cTn>
                                  </p:par>
                                  <p:par>
                                    <p:cTn id="33" presetID="2" presetClass="entr" presetSubtype="8" fill="hold" grpId="0" nodeType="withEffect">
                                      <p:stCondLst>
                                        <p:cond delay="0"/>
                                      </p:stCondLst>
                                      <p:childTnLst>
                                        <p:set>
                                          <p:cBhvr>
                                            <p:cTn id="34" dur="1" fill="hold">
                                              <p:stCondLst>
                                                <p:cond delay="0"/>
                                              </p:stCondLst>
                                            </p:cTn>
                                            <p:tgtEl>
                                              <p:spTgt spid="8"/>
                                            </p:tgtEl>
                                            <p:attrNameLst>
                                              <p:attrName>style.visibility</p:attrName>
                                            </p:attrNameLst>
                                          </p:cBhvr>
                                          <p:to>
                                            <p:strVal val="visible"/>
                                          </p:to>
                                        </p:set>
                                        <p:anim calcmode="lin" valueType="num">
                                          <p:cBhvr additive="base">
                                            <p:cTn id="35" dur="1250" fill="hold"/>
                                            <p:tgtEl>
                                              <p:spTgt spid="8"/>
                                            </p:tgtEl>
                                            <p:attrNameLst>
                                              <p:attrName>ppt_x</p:attrName>
                                            </p:attrNameLst>
                                          </p:cBhvr>
                                          <p:tavLst>
                                            <p:tav tm="0">
                                              <p:val>
                                                <p:strVal val="0-#ppt_w/2"/>
                                              </p:val>
                                            </p:tav>
                                            <p:tav tm="100000">
                                              <p:val>
                                                <p:strVal val="#ppt_x"/>
                                              </p:val>
                                            </p:tav>
                                          </p:tavLst>
                                        </p:anim>
                                        <p:anim calcmode="lin" valueType="num">
                                          <p:cBhvr additive="base">
                                            <p:cTn id="36" dur="125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nodeType="clickEffect">
                                      <p:stCondLst>
                                        <p:cond delay="0"/>
                                      </p:stCondLst>
                                      <p:childTnLst>
                                        <p:set>
                                          <p:cBhvr>
                                            <p:cTn id="40" dur="1" fill="hold">
                                              <p:stCondLst>
                                                <p:cond delay="0"/>
                                              </p:stCondLst>
                                            </p:cTn>
                                            <p:tgtEl>
                                              <p:spTgt spid="1026"/>
                                            </p:tgtEl>
                                            <p:attrNameLst>
                                              <p:attrName>style.visibility</p:attrName>
                                            </p:attrNameLst>
                                          </p:cBhvr>
                                          <p:to>
                                            <p:strVal val="visible"/>
                                          </p:to>
                                        </p:set>
                                        <p:anim calcmode="lin" valueType="num">
                                          <p:cBhvr>
                                            <p:cTn id="41" dur="500" fill="hold"/>
                                            <p:tgtEl>
                                              <p:spTgt spid="1026"/>
                                            </p:tgtEl>
                                            <p:attrNameLst>
                                              <p:attrName>ppt_w</p:attrName>
                                            </p:attrNameLst>
                                          </p:cBhvr>
                                          <p:tavLst>
                                            <p:tav tm="0">
                                              <p:val>
                                                <p:fltVal val="0"/>
                                              </p:val>
                                            </p:tav>
                                            <p:tav tm="100000">
                                              <p:val>
                                                <p:strVal val="#ppt_w"/>
                                              </p:val>
                                            </p:tav>
                                          </p:tavLst>
                                        </p:anim>
                                        <p:anim calcmode="lin" valueType="num">
                                          <p:cBhvr>
                                            <p:cTn id="42" dur="500" fill="hold"/>
                                            <p:tgtEl>
                                              <p:spTgt spid="1026"/>
                                            </p:tgtEl>
                                            <p:attrNameLst>
                                              <p:attrName>ppt_h</p:attrName>
                                            </p:attrNameLst>
                                          </p:cBhvr>
                                          <p:tavLst>
                                            <p:tav tm="0">
                                              <p:val>
                                                <p:fltVal val="0"/>
                                              </p:val>
                                            </p:tav>
                                            <p:tav tm="100000">
                                              <p:val>
                                                <p:strVal val="#ppt_h"/>
                                              </p:val>
                                            </p:tav>
                                          </p:tavLst>
                                        </p:anim>
                                        <p:animEffect transition="in" filter="fade">
                                          <p:cBhvr>
                                            <p:cTn id="43"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p:bldP spid="4" grpId="0"/>
          <p:bldP spid="8" grpId="0"/>
        </p:bld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loud 3">
            <a:extLst>
              <a:ext uri="{FF2B5EF4-FFF2-40B4-BE49-F238E27FC236}">
                <a16:creationId xmlns:a16="http://schemas.microsoft.com/office/drawing/2014/main" id="{58981196-B7F7-4782-A0DD-00275A5EE39D}"/>
              </a:ext>
            </a:extLst>
          </p:cNvPr>
          <p:cNvSpPr/>
          <p:nvPr/>
        </p:nvSpPr>
        <p:spPr>
          <a:xfrm>
            <a:off x="3684590" y="609600"/>
            <a:ext cx="4419600" cy="1447800"/>
          </a:xfrm>
          <a:prstGeom prst="cloud">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4400" b="1">
                <a:solidFill>
                  <a:srgbClr val="FF0000"/>
                </a:solidFill>
                <a:latin typeface="Times New Roman" panose="02020603050405020304" pitchFamily="18" charset="0"/>
                <a:cs typeface="Times New Roman" panose="02020603050405020304" pitchFamily="18" charset="0"/>
              </a:rPr>
              <a:t>Từ mới</a:t>
            </a:r>
          </a:p>
        </p:txBody>
      </p:sp>
      <p:sp>
        <p:nvSpPr>
          <p:cNvPr id="5" name="Text Box 21">
            <a:hlinkClick r:id="rId2" action="ppaction://hlinksldjump"/>
            <a:extLst>
              <a:ext uri="{FF2B5EF4-FFF2-40B4-BE49-F238E27FC236}">
                <a16:creationId xmlns:a16="http://schemas.microsoft.com/office/drawing/2014/main" id="{996C60CF-F72B-4098-B9E1-64E3FB954B7C}"/>
              </a:ext>
            </a:extLst>
          </p:cNvPr>
          <p:cNvSpPr txBox="1">
            <a:spLocks noChangeArrowheads="1"/>
          </p:cNvSpPr>
          <p:nvPr/>
        </p:nvSpPr>
        <p:spPr bwMode="auto">
          <a:xfrm>
            <a:off x="867229" y="3629049"/>
            <a:ext cx="2846390" cy="70788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lnSpc>
                <a:spcPct val="100000"/>
              </a:lnSpc>
              <a:spcBef>
                <a:spcPct val="50000"/>
              </a:spcBef>
              <a:buFontTx/>
              <a:buNone/>
            </a:pPr>
            <a:r>
              <a:rPr lang="en-US" altLang="en-US" sz="4000" b="1">
                <a:solidFill>
                  <a:srgbClr val="000000"/>
                </a:solidFill>
                <a:latin typeface="Times New Roman" panose="02020603050405020304" pitchFamily="18" charset="0"/>
              </a:rPr>
              <a:t>Nghi thức:</a:t>
            </a:r>
          </a:p>
        </p:txBody>
      </p:sp>
      <p:sp>
        <p:nvSpPr>
          <p:cNvPr id="7" name="Text Box 24">
            <a:hlinkClick r:id="rId3" action="ppaction://hlinksldjump"/>
            <a:extLst>
              <a:ext uri="{FF2B5EF4-FFF2-40B4-BE49-F238E27FC236}">
                <a16:creationId xmlns:a16="http://schemas.microsoft.com/office/drawing/2014/main" id="{2BFEDB78-68D0-4927-8020-23D044518DCA}"/>
              </a:ext>
            </a:extLst>
          </p:cNvPr>
          <p:cNvSpPr txBox="1">
            <a:spLocks noChangeArrowheads="1"/>
          </p:cNvSpPr>
          <p:nvPr/>
        </p:nvSpPr>
        <p:spPr bwMode="auto">
          <a:xfrm>
            <a:off x="881743" y="5255449"/>
            <a:ext cx="1447800" cy="70788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lnSpc>
                <a:spcPct val="100000"/>
              </a:lnSpc>
              <a:spcBef>
                <a:spcPct val="50000"/>
              </a:spcBef>
              <a:buFontTx/>
              <a:buNone/>
            </a:pPr>
            <a:r>
              <a:rPr lang="en-US" altLang="en-US" sz="4000" b="1">
                <a:solidFill>
                  <a:srgbClr val="000000"/>
                </a:solidFill>
                <a:latin typeface="Times New Roman" panose="02020603050405020304" pitchFamily="18" charset="0"/>
              </a:rPr>
              <a:t>Gùi:</a:t>
            </a:r>
          </a:p>
        </p:txBody>
      </p:sp>
      <p:sp>
        <p:nvSpPr>
          <p:cNvPr id="8" name="Text Box 84">
            <a:hlinkClick r:id="rId4" action="ppaction://hlinksldjump"/>
            <a:extLst>
              <a:ext uri="{FF2B5EF4-FFF2-40B4-BE49-F238E27FC236}">
                <a16:creationId xmlns:a16="http://schemas.microsoft.com/office/drawing/2014/main" id="{A548CEEF-4492-4EA4-94A1-BA21B46CF51D}"/>
              </a:ext>
            </a:extLst>
          </p:cNvPr>
          <p:cNvSpPr txBox="1">
            <a:spLocks noChangeArrowheads="1"/>
          </p:cNvSpPr>
          <p:nvPr/>
        </p:nvSpPr>
        <p:spPr bwMode="auto">
          <a:xfrm>
            <a:off x="914400" y="2315304"/>
            <a:ext cx="1524000" cy="70788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lnSpc>
                <a:spcPct val="100000"/>
              </a:lnSpc>
              <a:spcBef>
                <a:spcPct val="50000"/>
              </a:spcBef>
              <a:buFontTx/>
              <a:buNone/>
            </a:pPr>
            <a:r>
              <a:rPr lang="en-US" altLang="en-US" sz="4000" b="1">
                <a:solidFill>
                  <a:srgbClr val="000000"/>
                </a:solidFill>
                <a:latin typeface="Times New Roman" panose="02020603050405020304" pitchFamily="18" charset="0"/>
              </a:rPr>
              <a:t>Buôn:</a:t>
            </a:r>
          </a:p>
        </p:txBody>
      </p:sp>
      <p:sp>
        <p:nvSpPr>
          <p:cNvPr id="9" name="TextBox 8">
            <a:extLst>
              <a:ext uri="{FF2B5EF4-FFF2-40B4-BE49-F238E27FC236}">
                <a16:creationId xmlns:a16="http://schemas.microsoft.com/office/drawing/2014/main" id="{3BD88A9B-1C60-4AAF-B53F-E69949E289D3}"/>
              </a:ext>
            </a:extLst>
          </p:cNvPr>
          <p:cNvSpPr txBox="1"/>
          <p:nvPr/>
        </p:nvSpPr>
        <p:spPr>
          <a:xfrm>
            <a:off x="3445555" y="2315304"/>
            <a:ext cx="4598990" cy="707886"/>
          </a:xfrm>
          <a:prstGeom prst="rect">
            <a:avLst/>
          </a:prstGeom>
          <a:noFill/>
        </p:spPr>
        <p:txBody>
          <a:bodyPr wrap="square">
            <a:spAutoFit/>
          </a:bodyPr>
          <a:lstStyle/>
          <a:p>
            <a:r>
              <a:rPr lang="en-US" sz="4000" b="1">
                <a:solidFill>
                  <a:srgbClr val="002060"/>
                </a:solidFill>
                <a:latin typeface="Times New Roman" panose="02020603050405020304" pitchFamily="18" charset="0"/>
              </a:rPr>
              <a:t>Làng ở Tây Nguyên</a:t>
            </a:r>
            <a:endParaRPr lang="en-US" sz="4000"/>
          </a:p>
        </p:txBody>
      </p:sp>
      <p:sp>
        <p:nvSpPr>
          <p:cNvPr id="10" name="TextBox 9">
            <a:extLst>
              <a:ext uri="{FF2B5EF4-FFF2-40B4-BE49-F238E27FC236}">
                <a16:creationId xmlns:a16="http://schemas.microsoft.com/office/drawing/2014/main" id="{82407232-1721-4DD6-ACAE-0D7BF9476182}"/>
              </a:ext>
            </a:extLst>
          </p:cNvPr>
          <p:cNvSpPr txBox="1"/>
          <p:nvPr/>
        </p:nvSpPr>
        <p:spPr>
          <a:xfrm>
            <a:off x="3445555" y="3321273"/>
            <a:ext cx="8441645" cy="1323439"/>
          </a:xfrm>
          <a:prstGeom prst="rect">
            <a:avLst/>
          </a:prstGeom>
          <a:noFill/>
        </p:spPr>
        <p:txBody>
          <a:bodyPr wrap="square">
            <a:spAutoFit/>
          </a:bodyPr>
          <a:lstStyle/>
          <a:p>
            <a:r>
              <a:rPr kumimoji="0" lang="en-US" sz="4000" b="1" i="0" u="none" strike="noStrike" kern="1200" cap="none" spc="0" normalizeH="0" baseline="0" noProof="0">
                <a:ln>
                  <a:noFill/>
                </a:ln>
                <a:solidFill>
                  <a:srgbClr val="006699">
                    <a:lumMod val="95000"/>
                    <a:lumOff val="5000"/>
                  </a:srgbClr>
                </a:solidFill>
                <a:effectLst/>
                <a:uLnTx/>
                <a:uFillTx/>
                <a:latin typeface="Times New Roman" panose="02020603050405020304" pitchFamily="18" charset="0"/>
              </a:rPr>
              <a:t>Quy định về cách thức tiếp khách hay tiến hành các buổi lễ</a:t>
            </a:r>
            <a:endParaRPr lang="en-US" sz="4000"/>
          </a:p>
        </p:txBody>
      </p:sp>
      <p:sp>
        <p:nvSpPr>
          <p:cNvPr id="12" name="TextBox 11">
            <a:extLst>
              <a:ext uri="{FF2B5EF4-FFF2-40B4-BE49-F238E27FC236}">
                <a16:creationId xmlns:a16="http://schemas.microsoft.com/office/drawing/2014/main" id="{28BC20AE-9882-4FE9-8A0F-AAD6B7A6F508}"/>
              </a:ext>
            </a:extLst>
          </p:cNvPr>
          <p:cNvSpPr txBox="1"/>
          <p:nvPr/>
        </p:nvSpPr>
        <p:spPr>
          <a:xfrm>
            <a:off x="3445555" y="4947673"/>
            <a:ext cx="9448800" cy="1323439"/>
          </a:xfrm>
          <a:prstGeom prst="rect">
            <a:avLst/>
          </a:prstGeom>
          <a:noFill/>
        </p:spPr>
        <p:txBody>
          <a:bodyPr wrap="square">
            <a:spAutoFit/>
          </a:bodyPr>
          <a:lstStyle/>
          <a:p>
            <a:r>
              <a:rPr kumimoji="0" lang="en-US" sz="4000" b="1" i="0" u="none" strike="noStrike" kern="1200" cap="none" spc="0" normalizeH="0" baseline="0" noProof="0">
                <a:ln>
                  <a:noFill/>
                </a:ln>
                <a:solidFill>
                  <a:srgbClr val="006699">
                    <a:lumMod val="95000"/>
                    <a:lumOff val="5000"/>
                  </a:srgbClr>
                </a:solidFill>
                <a:effectLst/>
                <a:uLnTx/>
                <a:uFillTx/>
                <a:latin typeface="Times New Roman" panose="02020603050405020304" pitchFamily="18" charset="0"/>
              </a:rPr>
              <a:t>Đồ đan bằng mây, tre, đeo trên lưng để mang đồ đạc</a:t>
            </a:r>
            <a:endParaRPr lang="en-US" sz="400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left)">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arn(inVertical)">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wipe(left)">
                                      <p:cBhvr>
                                        <p:cTn id="3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P spid="9" grpId="0"/>
      <p:bldP spid="10" grpId="0"/>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Diagonal Corners Rounded 5">
            <a:extLst>
              <a:ext uri="{FF2B5EF4-FFF2-40B4-BE49-F238E27FC236}">
                <a16:creationId xmlns:a16="http://schemas.microsoft.com/office/drawing/2014/main" id="{09EF68F6-DEAB-4BA5-B667-AC1F8A6C32F8}"/>
              </a:ext>
            </a:extLst>
          </p:cNvPr>
          <p:cNvSpPr/>
          <p:nvPr/>
        </p:nvSpPr>
        <p:spPr>
          <a:xfrm>
            <a:off x="0" y="246743"/>
            <a:ext cx="5732463" cy="762000"/>
          </a:xfrm>
          <a:prstGeom prst="round2DiagRect">
            <a:avLst>
              <a:gd name="adj1" fmla="val 50000"/>
              <a:gd name="adj2" fmla="val 0"/>
            </a:avLst>
          </a:prstGeom>
          <a:solidFill>
            <a:srgbClr val="7FC289"/>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hangingPunct="1">
              <a:spcBef>
                <a:spcPct val="50000"/>
              </a:spcBef>
              <a:defRPr/>
            </a:pPr>
            <a:r>
              <a:rPr lang="en-US" sz="3600" b="1">
                <a:solidFill>
                  <a:srgbClr val="002060"/>
                </a:solidFill>
                <a:latin typeface="Times New Roman" panose="02020603050405020304" pitchFamily="18" charset="0"/>
              </a:rPr>
              <a:t>Buôn: Làng ở Tây Nguyên.</a:t>
            </a:r>
          </a:p>
        </p:txBody>
      </p:sp>
      <p:pic>
        <p:nvPicPr>
          <p:cNvPr id="3" name="Picture 2">
            <a:extLst>
              <a:ext uri="{FF2B5EF4-FFF2-40B4-BE49-F238E27FC236}">
                <a16:creationId xmlns:a16="http://schemas.microsoft.com/office/drawing/2014/main" id="{1CB662A0-922A-44DE-8399-8F260432F3A0}"/>
              </a:ext>
            </a:extLst>
          </p:cNvPr>
          <p:cNvPicPr>
            <a:picLocks noChangeAspect="1"/>
          </p:cNvPicPr>
          <p:nvPr/>
        </p:nvPicPr>
        <p:blipFill>
          <a:blip r:embed="rId2"/>
          <a:stretch>
            <a:fillRect/>
          </a:stretch>
        </p:blipFill>
        <p:spPr>
          <a:xfrm>
            <a:off x="1600200" y="1047852"/>
            <a:ext cx="8991600" cy="5467584"/>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7" name="Picture 6">
            <a:extLst>
              <a:ext uri="{FF2B5EF4-FFF2-40B4-BE49-F238E27FC236}">
                <a16:creationId xmlns:a16="http://schemas.microsoft.com/office/drawing/2014/main" id="{97D6A8C8-6033-46C1-A05D-55C92B4134A1}"/>
              </a:ext>
            </a:extLst>
          </p:cNvPr>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77459" t="2752" r="8094" b="57257"/>
          <a:stretch/>
        </p:blipFill>
        <p:spPr>
          <a:xfrm flipH="1">
            <a:off x="-76200" y="3352800"/>
            <a:ext cx="1880734" cy="3683272"/>
          </a:xfrm>
          <a:prstGeom prst="rect">
            <a:avLst/>
          </a:prstGeom>
        </p:spPr>
      </p:pic>
      <p:pic>
        <p:nvPicPr>
          <p:cNvPr id="8" name="Picture 7">
            <a:extLst>
              <a:ext uri="{FF2B5EF4-FFF2-40B4-BE49-F238E27FC236}">
                <a16:creationId xmlns:a16="http://schemas.microsoft.com/office/drawing/2014/main" id="{2CAAA7BE-B811-45AB-9F2D-FC926FABC549}"/>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54392" b="95165" l="29818" r="43044">
                        <a14:foregroundMark x1="32782" y1="54392" x2="39681" y2="57534"/>
                        <a14:foregroundMark x1="30331" y1="74134" x2="30331" y2="74134"/>
                        <a14:foregroundMark x1="30331" y1="74134" x2="30331" y2="74134"/>
                        <a14:foregroundMark x1="42075" y1="72280" x2="42075" y2="72280"/>
                        <a14:foregroundMark x1="42360" y1="72603" x2="42360" y2="72603"/>
                      </a14:backgroundRemoval>
                    </a14:imgEffect>
                  </a14:imgLayer>
                </a14:imgProps>
              </a:ext>
              <a:ext uri="{28A0092B-C50C-407E-A947-70E740481C1C}">
                <a14:useLocalDpi xmlns:a14="http://schemas.microsoft.com/office/drawing/2010/main" val="0"/>
              </a:ext>
            </a:extLst>
          </a:blip>
          <a:srcRect l="28189" t="52132" r="55302"/>
          <a:stretch/>
        </p:blipFill>
        <p:spPr>
          <a:xfrm flipH="1">
            <a:off x="10591800" y="4077669"/>
            <a:ext cx="1600200" cy="3282795"/>
          </a:xfrm>
          <a:prstGeom prst="rect">
            <a:avLst/>
          </a:prstGeom>
        </p:spPr>
      </p:pic>
    </p:spTree>
    <p:extLst>
      <p:ext uri="{BB962C8B-B14F-4D97-AF65-F5344CB8AC3E}">
        <p14:creationId xmlns:p14="http://schemas.microsoft.com/office/powerpoint/2010/main" val="121963365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3" name="Text Box 14">
            <a:extLst>
              <a:ext uri="{FF2B5EF4-FFF2-40B4-BE49-F238E27FC236}">
                <a16:creationId xmlns:a16="http://schemas.microsoft.com/office/drawing/2014/main" id="{DC2EB068-1A85-495B-81D2-069DE5480CFB}"/>
              </a:ext>
            </a:extLst>
          </p:cNvPr>
          <p:cNvSpPr txBox="1">
            <a:spLocks noChangeArrowheads="1"/>
          </p:cNvSpPr>
          <p:nvPr/>
        </p:nvSpPr>
        <p:spPr bwMode="auto">
          <a:xfrm>
            <a:off x="163286" y="533400"/>
            <a:ext cx="5257800" cy="646331"/>
          </a:xfrm>
          <a:prstGeom prst="rect">
            <a:avLst/>
          </a:prstGeom>
          <a:solidFill>
            <a:schemeClr val="bg1"/>
          </a:solidFill>
          <a:ln>
            <a:noFill/>
          </a:ln>
        </p:spPr>
        <p:txBody>
          <a:bodyPr wrap="square">
            <a:spAutoFit/>
          </a:bodyPr>
          <a:lstStyle>
            <a:lvl1pPr eaLnBrk="0" hangingPunct="0">
              <a:defRPr sz="2800">
                <a:solidFill>
                  <a:schemeClr val="tx1"/>
                </a:solidFill>
                <a:latin typeface="Times New Roman" panose="02020603050405020304" pitchFamily="18" charset="0"/>
              </a:defRPr>
            </a:lvl1pPr>
            <a:lvl2pPr marL="742950" indent="-285750" eaLnBrk="0" hangingPunct="0">
              <a:defRPr sz="2800">
                <a:solidFill>
                  <a:schemeClr val="tx1"/>
                </a:solidFill>
                <a:latin typeface="Times New Roman" panose="02020603050405020304" pitchFamily="18" charset="0"/>
              </a:defRPr>
            </a:lvl2pPr>
            <a:lvl3pPr marL="1143000" indent="-228600" eaLnBrk="0" hangingPunct="0">
              <a:defRPr sz="2800">
                <a:solidFill>
                  <a:schemeClr val="tx1"/>
                </a:solidFill>
                <a:latin typeface="Times New Roman" panose="02020603050405020304" pitchFamily="18" charset="0"/>
              </a:defRPr>
            </a:lvl3pPr>
            <a:lvl4pPr marL="1600200" indent="-228600" eaLnBrk="0" hangingPunct="0">
              <a:defRPr sz="2800">
                <a:solidFill>
                  <a:schemeClr val="tx1"/>
                </a:solidFill>
                <a:latin typeface="Times New Roman" panose="02020603050405020304" pitchFamily="18" charset="0"/>
              </a:defRPr>
            </a:lvl4pPr>
            <a:lvl5pPr marL="2057400" indent="-228600" eaLnBrk="0" hangingPunct="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algn="ctr" eaLnBrk="1" hangingPunct="1">
              <a:spcBef>
                <a:spcPct val="50000"/>
              </a:spcBef>
              <a:defRPr/>
            </a:pPr>
            <a:r>
              <a:rPr lang="en-US" sz="3600" b="1">
                <a:solidFill>
                  <a:schemeClr val="accent5">
                    <a:lumMod val="50000"/>
                  </a:schemeClr>
                </a:solidFill>
              </a:rPr>
              <a:t>Nghi thức uống rượu cần</a:t>
            </a:r>
          </a:p>
        </p:txBody>
      </p:sp>
      <p:pic>
        <p:nvPicPr>
          <p:cNvPr id="2" name="Picture 1">
            <a:extLst>
              <a:ext uri="{FF2B5EF4-FFF2-40B4-BE49-F238E27FC236}">
                <a16:creationId xmlns:a16="http://schemas.microsoft.com/office/drawing/2014/main" id="{9705DCD4-8623-47AD-B057-10111D2AE887}"/>
              </a:ext>
            </a:extLst>
          </p:cNvPr>
          <p:cNvPicPr>
            <a:picLocks noChangeAspect="1"/>
          </p:cNvPicPr>
          <p:nvPr/>
        </p:nvPicPr>
        <p:blipFill>
          <a:blip r:embed="rId2"/>
          <a:stretch>
            <a:fillRect/>
          </a:stretch>
        </p:blipFill>
        <p:spPr>
          <a:xfrm>
            <a:off x="6096000" y="25400"/>
            <a:ext cx="6096000" cy="48514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9" name="Text Box 14">
            <a:extLst>
              <a:ext uri="{FF2B5EF4-FFF2-40B4-BE49-F238E27FC236}">
                <a16:creationId xmlns:a16="http://schemas.microsoft.com/office/drawing/2014/main" id="{57CEA3D0-0753-4ACA-90CC-2AFA5C9223F8}"/>
              </a:ext>
            </a:extLst>
          </p:cNvPr>
          <p:cNvSpPr txBox="1">
            <a:spLocks noChangeArrowheads="1"/>
          </p:cNvSpPr>
          <p:nvPr/>
        </p:nvSpPr>
        <p:spPr bwMode="auto">
          <a:xfrm>
            <a:off x="6324600" y="5029200"/>
            <a:ext cx="5715000" cy="1169551"/>
          </a:xfrm>
          <a:prstGeom prst="rect">
            <a:avLst/>
          </a:prstGeom>
          <a:solidFill>
            <a:schemeClr val="bg1"/>
          </a:solidFill>
          <a:ln>
            <a:noFill/>
          </a:ln>
        </p:spPr>
        <p:txBody>
          <a:bodyPr wrap="square">
            <a:spAutoFit/>
          </a:bodyPr>
          <a:lstStyle>
            <a:lvl1pPr eaLnBrk="0" hangingPunct="0">
              <a:defRPr sz="2800">
                <a:solidFill>
                  <a:schemeClr val="tx1"/>
                </a:solidFill>
                <a:latin typeface="Times New Roman" panose="02020603050405020304" pitchFamily="18" charset="0"/>
              </a:defRPr>
            </a:lvl1pPr>
            <a:lvl2pPr marL="742950" indent="-285750" eaLnBrk="0" hangingPunct="0">
              <a:defRPr sz="2800">
                <a:solidFill>
                  <a:schemeClr val="tx1"/>
                </a:solidFill>
                <a:latin typeface="Times New Roman" panose="02020603050405020304" pitchFamily="18" charset="0"/>
              </a:defRPr>
            </a:lvl2pPr>
            <a:lvl3pPr marL="1143000" indent="-228600" eaLnBrk="0" hangingPunct="0">
              <a:defRPr sz="2800">
                <a:solidFill>
                  <a:schemeClr val="tx1"/>
                </a:solidFill>
                <a:latin typeface="Times New Roman" panose="02020603050405020304" pitchFamily="18" charset="0"/>
              </a:defRPr>
            </a:lvl3pPr>
            <a:lvl4pPr marL="1600200" indent="-228600" eaLnBrk="0" hangingPunct="0">
              <a:defRPr sz="2800">
                <a:solidFill>
                  <a:schemeClr val="tx1"/>
                </a:solidFill>
                <a:latin typeface="Times New Roman" panose="02020603050405020304" pitchFamily="18" charset="0"/>
              </a:defRPr>
            </a:lvl4pPr>
            <a:lvl5pPr marL="2057400" indent="-228600" eaLnBrk="0" hangingPunct="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algn="ctr" eaLnBrk="1" hangingPunct="1">
              <a:spcBef>
                <a:spcPct val="50000"/>
              </a:spcBef>
              <a:defRPr/>
            </a:pPr>
            <a:r>
              <a:rPr lang="en-US">
                <a:solidFill>
                  <a:srgbClr val="000000"/>
                </a:solidFill>
              </a:rPr>
              <a:t>Lễ </a:t>
            </a:r>
            <a:r>
              <a:rPr lang="vi-VN">
                <a:solidFill>
                  <a:srgbClr val="000000"/>
                </a:solidFill>
              </a:rPr>
              <a:t>bắc máng nước của</a:t>
            </a:r>
            <a:r>
              <a:rPr lang="en-US">
                <a:solidFill>
                  <a:srgbClr val="000000"/>
                </a:solidFill>
              </a:rPr>
              <a:t> người Xê-đăng </a:t>
            </a:r>
          </a:p>
          <a:p>
            <a:pPr algn="ctr" eaLnBrk="1" hangingPunct="1">
              <a:spcBef>
                <a:spcPct val="50000"/>
              </a:spcBef>
              <a:defRPr/>
            </a:pPr>
            <a:r>
              <a:rPr lang="en-US">
                <a:solidFill>
                  <a:srgbClr val="000000"/>
                </a:solidFill>
              </a:rPr>
              <a:t>(</a:t>
            </a:r>
            <a:r>
              <a:rPr lang="vi-VN">
                <a:solidFill>
                  <a:srgbClr val="000000"/>
                </a:solidFill>
              </a:rPr>
              <a:t>Kon Tum)</a:t>
            </a:r>
            <a:endParaRPr lang="en-US">
              <a:solidFill>
                <a:srgbClr val="000000"/>
              </a:solidFill>
            </a:endParaRPr>
          </a:p>
        </p:txBody>
      </p:sp>
      <p:pic>
        <p:nvPicPr>
          <p:cNvPr id="3" name="Picture 2">
            <a:extLst>
              <a:ext uri="{FF2B5EF4-FFF2-40B4-BE49-F238E27FC236}">
                <a16:creationId xmlns:a16="http://schemas.microsoft.com/office/drawing/2014/main" id="{25781824-9A82-420F-B9E3-0B77D481D692}"/>
              </a:ext>
            </a:extLst>
          </p:cNvPr>
          <p:cNvPicPr>
            <a:picLocks noChangeAspect="1"/>
          </p:cNvPicPr>
          <p:nvPr/>
        </p:nvPicPr>
        <p:blipFill>
          <a:blip r:embed="rId3"/>
          <a:stretch>
            <a:fillRect/>
          </a:stretch>
        </p:blipFill>
        <p:spPr>
          <a:xfrm>
            <a:off x="152400" y="1371600"/>
            <a:ext cx="5791200" cy="548640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56332304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223"/>
                                        </p:tgtEl>
                                        <p:attrNameLst>
                                          <p:attrName>style.visibility</p:attrName>
                                        </p:attrNameLst>
                                      </p:cBhvr>
                                      <p:to>
                                        <p:strVal val="visible"/>
                                      </p:to>
                                    </p:set>
                                    <p:animEffect transition="in" filter="fade">
                                      <p:cBhvr>
                                        <p:cTn id="14" dur="1000"/>
                                        <p:tgtEl>
                                          <p:spTgt spid="9223"/>
                                        </p:tgtEl>
                                      </p:cBhvr>
                                    </p:animEffect>
                                    <p:anim calcmode="lin" valueType="num">
                                      <p:cBhvr>
                                        <p:cTn id="15" dur="1000" fill="hold"/>
                                        <p:tgtEl>
                                          <p:spTgt spid="9223"/>
                                        </p:tgtEl>
                                        <p:attrNameLst>
                                          <p:attrName>ppt_x</p:attrName>
                                        </p:attrNameLst>
                                      </p:cBhvr>
                                      <p:tavLst>
                                        <p:tav tm="0">
                                          <p:val>
                                            <p:strVal val="#ppt_x"/>
                                          </p:val>
                                        </p:tav>
                                        <p:tav tm="100000">
                                          <p:val>
                                            <p:strVal val="#ppt_x"/>
                                          </p:val>
                                        </p:tav>
                                      </p:tavLst>
                                    </p:anim>
                                    <p:anim calcmode="lin" valueType="num">
                                      <p:cBhvr>
                                        <p:cTn id="16" dur="1000" fill="hold"/>
                                        <p:tgtEl>
                                          <p:spTgt spid="922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randombar(horizontal)">
                                      <p:cBhvr>
                                        <p:cTn id="21" dur="500"/>
                                        <p:tgtEl>
                                          <p:spTgt spid="2"/>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1000"/>
                                        <p:tgtEl>
                                          <p:spTgt spid="9"/>
                                        </p:tgtEl>
                                      </p:cBhvr>
                                    </p:animEffect>
                                    <p:anim calcmode="lin" valueType="num">
                                      <p:cBhvr>
                                        <p:cTn id="27" dur="1000" fill="hold"/>
                                        <p:tgtEl>
                                          <p:spTgt spid="9"/>
                                        </p:tgtEl>
                                        <p:attrNameLst>
                                          <p:attrName>ppt_x</p:attrName>
                                        </p:attrNameLst>
                                      </p:cBhvr>
                                      <p:tavLst>
                                        <p:tav tm="0">
                                          <p:val>
                                            <p:strVal val="#ppt_x"/>
                                          </p:val>
                                        </p:tav>
                                        <p:tav tm="100000">
                                          <p:val>
                                            <p:strVal val="#ppt_x"/>
                                          </p:val>
                                        </p:tav>
                                      </p:tavLst>
                                    </p:anim>
                                    <p:anim calcmode="lin" valueType="num">
                                      <p:cBhvr>
                                        <p:cTn id="28"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3" grpId="0" animBg="1"/>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C90E15D-4ED9-4F77-9511-AFA59B57AA7E}"/>
              </a:ext>
            </a:extLst>
          </p:cNvPr>
          <p:cNvSpPr/>
          <p:nvPr/>
        </p:nvSpPr>
        <p:spPr>
          <a:xfrm>
            <a:off x="4686300" y="152400"/>
            <a:ext cx="2819400" cy="13255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spcBef>
                <a:spcPct val="50000"/>
              </a:spcBef>
              <a:defRPr/>
            </a:pPr>
            <a:r>
              <a:rPr lang="en-US" sz="6000" b="1">
                <a:solidFill>
                  <a:schemeClr val="tx1">
                    <a:lumMod val="95000"/>
                    <a:lumOff val="5000"/>
                  </a:schemeClr>
                </a:solidFill>
                <a:latin typeface="Times New Roman" panose="02020603050405020304" pitchFamily="18" charset="0"/>
              </a:rPr>
              <a:t>Gùi</a:t>
            </a:r>
          </a:p>
        </p:txBody>
      </p:sp>
      <p:pic>
        <p:nvPicPr>
          <p:cNvPr id="11269" name="Picture 5" descr="Kết quả hình ảnh cho gùi">
            <a:extLst>
              <a:ext uri="{FF2B5EF4-FFF2-40B4-BE49-F238E27FC236}">
                <a16:creationId xmlns:a16="http://schemas.microsoft.com/office/drawing/2014/main" id="{A73D029A-C423-45DF-8547-91E5F3C3A35A}"/>
              </a:ext>
            </a:extLst>
          </p:cNvPr>
          <p:cNvPicPr>
            <a:picLocks noChangeAspect="1" noChangeArrowheads="1"/>
          </p:cNvPicPr>
          <p:nvPr/>
        </p:nvPicPr>
        <p:blipFill rotWithShape="1">
          <a:blip r:embed="rId2">
            <a:clrChange>
              <a:clrFrom>
                <a:srgbClr val="FCFAFB"/>
              </a:clrFrom>
              <a:clrTo>
                <a:srgbClr val="FCFAFB">
                  <a:alpha val="0"/>
                </a:srgbClr>
              </a:clrTo>
            </a:clrChange>
            <a:extLst>
              <a:ext uri="{28A0092B-C50C-407E-A947-70E740481C1C}">
                <a14:useLocalDpi xmlns:a14="http://schemas.microsoft.com/office/drawing/2010/main" val="0"/>
              </a:ext>
            </a:extLst>
          </a:blip>
          <a:srcRect l="32546" r="12082"/>
          <a:stretch/>
        </p:blipFill>
        <p:spPr bwMode="auto">
          <a:xfrm>
            <a:off x="7621678" y="1825295"/>
            <a:ext cx="4599351" cy="46708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285BF4C0-88CE-45BF-8EB5-135EAD906B04}"/>
              </a:ext>
            </a:extLst>
          </p:cNvPr>
          <p:cNvPicPr>
            <a:picLocks noChangeAspect="1"/>
          </p:cNvPicPr>
          <p:nvPr/>
        </p:nvPicPr>
        <p:blipFill rotWithShape="1">
          <a:blip r:embed="rId3"/>
          <a:srcRect r="12813"/>
          <a:stretch/>
        </p:blipFill>
        <p:spPr>
          <a:xfrm>
            <a:off x="76199" y="1463448"/>
            <a:ext cx="7440251" cy="5394552"/>
          </a:xfrm>
          <a:prstGeom prst="rect">
            <a:avLst/>
          </a:prstGeom>
        </p:spPr>
      </p:pic>
    </p:spTree>
    <p:extLst>
      <p:ext uri="{BB962C8B-B14F-4D97-AF65-F5344CB8AC3E}">
        <p14:creationId xmlns:p14="http://schemas.microsoft.com/office/powerpoint/2010/main" val="65739917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1269"/>
                                        </p:tgtEl>
                                        <p:attrNameLst>
                                          <p:attrName>style.visibility</p:attrName>
                                        </p:attrNameLst>
                                      </p:cBhvr>
                                      <p:to>
                                        <p:strVal val="visible"/>
                                      </p:to>
                                    </p:set>
                                    <p:anim calcmode="lin" valueType="num">
                                      <p:cBhvr>
                                        <p:cTn id="12" dur="500" fill="hold"/>
                                        <p:tgtEl>
                                          <p:spTgt spid="11269"/>
                                        </p:tgtEl>
                                        <p:attrNameLst>
                                          <p:attrName>ppt_w</p:attrName>
                                        </p:attrNameLst>
                                      </p:cBhvr>
                                      <p:tavLst>
                                        <p:tav tm="0">
                                          <p:val>
                                            <p:fltVal val="0"/>
                                          </p:val>
                                        </p:tav>
                                        <p:tav tm="100000">
                                          <p:val>
                                            <p:strVal val="#ppt_w"/>
                                          </p:val>
                                        </p:tav>
                                      </p:tavLst>
                                    </p:anim>
                                    <p:anim calcmode="lin" valueType="num">
                                      <p:cBhvr>
                                        <p:cTn id="13" dur="500" fill="hold"/>
                                        <p:tgtEl>
                                          <p:spTgt spid="11269"/>
                                        </p:tgtEl>
                                        <p:attrNameLst>
                                          <p:attrName>ppt_h</p:attrName>
                                        </p:attrNameLst>
                                      </p:cBhvr>
                                      <p:tavLst>
                                        <p:tav tm="0">
                                          <p:val>
                                            <p:fltVal val="0"/>
                                          </p:val>
                                        </p:tav>
                                        <p:tav tm="100000">
                                          <p:val>
                                            <p:strVal val="#ppt_h"/>
                                          </p:val>
                                        </p:tav>
                                      </p:tavLst>
                                    </p:anim>
                                    <p:animEffect transition="in" filter="fade">
                                      <p:cBhvr>
                                        <p:cTn id="14" dur="500"/>
                                        <p:tgtEl>
                                          <p:spTgt spid="112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AutoShape 9" descr="2Q==">
            <a:extLst>
              <a:ext uri="{FF2B5EF4-FFF2-40B4-BE49-F238E27FC236}">
                <a16:creationId xmlns:a16="http://schemas.microsoft.com/office/drawing/2014/main" id="{CA0D2379-D22C-427E-BF0D-1BE4FAC6E327}"/>
              </a:ext>
            </a:extLst>
          </p:cNvPr>
          <p:cNvSpPr>
            <a:spLocks noChangeAspect="1" noChangeArrowheads="1"/>
          </p:cNvSpPr>
          <p:nvPr/>
        </p:nvSpPr>
        <p:spPr bwMode="auto">
          <a:xfrm>
            <a:off x="5524500" y="3000375"/>
            <a:ext cx="11430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lnSpc>
                <a:spcPct val="100000"/>
              </a:lnSpc>
              <a:spcBef>
                <a:spcPct val="0"/>
              </a:spcBef>
              <a:buFontTx/>
              <a:buNone/>
            </a:pPr>
            <a:endParaRPr lang="en-US" altLang="en-US" sz="1800"/>
          </a:p>
        </p:txBody>
      </p:sp>
      <p:sp>
        <p:nvSpPr>
          <p:cNvPr id="10243" name="AutoShape 11" descr="2Q==">
            <a:extLst>
              <a:ext uri="{FF2B5EF4-FFF2-40B4-BE49-F238E27FC236}">
                <a16:creationId xmlns:a16="http://schemas.microsoft.com/office/drawing/2014/main" id="{CF751026-EB00-49D5-88B9-0922D9FD274A}"/>
              </a:ext>
            </a:extLst>
          </p:cNvPr>
          <p:cNvSpPr>
            <a:spLocks noChangeAspect="1" noChangeArrowheads="1"/>
          </p:cNvSpPr>
          <p:nvPr/>
        </p:nvSpPr>
        <p:spPr bwMode="auto">
          <a:xfrm>
            <a:off x="5524500" y="3000375"/>
            <a:ext cx="11430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lnSpc>
                <a:spcPct val="100000"/>
              </a:lnSpc>
              <a:spcBef>
                <a:spcPct val="0"/>
              </a:spcBef>
              <a:buFontTx/>
              <a:buNone/>
            </a:pPr>
            <a:endParaRPr lang="en-US" altLang="en-US" sz="1800"/>
          </a:p>
        </p:txBody>
      </p:sp>
      <p:pic>
        <p:nvPicPr>
          <p:cNvPr id="2" name="Picture 1">
            <a:extLst>
              <a:ext uri="{FF2B5EF4-FFF2-40B4-BE49-F238E27FC236}">
                <a16:creationId xmlns:a16="http://schemas.microsoft.com/office/drawing/2014/main" id="{BA576FB6-8767-4E75-A81E-9356C7C8024F}"/>
              </a:ext>
            </a:extLst>
          </p:cNvPr>
          <p:cNvPicPr>
            <a:picLocks noChangeAspect="1"/>
          </p:cNvPicPr>
          <p:nvPr/>
        </p:nvPicPr>
        <p:blipFill>
          <a:blip r:embed="rId3"/>
          <a:stretch>
            <a:fillRect/>
          </a:stretch>
        </p:blipFill>
        <p:spPr>
          <a:xfrm>
            <a:off x="0" y="0"/>
            <a:ext cx="6026860" cy="687977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Picture 2">
            <a:extLst>
              <a:ext uri="{FF2B5EF4-FFF2-40B4-BE49-F238E27FC236}">
                <a16:creationId xmlns:a16="http://schemas.microsoft.com/office/drawing/2014/main" id="{BF9DE6F7-EB10-4C8F-BFA3-6A8C6F8E1923}"/>
              </a:ext>
            </a:extLst>
          </p:cNvPr>
          <p:cNvPicPr>
            <a:picLocks noChangeAspect="1"/>
          </p:cNvPicPr>
          <p:nvPr/>
        </p:nvPicPr>
        <p:blipFill rotWithShape="1">
          <a:blip r:embed="rId4"/>
          <a:srcRect b="4762"/>
          <a:stretch/>
        </p:blipFill>
        <p:spPr>
          <a:xfrm>
            <a:off x="6165140" y="21771"/>
            <a:ext cx="6026860" cy="6836229"/>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0131026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fltVal val="0"/>
                                          </p:val>
                                        </p:tav>
                                        <p:tav tm="100000">
                                          <p:val>
                                            <p:strVal val="#ppt_w"/>
                                          </p:val>
                                        </p:tav>
                                      </p:tavLst>
                                    </p:anim>
                                    <p:anim calcmode="lin" valueType="num">
                                      <p:cBhvr>
                                        <p:cTn id="15" dur="500" fill="hold"/>
                                        <p:tgtEl>
                                          <p:spTgt spid="3"/>
                                        </p:tgtEl>
                                        <p:attrNameLst>
                                          <p:attrName>ppt_h</p:attrName>
                                        </p:attrNameLst>
                                      </p:cBhvr>
                                      <p:tavLst>
                                        <p:tav tm="0">
                                          <p:val>
                                            <p:fltVal val="0"/>
                                          </p:val>
                                        </p:tav>
                                        <p:tav tm="100000">
                                          <p:val>
                                            <p:strVal val="#ppt_h"/>
                                          </p:val>
                                        </p:tav>
                                      </p:tavLst>
                                    </p:anim>
                                    <p:animEffect transition="in" filter="fade">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Diagonal Corners Rounded 3">
            <a:extLst>
              <a:ext uri="{FF2B5EF4-FFF2-40B4-BE49-F238E27FC236}">
                <a16:creationId xmlns:a16="http://schemas.microsoft.com/office/drawing/2014/main" id="{7F4BC854-F9A7-440E-8442-F3E3280A9111}"/>
              </a:ext>
            </a:extLst>
          </p:cNvPr>
          <p:cNvSpPr/>
          <p:nvPr/>
        </p:nvSpPr>
        <p:spPr>
          <a:xfrm>
            <a:off x="457200" y="304800"/>
            <a:ext cx="4572000" cy="1143000"/>
          </a:xfrm>
          <a:prstGeom prst="round2DiagRect">
            <a:avLst>
              <a:gd name="adj1" fmla="val 50000"/>
              <a:gd name="adj2" fmla="val 0"/>
            </a:avLst>
          </a:prstGeom>
          <a:solidFill>
            <a:srgbClr val="E6F5F4"/>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4400" b="1">
                <a:solidFill>
                  <a:srgbClr val="FF0000"/>
                </a:solidFill>
                <a:latin typeface="Times New Roman" panose="02020603050405020304" pitchFamily="18" charset="0"/>
                <a:cs typeface="Times New Roman" panose="02020603050405020304" pitchFamily="18" charset="0"/>
              </a:rPr>
              <a:t>Giọng đọc</a:t>
            </a:r>
          </a:p>
        </p:txBody>
      </p:sp>
      <p:sp>
        <p:nvSpPr>
          <p:cNvPr id="5" name="TextBox 4">
            <a:extLst>
              <a:ext uri="{FF2B5EF4-FFF2-40B4-BE49-F238E27FC236}">
                <a16:creationId xmlns:a16="http://schemas.microsoft.com/office/drawing/2014/main" id="{3B718189-8B07-408F-903A-04A17996D8D9}"/>
              </a:ext>
            </a:extLst>
          </p:cNvPr>
          <p:cNvSpPr txBox="1"/>
          <p:nvPr/>
        </p:nvSpPr>
        <p:spPr>
          <a:xfrm>
            <a:off x="685800" y="1752600"/>
            <a:ext cx="10255420" cy="2062103"/>
          </a:xfrm>
          <a:prstGeom prst="rect">
            <a:avLst/>
          </a:prstGeom>
          <a:solidFill>
            <a:schemeClr val="accent2"/>
          </a:solidFill>
        </p:spPr>
        <p:txBody>
          <a:bodyPr wrap="square" rtlCol="0">
            <a:spAutoFit/>
          </a:bodyPr>
          <a:lstStyle/>
          <a:p>
            <a:r>
              <a:rPr lang="en-US" sz="3200">
                <a:solidFill>
                  <a:sysClr val="windowText" lastClr="000000"/>
                </a:solidFill>
                <a:latin typeface="UTM Cooper Black" panose="02040603050506020204" pitchFamily="18" charset="0"/>
                <a:ea typeface="微软雅黑" panose="020B0503020204020204" pitchFamily="34" charset="-122"/>
              </a:rPr>
              <a:t>Toàn bài đọc với giọng kể chuyện: trang nghiêm ở đoạn dân làng đón cô giáo với những nghi thức long trọng; vui hồ hởi ở đoạn dân làng xem cô giáo viết chữ.</a:t>
            </a:r>
          </a:p>
        </p:txBody>
      </p:sp>
      <p:sp>
        <p:nvSpPr>
          <p:cNvPr id="6" name="TextBox 5">
            <a:extLst>
              <a:ext uri="{FF2B5EF4-FFF2-40B4-BE49-F238E27FC236}">
                <a16:creationId xmlns:a16="http://schemas.microsoft.com/office/drawing/2014/main" id="{96BA6C47-8F89-492D-85DC-9E520CFAFA7B}"/>
              </a:ext>
            </a:extLst>
          </p:cNvPr>
          <p:cNvSpPr txBox="1"/>
          <p:nvPr/>
        </p:nvSpPr>
        <p:spPr>
          <a:xfrm>
            <a:off x="1600200" y="4191000"/>
            <a:ext cx="9525000" cy="2062103"/>
          </a:xfrm>
          <a:prstGeom prst="rect">
            <a:avLst/>
          </a:prstGeom>
          <a:solidFill>
            <a:schemeClr val="accent2"/>
          </a:solidFill>
        </p:spPr>
        <p:txBody>
          <a:bodyPr wrap="square">
            <a:spAutoFit/>
          </a:bodyPr>
          <a:lstStyle/>
          <a:p>
            <a:pPr marL="0" marR="0" lvl="0" indent="0" algn="just" defTabSz="914400" rtl="0" eaLnBrk="0" fontAlgn="base" latinLnBrk="0" hangingPunct="0">
              <a:lnSpc>
                <a:spcPct val="100000"/>
              </a:lnSpc>
              <a:spcBef>
                <a:spcPct val="0"/>
              </a:spcBef>
              <a:spcAft>
                <a:spcPct val="0"/>
              </a:spcAft>
              <a:buClrTx/>
              <a:buSzTx/>
              <a:buFontTx/>
              <a:buNone/>
              <a:tabLst/>
              <a:defRPr/>
            </a:pPr>
            <a:r>
              <a:rPr lang="en-US" sz="3200">
                <a:solidFill>
                  <a:sysClr val="windowText" lastClr="000000"/>
                </a:solidFill>
                <a:latin typeface="UTM Cooper Black" panose="02040603050506020204" pitchFamily="18" charset="0"/>
                <a:ea typeface="微软雅黑" panose="020B0503020204020204" pitchFamily="34" charset="-122"/>
              </a:rPr>
              <a:t>Nhẫn giọng ở những từ: </a:t>
            </a:r>
            <a:r>
              <a:rPr lang="en-US" sz="3200" i="1">
                <a:solidFill>
                  <a:srgbClr val="276E2F"/>
                </a:solidFill>
                <a:latin typeface="UTM Cooper Black" panose="02040603050506020204" pitchFamily="18" charset="0"/>
                <a:ea typeface="微软雅黑" panose="020B0503020204020204" pitchFamily="34" charset="-122"/>
              </a:rPr>
              <a:t>như đi hội, vừa lùi, vừa trải, thẳng tắp, mịn như nhung, trang trọng nhất, xoa tay, vui hẳn, ùa theo, thật to, thật đậm, Bác Hồ, bao nhiêu,...</a:t>
            </a:r>
            <a:endParaRPr kumimoji="0" lang="en-US" sz="3200" b="0" i="0" u="none" strike="noStrike" kern="1200" cap="none" spc="0" normalizeH="0" baseline="0" noProof="0">
              <a:ln>
                <a:noFill/>
              </a:ln>
              <a:solidFill>
                <a:srgbClr val="276E2F"/>
              </a:solidFill>
              <a:effectLst/>
              <a:uLnTx/>
              <a:uFillTx/>
              <a:latin typeface="UTM Cooper Black" panose="02040603050506020204" pitchFamily="18" charset="0"/>
              <a:ea typeface="微软雅黑" panose="020B0503020204020204" pitchFamily="34" charset="-122"/>
            </a:endParaRPr>
          </a:p>
        </p:txBody>
      </p:sp>
      <p:pic>
        <p:nvPicPr>
          <p:cNvPr id="7" name="Picture 6">
            <a:extLst>
              <a:ext uri="{FF2B5EF4-FFF2-40B4-BE49-F238E27FC236}">
                <a16:creationId xmlns:a16="http://schemas.microsoft.com/office/drawing/2014/main" id="{47963D5B-0C64-41AD-9831-355201421E33}"/>
              </a:ext>
            </a:extLst>
          </p:cNvPr>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77459" t="2752" r="8094" b="57257"/>
          <a:stretch/>
        </p:blipFill>
        <p:spPr>
          <a:xfrm flipH="1">
            <a:off x="0" y="4267200"/>
            <a:ext cx="1374919" cy="2692672"/>
          </a:xfrm>
          <a:prstGeom prst="rect">
            <a:avLst/>
          </a:prstGeom>
        </p:spPr>
      </p:pic>
    </p:spTree>
    <p:extLst>
      <p:ext uri="{BB962C8B-B14F-4D97-AF65-F5344CB8AC3E}">
        <p14:creationId xmlns:p14="http://schemas.microsoft.com/office/powerpoint/2010/main" val="21001780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left)">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left)">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ext Box 4"/>
          <p:cNvSpPr txBox="1">
            <a:spLocks noChangeArrowheads="1"/>
          </p:cNvSpPr>
          <p:nvPr/>
        </p:nvSpPr>
        <p:spPr bwMode="auto">
          <a:xfrm>
            <a:off x="311458" y="120402"/>
            <a:ext cx="11569084" cy="6617196"/>
          </a:xfrm>
          <a:prstGeom prst="rect">
            <a:avLst/>
          </a:prstGeom>
          <a:solidFill>
            <a:schemeClr val="bg1"/>
          </a:solid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vi-VN" sz="40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Buôn Chư Lênh đón cô giáo</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vi-VN"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Căn nhà sàn chật ních người mặc quần áo </a:t>
            </a:r>
            <a:r>
              <a:rPr kumimoji="0" lang="vi-VN" sz="3200" b="0" i="1" u="sng"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như đi hội</a:t>
            </a:r>
            <a:r>
              <a:rPr kumimoji="0" lang="vi-VN"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Mấy cô gái </a:t>
            </a:r>
            <a:r>
              <a:rPr lang="vi-VN" sz="3200" i="1" u="sng">
                <a:solidFill>
                  <a:srgbClr val="FF0000"/>
                </a:solidFill>
                <a:latin typeface="Times New Roman" panose="02020603050405020304" pitchFamily="18" charset="0"/>
                <a:cs typeface="Times New Roman" panose="02020603050405020304" pitchFamily="18" charset="0"/>
              </a:rPr>
              <a:t>vừa lùi vừa trải </a:t>
            </a:r>
            <a:r>
              <a:rPr kumimoji="0" lang="vi-VN"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những tấm lông thú </a:t>
            </a:r>
            <a:r>
              <a:rPr lang="vi-VN" sz="3200" i="1" u="sng">
                <a:solidFill>
                  <a:srgbClr val="FF0000"/>
                </a:solidFill>
                <a:latin typeface="Times New Roman" panose="02020603050405020304" pitchFamily="18" charset="0"/>
                <a:cs typeface="Times New Roman" panose="02020603050405020304" pitchFamily="18" charset="0"/>
              </a:rPr>
              <a:t>thẳng tắp</a:t>
            </a:r>
            <a:r>
              <a:rPr kumimoji="0" lang="vi-VN"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từ đầu cầu thang tới cửa bếp giữa sàn. Bấy giờ, người già mới ra hiệu dẫn Y Hoa bước lên lối đi bằng lông thú </a:t>
            </a:r>
            <a:r>
              <a:rPr lang="vi-VN" sz="3200" i="1" u="sng">
                <a:solidFill>
                  <a:srgbClr val="FF0000"/>
                </a:solidFill>
                <a:latin typeface="Times New Roman" panose="02020603050405020304" pitchFamily="18" charset="0"/>
                <a:cs typeface="Times New Roman" panose="02020603050405020304" pitchFamily="18" charset="0"/>
              </a:rPr>
              <a:t>mịn như nhung</a:t>
            </a:r>
            <a:r>
              <a:rPr kumimoji="0" lang="vi-VN"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Buôn Chư Lênh đã đón tiếp cô giáo đến mở trường bằng nghi thức </a:t>
            </a:r>
            <a:r>
              <a:rPr lang="vi-VN" sz="3200" i="1" u="sng">
                <a:solidFill>
                  <a:srgbClr val="FF0000"/>
                </a:solidFill>
                <a:latin typeface="Times New Roman" panose="02020603050405020304" pitchFamily="18" charset="0"/>
                <a:cs typeface="Times New Roman" panose="02020603050405020304" pitchFamily="18" charset="0"/>
              </a:rPr>
              <a:t>trang trọng nhất</a:t>
            </a:r>
            <a:r>
              <a:rPr kumimoji="0" lang="vi-VN"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dành cho khách quý.</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vi-VN"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Y Hoa đến bên già Rok, trưởng buôn, đang đứng đón khách ở giữa nhà sàn. Nhận con dao mà già giao cho, nhằm vào cây cột nóc, Y Hoa chém một nhát thật sâu vào cột. Đó là lời thề của người lạ đến buôn, theo tục lệ, lời thề ấy không thể nói ra mà phải khắc vào cột. Y Hoa được coi là người trong buôn sau khi chém nhát dao.</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vi-VN"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 A, chữ, chữ cô giáo!</a:t>
            </a:r>
          </a:p>
        </p:txBody>
      </p:sp>
      <p:pic>
        <p:nvPicPr>
          <p:cNvPr id="3" name="Picture 2">
            <a:extLst>
              <a:ext uri="{FF2B5EF4-FFF2-40B4-BE49-F238E27FC236}">
                <a16:creationId xmlns:a16="http://schemas.microsoft.com/office/drawing/2014/main" id="{C9012A58-477E-4997-BBC4-36A2AB91E5FC}"/>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4778" b="43000" l="9381" r="20701"/>
                    </a14:imgEffect>
                  </a14:imgLayer>
                </a14:imgProps>
              </a:ext>
              <a:ext uri="{28A0092B-C50C-407E-A947-70E740481C1C}">
                <a14:useLocalDpi xmlns:a14="http://schemas.microsoft.com/office/drawing/2010/main" val="0"/>
              </a:ext>
            </a:extLst>
          </a:blip>
          <a:srcRect l="7966" r="77884" b="52222"/>
          <a:stretch/>
        </p:blipFill>
        <p:spPr>
          <a:xfrm>
            <a:off x="-1427208" y="4038600"/>
            <a:ext cx="1371600" cy="3276599"/>
          </a:xfrm>
          <a:prstGeom prst="rect">
            <a:avLst/>
          </a:prstGeom>
        </p:spPr>
      </p:pic>
      <p:pic>
        <p:nvPicPr>
          <p:cNvPr id="6" name="Picture 5">
            <a:extLst>
              <a:ext uri="{FF2B5EF4-FFF2-40B4-BE49-F238E27FC236}">
                <a16:creationId xmlns:a16="http://schemas.microsoft.com/office/drawing/2014/main" id="{DD1E929F-CDC2-4CFC-AA46-35D1DA8006DB}"/>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54392" b="95165" l="29818" r="43044">
                        <a14:foregroundMark x1="32782" y1="54392" x2="39681" y2="57534"/>
                        <a14:foregroundMark x1="30331" y1="74134" x2="30331" y2="74134"/>
                        <a14:foregroundMark x1="30331" y1="74134" x2="30331" y2="74134"/>
                        <a14:foregroundMark x1="42075" y1="72280" x2="42075" y2="72280"/>
                        <a14:foregroundMark x1="42360" y1="72603" x2="42360" y2="72603"/>
                      </a14:backgroundRemoval>
                    </a14:imgEffect>
                  </a14:imgLayer>
                </a14:imgProps>
              </a:ext>
              <a:ext uri="{28A0092B-C50C-407E-A947-70E740481C1C}">
                <a14:useLocalDpi xmlns:a14="http://schemas.microsoft.com/office/drawing/2010/main" val="0"/>
              </a:ext>
            </a:extLst>
          </a:blip>
          <a:srcRect l="28189" t="52132" r="55302"/>
          <a:stretch/>
        </p:blipFill>
        <p:spPr>
          <a:xfrm>
            <a:off x="11418533" y="5440962"/>
            <a:ext cx="835733" cy="1714499"/>
          </a:xfrm>
          <a:prstGeom prst="rect">
            <a:avLst/>
          </a:prstGeom>
        </p:spPr>
      </p:pic>
      <p:sp>
        <p:nvSpPr>
          <p:cNvPr id="5" name="TextBox 4">
            <a:extLst>
              <a:ext uri="{FF2B5EF4-FFF2-40B4-BE49-F238E27FC236}">
                <a16:creationId xmlns:a16="http://schemas.microsoft.com/office/drawing/2014/main" id="{6622716E-C20F-4C40-86BF-395FB1C2E990}"/>
              </a:ext>
            </a:extLst>
          </p:cNvPr>
          <p:cNvSpPr txBox="1">
            <a:spLocks noChangeArrowheads="1"/>
          </p:cNvSpPr>
          <p:nvPr/>
        </p:nvSpPr>
        <p:spPr bwMode="auto">
          <a:xfrm>
            <a:off x="533400" y="609600"/>
            <a:ext cx="587375"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48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1</a:t>
            </a:r>
          </a:p>
        </p:txBody>
      </p:sp>
      <p:sp>
        <p:nvSpPr>
          <p:cNvPr id="7" name="TextBox 6">
            <a:extLst>
              <a:ext uri="{FF2B5EF4-FFF2-40B4-BE49-F238E27FC236}">
                <a16:creationId xmlns:a16="http://schemas.microsoft.com/office/drawing/2014/main" id="{589BCA4C-01B2-4905-9184-04F30D092BA8}"/>
              </a:ext>
            </a:extLst>
          </p:cNvPr>
          <p:cNvSpPr txBox="1">
            <a:spLocks noChangeArrowheads="1"/>
          </p:cNvSpPr>
          <p:nvPr/>
        </p:nvSpPr>
        <p:spPr bwMode="auto">
          <a:xfrm>
            <a:off x="407987" y="3448050"/>
            <a:ext cx="8382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48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2</a:t>
            </a:r>
          </a:p>
        </p:txBody>
      </p:sp>
    </p:spTree>
    <p:extLst>
      <p:ext uri="{BB962C8B-B14F-4D97-AF65-F5344CB8AC3E}">
        <p14:creationId xmlns:p14="http://schemas.microsoft.com/office/powerpoint/2010/main" val="410454103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2">
                                            <p:bg/>
                                          </p:spTgt>
                                        </p:tgtEl>
                                        <p:attrNameLst>
                                          <p:attrName>style.visibility</p:attrName>
                                        </p:attrNameLst>
                                      </p:cBhvr>
                                      <p:to>
                                        <p:strVal val="visible"/>
                                      </p:to>
                                    </p:set>
                                    <p:animEffect transition="in" filter="barn(inVertical)">
                                      <p:cBhvr>
                                        <p:cTn id="7" dur="500"/>
                                        <p:tgtEl>
                                          <p:spTgt spid="32">
                                            <p:bg/>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2">
                                            <p:txEl>
                                              <p:pRg st="0" end="0"/>
                                            </p:txEl>
                                          </p:spTgt>
                                        </p:tgtEl>
                                        <p:attrNameLst>
                                          <p:attrName>style.visibility</p:attrName>
                                        </p:attrNameLst>
                                      </p:cBhvr>
                                      <p:to>
                                        <p:strVal val="visible"/>
                                      </p:to>
                                    </p:set>
                                    <p:animEffect transition="in" filter="barn(inVertical)">
                                      <p:cBhvr>
                                        <p:cTn id="12" dur="500"/>
                                        <p:tgtEl>
                                          <p:spTgt spid="3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2">
                                            <p:txEl>
                                              <p:pRg st="1" end="1"/>
                                            </p:txEl>
                                          </p:spTgt>
                                        </p:tgtEl>
                                        <p:attrNameLst>
                                          <p:attrName>style.visibility</p:attrName>
                                        </p:attrNameLst>
                                      </p:cBhvr>
                                      <p:to>
                                        <p:strVal val="visible"/>
                                      </p:to>
                                    </p:set>
                                    <p:animEffect transition="in" filter="barn(inVertical)">
                                      <p:cBhvr>
                                        <p:cTn id="17" dur="500"/>
                                        <p:tgtEl>
                                          <p:spTgt spid="3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2">
                                            <p:txEl>
                                              <p:pRg st="2" end="2"/>
                                            </p:txEl>
                                          </p:spTgt>
                                        </p:tgtEl>
                                        <p:attrNameLst>
                                          <p:attrName>style.visibility</p:attrName>
                                        </p:attrNameLst>
                                      </p:cBhvr>
                                      <p:to>
                                        <p:strVal val="visible"/>
                                      </p:to>
                                    </p:set>
                                    <p:animEffect transition="in" filter="barn(inVertical)">
                                      <p:cBhvr>
                                        <p:cTn id="22" dur="500"/>
                                        <p:tgtEl>
                                          <p:spTgt spid="32">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32">
                                            <p:txEl>
                                              <p:pRg st="3" end="3"/>
                                            </p:txEl>
                                          </p:spTgt>
                                        </p:tgtEl>
                                        <p:attrNameLst>
                                          <p:attrName>style.visibility</p:attrName>
                                        </p:attrNameLst>
                                      </p:cBhvr>
                                      <p:to>
                                        <p:strVal val="visible"/>
                                      </p:to>
                                    </p:set>
                                    <p:animEffect transition="in" filter="barn(inVertical)">
                                      <p:cBhvr>
                                        <p:cTn id="27" dur="500"/>
                                        <p:tgtEl>
                                          <p:spTgt spid="32">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grpId="0" nodeType="clickEffect">
                                  <p:stCondLst>
                                    <p:cond delay="0"/>
                                  </p:stCondLst>
                                  <p:childTnLst>
                                    <p:set>
                                      <p:cBhvr>
                                        <p:cTn id="31" dur="1" fill="hold">
                                          <p:stCondLst>
                                            <p:cond delay="0"/>
                                          </p:stCondLst>
                                        </p:cTn>
                                        <p:tgtEl>
                                          <p:spTgt spid="5"/>
                                        </p:tgtEl>
                                        <p:attrNameLst>
                                          <p:attrName>style.visibility</p:attrName>
                                        </p:attrNameLst>
                                      </p:cBhvr>
                                      <p:to>
                                        <p:strVal val="visible"/>
                                      </p:to>
                                    </p:set>
                                    <p:anim calcmode="lin" valueType="num">
                                      <p:cBhvr>
                                        <p:cTn id="32" dur="500" fill="hold"/>
                                        <p:tgtEl>
                                          <p:spTgt spid="5"/>
                                        </p:tgtEl>
                                        <p:attrNameLst>
                                          <p:attrName>ppt_w</p:attrName>
                                        </p:attrNameLst>
                                      </p:cBhvr>
                                      <p:tavLst>
                                        <p:tav tm="0">
                                          <p:val>
                                            <p:fltVal val="0"/>
                                          </p:val>
                                        </p:tav>
                                        <p:tav tm="100000">
                                          <p:val>
                                            <p:strVal val="#ppt_w"/>
                                          </p:val>
                                        </p:tav>
                                      </p:tavLst>
                                    </p:anim>
                                    <p:anim calcmode="lin" valueType="num">
                                      <p:cBhvr>
                                        <p:cTn id="33" dur="500" fill="hold"/>
                                        <p:tgtEl>
                                          <p:spTgt spid="5"/>
                                        </p:tgtEl>
                                        <p:attrNameLst>
                                          <p:attrName>ppt_h</p:attrName>
                                        </p:attrNameLst>
                                      </p:cBhvr>
                                      <p:tavLst>
                                        <p:tav tm="0">
                                          <p:val>
                                            <p:fltVal val="0"/>
                                          </p:val>
                                        </p:tav>
                                        <p:tav tm="100000">
                                          <p:val>
                                            <p:strVal val="#ppt_h"/>
                                          </p:val>
                                        </p:tav>
                                      </p:tavLst>
                                    </p:anim>
                                    <p:animEffect transition="in" filter="fade">
                                      <p:cBhvr>
                                        <p:cTn id="34" dur="500"/>
                                        <p:tgtEl>
                                          <p:spTgt spid="5"/>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7"/>
                                        </p:tgtEl>
                                        <p:attrNameLst>
                                          <p:attrName>style.visibility</p:attrName>
                                        </p:attrNameLst>
                                      </p:cBhvr>
                                      <p:to>
                                        <p:strVal val="visible"/>
                                      </p:to>
                                    </p:set>
                                    <p:anim calcmode="lin" valueType="num">
                                      <p:cBhvr>
                                        <p:cTn id="37" dur="500" fill="hold"/>
                                        <p:tgtEl>
                                          <p:spTgt spid="7"/>
                                        </p:tgtEl>
                                        <p:attrNameLst>
                                          <p:attrName>ppt_w</p:attrName>
                                        </p:attrNameLst>
                                      </p:cBhvr>
                                      <p:tavLst>
                                        <p:tav tm="0">
                                          <p:val>
                                            <p:fltVal val="0"/>
                                          </p:val>
                                        </p:tav>
                                        <p:tav tm="100000">
                                          <p:val>
                                            <p:strVal val="#ppt_w"/>
                                          </p:val>
                                        </p:tav>
                                      </p:tavLst>
                                    </p:anim>
                                    <p:anim calcmode="lin" valueType="num">
                                      <p:cBhvr>
                                        <p:cTn id="38" dur="500" fill="hold"/>
                                        <p:tgtEl>
                                          <p:spTgt spid="7"/>
                                        </p:tgtEl>
                                        <p:attrNameLst>
                                          <p:attrName>ppt_h</p:attrName>
                                        </p:attrNameLst>
                                      </p:cBhvr>
                                      <p:tavLst>
                                        <p:tav tm="0">
                                          <p:val>
                                            <p:fltVal val="0"/>
                                          </p:val>
                                        </p:tav>
                                        <p:tav tm="100000">
                                          <p:val>
                                            <p:strVal val="#ppt_h"/>
                                          </p:val>
                                        </p:tav>
                                      </p:tavLst>
                                    </p:anim>
                                    <p:animEffect transition="in" filter="fade">
                                      <p:cBhvr>
                                        <p:cTn id="3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build="p" animBg="1"/>
      <p:bldP spid="5" grpId="0"/>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ext Box 4"/>
          <p:cNvSpPr txBox="1">
            <a:spLocks noChangeArrowheads="1"/>
          </p:cNvSpPr>
          <p:nvPr/>
        </p:nvSpPr>
        <p:spPr bwMode="auto">
          <a:xfrm>
            <a:off x="136834" y="181958"/>
            <a:ext cx="11918333" cy="6494085"/>
          </a:xfrm>
          <a:prstGeom prst="rect">
            <a:avLst/>
          </a:prstGeom>
          <a:solidFill>
            <a:schemeClr val="bg1"/>
          </a:solid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a:spAutoFit/>
          </a:body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vi-VN"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Già Rok </a:t>
            </a:r>
            <a:r>
              <a:rPr lang="vi-VN" sz="3200" i="1" u="sng">
                <a:solidFill>
                  <a:srgbClr val="FF0000"/>
                </a:solidFill>
                <a:latin typeface="Times New Roman" panose="02020603050405020304" pitchFamily="18" charset="0"/>
                <a:cs typeface="Times New Roman" panose="02020603050405020304" pitchFamily="18" charset="0"/>
              </a:rPr>
              <a:t>xoa tay</a:t>
            </a:r>
            <a:r>
              <a:rPr kumimoji="0" lang="vi-VN"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lên vết chém, khen:</a:t>
            </a: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vi-VN"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Tốt cái bụng đó, cô giáo ạ!</a:t>
            </a: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vi-VN"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Rồi giọng già </a:t>
            </a:r>
            <a:r>
              <a:rPr lang="vi-VN" sz="3200" i="1" u="sng">
                <a:solidFill>
                  <a:srgbClr val="FF0000"/>
                </a:solidFill>
                <a:latin typeface="Times New Roman" panose="02020603050405020304" pitchFamily="18" charset="0"/>
                <a:cs typeface="Times New Roman" panose="02020603050405020304" pitchFamily="18" charset="0"/>
              </a:rPr>
              <a:t>vui hẳn lên</a:t>
            </a:r>
            <a:r>
              <a:rPr kumimoji="0" lang="vi-VN"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a:t>
            </a: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vi-VN"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Bây giờ cho người già xem cái chữ của cô giáo đi!</a:t>
            </a: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vi-VN"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Bao nhiêu tiếng người cùng </a:t>
            </a:r>
            <a:r>
              <a:rPr lang="vi-VN" sz="3200" i="1" u="sng">
                <a:solidFill>
                  <a:srgbClr val="FF0000"/>
                </a:solidFill>
                <a:latin typeface="Times New Roman" panose="02020603050405020304" pitchFamily="18" charset="0"/>
                <a:cs typeface="Times New Roman" panose="02020603050405020304" pitchFamily="18" charset="0"/>
              </a:rPr>
              <a:t>ùa theo</a:t>
            </a:r>
            <a:r>
              <a:rPr kumimoji="0" lang="vi-VN"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a:t>
            </a: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vi-VN"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Phải đấy! Cô giáo cho lũ làng xem cái chữ nào!</a:t>
            </a: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vi-VN"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Y Hoa lấy trong gùi ra một trang giấy, trải lên sàn nhà. Mọi người im phăng phắc. Y Hoa nghe thấy rõ cả tiếng tim đập trong lồng ngực mình. Quỳ hai gối lên sàn, cô giáo viết </a:t>
            </a:r>
            <a:r>
              <a:rPr lang="vi-VN" sz="3200" i="1" u="sng">
                <a:solidFill>
                  <a:srgbClr val="FF0000"/>
                </a:solidFill>
                <a:latin typeface="Times New Roman" panose="02020603050405020304" pitchFamily="18" charset="0"/>
                <a:cs typeface="Times New Roman" panose="02020603050405020304" pitchFamily="18" charset="0"/>
              </a:rPr>
              <a:t>thật to</a:t>
            </a:r>
            <a:r>
              <a:rPr kumimoji="0" lang="vi-VN"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lang="vi-VN" sz="3200" i="1" u="sng">
                <a:solidFill>
                  <a:srgbClr val="FF0000"/>
                </a:solidFill>
                <a:latin typeface="Times New Roman" panose="02020603050405020304" pitchFamily="18" charset="0"/>
                <a:cs typeface="Times New Roman" panose="02020603050405020304" pitchFamily="18" charset="0"/>
              </a:rPr>
              <a:t>thật đậm</a:t>
            </a:r>
            <a:r>
              <a:rPr kumimoji="0" lang="vi-VN"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hai chữ: “</a:t>
            </a:r>
            <a:r>
              <a:rPr lang="vi-VN" sz="3200" i="1" u="sng">
                <a:solidFill>
                  <a:srgbClr val="FF0000"/>
                </a:solidFill>
                <a:latin typeface="Times New Roman" panose="02020603050405020304" pitchFamily="18" charset="0"/>
                <a:cs typeface="Times New Roman" panose="02020603050405020304" pitchFamily="18" charset="0"/>
              </a:rPr>
              <a:t>Bác Hồ</a:t>
            </a:r>
            <a:r>
              <a:rPr kumimoji="0" lang="vi-VN"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Y Hoa viết xong, bỗng </a:t>
            </a:r>
            <a:r>
              <a:rPr lang="vi-VN" sz="3200" i="1" u="sng">
                <a:solidFill>
                  <a:srgbClr val="FF0000"/>
                </a:solidFill>
                <a:latin typeface="Times New Roman" panose="02020603050405020304" pitchFamily="18" charset="0"/>
                <a:cs typeface="Times New Roman" panose="02020603050405020304" pitchFamily="18" charset="0"/>
              </a:rPr>
              <a:t>bao nhiêu</a:t>
            </a:r>
            <a:r>
              <a:rPr kumimoji="0" lang="vi-VN"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tiếng cùng hò reo:</a:t>
            </a: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vi-VN"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Ôi! Chữ cô giáo này! Nhìn kìa!</a:t>
            </a: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vi-VN"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A, chữ, chữ cô giáo!</a:t>
            </a:r>
          </a:p>
          <a:p>
            <a:pPr marL="0" marR="0" lvl="0" indent="7448550" algn="just" defTabSz="914400" rtl="0" eaLnBrk="0" fontAlgn="base" latinLnBrk="0" hangingPunct="0">
              <a:lnSpc>
                <a:spcPct val="100000"/>
              </a:lnSpc>
              <a:spcBef>
                <a:spcPct val="0"/>
              </a:spcBef>
              <a:spcAft>
                <a:spcPct val="0"/>
              </a:spcAft>
              <a:buClrTx/>
              <a:buSzTx/>
              <a:buFontTx/>
              <a:buNone/>
              <a:tabLst/>
              <a:defRPr/>
            </a:pPr>
            <a:r>
              <a:rPr kumimoji="0" lang="vi-VN" sz="3200" b="1" i="1"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Theo </a:t>
            </a:r>
            <a:r>
              <a:rPr kumimoji="0" lang="en-US" sz="3200" b="1" i="1"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Hà Đình Cẩn</a:t>
            </a:r>
          </a:p>
        </p:txBody>
      </p:sp>
      <p:pic>
        <p:nvPicPr>
          <p:cNvPr id="3" name="Picture 2">
            <a:extLst>
              <a:ext uri="{FF2B5EF4-FFF2-40B4-BE49-F238E27FC236}">
                <a16:creationId xmlns:a16="http://schemas.microsoft.com/office/drawing/2014/main" id="{C9012A58-477E-4997-BBC4-36A2AB91E5FC}"/>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4778" b="43000" l="9381" r="20701"/>
                    </a14:imgEffect>
                  </a14:imgLayer>
                </a14:imgProps>
              </a:ext>
              <a:ext uri="{28A0092B-C50C-407E-A947-70E740481C1C}">
                <a14:useLocalDpi xmlns:a14="http://schemas.microsoft.com/office/drawing/2010/main" val="0"/>
              </a:ext>
            </a:extLst>
          </a:blip>
          <a:srcRect l="7966" r="77884" b="52222"/>
          <a:stretch/>
        </p:blipFill>
        <p:spPr>
          <a:xfrm>
            <a:off x="-2667000" y="4114800"/>
            <a:ext cx="1371600" cy="3276599"/>
          </a:xfrm>
          <a:prstGeom prst="rect">
            <a:avLst/>
          </a:prstGeom>
        </p:spPr>
      </p:pic>
      <p:pic>
        <p:nvPicPr>
          <p:cNvPr id="6" name="Picture 5">
            <a:extLst>
              <a:ext uri="{FF2B5EF4-FFF2-40B4-BE49-F238E27FC236}">
                <a16:creationId xmlns:a16="http://schemas.microsoft.com/office/drawing/2014/main" id="{DD1E929F-CDC2-4CFC-AA46-35D1DA8006DB}"/>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54392" b="95165" l="29818" r="43044">
                        <a14:foregroundMark x1="32782" y1="54392" x2="39681" y2="57534"/>
                        <a14:foregroundMark x1="30331" y1="74134" x2="30331" y2="74134"/>
                        <a14:foregroundMark x1="30331" y1="74134" x2="30331" y2="74134"/>
                        <a14:foregroundMark x1="42075" y1="72280" x2="42075" y2="72280"/>
                        <a14:foregroundMark x1="42360" y1="72603" x2="42360" y2="72603"/>
                      </a14:backgroundRemoval>
                    </a14:imgEffect>
                  </a14:imgLayer>
                </a14:imgProps>
              </a:ext>
              <a:ext uri="{28A0092B-C50C-407E-A947-70E740481C1C}">
                <a14:useLocalDpi xmlns:a14="http://schemas.microsoft.com/office/drawing/2010/main" val="0"/>
              </a:ext>
            </a:extLst>
          </a:blip>
          <a:srcRect l="28189" t="52132" r="55302"/>
          <a:stretch/>
        </p:blipFill>
        <p:spPr>
          <a:xfrm>
            <a:off x="11418533" y="5440962"/>
            <a:ext cx="835733" cy="1714499"/>
          </a:xfrm>
          <a:prstGeom prst="rect">
            <a:avLst/>
          </a:prstGeom>
        </p:spPr>
      </p:pic>
      <p:sp>
        <p:nvSpPr>
          <p:cNvPr id="5" name="TextBox 4">
            <a:extLst>
              <a:ext uri="{FF2B5EF4-FFF2-40B4-BE49-F238E27FC236}">
                <a16:creationId xmlns:a16="http://schemas.microsoft.com/office/drawing/2014/main" id="{D02A71A4-FFED-4635-BA77-A6822331985A}"/>
              </a:ext>
            </a:extLst>
          </p:cNvPr>
          <p:cNvSpPr txBox="1"/>
          <p:nvPr/>
        </p:nvSpPr>
        <p:spPr>
          <a:xfrm>
            <a:off x="136833" y="19050"/>
            <a:ext cx="685800" cy="830263"/>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3</a:t>
            </a:r>
          </a:p>
        </p:txBody>
      </p:sp>
      <p:sp>
        <p:nvSpPr>
          <p:cNvPr id="7" name="TextBox 6">
            <a:extLst>
              <a:ext uri="{FF2B5EF4-FFF2-40B4-BE49-F238E27FC236}">
                <a16:creationId xmlns:a16="http://schemas.microsoft.com/office/drawing/2014/main" id="{0AD15D5A-F3E0-44F2-8946-F13AE805CB71}"/>
              </a:ext>
            </a:extLst>
          </p:cNvPr>
          <p:cNvSpPr txBox="1"/>
          <p:nvPr/>
        </p:nvSpPr>
        <p:spPr>
          <a:xfrm>
            <a:off x="304800" y="3013075"/>
            <a:ext cx="685800" cy="831850"/>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4</a:t>
            </a:r>
          </a:p>
        </p:txBody>
      </p:sp>
    </p:spTree>
    <p:extLst>
      <p:ext uri="{BB962C8B-B14F-4D97-AF65-F5344CB8AC3E}">
        <p14:creationId xmlns:p14="http://schemas.microsoft.com/office/powerpoint/2010/main" val="210496077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2">
                                            <p:bg/>
                                          </p:spTgt>
                                        </p:tgtEl>
                                        <p:attrNameLst>
                                          <p:attrName>style.visibility</p:attrName>
                                        </p:attrNameLst>
                                      </p:cBhvr>
                                      <p:to>
                                        <p:strVal val="visible"/>
                                      </p:to>
                                    </p:set>
                                    <p:animEffect transition="in" filter="barn(inVertical)">
                                      <p:cBhvr>
                                        <p:cTn id="7" dur="500"/>
                                        <p:tgtEl>
                                          <p:spTgt spid="32">
                                            <p:bg/>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2">
                                            <p:txEl>
                                              <p:pRg st="0" end="0"/>
                                            </p:txEl>
                                          </p:spTgt>
                                        </p:tgtEl>
                                        <p:attrNameLst>
                                          <p:attrName>style.visibility</p:attrName>
                                        </p:attrNameLst>
                                      </p:cBhvr>
                                      <p:to>
                                        <p:strVal val="visible"/>
                                      </p:to>
                                    </p:set>
                                    <p:animEffect transition="in" filter="barn(inVertical)">
                                      <p:cBhvr>
                                        <p:cTn id="12" dur="500"/>
                                        <p:tgtEl>
                                          <p:spTgt spid="3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2">
                                            <p:txEl>
                                              <p:pRg st="1" end="1"/>
                                            </p:txEl>
                                          </p:spTgt>
                                        </p:tgtEl>
                                        <p:attrNameLst>
                                          <p:attrName>style.visibility</p:attrName>
                                        </p:attrNameLst>
                                      </p:cBhvr>
                                      <p:to>
                                        <p:strVal val="visible"/>
                                      </p:to>
                                    </p:set>
                                    <p:animEffect transition="in" filter="barn(inVertical)">
                                      <p:cBhvr>
                                        <p:cTn id="17" dur="500"/>
                                        <p:tgtEl>
                                          <p:spTgt spid="3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2">
                                            <p:txEl>
                                              <p:pRg st="2" end="2"/>
                                            </p:txEl>
                                          </p:spTgt>
                                        </p:tgtEl>
                                        <p:attrNameLst>
                                          <p:attrName>style.visibility</p:attrName>
                                        </p:attrNameLst>
                                      </p:cBhvr>
                                      <p:to>
                                        <p:strVal val="visible"/>
                                      </p:to>
                                    </p:set>
                                    <p:animEffect transition="in" filter="barn(inVertical)">
                                      <p:cBhvr>
                                        <p:cTn id="22" dur="500"/>
                                        <p:tgtEl>
                                          <p:spTgt spid="32">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32">
                                            <p:txEl>
                                              <p:pRg st="3" end="3"/>
                                            </p:txEl>
                                          </p:spTgt>
                                        </p:tgtEl>
                                        <p:attrNameLst>
                                          <p:attrName>style.visibility</p:attrName>
                                        </p:attrNameLst>
                                      </p:cBhvr>
                                      <p:to>
                                        <p:strVal val="visible"/>
                                      </p:to>
                                    </p:set>
                                    <p:animEffect transition="in" filter="barn(inVertical)">
                                      <p:cBhvr>
                                        <p:cTn id="27" dur="500"/>
                                        <p:tgtEl>
                                          <p:spTgt spid="32">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32">
                                            <p:txEl>
                                              <p:pRg st="4" end="4"/>
                                            </p:txEl>
                                          </p:spTgt>
                                        </p:tgtEl>
                                        <p:attrNameLst>
                                          <p:attrName>style.visibility</p:attrName>
                                        </p:attrNameLst>
                                      </p:cBhvr>
                                      <p:to>
                                        <p:strVal val="visible"/>
                                      </p:to>
                                    </p:set>
                                    <p:animEffect transition="in" filter="barn(inVertical)">
                                      <p:cBhvr>
                                        <p:cTn id="32" dur="500"/>
                                        <p:tgtEl>
                                          <p:spTgt spid="32">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32">
                                            <p:txEl>
                                              <p:pRg st="5" end="5"/>
                                            </p:txEl>
                                          </p:spTgt>
                                        </p:tgtEl>
                                        <p:attrNameLst>
                                          <p:attrName>style.visibility</p:attrName>
                                        </p:attrNameLst>
                                      </p:cBhvr>
                                      <p:to>
                                        <p:strVal val="visible"/>
                                      </p:to>
                                    </p:set>
                                    <p:animEffect transition="in" filter="barn(inVertical)">
                                      <p:cBhvr>
                                        <p:cTn id="37" dur="500"/>
                                        <p:tgtEl>
                                          <p:spTgt spid="32">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32">
                                            <p:txEl>
                                              <p:pRg st="6" end="6"/>
                                            </p:txEl>
                                          </p:spTgt>
                                        </p:tgtEl>
                                        <p:attrNameLst>
                                          <p:attrName>style.visibility</p:attrName>
                                        </p:attrNameLst>
                                      </p:cBhvr>
                                      <p:to>
                                        <p:strVal val="visible"/>
                                      </p:to>
                                    </p:set>
                                    <p:animEffect transition="in" filter="barn(inVertical)">
                                      <p:cBhvr>
                                        <p:cTn id="42" dur="500"/>
                                        <p:tgtEl>
                                          <p:spTgt spid="32">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32">
                                            <p:txEl>
                                              <p:pRg st="7" end="7"/>
                                            </p:txEl>
                                          </p:spTgt>
                                        </p:tgtEl>
                                        <p:attrNameLst>
                                          <p:attrName>style.visibility</p:attrName>
                                        </p:attrNameLst>
                                      </p:cBhvr>
                                      <p:to>
                                        <p:strVal val="visible"/>
                                      </p:to>
                                    </p:set>
                                    <p:animEffect transition="in" filter="barn(inVertical)">
                                      <p:cBhvr>
                                        <p:cTn id="47" dur="500"/>
                                        <p:tgtEl>
                                          <p:spTgt spid="32">
                                            <p:txEl>
                                              <p:pRg st="7" end="7"/>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32">
                                            <p:txEl>
                                              <p:pRg st="8" end="8"/>
                                            </p:txEl>
                                          </p:spTgt>
                                        </p:tgtEl>
                                        <p:attrNameLst>
                                          <p:attrName>style.visibility</p:attrName>
                                        </p:attrNameLst>
                                      </p:cBhvr>
                                      <p:to>
                                        <p:strVal val="visible"/>
                                      </p:to>
                                    </p:set>
                                    <p:animEffect transition="in" filter="barn(inVertical)">
                                      <p:cBhvr>
                                        <p:cTn id="52" dur="500"/>
                                        <p:tgtEl>
                                          <p:spTgt spid="32">
                                            <p:txEl>
                                              <p:pRg st="8" end="8"/>
                                            </p:txEl>
                                          </p:spTgt>
                                        </p:tgtEl>
                                      </p:cBhvr>
                                    </p:animEffect>
                                  </p:childTnLst>
                                </p:cTn>
                              </p:par>
                              <p:par>
                                <p:cTn id="53" presetID="16" presetClass="entr" presetSubtype="21" fill="hold" nodeType="withEffect">
                                  <p:stCondLst>
                                    <p:cond delay="0"/>
                                  </p:stCondLst>
                                  <p:childTnLst>
                                    <p:set>
                                      <p:cBhvr>
                                        <p:cTn id="54" dur="1" fill="hold">
                                          <p:stCondLst>
                                            <p:cond delay="0"/>
                                          </p:stCondLst>
                                        </p:cTn>
                                        <p:tgtEl>
                                          <p:spTgt spid="32">
                                            <p:txEl>
                                              <p:pRg st="9" end="9"/>
                                            </p:txEl>
                                          </p:spTgt>
                                        </p:tgtEl>
                                        <p:attrNameLst>
                                          <p:attrName>style.visibility</p:attrName>
                                        </p:attrNameLst>
                                      </p:cBhvr>
                                      <p:to>
                                        <p:strVal val="visible"/>
                                      </p:to>
                                    </p:set>
                                    <p:animEffect transition="in" filter="barn(inVertical)">
                                      <p:cBhvr>
                                        <p:cTn id="55" dur="500"/>
                                        <p:tgtEl>
                                          <p:spTgt spid="32">
                                            <p:txEl>
                                              <p:pRg st="9" end="9"/>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53" presetClass="entr" presetSubtype="16" fill="hold" grpId="0" nodeType="clickEffect">
                                  <p:stCondLst>
                                    <p:cond delay="0"/>
                                  </p:stCondLst>
                                  <p:childTnLst>
                                    <p:set>
                                      <p:cBhvr>
                                        <p:cTn id="59" dur="1" fill="hold">
                                          <p:stCondLst>
                                            <p:cond delay="0"/>
                                          </p:stCondLst>
                                        </p:cTn>
                                        <p:tgtEl>
                                          <p:spTgt spid="5"/>
                                        </p:tgtEl>
                                        <p:attrNameLst>
                                          <p:attrName>style.visibility</p:attrName>
                                        </p:attrNameLst>
                                      </p:cBhvr>
                                      <p:to>
                                        <p:strVal val="visible"/>
                                      </p:to>
                                    </p:set>
                                    <p:anim calcmode="lin" valueType="num">
                                      <p:cBhvr>
                                        <p:cTn id="60" dur="500" fill="hold"/>
                                        <p:tgtEl>
                                          <p:spTgt spid="5"/>
                                        </p:tgtEl>
                                        <p:attrNameLst>
                                          <p:attrName>ppt_w</p:attrName>
                                        </p:attrNameLst>
                                      </p:cBhvr>
                                      <p:tavLst>
                                        <p:tav tm="0">
                                          <p:val>
                                            <p:fltVal val="0"/>
                                          </p:val>
                                        </p:tav>
                                        <p:tav tm="100000">
                                          <p:val>
                                            <p:strVal val="#ppt_w"/>
                                          </p:val>
                                        </p:tav>
                                      </p:tavLst>
                                    </p:anim>
                                    <p:anim calcmode="lin" valueType="num">
                                      <p:cBhvr>
                                        <p:cTn id="61" dur="500" fill="hold"/>
                                        <p:tgtEl>
                                          <p:spTgt spid="5"/>
                                        </p:tgtEl>
                                        <p:attrNameLst>
                                          <p:attrName>ppt_h</p:attrName>
                                        </p:attrNameLst>
                                      </p:cBhvr>
                                      <p:tavLst>
                                        <p:tav tm="0">
                                          <p:val>
                                            <p:fltVal val="0"/>
                                          </p:val>
                                        </p:tav>
                                        <p:tav tm="100000">
                                          <p:val>
                                            <p:strVal val="#ppt_h"/>
                                          </p:val>
                                        </p:tav>
                                      </p:tavLst>
                                    </p:anim>
                                    <p:animEffect transition="in" filter="fade">
                                      <p:cBhvr>
                                        <p:cTn id="62" dur="500"/>
                                        <p:tgtEl>
                                          <p:spTgt spid="5"/>
                                        </p:tgtEl>
                                      </p:cBhvr>
                                    </p:animEffect>
                                  </p:childTnLst>
                                </p:cTn>
                              </p:par>
                              <p:par>
                                <p:cTn id="63" presetID="53" presetClass="entr" presetSubtype="16" fill="hold" grpId="0" nodeType="withEffect">
                                  <p:stCondLst>
                                    <p:cond delay="0"/>
                                  </p:stCondLst>
                                  <p:childTnLst>
                                    <p:set>
                                      <p:cBhvr>
                                        <p:cTn id="64" dur="1" fill="hold">
                                          <p:stCondLst>
                                            <p:cond delay="0"/>
                                          </p:stCondLst>
                                        </p:cTn>
                                        <p:tgtEl>
                                          <p:spTgt spid="7"/>
                                        </p:tgtEl>
                                        <p:attrNameLst>
                                          <p:attrName>style.visibility</p:attrName>
                                        </p:attrNameLst>
                                      </p:cBhvr>
                                      <p:to>
                                        <p:strVal val="visible"/>
                                      </p:to>
                                    </p:set>
                                    <p:anim calcmode="lin" valueType="num">
                                      <p:cBhvr>
                                        <p:cTn id="65" dur="500" fill="hold"/>
                                        <p:tgtEl>
                                          <p:spTgt spid="7"/>
                                        </p:tgtEl>
                                        <p:attrNameLst>
                                          <p:attrName>ppt_w</p:attrName>
                                        </p:attrNameLst>
                                      </p:cBhvr>
                                      <p:tavLst>
                                        <p:tav tm="0">
                                          <p:val>
                                            <p:fltVal val="0"/>
                                          </p:val>
                                        </p:tav>
                                        <p:tav tm="100000">
                                          <p:val>
                                            <p:strVal val="#ppt_w"/>
                                          </p:val>
                                        </p:tav>
                                      </p:tavLst>
                                    </p:anim>
                                    <p:anim calcmode="lin" valueType="num">
                                      <p:cBhvr>
                                        <p:cTn id="66" dur="500" fill="hold"/>
                                        <p:tgtEl>
                                          <p:spTgt spid="7"/>
                                        </p:tgtEl>
                                        <p:attrNameLst>
                                          <p:attrName>ppt_h</p:attrName>
                                        </p:attrNameLst>
                                      </p:cBhvr>
                                      <p:tavLst>
                                        <p:tav tm="0">
                                          <p:val>
                                            <p:fltVal val="0"/>
                                          </p:val>
                                        </p:tav>
                                        <p:tav tm="100000">
                                          <p:val>
                                            <p:strVal val="#ppt_h"/>
                                          </p:val>
                                        </p:tav>
                                      </p:tavLst>
                                    </p:anim>
                                    <p:animEffect transition="in" filter="fade">
                                      <p:cBhvr>
                                        <p:cTn id="6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build="p" animBg="1"/>
      <p:bldP spid="5" grpId="0"/>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1">
            <a:extLst>
              <a:ext uri="{FF2B5EF4-FFF2-40B4-BE49-F238E27FC236}">
                <a16:creationId xmlns:a16="http://schemas.microsoft.com/office/drawing/2014/main" id="{C7E7A903-C05A-4B98-9DDC-47F015A83992}"/>
              </a:ext>
            </a:extLst>
          </p:cNvPr>
          <p:cNvSpPr txBox="1"/>
          <p:nvPr/>
        </p:nvSpPr>
        <p:spPr>
          <a:xfrm>
            <a:off x="609600" y="1981200"/>
            <a:ext cx="12954000" cy="2123658"/>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altLang="zh-CN" sz="6600" b="1">
                <a:solidFill>
                  <a:srgbClr val="276E2F"/>
                </a:solidFill>
                <a:latin typeface="UTM Cooper Black" panose="02040603050506020204" pitchFamily="18" charset="0"/>
                <a:ea typeface="微软雅黑" panose="020B0503020204020204" pitchFamily="34" charset="-122"/>
              </a:rPr>
              <a:t>2.</a:t>
            </a:r>
          </a:p>
          <a:p>
            <a:pPr algn="ctr"/>
            <a:r>
              <a:rPr lang="en-US" altLang="zh-CN" sz="6600" b="1">
                <a:solidFill>
                  <a:srgbClr val="276E2F"/>
                </a:solidFill>
                <a:latin typeface="UTM Cooper Black" panose="02040603050506020204" pitchFamily="18" charset="0"/>
                <a:ea typeface="微软雅黑" panose="020B0503020204020204" pitchFamily="34" charset="-122"/>
              </a:rPr>
              <a:t>Tìm hiểu bài</a:t>
            </a:r>
            <a:endParaRPr lang="zh-CN" altLang="en-US" sz="6600" b="1" dirty="0">
              <a:solidFill>
                <a:srgbClr val="276E2F"/>
              </a:solidFill>
              <a:latin typeface="UTM Cooper Black" panose="02040603050506020204" pitchFamily="18" charset="0"/>
              <a:ea typeface="微软雅黑" panose="020B0503020204020204" pitchFamily="34" charset="-122"/>
            </a:endParaRPr>
          </a:p>
        </p:txBody>
      </p:sp>
      <p:pic>
        <p:nvPicPr>
          <p:cNvPr id="3" name="Picture 2">
            <a:extLst>
              <a:ext uri="{FF2B5EF4-FFF2-40B4-BE49-F238E27FC236}">
                <a16:creationId xmlns:a16="http://schemas.microsoft.com/office/drawing/2014/main" id="{061FAB37-ABE3-4902-82D1-4FEB7661788B}"/>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4778" b="43000" l="9381" r="20701"/>
                    </a14:imgEffect>
                  </a14:imgLayer>
                </a14:imgProps>
              </a:ext>
              <a:ext uri="{28A0092B-C50C-407E-A947-70E740481C1C}">
                <a14:useLocalDpi xmlns:a14="http://schemas.microsoft.com/office/drawing/2010/main" val="0"/>
              </a:ext>
            </a:extLst>
          </a:blip>
          <a:srcRect l="7966" r="77884" b="52222"/>
          <a:stretch/>
        </p:blipFill>
        <p:spPr>
          <a:xfrm>
            <a:off x="1524000" y="762000"/>
            <a:ext cx="2947536" cy="7041324"/>
          </a:xfrm>
          <a:prstGeom prst="rect">
            <a:avLst/>
          </a:prstGeom>
        </p:spPr>
      </p:pic>
      <p:pic>
        <p:nvPicPr>
          <p:cNvPr id="5" name="Picture 4">
            <a:extLst>
              <a:ext uri="{FF2B5EF4-FFF2-40B4-BE49-F238E27FC236}">
                <a16:creationId xmlns:a16="http://schemas.microsoft.com/office/drawing/2014/main" id="{A1A0B32E-7AF9-4F62-946D-0D8A1EF9399B}"/>
              </a:ext>
            </a:extLst>
          </p:cNvPr>
          <p:cNvPicPr>
            <a:picLocks noChangeAspect="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77459" t="2752" r="8094" b="57257"/>
          <a:stretch/>
        </p:blipFill>
        <p:spPr>
          <a:xfrm>
            <a:off x="9982200" y="2362200"/>
            <a:ext cx="2386466" cy="4673708"/>
          </a:xfrm>
          <a:prstGeom prst="rect">
            <a:avLst/>
          </a:prstGeom>
        </p:spPr>
      </p:pic>
    </p:spTree>
    <p:extLst>
      <p:ext uri="{BB962C8B-B14F-4D97-AF65-F5344CB8AC3E}">
        <p14:creationId xmlns:p14="http://schemas.microsoft.com/office/powerpoint/2010/main" val="377919078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9" name="Text Box 3">
            <a:extLst>
              <a:ext uri="{FF2B5EF4-FFF2-40B4-BE49-F238E27FC236}">
                <a16:creationId xmlns:a16="http://schemas.microsoft.com/office/drawing/2014/main" id="{D353F748-AD9F-4C1E-82A1-D81557B05E58}"/>
              </a:ext>
            </a:extLst>
          </p:cNvPr>
          <p:cNvSpPr txBox="1">
            <a:spLocks noChangeArrowheads="1"/>
          </p:cNvSpPr>
          <p:nvPr/>
        </p:nvSpPr>
        <p:spPr bwMode="auto">
          <a:xfrm>
            <a:off x="228600" y="685800"/>
            <a:ext cx="11963400" cy="1446212"/>
          </a:xfrm>
          <a:prstGeom prst="rect">
            <a:avLst/>
          </a:prstGeom>
          <a:solidFill>
            <a:srgbClr val="E6F5F4"/>
          </a:solidFill>
          <a:ln>
            <a:noFill/>
          </a:ln>
          <a:effec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lnSpc>
                <a:spcPct val="100000"/>
              </a:lnSpc>
              <a:spcBef>
                <a:spcPct val="50000"/>
              </a:spcBef>
              <a:buFontTx/>
              <a:buNone/>
            </a:pPr>
            <a:r>
              <a:rPr lang="en-US" altLang="en-US" sz="4400" b="1" u="sng">
                <a:solidFill>
                  <a:srgbClr val="FF0000"/>
                </a:solidFill>
                <a:latin typeface="Times New Roman" panose="02020603050405020304" pitchFamily="18" charset="0"/>
              </a:rPr>
              <a:t>Câu 1</a:t>
            </a:r>
            <a:r>
              <a:rPr lang="en-US" altLang="en-US" sz="4400" b="1">
                <a:solidFill>
                  <a:srgbClr val="FF0000"/>
                </a:solidFill>
                <a:latin typeface="Times New Roman" panose="02020603050405020304" pitchFamily="18" charset="0"/>
              </a:rPr>
              <a:t>: Cô giáo Y Hoa đến buôn Chư Lênh để làm gì?</a:t>
            </a:r>
            <a:endParaRPr lang="en-US" altLang="en-US" sz="4000" b="1">
              <a:solidFill>
                <a:srgbClr val="FF0000"/>
              </a:solidFill>
              <a:latin typeface="Times New Roman" panose="02020603050405020304" pitchFamily="18" charset="0"/>
            </a:endParaRPr>
          </a:p>
        </p:txBody>
      </p:sp>
      <p:sp>
        <p:nvSpPr>
          <p:cNvPr id="3" name="Rectangle: Diagonal Corners Rounded 2">
            <a:extLst>
              <a:ext uri="{FF2B5EF4-FFF2-40B4-BE49-F238E27FC236}">
                <a16:creationId xmlns:a16="http://schemas.microsoft.com/office/drawing/2014/main" id="{D74A6AA0-C7B8-4ACC-A913-211177C9CA90}"/>
              </a:ext>
            </a:extLst>
          </p:cNvPr>
          <p:cNvSpPr/>
          <p:nvPr/>
        </p:nvSpPr>
        <p:spPr>
          <a:xfrm>
            <a:off x="2686050" y="2286000"/>
            <a:ext cx="6819900" cy="2286000"/>
          </a:xfrm>
          <a:prstGeom prst="round2DiagRect">
            <a:avLst>
              <a:gd name="adj1" fmla="val 50000"/>
              <a:gd name="adj2" fmla="val 0"/>
            </a:avLst>
          </a:prstGeom>
          <a:solidFill>
            <a:schemeClr val="lt1">
              <a:alpha val="41000"/>
            </a:schemeClr>
          </a:solidFill>
          <a:ln w="76200">
            <a:solidFill>
              <a:srgbClr val="276E2F"/>
            </a:solidFill>
          </a:ln>
        </p:spPr>
        <p:style>
          <a:lnRef idx="2">
            <a:schemeClr val="accent1"/>
          </a:lnRef>
          <a:fillRef idx="1">
            <a:schemeClr val="lt1"/>
          </a:fillRef>
          <a:effectRef idx="0">
            <a:schemeClr val="accent1"/>
          </a:effectRef>
          <a:fontRef idx="minor">
            <a:schemeClr val="dk1"/>
          </a:fontRef>
        </p:style>
        <p:txBody>
          <a:bodyPr anchor="ctr"/>
          <a:lstStyle/>
          <a:p>
            <a:pPr algn="ctr">
              <a:defRPr/>
            </a:pPr>
            <a:r>
              <a:rPr lang="en-US" sz="4800" b="1" i="1" dirty="0" err="1">
                <a:solidFill>
                  <a:srgbClr val="000000"/>
                </a:solidFill>
                <a:latin typeface="Times New Roman" panose="02020603050405020304" pitchFamily="18" charset="0"/>
                <a:cs typeface="Times New Roman" panose="02020603050405020304" pitchFamily="18" charset="0"/>
              </a:rPr>
              <a:t>Cô</a:t>
            </a:r>
            <a:r>
              <a:rPr lang="en-US" sz="4800" b="1" i="1" dirty="0">
                <a:solidFill>
                  <a:srgbClr val="000000"/>
                </a:solidFill>
                <a:latin typeface="Times New Roman" panose="02020603050405020304" pitchFamily="18" charset="0"/>
                <a:cs typeface="Times New Roman" panose="02020603050405020304" pitchFamily="18" charset="0"/>
              </a:rPr>
              <a:t> </a:t>
            </a:r>
            <a:r>
              <a:rPr lang="en-US" sz="4800" b="1" i="1" dirty="0" err="1">
                <a:solidFill>
                  <a:srgbClr val="000000"/>
                </a:solidFill>
                <a:latin typeface="Times New Roman" panose="02020603050405020304" pitchFamily="18" charset="0"/>
                <a:cs typeface="Times New Roman" panose="02020603050405020304" pitchFamily="18" charset="0"/>
              </a:rPr>
              <a:t>giáo</a:t>
            </a:r>
            <a:r>
              <a:rPr lang="en-US" sz="4800" b="1" i="1" dirty="0">
                <a:solidFill>
                  <a:srgbClr val="000000"/>
                </a:solidFill>
                <a:latin typeface="Times New Roman" panose="02020603050405020304" pitchFamily="18" charset="0"/>
                <a:cs typeface="Times New Roman" panose="02020603050405020304" pitchFamily="18" charset="0"/>
              </a:rPr>
              <a:t> </a:t>
            </a:r>
            <a:r>
              <a:rPr lang="en-US" sz="4800" b="1" i="1" dirty="0" err="1">
                <a:solidFill>
                  <a:srgbClr val="000000"/>
                </a:solidFill>
                <a:latin typeface="Times New Roman" panose="02020603050405020304" pitchFamily="18" charset="0"/>
                <a:cs typeface="Times New Roman" panose="02020603050405020304" pitchFamily="18" charset="0"/>
              </a:rPr>
              <a:t>đến</a:t>
            </a:r>
            <a:r>
              <a:rPr lang="en-US" sz="4800" b="1" i="1" dirty="0">
                <a:solidFill>
                  <a:srgbClr val="000000"/>
                </a:solidFill>
                <a:latin typeface="Times New Roman" panose="02020603050405020304" pitchFamily="18" charset="0"/>
                <a:cs typeface="Times New Roman" panose="02020603050405020304" pitchFamily="18" charset="0"/>
              </a:rPr>
              <a:t> </a:t>
            </a:r>
            <a:r>
              <a:rPr lang="en-US" sz="4800" b="1" i="1" dirty="0" err="1">
                <a:solidFill>
                  <a:srgbClr val="000000"/>
                </a:solidFill>
                <a:latin typeface="Times New Roman" panose="02020603050405020304" pitchFamily="18" charset="0"/>
                <a:cs typeface="Times New Roman" panose="02020603050405020304" pitchFamily="18" charset="0"/>
              </a:rPr>
              <a:t>buôn</a:t>
            </a:r>
            <a:r>
              <a:rPr lang="en-US" sz="4800" b="1" i="1" dirty="0">
                <a:solidFill>
                  <a:srgbClr val="000000"/>
                </a:solidFill>
                <a:latin typeface="Times New Roman" panose="02020603050405020304" pitchFamily="18" charset="0"/>
                <a:cs typeface="Times New Roman" panose="02020603050405020304" pitchFamily="18" charset="0"/>
              </a:rPr>
              <a:t> </a:t>
            </a:r>
            <a:r>
              <a:rPr lang="en-US" sz="4800" b="1" i="1" dirty="0" err="1">
                <a:solidFill>
                  <a:srgbClr val="000000"/>
                </a:solidFill>
                <a:latin typeface="Times New Roman" panose="02020603050405020304" pitchFamily="18" charset="0"/>
                <a:cs typeface="Times New Roman" panose="02020603050405020304" pitchFamily="18" charset="0"/>
              </a:rPr>
              <a:t>để</a:t>
            </a:r>
            <a:r>
              <a:rPr lang="en-US" sz="4800" b="1" i="1" dirty="0">
                <a:solidFill>
                  <a:srgbClr val="000000"/>
                </a:solidFill>
                <a:latin typeface="Times New Roman" panose="02020603050405020304" pitchFamily="18" charset="0"/>
                <a:cs typeface="Times New Roman" panose="02020603050405020304" pitchFamily="18" charset="0"/>
              </a:rPr>
              <a:t> </a:t>
            </a:r>
            <a:r>
              <a:rPr lang="en-US" sz="4800" b="1" i="1" dirty="0" err="1">
                <a:solidFill>
                  <a:srgbClr val="000000"/>
                </a:solidFill>
                <a:latin typeface="Times New Roman" panose="02020603050405020304" pitchFamily="18" charset="0"/>
                <a:cs typeface="Times New Roman" panose="02020603050405020304" pitchFamily="18" charset="0"/>
              </a:rPr>
              <a:t>mở</a:t>
            </a:r>
            <a:r>
              <a:rPr lang="en-US" sz="4800" b="1" i="1" dirty="0">
                <a:solidFill>
                  <a:srgbClr val="000000"/>
                </a:solidFill>
                <a:latin typeface="Times New Roman" panose="02020603050405020304" pitchFamily="18" charset="0"/>
                <a:cs typeface="Times New Roman" panose="02020603050405020304" pitchFamily="18" charset="0"/>
              </a:rPr>
              <a:t> </a:t>
            </a:r>
            <a:r>
              <a:rPr lang="en-US" sz="4800" b="1" i="1" dirty="0" err="1">
                <a:solidFill>
                  <a:srgbClr val="000000"/>
                </a:solidFill>
                <a:latin typeface="Times New Roman" panose="02020603050405020304" pitchFamily="18" charset="0"/>
                <a:cs typeface="Times New Roman" panose="02020603050405020304" pitchFamily="18" charset="0"/>
              </a:rPr>
              <a:t>trường</a:t>
            </a:r>
            <a:r>
              <a:rPr lang="en-US" sz="4800" b="1" i="1" dirty="0">
                <a:solidFill>
                  <a:srgbClr val="000000"/>
                </a:solidFill>
                <a:latin typeface="Times New Roman" panose="02020603050405020304" pitchFamily="18" charset="0"/>
                <a:cs typeface="Times New Roman" panose="02020603050405020304" pitchFamily="18" charset="0"/>
              </a:rPr>
              <a:t> </a:t>
            </a:r>
            <a:r>
              <a:rPr lang="en-US" sz="4800" b="1" i="1" dirty="0" err="1">
                <a:solidFill>
                  <a:srgbClr val="000000"/>
                </a:solidFill>
                <a:latin typeface="Times New Roman" panose="02020603050405020304" pitchFamily="18" charset="0"/>
                <a:cs typeface="Times New Roman" panose="02020603050405020304" pitchFamily="18" charset="0"/>
              </a:rPr>
              <a:t>dạy</a:t>
            </a:r>
            <a:r>
              <a:rPr lang="en-US" sz="4800" b="1" i="1" dirty="0">
                <a:solidFill>
                  <a:srgbClr val="000000"/>
                </a:solidFill>
                <a:latin typeface="Times New Roman" panose="02020603050405020304" pitchFamily="18" charset="0"/>
                <a:cs typeface="Times New Roman" panose="02020603050405020304" pitchFamily="18" charset="0"/>
              </a:rPr>
              <a:t> </a:t>
            </a:r>
            <a:r>
              <a:rPr lang="en-US" sz="4800" b="1" i="1" err="1">
                <a:solidFill>
                  <a:srgbClr val="000000"/>
                </a:solidFill>
                <a:latin typeface="Times New Roman" panose="02020603050405020304" pitchFamily="18" charset="0"/>
                <a:cs typeface="Times New Roman" panose="02020603050405020304" pitchFamily="18" charset="0"/>
              </a:rPr>
              <a:t>học</a:t>
            </a:r>
            <a:r>
              <a:rPr lang="en-US" sz="4800" b="1" i="1">
                <a:solidFill>
                  <a:srgbClr val="000000"/>
                </a:solidFill>
                <a:latin typeface="Times New Roman" panose="02020603050405020304" pitchFamily="18" charset="0"/>
                <a:cs typeface="Times New Roman" panose="02020603050405020304" pitchFamily="18" charset="0"/>
              </a:rPr>
              <a:t>.</a:t>
            </a:r>
            <a:endParaRPr lang="en-US" sz="4800" dirty="0">
              <a:solidFill>
                <a:srgbClr val="000000"/>
              </a:solidFill>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3C2069BB-C2F3-45A0-A1D4-B9067F21C7BC}"/>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4778" b="43000" l="9381" r="20701"/>
                    </a14:imgEffect>
                  </a14:imgLayer>
                </a14:imgProps>
              </a:ext>
              <a:ext uri="{28A0092B-C50C-407E-A947-70E740481C1C}">
                <a14:useLocalDpi xmlns:a14="http://schemas.microsoft.com/office/drawing/2010/main" val="0"/>
              </a:ext>
            </a:extLst>
          </a:blip>
          <a:srcRect l="7966" r="77884" b="52222"/>
          <a:stretch/>
        </p:blipFill>
        <p:spPr>
          <a:xfrm>
            <a:off x="387917" y="1981200"/>
            <a:ext cx="2386466" cy="5700992"/>
          </a:xfrm>
          <a:prstGeom prst="rect">
            <a:avLst/>
          </a:prstGeom>
        </p:spPr>
      </p:pic>
      <p:pic>
        <p:nvPicPr>
          <p:cNvPr id="6" name="Picture 5">
            <a:extLst>
              <a:ext uri="{FF2B5EF4-FFF2-40B4-BE49-F238E27FC236}">
                <a16:creationId xmlns:a16="http://schemas.microsoft.com/office/drawing/2014/main" id="{6E3015E0-3ABE-4A33-B4A8-275941650EC0}"/>
              </a:ext>
            </a:extLst>
          </p:cNvPr>
          <p:cNvPicPr>
            <a:picLocks noChangeAspect="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77459" t="2752" r="8094" b="57257"/>
          <a:stretch/>
        </p:blipFill>
        <p:spPr>
          <a:xfrm>
            <a:off x="9830934" y="2389135"/>
            <a:ext cx="2386466" cy="4673708"/>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85699"/>
                                        </p:tgtEl>
                                        <p:attrNameLst>
                                          <p:attrName>style.visibility</p:attrName>
                                        </p:attrNameLst>
                                      </p:cBhvr>
                                      <p:to>
                                        <p:strVal val="visible"/>
                                      </p:to>
                                    </p:set>
                                    <p:animEffect transition="in" filter="box(in)">
                                      <p:cBhvr>
                                        <p:cTn id="7" dur="500"/>
                                        <p:tgtEl>
                                          <p:spTgt spid="285699"/>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barn(inVertical)">
                                      <p:cBhvr>
                                        <p:cTn id="2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5699" grpId="0" animBg="1"/>
      <p:bldP spid="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1">
            <a:extLst>
              <a:ext uri="{FF2B5EF4-FFF2-40B4-BE49-F238E27FC236}">
                <a16:creationId xmlns:a16="http://schemas.microsoft.com/office/drawing/2014/main" id="{3C723B29-E2AD-4BBF-9DF8-34A1B6377B3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80317" y="721606"/>
            <a:ext cx="1006545" cy="826999"/>
          </a:xfrm>
          <a:prstGeom prst="rect">
            <a:avLst/>
          </a:prstGeom>
        </p:spPr>
      </p:pic>
      <p:sp>
        <p:nvSpPr>
          <p:cNvPr id="4" name="文本框 1">
            <a:extLst>
              <a:ext uri="{FF2B5EF4-FFF2-40B4-BE49-F238E27FC236}">
                <a16:creationId xmlns:a16="http://schemas.microsoft.com/office/drawing/2014/main" id="{F105F1B8-8070-4B1B-8F82-EB3535C9573E}"/>
              </a:ext>
            </a:extLst>
          </p:cNvPr>
          <p:cNvSpPr txBox="1"/>
          <p:nvPr/>
        </p:nvSpPr>
        <p:spPr>
          <a:xfrm>
            <a:off x="-228600" y="274128"/>
            <a:ext cx="12954000" cy="923330"/>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altLang="zh-CN" sz="5400" b="1">
                <a:solidFill>
                  <a:srgbClr val="276E2F"/>
                </a:solidFill>
                <a:latin typeface="UTM Cooper Black" panose="02040603050506020204" pitchFamily="18" charset="0"/>
                <a:ea typeface="微软雅黑" panose="020B0503020204020204" pitchFamily="34" charset="-122"/>
              </a:rPr>
              <a:t>MỤC TIÊU</a:t>
            </a:r>
            <a:endParaRPr lang="zh-CN" altLang="en-US" sz="5400" b="1" dirty="0">
              <a:solidFill>
                <a:srgbClr val="276E2F"/>
              </a:solidFill>
              <a:latin typeface="UTM Cooper Black" panose="02040603050506020204" pitchFamily="18" charset="0"/>
              <a:ea typeface="微软雅黑" panose="020B0503020204020204" pitchFamily="34" charset="-122"/>
            </a:endParaRPr>
          </a:p>
        </p:txBody>
      </p:sp>
      <p:sp>
        <p:nvSpPr>
          <p:cNvPr id="2" name="TextBox 1">
            <a:extLst>
              <a:ext uri="{FF2B5EF4-FFF2-40B4-BE49-F238E27FC236}">
                <a16:creationId xmlns:a16="http://schemas.microsoft.com/office/drawing/2014/main" id="{ECBCB421-038B-41DC-AFA6-8DA78AE9DB00}"/>
              </a:ext>
            </a:extLst>
          </p:cNvPr>
          <p:cNvSpPr txBox="1"/>
          <p:nvPr/>
        </p:nvSpPr>
        <p:spPr>
          <a:xfrm>
            <a:off x="1483589" y="1329202"/>
            <a:ext cx="10255420" cy="1077218"/>
          </a:xfrm>
          <a:prstGeom prst="rect">
            <a:avLst/>
          </a:prstGeom>
          <a:solidFill>
            <a:schemeClr val="accent2"/>
          </a:solidFill>
        </p:spPr>
        <p:txBody>
          <a:bodyPr wrap="square" rtlCol="0">
            <a:spAutoFit/>
          </a:bodyPr>
          <a:lstStyle/>
          <a:p>
            <a:r>
              <a:rPr lang="en-US" sz="3200">
                <a:solidFill>
                  <a:sysClr val="windowText" lastClr="000000"/>
                </a:solidFill>
                <a:latin typeface="UTM Cooper Black" panose="02040603050506020204" pitchFamily="18" charset="0"/>
                <a:ea typeface="微软雅黑" panose="020B0503020204020204" pitchFamily="34" charset="-122"/>
              </a:rPr>
              <a:t>Đọc trôi chảy, diễn cảm được toàn bài, ngắt nghỉ đúng.</a:t>
            </a:r>
          </a:p>
        </p:txBody>
      </p:sp>
      <p:pic>
        <p:nvPicPr>
          <p:cNvPr id="8" name="Picture 7">
            <a:extLst>
              <a:ext uri="{FF2B5EF4-FFF2-40B4-BE49-F238E27FC236}">
                <a16:creationId xmlns:a16="http://schemas.microsoft.com/office/drawing/2014/main" id="{1741F9D0-109C-42A7-A12D-164F524C4B43}"/>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4778" b="43000" l="9381" r="20701"/>
                    </a14:imgEffect>
                  </a14:imgLayer>
                </a14:imgProps>
              </a:ext>
              <a:ext uri="{28A0092B-C50C-407E-A947-70E740481C1C}">
                <a14:useLocalDpi xmlns:a14="http://schemas.microsoft.com/office/drawing/2010/main" val="0"/>
              </a:ext>
            </a:extLst>
          </a:blip>
          <a:srcRect l="7966" r="77884" b="52222"/>
          <a:stretch/>
        </p:blipFill>
        <p:spPr>
          <a:xfrm>
            <a:off x="208594" y="678062"/>
            <a:ext cx="1167265" cy="2788464"/>
          </a:xfrm>
          <a:prstGeom prst="rect">
            <a:avLst/>
          </a:prstGeom>
        </p:spPr>
      </p:pic>
      <p:pic>
        <p:nvPicPr>
          <p:cNvPr id="9" name="Picture 8">
            <a:extLst>
              <a:ext uri="{FF2B5EF4-FFF2-40B4-BE49-F238E27FC236}">
                <a16:creationId xmlns:a16="http://schemas.microsoft.com/office/drawing/2014/main" id="{F5BE6A76-43D9-4B01-B399-913C7076CB78}"/>
              </a:ext>
            </a:extLst>
          </p:cNvPr>
          <p:cNvPicPr>
            <a:picLocks noChangeAspect="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77459" t="2752" r="8094" b="57257"/>
          <a:stretch/>
        </p:blipFill>
        <p:spPr>
          <a:xfrm flipH="1">
            <a:off x="722632" y="2450762"/>
            <a:ext cx="1167266" cy="2286001"/>
          </a:xfrm>
          <a:prstGeom prst="rect">
            <a:avLst/>
          </a:prstGeom>
        </p:spPr>
      </p:pic>
      <p:sp>
        <p:nvSpPr>
          <p:cNvPr id="11" name="TextBox 10">
            <a:extLst>
              <a:ext uri="{FF2B5EF4-FFF2-40B4-BE49-F238E27FC236}">
                <a16:creationId xmlns:a16="http://schemas.microsoft.com/office/drawing/2014/main" id="{D9C00231-869C-4972-934E-2672CCF00AE7}"/>
              </a:ext>
            </a:extLst>
          </p:cNvPr>
          <p:cNvSpPr txBox="1"/>
          <p:nvPr/>
        </p:nvSpPr>
        <p:spPr>
          <a:xfrm>
            <a:off x="2043456" y="2981186"/>
            <a:ext cx="9525000" cy="1077218"/>
          </a:xfrm>
          <a:prstGeom prst="rect">
            <a:avLst/>
          </a:prstGeom>
          <a:solidFill>
            <a:schemeClr val="accent2"/>
          </a:solidFill>
        </p:spPr>
        <p:txBody>
          <a:bodyPr wrap="square">
            <a:spAutoFit/>
          </a:bodyPr>
          <a:lstStyle/>
          <a:p>
            <a:pPr marL="0" marR="0" lvl="0" indent="0" algn="just" defTabSz="914400" rtl="0" eaLnBrk="0" fontAlgn="base" latinLnBrk="0" hangingPunct="0">
              <a:lnSpc>
                <a:spcPct val="100000"/>
              </a:lnSpc>
              <a:spcBef>
                <a:spcPct val="0"/>
              </a:spcBef>
              <a:spcAft>
                <a:spcPct val="0"/>
              </a:spcAft>
              <a:buClrTx/>
              <a:buSzTx/>
              <a:buFontTx/>
              <a:buNone/>
              <a:tabLst/>
              <a:defRPr/>
            </a:pPr>
            <a:r>
              <a:rPr lang="en-US" sz="3200">
                <a:solidFill>
                  <a:sysClr val="windowText" lastClr="000000"/>
                </a:solidFill>
                <a:latin typeface="UTM Cooper Black" panose="02040603050506020204" pitchFamily="18" charset="0"/>
                <a:ea typeface="微软雅黑" panose="020B0503020204020204" pitchFamily="34" charset="-122"/>
              </a:rPr>
              <a:t>Đọc đúng các từ khó, hiểu nghĩa của các từ: buôn, nghi thức, gùi,...</a:t>
            </a:r>
            <a:endParaRPr kumimoji="0" lang="en-US" sz="3200" b="0" i="0" u="none" strike="noStrike" kern="1200" cap="none" spc="0" normalizeH="0" baseline="0" noProof="0">
              <a:ln>
                <a:noFill/>
              </a:ln>
              <a:solidFill>
                <a:sysClr val="windowText" lastClr="000000"/>
              </a:solidFill>
              <a:effectLst/>
              <a:uLnTx/>
              <a:uFillTx/>
              <a:latin typeface="UTM Cooper Black" panose="02040603050506020204" pitchFamily="18" charset="0"/>
              <a:ea typeface="微软雅黑" panose="020B0503020204020204" pitchFamily="34" charset="-122"/>
              <a:cs typeface="+mn-cs"/>
            </a:endParaRPr>
          </a:p>
        </p:txBody>
      </p:sp>
      <p:pic>
        <p:nvPicPr>
          <p:cNvPr id="10" name="Picture 9">
            <a:extLst>
              <a:ext uri="{FF2B5EF4-FFF2-40B4-BE49-F238E27FC236}">
                <a16:creationId xmlns:a16="http://schemas.microsoft.com/office/drawing/2014/main" id="{03DBE782-F505-4EBC-B7DB-F7407371516F}"/>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54392" b="95165" l="29818" r="43044">
                        <a14:foregroundMark x1="32782" y1="54392" x2="39681" y2="57534"/>
                        <a14:foregroundMark x1="30331" y1="74134" x2="30331" y2="74134"/>
                        <a14:foregroundMark x1="30331" y1="74134" x2="30331" y2="74134"/>
                        <a14:foregroundMark x1="42075" y1="72280" x2="42075" y2="72280"/>
                        <a14:foregroundMark x1="42360" y1="72603" x2="42360" y2="72603"/>
                      </a14:backgroundRemoval>
                    </a14:imgEffect>
                  </a14:imgLayer>
                </a14:imgProps>
              </a:ext>
              <a:ext uri="{28A0092B-C50C-407E-A947-70E740481C1C}">
                <a14:useLocalDpi xmlns:a14="http://schemas.microsoft.com/office/drawing/2010/main" val="0"/>
              </a:ext>
            </a:extLst>
          </a:blip>
          <a:srcRect l="28189" t="52132" r="55302"/>
          <a:stretch/>
        </p:blipFill>
        <p:spPr>
          <a:xfrm>
            <a:off x="1422443" y="4451580"/>
            <a:ext cx="1359238" cy="2788464"/>
          </a:xfrm>
          <a:prstGeom prst="rect">
            <a:avLst/>
          </a:prstGeom>
        </p:spPr>
      </p:pic>
      <p:sp>
        <p:nvSpPr>
          <p:cNvPr id="12" name="TextBox 11">
            <a:extLst>
              <a:ext uri="{FF2B5EF4-FFF2-40B4-BE49-F238E27FC236}">
                <a16:creationId xmlns:a16="http://schemas.microsoft.com/office/drawing/2014/main" id="{5948E03E-377A-4FD3-8C77-35DB54A93013}"/>
              </a:ext>
            </a:extLst>
          </p:cNvPr>
          <p:cNvSpPr txBox="1"/>
          <p:nvPr/>
        </p:nvSpPr>
        <p:spPr>
          <a:xfrm>
            <a:off x="2672274" y="4303455"/>
            <a:ext cx="9525000" cy="2554545"/>
          </a:xfrm>
          <a:prstGeom prst="rect">
            <a:avLst/>
          </a:prstGeom>
          <a:solidFill>
            <a:schemeClr val="accent2"/>
          </a:solidFill>
        </p:spPr>
        <p:txBody>
          <a:bodyPr wrap="square">
            <a:spAutoFit/>
          </a:body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sz="3200" b="0" i="0" u="none" strike="noStrike" kern="1200" cap="none" spc="0" normalizeH="0" baseline="0" noProof="0">
                <a:ln>
                  <a:noFill/>
                </a:ln>
                <a:solidFill>
                  <a:sysClr val="windowText" lastClr="000000"/>
                </a:solidFill>
                <a:effectLst/>
                <a:uLnTx/>
                <a:uFillTx/>
                <a:latin typeface="UTM Cooper Black" panose="02040603050506020204" pitchFamily="18" charset="0"/>
                <a:ea typeface="微软雅黑" panose="020B0503020204020204" pitchFamily="34" charset="-122"/>
                <a:cs typeface="+mn-cs"/>
              </a:rPr>
              <a:t>Hiểu</a:t>
            </a:r>
            <a:r>
              <a:rPr kumimoji="0" lang="en-US" sz="3200" b="0" i="0" u="none" strike="noStrike" kern="1200" cap="none" spc="0" normalizeH="0" noProof="0">
                <a:ln>
                  <a:noFill/>
                </a:ln>
                <a:solidFill>
                  <a:sysClr val="windowText" lastClr="000000"/>
                </a:solidFill>
                <a:effectLst/>
                <a:uLnTx/>
                <a:uFillTx/>
                <a:latin typeface="UTM Cooper Black" panose="02040603050506020204" pitchFamily="18" charset="0"/>
                <a:ea typeface="微软雅黑" panose="020B0503020204020204" pitchFamily="34" charset="-122"/>
                <a:cs typeface="+mn-cs"/>
              </a:rPr>
              <a:t> nội dung bài: Tình cảm của người Tây Nguyên yêu quý cô giáo, biết quý trọng văn hóa, mong muốn cho con em của dân tộc mình được học hành, thoát khỏi nghèo nàn, lạc hậu.</a:t>
            </a:r>
            <a:endParaRPr kumimoji="0" lang="en-US" sz="3200" b="0" i="0" u="none" strike="noStrike" kern="1200" cap="none" spc="0" normalizeH="0" baseline="0" noProof="0">
              <a:ln>
                <a:noFill/>
              </a:ln>
              <a:solidFill>
                <a:sysClr val="windowText" lastClr="000000"/>
              </a:solidFill>
              <a:effectLst/>
              <a:uLnTx/>
              <a:uFillTx/>
              <a:latin typeface="UTM Cooper Black" panose="02040603050506020204" pitchFamily="18" charset="0"/>
              <a:ea typeface="微软雅黑" panose="020B0503020204020204" pitchFamily="34" charset="-122"/>
              <a:cs typeface="+mn-cs"/>
            </a:endParaRPr>
          </a:p>
        </p:txBody>
      </p:sp>
    </p:spTree>
    <p:extLst>
      <p:ext uri="{BB962C8B-B14F-4D97-AF65-F5344CB8AC3E}">
        <p14:creationId xmlns:p14="http://schemas.microsoft.com/office/powerpoint/2010/main" val="325438766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500" fill="hold"/>
                                        <p:tgtEl>
                                          <p:spTgt spid="4"/>
                                        </p:tgtEl>
                                        <p:attrNameLst>
                                          <p:attrName>ppt_w</p:attrName>
                                        </p:attrNameLst>
                                      </p:cBhvr>
                                      <p:tavLst>
                                        <p:tav tm="0">
                                          <p:val>
                                            <p:fltVal val="0"/>
                                          </p:val>
                                        </p:tav>
                                        <p:tav tm="100000">
                                          <p:val>
                                            <p:strVal val="#ppt_w"/>
                                          </p:val>
                                        </p:tav>
                                      </p:tavLst>
                                    </p:anim>
                                    <p:anim calcmode="lin" valueType="num">
                                      <p:cBhvr>
                                        <p:cTn id="14" dur="500" fill="hold"/>
                                        <p:tgtEl>
                                          <p:spTgt spid="4"/>
                                        </p:tgtEl>
                                        <p:attrNameLst>
                                          <p:attrName>ppt_h</p:attrName>
                                        </p:attrNameLst>
                                      </p:cBhvr>
                                      <p:tavLst>
                                        <p:tav tm="0">
                                          <p:val>
                                            <p:fltVal val="0"/>
                                          </p:val>
                                        </p:tav>
                                        <p:tav tm="100000">
                                          <p:val>
                                            <p:strVal val="#ppt_h"/>
                                          </p:val>
                                        </p:tav>
                                      </p:tavLst>
                                    </p:anim>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childTnLst>
                          </p:cTn>
                        </p:par>
                        <p:par>
                          <p:cTn id="21" fill="hold">
                            <p:stCondLst>
                              <p:cond delay="500"/>
                            </p:stCondLst>
                            <p:childTnLst>
                              <p:par>
                                <p:cTn id="22" presetID="22" presetClass="entr" presetSubtype="8" fill="hold" grpId="0" nodeType="after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wipe(left)">
                                      <p:cBhvr>
                                        <p:cTn id="24" dur="500"/>
                                        <p:tgtEl>
                                          <p:spTgt spid="2"/>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500"/>
                                        <p:tgtEl>
                                          <p:spTgt spid="9"/>
                                        </p:tgtEl>
                                      </p:cBhvr>
                                    </p:animEffect>
                                  </p:childTnLst>
                                </p:cTn>
                              </p:par>
                            </p:childTnLst>
                          </p:cTn>
                        </p:par>
                        <p:par>
                          <p:cTn id="30" fill="hold">
                            <p:stCondLst>
                              <p:cond delay="500"/>
                            </p:stCondLst>
                            <p:childTnLst>
                              <p:par>
                                <p:cTn id="31" presetID="22" presetClass="entr" presetSubtype="8" fill="hold" grpId="0" nodeType="after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wipe(left)">
                                      <p:cBhvr>
                                        <p:cTn id="33" dur="500"/>
                                        <p:tgtEl>
                                          <p:spTgt spid="11"/>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fade">
                                      <p:cBhvr>
                                        <p:cTn id="38" dur="500"/>
                                        <p:tgtEl>
                                          <p:spTgt spid="10"/>
                                        </p:tgtEl>
                                      </p:cBhvr>
                                    </p:animEffect>
                                  </p:childTnLst>
                                </p:cTn>
                              </p:par>
                            </p:childTnLst>
                          </p:cTn>
                        </p:par>
                        <p:par>
                          <p:cTn id="39" fill="hold">
                            <p:stCondLst>
                              <p:cond delay="500"/>
                            </p:stCondLst>
                            <p:childTnLst>
                              <p:par>
                                <p:cTn id="40" presetID="22" presetClass="entr" presetSubtype="8" fill="hold" grpId="0" nodeType="after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wipe(left)">
                                      <p:cBhvr>
                                        <p:cTn id="4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animBg="1"/>
      <p:bldP spid="11" grpId="0" animBg="1"/>
      <p:bldP spid="1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3" name="Text Box 3">
            <a:extLst>
              <a:ext uri="{FF2B5EF4-FFF2-40B4-BE49-F238E27FC236}">
                <a16:creationId xmlns:a16="http://schemas.microsoft.com/office/drawing/2014/main" id="{7B0F073D-7BF4-4779-BA02-EF4FB032B98D}"/>
              </a:ext>
            </a:extLst>
          </p:cNvPr>
          <p:cNvSpPr txBox="1">
            <a:spLocks noChangeArrowheads="1"/>
          </p:cNvSpPr>
          <p:nvPr/>
        </p:nvSpPr>
        <p:spPr bwMode="auto">
          <a:xfrm>
            <a:off x="38100" y="103188"/>
            <a:ext cx="12001500" cy="1323975"/>
          </a:xfrm>
          <a:prstGeom prst="rect">
            <a:avLst/>
          </a:prstGeom>
          <a:solidFill>
            <a:srgbClr val="E6F5F4"/>
          </a:solidFill>
          <a:ln>
            <a:noFill/>
          </a:ln>
          <a:effec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ctr" eaLnBrk="1" hangingPunct="1">
              <a:lnSpc>
                <a:spcPct val="100000"/>
              </a:lnSpc>
              <a:spcBef>
                <a:spcPct val="50000"/>
              </a:spcBef>
              <a:buFontTx/>
              <a:buNone/>
            </a:pPr>
            <a:r>
              <a:rPr lang="en-US" altLang="en-US" sz="4000" b="1" u="sng">
                <a:solidFill>
                  <a:srgbClr val="FF0000"/>
                </a:solidFill>
                <a:latin typeface="Times New Roman" panose="02020603050405020304" pitchFamily="18" charset="0"/>
              </a:rPr>
              <a:t>Câu 2</a:t>
            </a:r>
            <a:r>
              <a:rPr lang="en-US" altLang="en-US" sz="4000" b="1">
                <a:solidFill>
                  <a:srgbClr val="FF0000"/>
                </a:solidFill>
                <a:latin typeface="Times New Roman" panose="02020603050405020304" pitchFamily="18" charset="0"/>
              </a:rPr>
              <a:t>: Người dân Chư Lênh đón tiếp cô giáo trang trọng và thân tình như thế nào?</a:t>
            </a:r>
            <a:endParaRPr lang="en-US" altLang="en-US" sz="3600" b="1">
              <a:solidFill>
                <a:srgbClr val="FF0000"/>
              </a:solidFill>
              <a:latin typeface="Times New Roman" panose="02020603050405020304" pitchFamily="18" charset="0"/>
            </a:endParaRPr>
          </a:p>
        </p:txBody>
      </p:sp>
      <p:sp>
        <p:nvSpPr>
          <p:cNvPr id="4" name="Text Box 21">
            <a:extLst>
              <a:ext uri="{FF2B5EF4-FFF2-40B4-BE49-F238E27FC236}">
                <a16:creationId xmlns:a16="http://schemas.microsoft.com/office/drawing/2014/main" id="{8FFBCC00-A24E-4FE7-9945-744F5F68AD29}"/>
              </a:ext>
            </a:extLst>
          </p:cNvPr>
          <p:cNvSpPr txBox="1">
            <a:spLocks noChangeArrowheads="1"/>
          </p:cNvSpPr>
          <p:nvPr/>
        </p:nvSpPr>
        <p:spPr bwMode="auto">
          <a:xfrm>
            <a:off x="273050" y="1723786"/>
            <a:ext cx="11645900" cy="5005626"/>
          </a:xfrm>
          <a:prstGeom prst="round2DiagRect">
            <a:avLst>
              <a:gd name="adj1" fmla="val 16667"/>
              <a:gd name="adj2" fmla="val 0"/>
            </a:avLst>
          </a:prstGeom>
          <a:solidFill>
            <a:schemeClr val="bg1">
              <a:alpha val="66000"/>
            </a:schemeClr>
          </a:solidFill>
          <a:ln w="57150">
            <a:solidFill>
              <a:srgbClr val="276E2F"/>
            </a:solidFill>
          </a:ln>
        </p:spPr>
        <p:txBody>
          <a:bodyPr wrap="square">
            <a:spAutoFit/>
          </a:bodyPr>
          <a:lstStyle>
            <a:lvl1pPr marL="304800" indent="-304800" eaLnBrk="0" hangingPunct="0">
              <a:defRPr sz="1600">
                <a:solidFill>
                  <a:schemeClr val="tx1"/>
                </a:solidFill>
                <a:latin typeface="Arial" panose="020B0604020202020204" pitchFamily="34" charset="0"/>
              </a:defRPr>
            </a:lvl1pPr>
            <a:lvl2pPr marL="742950" indent="-285750" eaLnBrk="0" hangingPunct="0">
              <a:defRPr sz="1600">
                <a:solidFill>
                  <a:schemeClr val="tx1"/>
                </a:solidFill>
                <a:latin typeface="Arial" panose="020B0604020202020204" pitchFamily="34" charset="0"/>
              </a:defRPr>
            </a:lvl2pPr>
            <a:lvl3pPr marL="1143000" indent="-228600" eaLnBrk="0" hangingPunct="0">
              <a:defRPr sz="1600">
                <a:solidFill>
                  <a:schemeClr val="tx1"/>
                </a:solidFill>
                <a:latin typeface="Arial" panose="020B0604020202020204" pitchFamily="34" charset="0"/>
              </a:defRPr>
            </a:lvl3pPr>
            <a:lvl4pPr marL="1600200" indent="-228600" eaLnBrk="0" hangingPunct="0">
              <a:defRPr sz="1600">
                <a:solidFill>
                  <a:schemeClr val="tx1"/>
                </a:solidFill>
                <a:latin typeface="Arial" panose="020B0604020202020204" pitchFamily="34" charset="0"/>
              </a:defRPr>
            </a:lvl4pPr>
            <a:lvl5pPr marL="2057400" indent="-228600" eaLnBrk="0" hangingPunct="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marL="0" indent="0" algn="just" eaLnBrk="1" hangingPunct="1">
              <a:defRPr/>
            </a:pPr>
            <a:r>
              <a:rPr lang="en-US" sz="3600" b="1" i="1">
                <a:solidFill>
                  <a:srgbClr val="00B050"/>
                </a:solidFill>
                <a:latin typeface="Times New Roman" panose="02020603050405020304" pitchFamily="18" charset="0"/>
                <a:cs typeface="Times New Roman" panose="02020603050405020304" pitchFamily="18" charset="0"/>
              </a:rPr>
              <a:t>    </a:t>
            </a:r>
            <a:r>
              <a:rPr lang="en-US" sz="3600" b="1" i="1">
                <a:solidFill>
                  <a:srgbClr val="000000"/>
                </a:solidFill>
                <a:latin typeface="Times New Roman" panose="02020603050405020304" pitchFamily="18" charset="0"/>
                <a:cs typeface="Times New Roman" panose="02020603050405020304" pitchFamily="18" charset="0"/>
              </a:rPr>
              <a:t>Người dân Chư Lênh đón tiếp cô giáo rất trang trọng và thân tình: Mọi </a:t>
            </a:r>
            <a:r>
              <a:rPr lang="en-US" sz="3600" b="1" i="1" dirty="0" err="1">
                <a:solidFill>
                  <a:srgbClr val="000000"/>
                </a:solidFill>
                <a:latin typeface="Times New Roman" panose="02020603050405020304" pitchFamily="18" charset="0"/>
                <a:cs typeface="Times New Roman" panose="02020603050405020304" pitchFamily="18" charset="0"/>
              </a:rPr>
              <a:t>người</a:t>
            </a:r>
            <a:r>
              <a:rPr lang="en-US" sz="3600" b="1" i="1" dirty="0">
                <a:solidFill>
                  <a:srgbClr val="000000"/>
                </a:solidFill>
                <a:latin typeface="Times New Roman" panose="02020603050405020304" pitchFamily="18" charset="0"/>
                <a:cs typeface="Times New Roman" panose="02020603050405020304" pitchFamily="18" charset="0"/>
              </a:rPr>
              <a:t> </a:t>
            </a:r>
            <a:r>
              <a:rPr lang="en-US" sz="3600" b="1" i="1" dirty="0" err="1">
                <a:solidFill>
                  <a:srgbClr val="000000"/>
                </a:solidFill>
                <a:latin typeface="Times New Roman" panose="02020603050405020304" pitchFamily="18" charset="0"/>
                <a:cs typeface="Times New Roman" panose="02020603050405020304" pitchFamily="18" charset="0"/>
              </a:rPr>
              <a:t>đến</a:t>
            </a:r>
            <a:r>
              <a:rPr lang="en-US" sz="3600" b="1" i="1" dirty="0">
                <a:solidFill>
                  <a:srgbClr val="000000"/>
                </a:solidFill>
                <a:latin typeface="Times New Roman" panose="02020603050405020304" pitchFamily="18" charset="0"/>
                <a:cs typeface="Times New Roman" panose="02020603050405020304" pitchFamily="18" charset="0"/>
              </a:rPr>
              <a:t> </a:t>
            </a:r>
            <a:r>
              <a:rPr lang="en-US" sz="3600" b="1" i="1" dirty="0" err="1">
                <a:solidFill>
                  <a:srgbClr val="000000"/>
                </a:solidFill>
                <a:latin typeface="Times New Roman" panose="02020603050405020304" pitchFamily="18" charset="0"/>
                <a:cs typeface="Times New Roman" panose="02020603050405020304" pitchFamily="18" charset="0"/>
              </a:rPr>
              <a:t>rất</a:t>
            </a:r>
            <a:r>
              <a:rPr lang="en-US" sz="3600" b="1" i="1" dirty="0">
                <a:solidFill>
                  <a:srgbClr val="000000"/>
                </a:solidFill>
                <a:latin typeface="Times New Roman" panose="02020603050405020304" pitchFamily="18" charset="0"/>
                <a:cs typeface="Times New Roman" panose="02020603050405020304" pitchFamily="18" charset="0"/>
              </a:rPr>
              <a:t> </a:t>
            </a:r>
            <a:r>
              <a:rPr lang="en-US" sz="3600" b="1" i="1" dirty="0" err="1">
                <a:solidFill>
                  <a:srgbClr val="000000"/>
                </a:solidFill>
                <a:latin typeface="Times New Roman" panose="02020603050405020304" pitchFamily="18" charset="0"/>
                <a:cs typeface="Times New Roman" panose="02020603050405020304" pitchFamily="18" charset="0"/>
              </a:rPr>
              <a:t>đông</a:t>
            </a:r>
            <a:r>
              <a:rPr lang="en-US" sz="3600" b="1" i="1" dirty="0">
                <a:solidFill>
                  <a:srgbClr val="000000"/>
                </a:solidFill>
                <a:latin typeface="Times New Roman" panose="02020603050405020304" pitchFamily="18" charset="0"/>
                <a:cs typeface="Times New Roman" panose="02020603050405020304" pitchFamily="18" charset="0"/>
              </a:rPr>
              <a:t> </a:t>
            </a:r>
            <a:r>
              <a:rPr lang="en-US" sz="3600" b="1" i="1" dirty="0" err="1">
                <a:solidFill>
                  <a:srgbClr val="000000"/>
                </a:solidFill>
                <a:latin typeface="Times New Roman" panose="02020603050405020304" pitchFamily="18" charset="0"/>
                <a:cs typeface="Times New Roman" panose="02020603050405020304" pitchFamily="18" charset="0"/>
              </a:rPr>
              <a:t>khiến</a:t>
            </a:r>
            <a:r>
              <a:rPr lang="en-US" sz="3600" b="1" i="1" dirty="0">
                <a:solidFill>
                  <a:srgbClr val="000000"/>
                </a:solidFill>
                <a:latin typeface="Times New Roman" panose="02020603050405020304" pitchFamily="18" charset="0"/>
                <a:cs typeface="Times New Roman" panose="02020603050405020304" pitchFamily="18" charset="0"/>
              </a:rPr>
              <a:t> </a:t>
            </a:r>
            <a:r>
              <a:rPr lang="en-US" sz="3600" b="1" i="1" dirty="0" err="1">
                <a:solidFill>
                  <a:srgbClr val="000000"/>
                </a:solidFill>
                <a:latin typeface="Times New Roman" panose="02020603050405020304" pitchFamily="18" charset="0"/>
                <a:cs typeface="Times New Roman" panose="02020603050405020304" pitchFamily="18" charset="0"/>
              </a:rPr>
              <a:t>nhà</a:t>
            </a:r>
            <a:r>
              <a:rPr lang="en-US" sz="3600" b="1" i="1" dirty="0">
                <a:solidFill>
                  <a:srgbClr val="000000"/>
                </a:solidFill>
                <a:latin typeface="Times New Roman" panose="02020603050405020304" pitchFamily="18" charset="0"/>
                <a:cs typeface="Times New Roman" panose="02020603050405020304" pitchFamily="18" charset="0"/>
              </a:rPr>
              <a:t> </a:t>
            </a:r>
            <a:r>
              <a:rPr lang="en-US" sz="3600" b="1" i="1" dirty="0" err="1">
                <a:solidFill>
                  <a:srgbClr val="000000"/>
                </a:solidFill>
                <a:latin typeface="Times New Roman" panose="02020603050405020304" pitchFamily="18" charset="0"/>
                <a:cs typeface="Times New Roman" panose="02020603050405020304" pitchFamily="18" charset="0"/>
              </a:rPr>
              <a:t>sàn</a:t>
            </a:r>
            <a:r>
              <a:rPr lang="en-US" sz="3600" b="1" i="1" dirty="0">
                <a:solidFill>
                  <a:srgbClr val="000000"/>
                </a:solidFill>
                <a:latin typeface="Times New Roman" panose="02020603050405020304" pitchFamily="18" charset="0"/>
                <a:cs typeface="Times New Roman" panose="02020603050405020304" pitchFamily="18" charset="0"/>
              </a:rPr>
              <a:t> </a:t>
            </a:r>
            <a:r>
              <a:rPr lang="en-US" sz="3600" b="1" i="1" dirty="0" err="1">
                <a:solidFill>
                  <a:srgbClr val="000000"/>
                </a:solidFill>
                <a:latin typeface="Times New Roman" panose="02020603050405020304" pitchFamily="18" charset="0"/>
                <a:cs typeface="Times New Roman" panose="02020603050405020304" pitchFamily="18" charset="0"/>
              </a:rPr>
              <a:t>chật</a:t>
            </a:r>
            <a:r>
              <a:rPr lang="en-US" sz="3600" b="1" i="1" dirty="0">
                <a:solidFill>
                  <a:srgbClr val="000000"/>
                </a:solidFill>
                <a:latin typeface="Times New Roman" panose="02020603050405020304" pitchFamily="18" charset="0"/>
                <a:cs typeface="Times New Roman" panose="02020603050405020304" pitchFamily="18" charset="0"/>
              </a:rPr>
              <a:t> </a:t>
            </a:r>
            <a:r>
              <a:rPr lang="en-US" sz="3600" b="1" i="1" dirty="0" err="1">
                <a:solidFill>
                  <a:srgbClr val="000000"/>
                </a:solidFill>
                <a:latin typeface="Times New Roman" panose="02020603050405020304" pitchFamily="18" charset="0"/>
                <a:cs typeface="Times New Roman" panose="02020603050405020304" pitchFamily="18" charset="0"/>
              </a:rPr>
              <a:t>ních</a:t>
            </a:r>
            <a:r>
              <a:rPr lang="en-US" sz="3600" b="1" i="1" dirty="0">
                <a:solidFill>
                  <a:srgbClr val="000000"/>
                </a:solidFill>
                <a:latin typeface="Times New Roman" panose="02020603050405020304" pitchFamily="18" charset="0"/>
                <a:cs typeface="Times New Roman" panose="02020603050405020304" pitchFamily="18" charset="0"/>
              </a:rPr>
              <a:t>. </a:t>
            </a:r>
            <a:r>
              <a:rPr lang="en-US" sz="3600" b="1" i="1" dirty="0" err="1">
                <a:solidFill>
                  <a:srgbClr val="000000"/>
                </a:solidFill>
                <a:latin typeface="Times New Roman" panose="02020603050405020304" pitchFamily="18" charset="0"/>
                <a:cs typeface="Times New Roman" panose="02020603050405020304" pitchFamily="18" charset="0"/>
              </a:rPr>
              <a:t>Họ</a:t>
            </a:r>
            <a:r>
              <a:rPr lang="en-US" sz="3600" b="1" i="1" dirty="0">
                <a:solidFill>
                  <a:srgbClr val="000000"/>
                </a:solidFill>
                <a:latin typeface="Times New Roman" panose="02020603050405020304" pitchFamily="18" charset="0"/>
                <a:cs typeface="Times New Roman" panose="02020603050405020304" pitchFamily="18" charset="0"/>
              </a:rPr>
              <a:t> </a:t>
            </a:r>
            <a:r>
              <a:rPr lang="en-US" sz="3600" b="1" i="1" dirty="0" err="1">
                <a:solidFill>
                  <a:srgbClr val="000000"/>
                </a:solidFill>
                <a:latin typeface="Times New Roman" panose="02020603050405020304" pitchFamily="18" charset="0"/>
                <a:cs typeface="Times New Roman" panose="02020603050405020304" pitchFamily="18" charset="0"/>
              </a:rPr>
              <a:t>mặc</a:t>
            </a:r>
            <a:r>
              <a:rPr lang="en-US" sz="3600" b="1" i="1" dirty="0">
                <a:solidFill>
                  <a:srgbClr val="000000"/>
                </a:solidFill>
                <a:latin typeface="Times New Roman" panose="02020603050405020304" pitchFamily="18" charset="0"/>
                <a:cs typeface="Times New Roman" panose="02020603050405020304" pitchFamily="18" charset="0"/>
              </a:rPr>
              <a:t> </a:t>
            </a:r>
            <a:r>
              <a:rPr lang="en-US" sz="3600" b="1" i="1" dirty="0" err="1">
                <a:solidFill>
                  <a:srgbClr val="000000"/>
                </a:solidFill>
                <a:latin typeface="Times New Roman" panose="02020603050405020304" pitchFamily="18" charset="0"/>
                <a:cs typeface="Times New Roman" panose="02020603050405020304" pitchFamily="18" charset="0"/>
              </a:rPr>
              <a:t>quần</a:t>
            </a:r>
            <a:r>
              <a:rPr lang="en-US" sz="3600" b="1" i="1" dirty="0">
                <a:solidFill>
                  <a:srgbClr val="000000"/>
                </a:solidFill>
                <a:latin typeface="Times New Roman" panose="02020603050405020304" pitchFamily="18" charset="0"/>
                <a:cs typeface="Times New Roman" panose="02020603050405020304" pitchFamily="18" charset="0"/>
              </a:rPr>
              <a:t> </a:t>
            </a:r>
            <a:r>
              <a:rPr lang="en-US" sz="3600" b="1" i="1" dirty="0" err="1">
                <a:solidFill>
                  <a:srgbClr val="000000"/>
                </a:solidFill>
                <a:latin typeface="Times New Roman" panose="02020603050405020304" pitchFamily="18" charset="0"/>
                <a:cs typeface="Times New Roman" panose="02020603050405020304" pitchFamily="18" charset="0"/>
              </a:rPr>
              <a:t>áo</a:t>
            </a:r>
            <a:r>
              <a:rPr lang="en-US" sz="3600" b="1" i="1" dirty="0">
                <a:solidFill>
                  <a:srgbClr val="000000"/>
                </a:solidFill>
                <a:latin typeface="Times New Roman" panose="02020603050405020304" pitchFamily="18" charset="0"/>
                <a:cs typeface="Times New Roman" panose="02020603050405020304" pitchFamily="18" charset="0"/>
              </a:rPr>
              <a:t> </a:t>
            </a:r>
            <a:r>
              <a:rPr lang="en-US" sz="3600" b="1" i="1" dirty="0" err="1">
                <a:solidFill>
                  <a:srgbClr val="000000"/>
                </a:solidFill>
                <a:latin typeface="Times New Roman" panose="02020603050405020304" pitchFamily="18" charset="0"/>
                <a:cs typeface="Times New Roman" panose="02020603050405020304" pitchFamily="18" charset="0"/>
              </a:rPr>
              <a:t>như</a:t>
            </a:r>
            <a:r>
              <a:rPr lang="en-US" sz="3600" b="1" i="1" dirty="0">
                <a:solidFill>
                  <a:srgbClr val="000000"/>
                </a:solidFill>
                <a:latin typeface="Times New Roman" panose="02020603050405020304" pitchFamily="18" charset="0"/>
                <a:cs typeface="Times New Roman" panose="02020603050405020304" pitchFamily="18" charset="0"/>
              </a:rPr>
              <a:t> </a:t>
            </a:r>
            <a:r>
              <a:rPr lang="en-US" sz="3600" b="1" i="1" dirty="0" err="1">
                <a:solidFill>
                  <a:srgbClr val="000000"/>
                </a:solidFill>
                <a:latin typeface="Times New Roman" panose="02020603050405020304" pitchFamily="18" charset="0"/>
                <a:cs typeface="Times New Roman" panose="02020603050405020304" pitchFamily="18" charset="0"/>
              </a:rPr>
              <a:t>đi</a:t>
            </a:r>
            <a:r>
              <a:rPr lang="en-US" sz="3600" b="1" i="1" dirty="0">
                <a:solidFill>
                  <a:srgbClr val="000000"/>
                </a:solidFill>
                <a:latin typeface="Times New Roman" panose="02020603050405020304" pitchFamily="18" charset="0"/>
                <a:cs typeface="Times New Roman" panose="02020603050405020304" pitchFamily="18" charset="0"/>
              </a:rPr>
              <a:t> </a:t>
            </a:r>
            <a:r>
              <a:rPr lang="en-US" sz="3600" b="1" i="1" dirty="0" err="1">
                <a:solidFill>
                  <a:srgbClr val="000000"/>
                </a:solidFill>
                <a:latin typeface="Times New Roman" panose="02020603050405020304" pitchFamily="18" charset="0"/>
                <a:cs typeface="Times New Roman" panose="02020603050405020304" pitchFamily="18" charset="0"/>
              </a:rPr>
              <a:t>hội</a:t>
            </a:r>
            <a:r>
              <a:rPr lang="en-US" sz="3600" b="1" i="1" dirty="0">
                <a:solidFill>
                  <a:srgbClr val="000000"/>
                </a:solidFill>
                <a:latin typeface="Times New Roman" panose="02020603050405020304" pitchFamily="18" charset="0"/>
                <a:cs typeface="Times New Roman" panose="02020603050405020304" pitchFamily="18" charset="0"/>
              </a:rPr>
              <a:t>. </a:t>
            </a:r>
            <a:r>
              <a:rPr lang="en-US" sz="3600" b="1" i="1" dirty="0" err="1">
                <a:solidFill>
                  <a:srgbClr val="000000"/>
                </a:solidFill>
                <a:latin typeface="Times New Roman" panose="02020603050405020304" pitchFamily="18" charset="0"/>
                <a:cs typeface="Times New Roman" panose="02020603050405020304" pitchFamily="18" charset="0"/>
              </a:rPr>
              <a:t>Họ</a:t>
            </a:r>
            <a:r>
              <a:rPr lang="en-US" sz="3600" b="1" i="1" dirty="0">
                <a:solidFill>
                  <a:srgbClr val="000000"/>
                </a:solidFill>
                <a:latin typeface="Times New Roman" panose="02020603050405020304" pitchFamily="18" charset="0"/>
                <a:cs typeface="Times New Roman" panose="02020603050405020304" pitchFamily="18" charset="0"/>
              </a:rPr>
              <a:t> </a:t>
            </a:r>
            <a:r>
              <a:rPr lang="en-US" sz="3600" b="1" i="1" dirty="0" err="1">
                <a:solidFill>
                  <a:srgbClr val="000000"/>
                </a:solidFill>
                <a:latin typeface="Times New Roman" panose="02020603050405020304" pitchFamily="18" charset="0"/>
                <a:cs typeface="Times New Roman" panose="02020603050405020304" pitchFamily="18" charset="0"/>
              </a:rPr>
              <a:t>trải</a:t>
            </a:r>
            <a:r>
              <a:rPr lang="en-US" sz="3600" b="1" i="1" dirty="0">
                <a:solidFill>
                  <a:srgbClr val="000000"/>
                </a:solidFill>
                <a:latin typeface="Times New Roman" panose="02020603050405020304" pitchFamily="18" charset="0"/>
                <a:cs typeface="Times New Roman" panose="02020603050405020304" pitchFamily="18" charset="0"/>
              </a:rPr>
              <a:t> </a:t>
            </a:r>
            <a:r>
              <a:rPr lang="en-US" sz="3600" b="1" i="1" dirty="0" err="1">
                <a:solidFill>
                  <a:srgbClr val="000000"/>
                </a:solidFill>
                <a:latin typeface="Times New Roman" panose="02020603050405020304" pitchFamily="18" charset="0"/>
                <a:cs typeface="Times New Roman" panose="02020603050405020304" pitchFamily="18" charset="0"/>
              </a:rPr>
              <a:t>đường</a:t>
            </a:r>
            <a:r>
              <a:rPr lang="en-US" sz="3600" b="1" i="1" dirty="0">
                <a:solidFill>
                  <a:srgbClr val="000000"/>
                </a:solidFill>
                <a:latin typeface="Times New Roman" panose="02020603050405020304" pitchFamily="18" charset="0"/>
                <a:cs typeface="Times New Roman" panose="02020603050405020304" pitchFamily="18" charset="0"/>
              </a:rPr>
              <a:t> </a:t>
            </a:r>
            <a:r>
              <a:rPr lang="en-US" sz="3600" b="1" i="1" dirty="0" err="1">
                <a:solidFill>
                  <a:srgbClr val="000000"/>
                </a:solidFill>
                <a:latin typeface="Times New Roman" panose="02020603050405020304" pitchFamily="18" charset="0"/>
                <a:cs typeface="Times New Roman" panose="02020603050405020304" pitchFamily="18" charset="0"/>
              </a:rPr>
              <a:t>đi</a:t>
            </a:r>
            <a:r>
              <a:rPr lang="en-US" sz="3600" b="1" i="1" dirty="0">
                <a:solidFill>
                  <a:srgbClr val="000000"/>
                </a:solidFill>
                <a:latin typeface="Times New Roman" panose="02020603050405020304" pitchFamily="18" charset="0"/>
                <a:cs typeface="Times New Roman" panose="02020603050405020304" pitchFamily="18" charset="0"/>
              </a:rPr>
              <a:t> </a:t>
            </a:r>
            <a:r>
              <a:rPr lang="en-US" sz="3600" b="1" i="1" dirty="0" err="1">
                <a:solidFill>
                  <a:srgbClr val="000000"/>
                </a:solidFill>
                <a:latin typeface="Times New Roman" panose="02020603050405020304" pitchFamily="18" charset="0"/>
                <a:cs typeface="Times New Roman" panose="02020603050405020304" pitchFamily="18" charset="0"/>
              </a:rPr>
              <a:t>cho</a:t>
            </a:r>
            <a:r>
              <a:rPr lang="en-US" sz="3600" b="1" i="1" dirty="0">
                <a:solidFill>
                  <a:srgbClr val="000000"/>
                </a:solidFill>
                <a:latin typeface="Times New Roman" panose="02020603050405020304" pitchFamily="18" charset="0"/>
                <a:cs typeface="Times New Roman" panose="02020603050405020304" pitchFamily="18" charset="0"/>
              </a:rPr>
              <a:t> </a:t>
            </a:r>
            <a:r>
              <a:rPr lang="en-US" sz="3600" b="1" i="1" dirty="0" err="1">
                <a:solidFill>
                  <a:srgbClr val="000000"/>
                </a:solidFill>
                <a:latin typeface="Times New Roman" panose="02020603050405020304" pitchFamily="18" charset="0"/>
                <a:cs typeface="Times New Roman" panose="02020603050405020304" pitchFamily="18" charset="0"/>
              </a:rPr>
              <a:t>cô</a:t>
            </a:r>
            <a:r>
              <a:rPr lang="en-US" sz="3600" b="1" i="1" dirty="0">
                <a:solidFill>
                  <a:srgbClr val="000000"/>
                </a:solidFill>
                <a:latin typeface="Times New Roman" panose="02020603050405020304" pitchFamily="18" charset="0"/>
                <a:cs typeface="Times New Roman" panose="02020603050405020304" pitchFamily="18" charset="0"/>
              </a:rPr>
              <a:t> </a:t>
            </a:r>
            <a:r>
              <a:rPr lang="en-US" sz="3600" b="1" i="1" dirty="0" err="1">
                <a:solidFill>
                  <a:srgbClr val="000000"/>
                </a:solidFill>
                <a:latin typeface="Times New Roman" panose="02020603050405020304" pitchFamily="18" charset="0"/>
                <a:cs typeface="Times New Roman" panose="02020603050405020304" pitchFamily="18" charset="0"/>
              </a:rPr>
              <a:t>giáo</a:t>
            </a:r>
            <a:r>
              <a:rPr lang="en-US" sz="3600" b="1" i="1" dirty="0">
                <a:solidFill>
                  <a:srgbClr val="000000"/>
                </a:solidFill>
                <a:latin typeface="Times New Roman" panose="02020603050405020304" pitchFamily="18" charset="0"/>
                <a:cs typeface="Times New Roman" panose="02020603050405020304" pitchFamily="18" charset="0"/>
              </a:rPr>
              <a:t> </a:t>
            </a:r>
            <a:r>
              <a:rPr lang="en-US" sz="3600" b="1" i="1" dirty="0" err="1">
                <a:solidFill>
                  <a:srgbClr val="000000"/>
                </a:solidFill>
                <a:latin typeface="Times New Roman" panose="02020603050405020304" pitchFamily="18" charset="0"/>
                <a:cs typeface="Times New Roman" panose="02020603050405020304" pitchFamily="18" charset="0"/>
              </a:rPr>
              <a:t>từ</a:t>
            </a:r>
            <a:r>
              <a:rPr lang="en-US" sz="3600" b="1" i="1" dirty="0">
                <a:solidFill>
                  <a:srgbClr val="000000"/>
                </a:solidFill>
                <a:latin typeface="Times New Roman" panose="02020603050405020304" pitchFamily="18" charset="0"/>
                <a:cs typeface="Times New Roman" panose="02020603050405020304" pitchFamily="18" charset="0"/>
              </a:rPr>
              <a:t> </a:t>
            </a:r>
            <a:r>
              <a:rPr lang="en-US" sz="3600" b="1" i="1" dirty="0" err="1">
                <a:solidFill>
                  <a:srgbClr val="000000"/>
                </a:solidFill>
                <a:latin typeface="Times New Roman" panose="02020603050405020304" pitchFamily="18" charset="0"/>
                <a:cs typeface="Times New Roman" panose="02020603050405020304" pitchFamily="18" charset="0"/>
              </a:rPr>
              <a:t>đầu</a:t>
            </a:r>
            <a:r>
              <a:rPr lang="en-US" sz="3600" b="1" i="1" dirty="0">
                <a:solidFill>
                  <a:srgbClr val="000000"/>
                </a:solidFill>
                <a:latin typeface="Times New Roman" panose="02020603050405020304" pitchFamily="18" charset="0"/>
                <a:cs typeface="Times New Roman" panose="02020603050405020304" pitchFamily="18" charset="0"/>
              </a:rPr>
              <a:t> </a:t>
            </a:r>
            <a:r>
              <a:rPr lang="en-US" sz="3600" b="1" i="1" dirty="0" err="1">
                <a:solidFill>
                  <a:srgbClr val="000000"/>
                </a:solidFill>
                <a:latin typeface="Times New Roman" panose="02020603050405020304" pitchFamily="18" charset="0"/>
                <a:cs typeface="Times New Roman" panose="02020603050405020304" pitchFamily="18" charset="0"/>
              </a:rPr>
              <a:t>cầu</a:t>
            </a:r>
            <a:r>
              <a:rPr lang="en-US" sz="3600" b="1" i="1" dirty="0">
                <a:solidFill>
                  <a:srgbClr val="000000"/>
                </a:solidFill>
                <a:latin typeface="Times New Roman" panose="02020603050405020304" pitchFamily="18" charset="0"/>
                <a:cs typeface="Times New Roman" panose="02020603050405020304" pitchFamily="18" charset="0"/>
              </a:rPr>
              <a:t> thang </a:t>
            </a:r>
            <a:r>
              <a:rPr lang="en-US" sz="3600" b="1" i="1" dirty="0" err="1">
                <a:solidFill>
                  <a:srgbClr val="000000"/>
                </a:solidFill>
                <a:latin typeface="Times New Roman" panose="02020603050405020304" pitchFamily="18" charset="0"/>
                <a:cs typeface="Times New Roman" panose="02020603050405020304" pitchFamily="18" charset="0"/>
              </a:rPr>
              <a:t>tới</a:t>
            </a:r>
            <a:r>
              <a:rPr lang="en-US" sz="3600" b="1" i="1" dirty="0">
                <a:solidFill>
                  <a:srgbClr val="000000"/>
                </a:solidFill>
                <a:latin typeface="Times New Roman" panose="02020603050405020304" pitchFamily="18" charset="0"/>
                <a:cs typeface="Times New Roman" panose="02020603050405020304" pitchFamily="18" charset="0"/>
              </a:rPr>
              <a:t> </a:t>
            </a:r>
            <a:r>
              <a:rPr lang="en-US" sz="3600" b="1" i="1" dirty="0" err="1">
                <a:solidFill>
                  <a:srgbClr val="000000"/>
                </a:solidFill>
                <a:latin typeface="Times New Roman" panose="02020603050405020304" pitchFamily="18" charset="0"/>
                <a:cs typeface="Times New Roman" panose="02020603050405020304" pitchFamily="18" charset="0"/>
              </a:rPr>
              <a:t>cửa</a:t>
            </a:r>
            <a:r>
              <a:rPr lang="en-US" sz="3600" b="1" i="1" dirty="0">
                <a:solidFill>
                  <a:srgbClr val="000000"/>
                </a:solidFill>
                <a:latin typeface="Times New Roman" panose="02020603050405020304" pitchFamily="18" charset="0"/>
                <a:cs typeface="Times New Roman" panose="02020603050405020304" pitchFamily="18" charset="0"/>
              </a:rPr>
              <a:t> </a:t>
            </a:r>
            <a:r>
              <a:rPr lang="en-US" sz="3600" b="1" i="1" dirty="0" err="1">
                <a:solidFill>
                  <a:srgbClr val="000000"/>
                </a:solidFill>
                <a:latin typeface="Times New Roman" panose="02020603050405020304" pitchFamily="18" charset="0"/>
                <a:cs typeface="Times New Roman" panose="02020603050405020304" pitchFamily="18" charset="0"/>
              </a:rPr>
              <a:t>bếp</a:t>
            </a:r>
            <a:r>
              <a:rPr lang="en-US" sz="3600" b="1" i="1" dirty="0">
                <a:solidFill>
                  <a:srgbClr val="000000"/>
                </a:solidFill>
                <a:latin typeface="Times New Roman" panose="02020603050405020304" pitchFamily="18" charset="0"/>
                <a:cs typeface="Times New Roman" panose="02020603050405020304" pitchFamily="18" charset="0"/>
              </a:rPr>
              <a:t> </a:t>
            </a:r>
            <a:r>
              <a:rPr lang="en-US" sz="3600" b="1" i="1" dirty="0" err="1">
                <a:solidFill>
                  <a:srgbClr val="000000"/>
                </a:solidFill>
                <a:latin typeface="Times New Roman" panose="02020603050405020304" pitchFamily="18" charset="0"/>
                <a:cs typeface="Times New Roman" panose="02020603050405020304" pitchFamily="18" charset="0"/>
              </a:rPr>
              <a:t>giữa</a:t>
            </a:r>
            <a:r>
              <a:rPr lang="en-US" sz="3600" b="1" i="1" dirty="0">
                <a:solidFill>
                  <a:srgbClr val="000000"/>
                </a:solidFill>
                <a:latin typeface="Times New Roman" panose="02020603050405020304" pitchFamily="18" charset="0"/>
                <a:cs typeface="Times New Roman" panose="02020603050405020304" pitchFamily="18" charset="0"/>
              </a:rPr>
              <a:t> </a:t>
            </a:r>
            <a:r>
              <a:rPr lang="en-US" sz="3600" b="1" i="1" dirty="0" err="1">
                <a:solidFill>
                  <a:srgbClr val="000000"/>
                </a:solidFill>
                <a:latin typeface="Times New Roman" panose="02020603050405020304" pitchFamily="18" charset="0"/>
                <a:cs typeface="Times New Roman" panose="02020603050405020304" pitchFamily="18" charset="0"/>
              </a:rPr>
              <a:t>sàn</a:t>
            </a:r>
            <a:r>
              <a:rPr lang="en-US" sz="3600" b="1" i="1" dirty="0">
                <a:solidFill>
                  <a:srgbClr val="000000"/>
                </a:solidFill>
                <a:latin typeface="Times New Roman" panose="02020603050405020304" pitchFamily="18" charset="0"/>
                <a:cs typeface="Times New Roman" panose="02020603050405020304" pitchFamily="18" charset="0"/>
              </a:rPr>
              <a:t> </a:t>
            </a:r>
            <a:r>
              <a:rPr lang="en-US" sz="3600" b="1" i="1" dirty="0" err="1">
                <a:solidFill>
                  <a:srgbClr val="000000"/>
                </a:solidFill>
                <a:latin typeface="Times New Roman" panose="02020603050405020304" pitchFamily="18" charset="0"/>
                <a:cs typeface="Times New Roman" panose="02020603050405020304" pitchFamily="18" charset="0"/>
              </a:rPr>
              <a:t>bằng</a:t>
            </a:r>
            <a:r>
              <a:rPr lang="en-US" sz="3600" b="1" i="1" dirty="0">
                <a:solidFill>
                  <a:srgbClr val="000000"/>
                </a:solidFill>
                <a:latin typeface="Times New Roman" panose="02020603050405020304" pitchFamily="18" charset="0"/>
                <a:cs typeface="Times New Roman" panose="02020603050405020304" pitchFamily="18" charset="0"/>
              </a:rPr>
              <a:t> </a:t>
            </a:r>
            <a:r>
              <a:rPr lang="en-US" sz="3600" b="1" i="1" dirty="0" err="1">
                <a:solidFill>
                  <a:srgbClr val="000000"/>
                </a:solidFill>
                <a:latin typeface="Times New Roman" panose="02020603050405020304" pitchFamily="18" charset="0"/>
                <a:cs typeface="Times New Roman" panose="02020603050405020304" pitchFamily="18" charset="0"/>
              </a:rPr>
              <a:t>những</a:t>
            </a:r>
            <a:r>
              <a:rPr lang="en-US" sz="3600" b="1" i="1" dirty="0">
                <a:solidFill>
                  <a:srgbClr val="000000"/>
                </a:solidFill>
                <a:latin typeface="Times New Roman" panose="02020603050405020304" pitchFamily="18" charset="0"/>
                <a:cs typeface="Times New Roman" panose="02020603050405020304" pitchFamily="18" charset="0"/>
              </a:rPr>
              <a:t> </a:t>
            </a:r>
            <a:r>
              <a:rPr lang="en-US" sz="3600" b="1" i="1" dirty="0" err="1">
                <a:solidFill>
                  <a:srgbClr val="000000"/>
                </a:solidFill>
                <a:latin typeface="Times New Roman" panose="02020603050405020304" pitchFamily="18" charset="0"/>
                <a:cs typeface="Times New Roman" panose="02020603050405020304" pitchFamily="18" charset="0"/>
              </a:rPr>
              <a:t>tấm</a:t>
            </a:r>
            <a:r>
              <a:rPr lang="en-US" sz="3600" b="1" i="1" dirty="0">
                <a:solidFill>
                  <a:srgbClr val="000000"/>
                </a:solidFill>
                <a:latin typeface="Times New Roman" panose="02020603050405020304" pitchFamily="18" charset="0"/>
                <a:cs typeface="Times New Roman" panose="02020603050405020304" pitchFamily="18" charset="0"/>
              </a:rPr>
              <a:t> </a:t>
            </a:r>
            <a:r>
              <a:rPr lang="en-US" sz="3600" b="1" i="1" dirty="0" err="1">
                <a:solidFill>
                  <a:srgbClr val="000000"/>
                </a:solidFill>
                <a:latin typeface="Times New Roman" panose="02020603050405020304" pitchFamily="18" charset="0"/>
                <a:cs typeface="Times New Roman" panose="02020603050405020304" pitchFamily="18" charset="0"/>
              </a:rPr>
              <a:t>lông</a:t>
            </a:r>
            <a:r>
              <a:rPr lang="en-US" sz="3600" b="1" i="1" dirty="0">
                <a:solidFill>
                  <a:srgbClr val="000000"/>
                </a:solidFill>
                <a:latin typeface="Times New Roman" panose="02020603050405020304" pitchFamily="18" charset="0"/>
                <a:cs typeface="Times New Roman" panose="02020603050405020304" pitchFamily="18" charset="0"/>
              </a:rPr>
              <a:t> </a:t>
            </a:r>
            <a:r>
              <a:rPr lang="en-US" sz="3600" b="1" i="1" dirty="0" err="1">
                <a:solidFill>
                  <a:srgbClr val="000000"/>
                </a:solidFill>
                <a:latin typeface="Times New Roman" panose="02020603050405020304" pitchFamily="18" charset="0"/>
                <a:cs typeface="Times New Roman" panose="02020603050405020304" pitchFamily="18" charset="0"/>
              </a:rPr>
              <a:t>thú</a:t>
            </a:r>
            <a:r>
              <a:rPr lang="en-US" sz="3600" b="1" i="1" dirty="0">
                <a:solidFill>
                  <a:srgbClr val="000000"/>
                </a:solidFill>
                <a:latin typeface="Times New Roman" panose="02020603050405020304" pitchFamily="18" charset="0"/>
                <a:cs typeface="Times New Roman" panose="02020603050405020304" pitchFamily="18" charset="0"/>
              </a:rPr>
              <a:t> </a:t>
            </a:r>
            <a:r>
              <a:rPr lang="en-US" sz="3600" b="1" i="1" dirty="0" err="1">
                <a:solidFill>
                  <a:srgbClr val="000000"/>
                </a:solidFill>
                <a:latin typeface="Times New Roman" panose="02020603050405020304" pitchFamily="18" charset="0"/>
                <a:cs typeface="Times New Roman" panose="02020603050405020304" pitchFamily="18" charset="0"/>
              </a:rPr>
              <a:t>mịn</a:t>
            </a:r>
            <a:r>
              <a:rPr lang="en-US" sz="3600" b="1" i="1" dirty="0">
                <a:solidFill>
                  <a:srgbClr val="000000"/>
                </a:solidFill>
                <a:latin typeface="Times New Roman" panose="02020603050405020304" pitchFamily="18" charset="0"/>
                <a:cs typeface="Times New Roman" panose="02020603050405020304" pitchFamily="18" charset="0"/>
              </a:rPr>
              <a:t> </a:t>
            </a:r>
            <a:r>
              <a:rPr lang="en-US" sz="3600" b="1" i="1" dirty="0" err="1">
                <a:solidFill>
                  <a:srgbClr val="000000"/>
                </a:solidFill>
                <a:latin typeface="Times New Roman" panose="02020603050405020304" pitchFamily="18" charset="0"/>
                <a:cs typeface="Times New Roman" panose="02020603050405020304" pitchFamily="18" charset="0"/>
              </a:rPr>
              <a:t>như</a:t>
            </a:r>
            <a:r>
              <a:rPr lang="en-US" sz="3600" b="1" i="1" dirty="0">
                <a:solidFill>
                  <a:srgbClr val="000000"/>
                </a:solidFill>
                <a:latin typeface="Times New Roman" panose="02020603050405020304" pitchFamily="18" charset="0"/>
                <a:cs typeface="Times New Roman" panose="02020603050405020304" pitchFamily="18" charset="0"/>
              </a:rPr>
              <a:t> </a:t>
            </a:r>
            <a:r>
              <a:rPr lang="en-US" sz="3600" b="1" i="1" dirty="0" err="1">
                <a:solidFill>
                  <a:srgbClr val="000000"/>
                </a:solidFill>
                <a:latin typeface="Times New Roman" panose="02020603050405020304" pitchFamily="18" charset="0"/>
                <a:cs typeface="Times New Roman" panose="02020603050405020304" pitchFamily="18" charset="0"/>
              </a:rPr>
              <a:t>nhung</a:t>
            </a:r>
            <a:r>
              <a:rPr lang="en-US" sz="3600" b="1" i="1" dirty="0">
                <a:solidFill>
                  <a:srgbClr val="000000"/>
                </a:solidFill>
                <a:latin typeface="Times New Roman" panose="02020603050405020304" pitchFamily="18" charset="0"/>
                <a:cs typeface="Times New Roman" panose="02020603050405020304" pitchFamily="18" charset="0"/>
              </a:rPr>
              <a:t>. </a:t>
            </a:r>
            <a:r>
              <a:rPr lang="en-US" sz="3600" b="1" i="1" dirty="0" err="1">
                <a:solidFill>
                  <a:srgbClr val="000000"/>
                </a:solidFill>
                <a:latin typeface="Times New Roman" panose="02020603050405020304" pitchFamily="18" charset="0"/>
                <a:cs typeface="Times New Roman" panose="02020603050405020304" pitchFamily="18" charset="0"/>
              </a:rPr>
              <a:t>Già</a:t>
            </a:r>
            <a:r>
              <a:rPr lang="en-US" sz="3600" b="1" i="1" dirty="0">
                <a:solidFill>
                  <a:srgbClr val="000000"/>
                </a:solidFill>
                <a:latin typeface="Times New Roman" panose="02020603050405020304" pitchFamily="18" charset="0"/>
                <a:cs typeface="Times New Roman" panose="02020603050405020304" pitchFamily="18" charset="0"/>
              </a:rPr>
              <a:t> </a:t>
            </a:r>
            <a:r>
              <a:rPr lang="en-US" sz="3600" b="1" i="1" dirty="0" err="1">
                <a:solidFill>
                  <a:srgbClr val="000000"/>
                </a:solidFill>
                <a:latin typeface="Times New Roman" panose="02020603050405020304" pitchFamily="18" charset="0"/>
                <a:cs typeface="Times New Roman" panose="02020603050405020304" pitchFamily="18" charset="0"/>
              </a:rPr>
              <a:t>làng</a:t>
            </a:r>
            <a:r>
              <a:rPr lang="en-US" sz="3600" b="1" i="1" dirty="0">
                <a:solidFill>
                  <a:srgbClr val="000000"/>
                </a:solidFill>
                <a:latin typeface="Times New Roman" panose="02020603050405020304" pitchFamily="18" charset="0"/>
                <a:cs typeface="Times New Roman" panose="02020603050405020304" pitchFamily="18" charset="0"/>
              </a:rPr>
              <a:t> </a:t>
            </a:r>
            <a:r>
              <a:rPr lang="en-US" sz="3600" b="1" i="1" dirty="0" err="1">
                <a:solidFill>
                  <a:srgbClr val="000000"/>
                </a:solidFill>
                <a:latin typeface="Times New Roman" panose="02020603050405020304" pitchFamily="18" charset="0"/>
                <a:cs typeface="Times New Roman" panose="02020603050405020304" pitchFamily="18" charset="0"/>
              </a:rPr>
              <a:t>đứng</a:t>
            </a:r>
            <a:r>
              <a:rPr lang="en-US" sz="3600" b="1" i="1" dirty="0">
                <a:solidFill>
                  <a:srgbClr val="000000"/>
                </a:solidFill>
                <a:latin typeface="Times New Roman" panose="02020603050405020304" pitchFamily="18" charset="0"/>
                <a:cs typeface="Times New Roman" panose="02020603050405020304" pitchFamily="18" charset="0"/>
              </a:rPr>
              <a:t> </a:t>
            </a:r>
            <a:r>
              <a:rPr lang="en-US" sz="3600" b="1" i="1" dirty="0" err="1">
                <a:solidFill>
                  <a:srgbClr val="000000"/>
                </a:solidFill>
                <a:latin typeface="Times New Roman" panose="02020603050405020304" pitchFamily="18" charset="0"/>
                <a:cs typeface="Times New Roman" panose="02020603050405020304" pitchFamily="18" charset="0"/>
              </a:rPr>
              <a:t>đón</a:t>
            </a:r>
            <a:r>
              <a:rPr lang="en-US" sz="3600" b="1" i="1" dirty="0">
                <a:solidFill>
                  <a:srgbClr val="000000"/>
                </a:solidFill>
                <a:latin typeface="Times New Roman" panose="02020603050405020304" pitchFamily="18" charset="0"/>
                <a:cs typeface="Times New Roman" panose="02020603050405020304" pitchFamily="18" charset="0"/>
              </a:rPr>
              <a:t> </a:t>
            </a:r>
            <a:r>
              <a:rPr lang="en-US" sz="3600" b="1" i="1" dirty="0" err="1">
                <a:solidFill>
                  <a:srgbClr val="000000"/>
                </a:solidFill>
                <a:latin typeface="Times New Roman" panose="02020603050405020304" pitchFamily="18" charset="0"/>
                <a:cs typeface="Times New Roman" panose="02020603050405020304" pitchFamily="18" charset="0"/>
              </a:rPr>
              <a:t>khách</a:t>
            </a:r>
            <a:r>
              <a:rPr lang="en-US" sz="3600" b="1" i="1" dirty="0">
                <a:solidFill>
                  <a:srgbClr val="000000"/>
                </a:solidFill>
                <a:latin typeface="Times New Roman" panose="02020603050405020304" pitchFamily="18" charset="0"/>
                <a:cs typeface="Times New Roman" panose="02020603050405020304" pitchFamily="18" charset="0"/>
              </a:rPr>
              <a:t> ở </a:t>
            </a:r>
            <a:r>
              <a:rPr lang="en-US" sz="3600" b="1" i="1" dirty="0" err="1">
                <a:solidFill>
                  <a:srgbClr val="000000"/>
                </a:solidFill>
                <a:latin typeface="Times New Roman" panose="02020603050405020304" pitchFamily="18" charset="0"/>
                <a:cs typeface="Times New Roman" panose="02020603050405020304" pitchFamily="18" charset="0"/>
              </a:rPr>
              <a:t>giữa</a:t>
            </a:r>
            <a:r>
              <a:rPr lang="en-US" sz="3600" b="1" i="1" dirty="0">
                <a:solidFill>
                  <a:srgbClr val="000000"/>
                </a:solidFill>
                <a:latin typeface="Times New Roman" panose="02020603050405020304" pitchFamily="18" charset="0"/>
                <a:cs typeface="Times New Roman" panose="02020603050405020304" pitchFamily="18" charset="0"/>
              </a:rPr>
              <a:t> </a:t>
            </a:r>
            <a:r>
              <a:rPr lang="en-US" sz="3600" b="1" i="1" dirty="0" err="1">
                <a:solidFill>
                  <a:srgbClr val="000000"/>
                </a:solidFill>
                <a:latin typeface="Times New Roman" panose="02020603050405020304" pitchFamily="18" charset="0"/>
                <a:cs typeface="Times New Roman" panose="02020603050405020304" pitchFamily="18" charset="0"/>
              </a:rPr>
              <a:t>nhà</a:t>
            </a:r>
            <a:r>
              <a:rPr lang="en-US" sz="3600" b="1" i="1" dirty="0">
                <a:solidFill>
                  <a:srgbClr val="000000"/>
                </a:solidFill>
                <a:latin typeface="Times New Roman" panose="02020603050405020304" pitchFamily="18" charset="0"/>
                <a:cs typeface="Times New Roman" panose="02020603050405020304" pitchFamily="18" charset="0"/>
              </a:rPr>
              <a:t> </a:t>
            </a:r>
            <a:r>
              <a:rPr lang="en-US" sz="3600" b="1" i="1" dirty="0" err="1">
                <a:solidFill>
                  <a:srgbClr val="000000"/>
                </a:solidFill>
                <a:latin typeface="Times New Roman" panose="02020603050405020304" pitchFamily="18" charset="0"/>
                <a:cs typeface="Times New Roman" panose="02020603050405020304" pitchFamily="18" charset="0"/>
              </a:rPr>
              <a:t>sàn</a:t>
            </a:r>
            <a:r>
              <a:rPr lang="en-US" sz="3600" b="1" i="1" dirty="0">
                <a:solidFill>
                  <a:srgbClr val="000000"/>
                </a:solidFill>
                <a:latin typeface="Times New Roman" panose="02020603050405020304" pitchFamily="18" charset="0"/>
                <a:cs typeface="Times New Roman" panose="02020603050405020304" pitchFamily="18" charset="0"/>
              </a:rPr>
              <a:t>, </a:t>
            </a:r>
            <a:r>
              <a:rPr lang="en-US" sz="3600" b="1" i="1" dirty="0" err="1">
                <a:solidFill>
                  <a:srgbClr val="000000"/>
                </a:solidFill>
                <a:latin typeface="Times New Roman" panose="02020603050405020304" pitchFamily="18" charset="0"/>
                <a:cs typeface="Times New Roman" panose="02020603050405020304" pitchFamily="18" charset="0"/>
              </a:rPr>
              <a:t>trao</a:t>
            </a:r>
            <a:r>
              <a:rPr lang="en-US" sz="3600" b="1" i="1" dirty="0">
                <a:solidFill>
                  <a:srgbClr val="000000"/>
                </a:solidFill>
                <a:latin typeface="Times New Roman" panose="02020603050405020304" pitchFamily="18" charset="0"/>
                <a:cs typeface="Times New Roman" panose="02020603050405020304" pitchFamily="18" charset="0"/>
              </a:rPr>
              <a:t> </a:t>
            </a:r>
            <a:r>
              <a:rPr lang="en-US" sz="3600" b="1" i="1" dirty="0" err="1">
                <a:solidFill>
                  <a:srgbClr val="000000"/>
                </a:solidFill>
                <a:latin typeface="Times New Roman" panose="02020603050405020304" pitchFamily="18" charset="0"/>
                <a:cs typeface="Times New Roman" panose="02020603050405020304" pitchFamily="18" charset="0"/>
              </a:rPr>
              <a:t>cho</a:t>
            </a:r>
            <a:r>
              <a:rPr lang="en-US" sz="3600" b="1" i="1" dirty="0">
                <a:solidFill>
                  <a:srgbClr val="000000"/>
                </a:solidFill>
                <a:latin typeface="Times New Roman" panose="02020603050405020304" pitchFamily="18" charset="0"/>
                <a:cs typeface="Times New Roman" panose="02020603050405020304" pitchFamily="18" charset="0"/>
              </a:rPr>
              <a:t> </a:t>
            </a:r>
            <a:r>
              <a:rPr lang="en-US" sz="3600" b="1" i="1" dirty="0" err="1">
                <a:solidFill>
                  <a:srgbClr val="000000"/>
                </a:solidFill>
                <a:latin typeface="Times New Roman" panose="02020603050405020304" pitchFamily="18" charset="0"/>
                <a:cs typeface="Times New Roman" panose="02020603050405020304" pitchFamily="18" charset="0"/>
              </a:rPr>
              <a:t>cô</a:t>
            </a:r>
            <a:r>
              <a:rPr lang="en-US" sz="3600" b="1" i="1" dirty="0">
                <a:solidFill>
                  <a:srgbClr val="000000"/>
                </a:solidFill>
                <a:latin typeface="Times New Roman" panose="02020603050405020304" pitchFamily="18" charset="0"/>
                <a:cs typeface="Times New Roman" panose="02020603050405020304" pitchFamily="18" charset="0"/>
              </a:rPr>
              <a:t> </a:t>
            </a:r>
            <a:r>
              <a:rPr lang="en-US" sz="3600" b="1" i="1" dirty="0" err="1">
                <a:solidFill>
                  <a:srgbClr val="000000"/>
                </a:solidFill>
                <a:latin typeface="Times New Roman" panose="02020603050405020304" pitchFamily="18" charset="0"/>
                <a:cs typeface="Times New Roman" panose="02020603050405020304" pitchFamily="18" charset="0"/>
              </a:rPr>
              <a:t>giáo</a:t>
            </a:r>
            <a:r>
              <a:rPr lang="en-US" sz="3600" b="1" i="1" dirty="0">
                <a:solidFill>
                  <a:srgbClr val="000000"/>
                </a:solidFill>
                <a:latin typeface="Times New Roman" panose="02020603050405020304" pitchFamily="18" charset="0"/>
                <a:cs typeface="Times New Roman" panose="02020603050405020304" pitchFamily="18" charset="0"/>
              </a:rPr>
              <a:t> </a:t>
            </a:r>
            <a:r>
              <a:rPr lang="en-US" sz="3600" b="1" i="1" dirty="0" err="1">
                <a:solidFill>
                  <a:srgbClr val="000000"/>
                </a:solidFill>
                <a:latin typeface="Times New Roman" panose="02020603050405020304" pitchFamily="18" charset="0"/>
                <a:cs typeface="Times New Roman" panose="02020603050405020304" pitchFamily="18" charset="0"/>
              </a:rPr>
              <a:t>một</a:t>
            </a:r>
            <a:r>
              <a:rPr lang="en-US" sz="3600" b="1" i="1" dirty="0">
                <a:solidFill>
                  <a:srgbClr val="000000"/>
                </a:solidFill>
                <a:latin typeface="Times New Roman" panose="02020603050405020304" pitchFamily="18" charset="0"/>
                <a:cs typeface="Times New Roman" panose="02020603050405020304" pitchFamily="18" charset="0"/>
              </a:rPr>
              <a:t> con </a:t>
            </a:r>
            <a:r>
              <a:rPr lang="en-US" sz="3600" b="1" i="1" dirty="0" err="1">
                <a:solidFill>
                  <a:srgbClr val="000000"/>
                </a:solidFill>
                <a:latin typeface="Times New Roman" panose="02020603050405020304" pitchFamily="18" charset="0"/>
                <a:cs typeface="Times New Roman" panose="02020603050405020304" pitchFamily="18" charset="0"/>
              </a:rPr>
              <a:t>dao</a:t>
            </a:r>
            <a:r>
              <a:rPr lang="en-US" sz="3600" b="1" i="1" dirty="0">
                <a:solidFill>
                  <a:srgbClr val="000000"/>
                </a:solidFill>
                <a:latin typeface="Times New Roman" panose="02020603050405020304" pitchFamily="18" charset="0"/>
                <a:cs typeface="Times New Roman" panose="02020603050405020304" pitchFamily="18" charset="0"/>
              </a:rPr>
              <a:t> </a:t>
            </a:r>
            <a:r>
              <a:rPr lang="en-US" sz="3600" b="1" i="1" dirty="0" err="1">
                <a:solidFill>
                  <a:srgbClr val="000000"/>
                </a:solidFill>
                <a:latin typeface="Times New Roman" panose="02020603050405020304" pitchFamily="18" charset="0"/>
                <a:cs typeface="Times New Roman" panose="02020603050405020304" pitchFamily="18" charset="0"/>
              </a:rPr>
              <a:t>để</a:t>
            </a:r>
            <a:r>
              <a:rPr lang="en-US" sz="3600" b="1" i="1" dirty="0">
                <a:solidFill>
                  <a:srgbClr val="000000"/>
                </a:solidFill>
                <a:latin typeface="Times New Roman" panose="02020603050405020304" pitchFamily="18" charset="0"/>
                <a:cs typeface="Times New Roman" panose="02020603050405020304" pitchFamily="18" charset="0"/>
              </a:rPr>
              <a:t> </a:t>
            </a:r>
            <a:r>
              <a:rPr lang="en-US" sz="3600" b="1" i="1" dirty="0" err="1">
                <a:solidFill>
                  <a:srgbClr val="000000"/>
                </a:solidFill>
                <a:latin typeface="Times New Roman" panose="02020603050405020304" pitchFamily="18" charset="0"/>
                <a:cs typeface="Times New Roman" panose="02020603050405020304" pitchFamily="18" charset="0"/>
              </a:rPr>
              <a:t>cô</a:t>
            </a:r>
            <a:r>
              <a:rPr lang="en-US" sz="3600" b="1" i="1" dirty="0">
                <a:solidFill>
                  <a:srgbClr val="000000"/>
                </a:solidFill>
                <a:latin typeface="Times New Roman" panose="02020603050405020304" pitchFamily="18" charset="0"/>
                <a:cs typeface="Times New Roman" panose="02020603050405020304" pitchFamily="18" charset="0"/>
              </a:rPr>
              <a:t> </a:t>
            </a:r>
            <a:r>
              <a:rPr lang="en-US" sz="3600" b="1" i="1" dirty="0" err="1">
                <a:solidFill>
                  <a:srgbClr val="000000"/>
                </a:solidFill>
                <a:latin typeface="Times New Roman" panose="02020603050405020304" pitchFamily="18" charset="0"/>
                <a:cs typeface="Times New Roman" panose="02020603050405020304" pitchFamily="18" charset="0"/>
              </a:rPr>
              <a:t>chém</a:t>
            </a:r>
            <a:r>
              <a:rPr lang="en-US" sz="3600" b="1" i="1" dirty="0">
                <a:solidFill>
                  <a:srgbClr val="000000"/>
                </a:solidFill>
                <a:latin typeface="Times New Roman" panose="02020603050405020304" pitchFamily="18" charset="0"/>
                <a:cs typeface="Times New Roman" panose="02020603050405020304" pitchFamily="18" charset="0"/>
              </a:rPr>
              <a:t> </a:t>
            </a:r>
            <a:r>
              <a:rPr lang="en-US" sz="3600" b="1" i="1" dirty="0" err="1">
                <a:solidFill>
                  <a:srgbClr val="000000"/>
                </a:solidFill>
                <a:latin typeface="Times New Roman" panose="02020603050405020304" pitchFamily="18" charset="0"/>
                <a:cs typeface="Times New Roman" panose="02020603050405020304" pitchFamily="18" charset="0"/>
              </a:rPr>
              <a:t>một</a:t>
            </a:r>
            <a:r>
              <a:rPr lang="en-US" sz="3600" b="1" i="1" dirty="0">
                <a:solidFill>
                  <a:srgbClr val="000000"/>
                </a:solidFill>
                <a:latin typeface="Times New Roman" panose="02020603050405020304" pitchFamily="18" charset="0"/>
                <a:cs typeface="Times New Roman" panose="02020603050405020304" pitchFamily="18" charset="0"/>
              </a:rPr>
              <a:t> </a:t>
            </a:r>
            <a:r>
              <a:rPr lang="en-US" sz="3600" b="1" i="1" dirty="0" err="1">
                <a:solidFill>
                  <a:srgbClr val="000000"/>
                </a:solidFill>
                <a:latin typeface="Times New Roman" panose="02020603050405020304" pitchFamily="18" charset="0"/>
                <a:cs typeface="Times New Roman" panose="02020603050405020304" pitchFamily="18" charset="0"/>
              </a:rPr>
              <a:t>nhát</a:t>
            </a:r>
            <a:r>
              <a:rPr lang="en-US" sz="3600" b="1" i="1" dirty="0">
                <a:solidFill>
                  <a:srgbClr val="000000"/>
                </a:solidFill>
                <a:latin typeface="Times New Roman" panose="02020603050405020304" pitchFamily="18" charset="0"/>
                <a:cs typeface="Times New Roman" panose="02020603050405020304" pitchFamily="18" charset="0"/>
              </a:rPr>
              <a:t> </a:t>
            </a:r>
            <a:r>
              <a:rPr lang="en-US" sz="3600" b="1" i="1" dirty="0" err="1">
                <a:solidFill>
                  <a:srgbClr val="000000"/>
                </a:solidFill>
                <a:latin typeface="Times New Roman" panose="02020603050405020304" pitchFamily="18" charset="0"/>
                <a:cs typeface="Times New Roman" panose="02020603050405020304" pitchFamily="18" charset="0"/>
              </a:rPr>
              <a:t>vào</a:t>
            </a:r>
            <a:r>
              <a:rPr lang="en-US" sz="3600" b="1" i="1" dirty="0">
                <a:solidFill>
                  <a:srgbClr val="000000"/>
                </a:solidFill>
                <a:latin typeface="Times New Roman" panose="02020603050405020304" pitchFamily="18" charset="0"/>
                <a:cs typeface="Times New Roman" panose="02020603050405020304" pitchFamily="18" charset="0"/>
              </a:rPr>
              <a:t> </a:t>
            </a:r>
            <a:r>
              <a:rPr lang="en-US" sz="3600" b="1" i="1" dirty="0" err="1">
                <a:solidFill>
                  <a:srgbClr val="000000"/>
                </a:solidFill>
                <a:latin typeface="Times New Roman" panose="02020603050405020304" pitchFamily="18" charset="0"/>
                <a:cs typeface="Times New Roman" panose="02020603050405020304" pitchFamily="18" charset="0"/>
              </a:rPr>
              <a:t>cây</a:t>
            </a:r>
            <a:r>
              <a:rPr lang="en-US" sz="3600" b="1" i="1" dirty="0">
                <a:solidFill>
                  <a:srgbClr val="000000"/>
                </a:solidFill>
                <a:latin typeface="Times New Roman" panose="02020603050405020304" pitchFamily="18" charset="0"/>
                <a:cs typeface="Times New Roman" panose="02020603050405020304" pitchFamily="18" charset="0"/>
              </a:rPr>
              <a:t> </a:t>
            </a:r>
            <a:r>
              <a:rPr lang="en-US" sz="3600" b="1" i="1" dirty="0" err="1">
                <a:solidFill>
                  <a:srgbClr val="000000"/>
                </a:solidFill>
                <a:latin typeface="Times New Roman" panose="02020603050405020304" pitchFamily="18" charset="0"/>
                <a:cs typeface="Times New Roman" panose="02020603050405020304" pitchFamily="18" charset="0"/>
              </a:rPr>
              <a:t>cột</a:t>
            </a:r>
            <a:r>
              <a:rPr lang="en-US" sz="3600" b="1" i="1" dirty="0">
                <a:solidFill>
                  <a:srgbClr val="000000"/>
                </a:solidFill>
                <a:latin typeface="Times New Roman" panose="02020603050405020304" pitchFamily="18" charset="0"/>
                <a:cs typeface="Times New Roman" panose="02020603050405020304" pitchFamily="18" charset="0"/>
              </a:rPr>
              <a:t>, </a:t>
            </a:r>
            <a:r>
              <a:rPr lang="en-US" sz="3600" b="1" i="1" dirty="0" err="1">
                <a:solidFill>
                  <a:srgbClr val="000000"/>
                </a:solidFill>
                <a:latin typeface="Times New Roman" panose="02020603050405020304" pitchFamily="18" charset="0"/>
                <a:cs typeface="Times New Roman" panose="02020603050405020304" pitchFamily="18" charset="0"/>
              </a:rPr>
              <a:t>thực</a:t>
            </a:r>
            <a:r>
              <a:rPr lang="en-US" sz="3600" b="1" i="1" dirty="0">
                <a:solidFill>
                  <a:srgbClr val="000000"/>
                </a:solidFill>
                <a:latin typeface="Times New Roman" panose="02020603050405020304" pitchFamily="18" charset="0"/>
                <a:cs typeface="Times New Roman" panose="02020603050405020304" pitchFamily="18" charset="0"/>
              </a:rPr>
              <a:t> </a:t>
            </a:r>
            <a:r>
              <a:rPr lang="en-US" sz="3600" b="1" i="1" dirty="0" err="1">
                <a:solidFill>
                  <a:srgbClr val="000000"/>
                </a:solidFill>
                <a:latin typeface="Times New Roman" panose="02020603050405020304" pitchFamily="18" charset="0"/>
                <a:cs typeface="Times New Roman" panose="02020603050405020304" pitchFamily="18" charset="0"/>
              </a:rPr>
              <a:t>hiện</a:t>
            </a:r>
            <a:r>
              <a:rPr lang="en-US" sz="3600" b="1" i="1" dirty="0">
                <a:solidFill>
                  <a:srgbClr val="000000"/>
                </a:solidFill>
                <a:latin typeface="Times New Roman" panose="02020603050405020304" pitchFamily="18" charset="0"/>
                <a:cs typeface="Times New Roman" panose="02020603050405020304" pitchFamily="18" charset="0"/>
              </a:rPr>
              <a:t> </a:t>
            </a:r>
            <a:r>
              <a:rPr lang="en-US" sz="3600" b="1" i="1" dirty="0" err="1">
                <a:solidFill>
                  <a:srgbClr val="000000"/>
                </a:solidFill>
                <a:latin typeface="Times New Roman" panose="02020603050405020304" pitchFamily="18" charset="0"/>
                <a:cs typeface="Times New Roman" panose="02020603050405020304" pitchFamily="18" charset="0"/>
              </a:rPr>
              <a:t>nghi</a:t>
            </a:r>
            <a:r>
              <a:rPr lang="en-US" sz="3600" b="1" i="1" dirty="0">
                <a:solidFill>
                  <a:srgbClr val="000000"/>
                </a:solidFill>
                <a:latin typeface="Times New Roman" panose="02020603050405020304" pitchFamily="18" charset="0"/>
                <a:cs typeface="Times New Roman" panose="02020603050405020304" pitchFamily="18" charset="0"/>
              </a:rPr>
              <a:t> </a:t>
            </a:r>
            <a:r>
              <a:rPr lang="en-US" sz="3600" b="1" i="1" dirty="0" err="1">
                <a:solidFill>
                  <a:srgbClr val="000000"/>
                </a:solidFill>
                <a:latin typeface="Times New Roman" panose="02020603050405020304" pitchFamily="18" charset="0"/>
                <a:cs typeface="Times New Roman" panose="02020603050405020304" pitchFamily="18" charset="0"/>
              </a:rPr>
              <a:t>lễ</a:t>
            </a:r>
            <a:r>
              <a:rPr lang="en-US" sz="3600" b="1" i="1" dirty="0">
                <a:solidFill>
                  <a:srgbClr val="000000"/>
                </a:solidFill>
                <a:latin typeface="Times New Roman" panose="02020603050405020304" pitchFamily="18" charset="0"/>
                <a:cs typeface="Times New Roman" panose="02020603050405020304" pitchFamily="18" charset="0"/>
              </a:rPr>
              <a:t> </a:t>
            </a:r>
            <a:r>
              <a:rPr lang="en-US" sz="3600" b="1" i="1" dirty="0" err="1">
                <a:solidFill>
                  <a:srgbClr val="000000"/>
                </a:solidFill>
                <a:latin typeface="Times New Roman" panose="02020603050405020304" pitchFamily="18" charset="0"/>
                <a:cs typeface="Times New Roman" panose="02020603050405020304" pitchFamily="18" charset="0"/>
              </a:rPr>
              <a:t>để</a:t>
            </a:r>
            <a:r>
              <a:rPr lang="en-US" sz="3600" b="1" i="1" dirty="0">
                <a:solidFill>
                  <a:srgbClr val="000000"/>
                </a:solidFill>
                <a:latin typeface="Times New Roman" panose="02020603050405020304" pitchFamily="18" charset="0"/>
                <a:cs typeface="Times New Roman" panose="02020603050405020304" pitchFamily="18" charset="0"/>
              </a:rPr>
              <a:t> </a:t>
            </a:r>
            <a:r>
              <a:rPr lang="en-US" sz="3600" b="1" i="1" dirty="0" err="1">
                <a:solidFill>
                  <a:srgbClr val="000000"/>
                </a:solidFill>
                <a:latin typeface="Times New Roman" panose="02020603050405020304" pitchFamily="18" charset="0"/>
                <a:cs typeface="Times New Roman" panose="02020603050405020304" pitchFamily="18" charset="0"/>
              </a:rPr>
              <a:t>trở</a:t>
            </a:r>
            <a:r>
              <a:rPr lang="en-US" sz="3600" b="1" i="1" dirty="0">
                <a:solidFill>
                  <a:srgbClr val="000000"/>
                </a:solidFill>
                <a:latin typeface="Times New Roman" panose="02020603050405020304" pitchFamily="18" charset="0"/>
                <a:cs typeface="Times New Roman" panose="02020603050405020304" pitchFamily="18" charset="0"/>
              </a:rPr>
              <a:t> </a:t>
            </a:r>
            <a:r>
              <a:rPr lang="en-US" sz="3600" b="1" i="1" dirty="0" err="1">
                <a:solidFill>
                  <a:srgbClr val="000000"/>
                </a:solidFill>
                <a:latin typeface="Times New Roman" panose="02020603050405020304" pitchFamily="18" charset="0"/>
                <a:cs typeface="Times New Roman" panose="02020603050405020304" pitchFamily="18" charset="0"/>
              </a:rPr>
              <a:t>thành</a:t>
            </a:r>
            <a:r>
              <a:rPr lang="en-US" sz="3600" b="1" i="1" dirty="0">
                <a:solidFill>
                  <a:srgbClr val="000000"/>
                </a:solidFill>
                <a:latin typeface="Times New Roman" panose="02020603050405020304" pitchFamily="18" charset="0"/>
                <a:cs typeface="Times New Roman" panose="02020603050405020304" pitchFamily="18" charset="0"/>
              </a:rPr>
              <a:t> </a:t>
            </a:r>
            <a:r>
              <a:rPr lang="en-US" sz="3600" b="1" i="1" dirty="0" err="1">
                <a:solidFill>
                  <a:srgbClr val="000000"/>
                </a:solidFill>
                <a:latin typeface="Times New Roman" panose="02020603050405020304" pitchFamily="18" charset="0"/>
                <a:cs typeface="Times New Roman" panose="02020603050405020304" pitchFamily="18" charset="0"/>
              </a:rPr>
              <a:t>người</a:t>
            </a:r>
            <a:r>
              <a:rPr lang="en-US" sz="3600" b="1" i="1" dirty="0">
                <a:solidFill>
                  <a:srgbClr val="000000"/>
                </a:solidFill>
                <a:latin typeface="Times New Roman" panose="02020603050405020304" pitchFamily="18" charset="0"/>
                <a:cs typeface="Times New Roman" panose="02020603050405020304" pitchFamily="18" charset="0"/>
              </a:rPr>
              <a:t> </a:t>
            </a:r>
            <a:r>
              <a:rPr lang="en-US" sz="3600" b="1" i="1" dirty="0" err="1">
                <a:solidFill>
                  <a:srgbClr val="000000"/>
                </a:solidFill>
                <a:latin typeface="Times New Roman" panose="02020603050405020304" pitchFamily="18" charset="0"/>
                <a:cs typeface="Times New Roman" panose="02020603050405020304" pitchFamily="18" charset="0"/>
              </a:rPr>
              <a:t>trong</a:t>
            </a:r>
            <a:r>
              <a:rPr lang="en-US" sz="3600" b="1" i="1" dirty="0">
                <a:solidFill>
                  <a:srgbClr val="000000"/>
                </a:solidFill>
                <a:latin typeface="Times New Roman" panose="02020603050405020304" pitchFamily="18" charset="0"/>
                <a:cs typeface="Times New Roman" panose="02020603050405020304" pitchFamily="18" charset="0"/>
              </a:rPr>
              <a:t> </a:t>
            </a:r>
            <a:r>
              <a:rPr lang="en-US" sz="3600" b="1" i="1" dirty="0" err="1">
                <a:solidFill>
                  <a:srgbClr val="000000"/>
                </a:solidFill>
                <a:latin typeface="Times New Roman" panose="02020603050405020304" pitchFamily="18" charset="0"/>
                <a:cs typeface="Times New Roman" panose="02020603050405020304" pitchFamily="18" charset="0"/>
              </a:rPr>
              <a:t>buôn</a:t>
            </a:r>
            <a:r>
              <a:rPr lang="en-US" sz="3600" b="1" i="1" dirty="0">
                <a:solidFill>
                  <a:srgbClr val="000000"/>
                </a:solidFill>
                <a:latin typeface="Times New Roman" panose="02020603050405020304" pitchFamily="18" charset="0"/>
                <a:cs typeface="Times New Roman" panose="02020603050405020304" pitchFamily="18" charset="0"/>
              </a:rPr>
              <a:t>.</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86723"/>
                                        </p:tgtEl>
                                        <p:attrNameLst>
                                          <p:attrName>style.visibility</p:attrName>
                                        </p:attrNameLst>
                                      </p:cBhvr>
                                      <p:to>
                                        <p:strVal val="visible"/>
                                      </p:to>
                                    </p:set>
                                    <p:animEffect transition="in" filter="box(in)">
                                      <p:cBhvr>
                                        <p:cTn id="7" dur="500"/>
                                        <p:tgtEl>
                                          <p:spTgt spid="28672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23" grpId="0" animBg="1"/>
      <p:bldP spid="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7" name="Text Box 3">
            <a:extLst>
              <a:ext uri="{FF2B5EF4-FFF2-40B4-BE49-F238E27FC236}">
                <a16:creationId xmlns:a16="http://schemas.microsoft.com/office/drawing/2014/main" id="{96CD814F-9208-4E6C-8623-79517114FB16}"/>
              </a:ext>
            </a:extLst>
          </p:cNvPr>
          <p:cNvSpPr txBox="1">
            <a:spLocks noChangeArrowheads="1"/>
          </p:cNvSpPr>
          <p:nvPr/>
        </p:nvSpPr>
        <p:spPr bwMode="auto">
          <a:xfrm>
            <a:off x="152400" y="533400"/>
            <a:ext cx="11582400" cy="1446213"/>
          </a:xfrm>
          <a:prstGeom prst="rect">
            <a:avLst/>
          </a:prstGeom>
          <a:solidFill>
            <a:srgbClr val="E6F5F4"/>
          </a:solidFill>
          <a:ln>
            <a:noFill/>
          </a:ln>
          <a:effec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lnSpc>
                <a:spcPct val="100000"/>
              </a:lnSpc>
              <a:spcBef>
                <a:spcPct val="50000"/>
              </a:spcBef>
              <a:buFontTx/>
              <a:buNone/>
            </a:pPr>
            <a:r>
              <a:rPr lang="en-US" altLang="en-US" sz="4400" b="1" u="sng">
                <a:solidFill>
                  <a:srgbClr val="FF0000"/>
                </a:solidFill>
                <a:latin typeface="Times New Roman" panose="02020603050405020304" pitchFamily="18" charset="0"/>
              </a:rPr>
              <a:t>Câu 3:</a:t>
            </a:r>
            <a:r>
              <a:rPr lang="en-US" altLang="en-US" sz="4400">
                <a:solidFill>
                  <a:srgbClr val="FF0000"/>
                </a:solidFill>
                <a:latin typeface="Times New Roman" panose="02020603050405020304" pitchFamily="18" charset="0"/>
              </a:rPr>
              <a:t> </a:t>
            </a:r>
            <a:r>
              <a:rPr lang="en-US" altLang="en-US" sz="4400" b="1">
                <a:solidFill>
                  <a:srgbClr val="FF0000"/>
                </a:solidFill>
                <a:latin typeface="Times New Roman" panose="02020603050405020304" pitchFamily="18" charset="0"/>
              </a:rPr>
              <a:t>Những chi tiết nào cho thấy dân làng rất háo hức chờ đợi và yêu quý “cái chữ”?</a:t>
            </a:r>
          </a:p>
        </p:txBody>
      </p:sp>
      <p:sp>
        <p:nvSpPr>
          <p:cNvPr id="287748" name="Text Box 4">
            <a:extLst>
              <a:ext uri="{FF2B5EF4-FFF2-40B4-BE49-F238E27FC236}">
                <a16:creationId xmlns:a16="http://schemas.microsoft.com/office/drawing/2014/main" id="{9A3ADF92-A185-481D-935F-E27848B3C964}"/>
              </a:ext>
            </a:extLst>
          </p:cNvPr>
          <p:cNvSpPr txBox="1">
            <a:spLocks noChangeArrowheads="1"/>
          </p:cNvSpPr>
          <p:nvPr/>
        </p:nvSpPr>
        <p:spPr bwMode="auto">
          <a:xfrm>
            <a:off x="609600" y="2209800"/>
            <a:ext cx="10668000" cy="3450848"/>
          </a:xfrm>
          <a:prstGeom prst="round2DiagRect">
            <a:avLst>
              <a:gd name="adj1" fmla="val 35957"/>
              <a:gd name="adj2" fmla="val 0"/>
            </a:avLst>
          </a:prstGeom>
          <a:solidFill>
            <a:schemeClr val="bg1">
              <a:alpha val="54000"/>
            </a:schemeClr>
          </a:solidFill>
          <a:ln w="57150">
            <a:solidFill>
              <a:srgbClr val="276E2F"/>
            </a:solidFill>
          </a:ln>
          <a:effec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just" eaLnBrk="1" hangingPunct="1">
              <a:lnSpc>
                <a:spcPct val="100000"/>
              </a:lnSpc>
              <a:spcBef>
                <a:spcPct val="50000"/>
              </a:spcBef>
              <a:buFontTx/>
              <a:buNone/>
            </a:pPr>
            <a:r>
              <a:rPr lang="en-US" altLang="en-US" sz="4400" b="1" i="1">
                <a:solidFill>
                  <a:srgbClr val="000000"/>
                </a:solidFill>
                <a:latin typeface="Times New Roman" panose="02020603050405020304" pitchFamily="18" charset="0"/>
              </a:rPr>
              <a:t>	</a:t>
            </a:r>
            <a:r>
              <a:rPr lang="vi-VN" altLang="en-US" sz="4400" b="1" i="1">
                <a:solidFill>
                  <a:srgbClr val="000000"/>
                </a:solidFill>
                <a:latin typeface="Times New Roman" panose="02020603050405020304" pitchFamily="18" charset="0"/>
              </a:rPr>
              <a:t>Mọi người ùa theo già làng đề nghị cô giáo cho xem cái chữ.</a:t>
            </a:r>
            <a:r>
              <a:rPr lang="en-US" altLang="en-US" sz="4400" b="1" i="1">
                <a:solidFill>
                  <a:srgbClr val="000000"/>
                </a:solidFill>
                <a:latin typeface="Times New Roman" panose="02020603050405020304" pitchFamily="18" charset="0"/>
              </a:rPr>
              <a:t> </a:t>
            </a:r>
            <a:r>
              <a:rPr lang="vi-VN" altLang="en-US" sz="4400" b="1" i="1">
                <a:solidFill>
                  <a:srgbClr val="000000"/>
                </a:solidFill>
                <a:latin typeface="Times New Roman" panose="02020603050405020304" pitchFamily="18" charset="0"/>
              </a:rPr>
              <a:t>Mọi người im phăng phắc khi xem Y Hoa viết.</a:t>
            </a:r>
            <a:r>
              <a:rPr lang="en-US" altLang="en-US" sz="4400" b="1" i="1">
                <a:solidFill>
                  <a:srgbClr val="000000"/>
                </a:solidFill>
                <a:latin typeface="Times New Roman" panose="02020603050405020304" pitchFamily="18" charset="0"/>
              </a:rPr>
              <a:t> </a:t>
            </a:r>
            <a:r>
              <a:rPr lang="vi-VN" altLang="en-US" sz="4400" b="1" i="1">
                <a:solidFill>
                  <a:srgbClr val="000000"/>
                </a:solidFill>
                <a:latin typeface="Times New Roman" panose="02020603050405020304" pitchFamily="18" charset="0"/>
              </a:rPr>
              <a:t>Y Hoa viết xong,</a:t>
            </a:r>
            <a:r>
              <a:rPr lang="en-US" altLang="en-US" sz="4400" b="1" i="1">
                <a:solidFill>
                  <a:srgbClr val="000000"/>
                </a:solidFill>
                <a:latin typeface="Times New Roman" panose="02020603050405020304" pitchFamily="18" charset="0"/>
              </a:rPr>
              <a:t> </a:t>
            </a:r>
            <a:r>
              <a:rPr lang="vi-VN" altLang="en-US" sz="4400" b="1" i="1">
                <a:solidFill>
                  <a:srgbClr val="000000"/>
                </a:solidFill>
                <a:latin typeface="Times New Roman" panose="02020603050405020304" pitchFamily="18" charset="0"/>
              </a:rPr>
              <a:t>bao nhiêu tiếng cùng hò reo. </a:t>
            </a:r>
            <a:endParaRPr lang="en-US" altLang="en-US" sz="4400" b="1" i="1">
              <a:solidFill>
                <a:srgbClr val="000000"/>
              </a:solidFill>
              <a:latin typeface="Times New Roman" panose="02020603050405020304" pitchFamily="18"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87747"/>
                                        </p:tgtEl>
                                        <p:attrNameLst>
                                          <p:attrName>style.visibility</p:attrName>
                                        </p:attrNameLst>
                                      </p:cBhvr>
                                      <p:to>
                                        <p:strVal val="visible"/>
                                      </p:to>
                                    </p:set>
                                    <p:animEffect transition="in" filter="box(in)">
                                      <p:cBhvr>
                                        <p:cTn id="7" dur="500"/>
                                        <p:tgtEl>
                                          <p:spTgt spid="28774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87748"/>
                                        </p:tgtEl>
                                        <p:attrNameLst>
                                          <p:attrName>style.visibility</p:attrName>
                                        </p:attrNameLst>
                                      </p:cBhvr>
                                      <p:to>
                                        <p:strVal val="visible"/>
                                      </p:to>
                                    </p:set>
                                    <p:anim calcmode="lin" valueType="num">
                                      <p:cBhvr additive="base">
                                        <p:cTn id="12" dur="500" fill="hold"/>
                                        <p:tgtEl>
                                          <p:spTgt spid="287748"/>
                                        </p:tgtEl>
                                        <p:attrNameLst>
                                          <p:attrName>ppt_x</p:attrName>
                                        </p:attrNameLst>
                                      </p:cBhvr>
                                      <p:tavLst>
                                        <p:tav tm="0">
                                          <p:val>
                                            <p:strVal val="#ppt_x"/>
                                          </p:val>
                                        </p:tav>
                                        <p:tav tm="100000">
                                          <p:val>
                                            <p:strVal val="#ppt_x"/>
                                          </p:val>
                                        </p:tav>
                                      </p:tavLst>
                                    </p:anim>
                                    <p:anim calcmode="lin" valueType="num">
                                      <p:cBhvr additive="base">
                                        <p:cTn id="13" dur="500" fill="hold"/>
                                        <p:tgtEl>
                                          <p:spTgt spid="28774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7747" grpId="0" animBg="1"/>
      <p:bldP spid="28774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7" name="Text Box 3">
            <a:extLst>
              <a:ext uri="{FF2B5EF4-FFF2-40B4-BE49-F238E27FC236}">
                <a16:creationId xmlns:a16="http://schemas.microsoft.com/office/drawing/2014/main" id="{AAC17A8E-4D71-4291-B818-BFDF7712CCD4}"/>
              </a:ext>
            </a:extLst>
          </p:cNvPr>
          <p:cNvSpPr txBox="1">
            <a:spLocks noChangeArrowheads="1"/>
          </p:cNvSpPr>
          <p:nvPr/>
        </p:nvSpPr>
        <p:spPr bwMode="auto">
          <a:xfrm>
            <a:off x="152400" y="457200"/>
            <a:ext cx="11887200" cy="1569660"/>
          </a:xfrm>
          <a:prstGeom prst="rect">
            <a:avLst/>
          </a:prstGeom>
          <a:solidFill>
            <a:srgbClr val="E6F5F4"/>
          </a:solidFill>
          <a:ln>
            <a:noFill/>
          </a:ln>
          <a:effec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lnSpc>
                <a:spcPct val="100000"/>
              </a:lnSpc>
              <a:spcBef>
                <a:spcPct val="50000"/>
              </a:spcBef>
              <a:buFontTx/>
              <a:buNone/>
              <a:defRPr/>
            </a:pPr>
            <a:r>
              <a:rPr lang="en-US" sz="4800" b="1" u="sng">
                <a:solidFill>
                  <a:srgbClr val="FF0000"/>
                </a:solidFill>
                <a:latin typeface="Times New Roman" panose="02020603050405020304" pitchFamily="18" charset="0"/>
              </a:rPr>
              <a:t>Câu 4:</a:t>
            </a:r>
            <a:r>
              <a:rPr lang="en-US" sz="4800">
                <a:solidFill>
                  <a:srgbClr val="FF0000"/>
                </a:solidFill>
                <a:latin typeface="Times New Roman" panose="02020603050405020304" pitchFamily="18" charset="0"/>
              </a:rPr>
              <a:t> </a:t>
            </a:r>
            <a:r>
              <a:rPr lang="en-US" sz="4800" b="1">
                <a:solidFill>
                  <a:srgbClr val="FF0000"/>
                </a:solidFill>
                <a:latin typeface="Times New Roman" panose="02020603050405020304" pitchFamily="18" charset="0"/>
              </a:rPr>
              <a:t>Tình cảm của cô giáo Y Hoa đối với người dân nơi đây như thế nào?</a:t>
            </a:r>
          </a:p>
        </p:txBody>
      </p:sp>
      <p:sp>
        <p:nvSpPr>
          <p:cNvPr id="287748" name="Text Box 4">
            <a:extLst>
              <a:ext uri="{FF2B5EF4-FFF2-40B4-BE49-F238E27FC236}">
                <a16:creationId xmlns:a16="http://schemas.microsoft.com/office/drawing/2014/main" id="{F8688DF0-5339-4119-B79C-B21A5E428074}"/>
              </a:ext>
            </a:extLst>
          </p:cNvPr>
          <p:cNvSpPr txBox="1">
            <a:spLocks noChangeArrowheads="1"/>
          </p:cNvSpPr>
          <p:nvPr/>
        </p:nvSpPr>
        <p:spPr bwMode="auto">
          <a:xfrm>
            <a:off x="1447800" y="2590800"/>
            <a:ext cx="9296400" cy="3320415"/>
          </a:xfrm>
          <a:prstGeom prst="round2DiagRect">
            <a:avLst>
              <a:gd name="adj1" fmla="val 39708"/>
              <a:gd name="adj2" fmla="val 0"/>
            </a:avLst>
          </a:prstGeom>
          <a:solidFill>
            <a:schemeClr val="bg1"/>
          </a:solidFill>
          <a:ln w="57150">
            <a:solidFill>
              <a:srgbClr val="276E2F"/>
            </a:solidFill>
          </a:ln>
          <a:effec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just" eaLnBrk="1" hangingPunct="1">
              <a:lnSpc>
                <a:spcPct val="100000"/>
              </a:lnSpc>
              <a:spcBef>
                <a:spcPct val="50000"/>
              </a:spcBef>
              <a:buFontTx/>
              <a:buNone/>
            </a:pPr>
            <a:r>
              <a:rPr lang="en-US" altLang="en-US" sz="4000" b="1" i="1">
                <a:solidFill>
                  <a:srgbClr val="000000"/>
                </a:solidFill>
                <a:latin typeface="Times New Roman" panose="02020603050405020304" pitchFamily="18" charset="0"/>
              </a:rPr>
              <a:t>	Cô giáo Y Hoa rất yêu quý người dân ở buôn làng, cô rất xúc động, tim đập rộn ràng khi viết cho mọi người xem cái chữ.</a:t>
            </a:r>
          </a:p>
        </p:txBody>
      </p:sp>
      <p:pic>
        <p:nvPicPr>
          <p:cNvPr id="4" name="Picture 3">
            <a:extLst>
              <a:ext uri="{FF2B5EF4-FFF2-40B4-BE49-F238E27FC236}">
                <a16:creationId xmlns:a16="http://schemas.microsoft.com/office/drawing/2014/main" id="{6063210F-DAE4-48DC-82BC-8A6859F8E236}"/>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4778" b="43000" l="9381" r="20701"/>
                    </a14:imgEffect>
                  </a14:imgLayer>
                </a14:imgProps>
              </a:ext>
              <a:ext uri="{28A0092B-C50C-407E-A947-70E740481C1C}">
                <a14:useLocalDpi xmlns:a14="http://schemas.microsoft.com/office/drawing/2010/main" val="0"/>
              </a:ext>
            </a:extLst>
          </a:blip>
          <a:srcRect l="7966" r="77884" b="52222"/>
          <a:stretch/>
        </p:blipFill>
        <p:spPr>
          <a:xfrm>
            <a:off x="10706100" y="3200400"/>
            <a:ext cx="1728334" cy="4128798"/>
          </a:xfrm>
          <a:prstGeom prst="rect">
            <a:avLst/>
          </a:prstGeom>
        </p:spPr>
      </p:pic>
      <p:pic>
        <p:nvPicPr>
          <p:cNvPr id="5" name="Picture 4">
            <a:extLst>
              <a:ext uri="{FF2B5EF4-FFF2-40B4-BE49-F238E27FC236}">
                <a16:creationId xmlns:a16="http://schemas.microsoft.com/office/drawing/2014/main" id="{DF15D303-7616-41F2-BB0A-CCCE0B9388C8}"/>
              </a:ext>
            </a:extLst>
          </p:cNvPr>
          <p:cNvPicPr>
            <a:picLocks noChangeAspect="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77459" t="2752" r="8094" b="57257"/>
          <a:stretch/>
        </p:blipFill>
        <p:spPr>
          <a:xfrm flipH="1">
            <a:off x="-1135" y="3886200"/>
            <a:ext cx="1574800" cy="3084124"/>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87747"/>
                                        </p:tgtEl>
                                        <p:attrNameLst>
                                          <p:attrName>style.visibility</p:attrName>
                                        </p:attrNameLst>
                                      </p:cBhvr>
                                      <p:to>
                                        <p:strVal val="visible"/>
                                      </p:to>
                                    </p:set>
                                    <p:animEffect transition="in" filter="box(in)">
                                      <p:cBhvr>
                                        <p:cTn id="7" dur="500"/>
                                        <p:tgtEl>
                                          <p:spTgt spid="287747"/>
                                        </p:tgtEl>
                                      </p:cBhvr>
                                    </p:animEffect>
                                  </p:childTnLst>
                                </p:cTn>
                              </p:par>
                            </p:childTnLst>
                          </p:cTn>
                        </p:par>
                        <p:par>
                          <p:cTn id="8" fill="hold" nodeType="withGroup">
                            <p:stCondLst>
                              <p:cond delay="500"/>
                            </p:stCondLst>
                            <p:childTnLst>
                              <p:par>
                                <p:cTn id="9" presetID="10"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287748"/>
                                        </p:tgtEl>
                                        <p:attrNameLst>
                                          <p:attrName>style.visibility</p:attrName>
                                        </p:attrNameLst>
                                      </p:cBhvr>
                                      <p:to>
                                        <p:strVal val="visible"/>
                                      </p:to>
                                    </p:set>
                                    <p:anim calcmode="lin" valueType="num">
                                      <p:cBhvr additive="base">
                                        <p:cTn id="16" dur="500" fill="hold"/>
                                        <p:tgtEl>
                                          <p:spTgt spid="287748"/>
                                        </p:tgtEl>
                                        <p:attrNameLst>
                                          <p:attrName>ppt_x</p:attrName>
                                        </p:attrNameLst>
                                      </p:cBhvr>
                                      <p:tavLst>
                                        <p:tav tm="0">
                                          <p:val>
                                            <p:strVal val="#ppt_x"/>
                                          </p:val>
                                        </p:tav>
                                        <p:tav tm="100000">
                                          <p:val>
                                            <p:strVal val="#ppt_x"/>
                                          </p:val>
                                        </p:tav>
                                      </p:tavLst>
                                    </p:anim>
                                    <p:anim calcmode="lin" valueType="num">
                                      <p:cBhvr additive="base">
                                        <p:cTn id="17" dur="500" fill="hold"/>
                                        <p:tgtEl>
                                          <p:spTgt spid="287748"/>
                                        </p:tgtEl>
                                        <p:attrNameLst>
                                          <p:attrName>ppt_y</p:attrName>
                                        </p:attrNameLst>
                                      </p:cBhvr>
                                      <p:tavLst>
                                        <p:tav tm="0">
                                          <p:val>
                                            <p:strVal val="1+#ppt_h/2"/>
                                          </p:val>
                                        </p:tav>
                                        <p:tav tm="100000">
                                          <p:val>
                                            <p:strVal val="#ppt_y"/>
                                          </p:val>
                                        </p:tav>
                                      </p:tavLst>
                                    </p:anim>
                                  </p:childTnLst>
                                </p:cTn>
                              </p:par>
                            </p:childTnLst>
                          </p:cTn>
                        </p:par>
                        <p:par>
                          <p:cTn id="18" fill="hold">
                            <p:stCondLst>
                              <p:cond delay="500"/>
                            </p:stCondLst>
                            <p:childTnLst>
                              <p:par>
                                <p:cTn id="19" presetID="10" presetClass="entr" presetSubtype="0" fill="hold" nodeType="after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7747" grpId="0" animBg="1"/>
      <p:bldP spid="28774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7" name="Text Box 3">
            <a:extLst>
              <a:ext uri="{FF2B5EF4-FFF2-40B4-BE49-F238E27FC236}">
                <a16:creationId xmlns:a16="http://schemas.microsoft.com/office/drawing/2014/main" id="{AAC17A8E-4D71-4291-B818-BFDF7712CCD4}"/>
              </a:ext>
            </a:extLst>
          </p:cNvPr>
          <p:cNvSpPr txBox="1">
            <a:spLocks noChangeArrowheads="1"/>
          </p:cNvSpPr>
          <p:nvPr/>
        </p:nvSpPr>
        <p:spPr bwMode="auto">
          <a:xfrm>
            <a:off x="424316" y="228600"/>
            <a:ext cx="11343368" cy="1570038"/>
          </a:xfrm>
          <a:prstGeom prst="rect">
            <a:avLst/>
          </a:prstGeom>
          <a:solidFill>
            <a:srgbClr val="E6F5F4"/>
          </a:solidFill>
          <a:ln>
            <a:noFill/>
          </a:ln>
          <a:effec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lnSpc>
                <a:spcPct val="100000"/>
              </a:lnSpc>
              <a:spcBef>
                <a:spcPct val="50000"/>
              </a:spcBef>
              <a:buFontTx/>
              <a:buNone/>
              <a:defRPr/>
            </a:pPr>
            <a:r>
              <a:rPr lang="en-US" sz="4800" b="1" u="sng">
                <a:solidFill>
                  <a:srgbClr val="FF0000"/>
                </a:solidFill>
                <a:latin typeface="Times New Roman" panose="02020603050405020304" pitchFamily="18" charset="0"/>
              </a:rPr>
              <a:t>Câu 5:</a:t>
            </a:r>
            <a:r>
              <a:rPr lang="en-US" sz="4800">
                <a:solidFill>
                  <a:srgbClr val="FF0000"/>
                </a:solidFill>
                <a:latin typeface="Times New Roman" panose="02020603050405020304" pitchFamily="18" charset="0"/>
              </a:rPr>
              <a:t> </a:t>
            </a:r>
            <a:r>
              <a:rPr lang="en-US" sz="4800" b="1">
                <a:solidFill>
                  <a:srgbClr val="FF0000"/>
                </a:solidFill>
                <a:latin typeface="Times New Roman" panose="02020603050405020304" pitchFamily="18" charset="0"/>
              </a:rPr>
              <a:t>Tình cảm của người Tây Nguyên với cô giáo, với cái chữ nói lên điều gì?</a:t>
            </a:r>
          </a:p>
        </p:txBody>
      </p:sp>
      <p:sp>
        <p:nvSpPr>
          <p:cNvPr id="287748" name="Text Box 4">
            <a:extLst>
              <a:ext uri="{FF2B5EF4-FFF2-40B4-BE49-F238E27FC236}">
                <a16:creationId xmlns:a16="http://schemas.microsoft.com/office/drawing/2014/main" id="{F8688DF0-5339-4119-B79C-B21A5E428074}"/>
              </a:ext>
            </a:extLst>
          </p:cNvPr>
          <p:cNvSpPr txBox="1">
            <a:spLocks noChangeArrowheads="1"/>
          </p:cNvSpPr>
          <p:nvPr/>
        </p:nvSpPr>
        <p:spPr bwMode="auto">
          <a:xfrm>
            <a:off x="242888" y="1798638"/>
            <a:ext cx="11706224" cy="4986695"/>
          </a:xfrm>
          <a:prstGeom prst="round2DiagRect">
            <a:avLst>
              <a:gd name="adj1" fmla="val 25582"/>
              <a:gd name="adj2" fmla="val 0"/>
            </a:avLst>
          </a:prstGeom>
          <a:solidFill>
            <a:schemeClr val="bg1"/>
          </a:solidFill>
          <a:ln w="38100">
            <a:solidFill>
              <a:srgbClr val="276E2F"/>
            </a:solidFill>
          </a:ln>
          <a:effec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just" eaLnBrk="1" hangingPunct="1">
              <a:lnSpc>
                <a:spcPct val="100000"/>
              </a:lnSpc>
              <a:spcBef>
                <a:spcPct val="50000"/>
              </a:spcBef>
              <a:buFontTx/>
              <a:buNone/>
            </a:pPr>
            <a:r>
              <a:rPr lang="en-US" altLang="en-US" sz="3600" b="1">
                <a:solidFill>
                  <a:srgbClr val="002060"/>
                </a:solidFill>
                <a:latin typeface="Times New Roman" panose="02020603050405020304" pitchFamily="18" charset="0"/>
              </a:rPr>
              <a:t>	</a:t>
            </a:r>
            <a:r>
              <a:rPr lang="en-US" sz="3600" b="1">
                <a:solidFill>
                  <a:schemeClr val="accent2">
                    <a:lumMod val="50000"/>
                  </a:schemeClr>
                </a:solidFill>
                <a:latin typeface="Times New Roman" panose="02020603050405020304" pitchFamily="18" charset="0"/>
              </a:rPr>
              <a:t> Tình cảm của người Tây Nguyên với cô giáo, với cái chữ cho thấy:</a:t>
            </a:r>
          </a:p>
          <a:p>
            <a:pPr algn="just" eaLnBrk="1" hangingPunct="1">
              <a:lnSpc>
                <a:spcPct val="100000"/>
              </a:lnSpc>
              <a:spcBef>
                <a:spcPct val="50000"/>
              </a:spcBef>
              <a:buFontTx/>
              <a:buNone/>
            </a:pPr>
            <a:r>
              <a:rPr lang="en-US" altLang="en-US" sz="3600" b="1">
                <a:solidFill>
                  <a:srgbClr val="002060"/>
                </a:solidFill>
                <a:latin typeface="Times New Roman" panose="02020603050405020304" pitchFamily="18" charset="0"/>
              </a:rPr>
              <a:t> - </a:t>
            </a:r>
            <a:r>
              <a:rPr lang="vi-VN" altLang="en-US" sz="3600" b="1">
                <a:solidFill>
                  <a:srgbClr val="002060"/>
                </a:solidFill>
                <a:latin typeface="Times New Roman" panose="02020603050405020304" pitchFamily="18" charset="0"/>
              </a:rPr>
              <a:t>Người Tây Nguyên rất ham học</a:t>
            </a:r>
            <a:r>
              <a:rPr lang="en-US" altLang="en-US" sz="3600" b="1">
                <a:solidFill>
                  <a:srgbClr val="002060"/>
                </a:solidFill>
                <a:latin typeface="Times New Roman" panose="02020603050405020304" pitchFamily="18" charset="0"/>
              </a:rPr>
              <a:t>,</a:t>
            </a:r>
            <a:r>
              <a:rPr lang="vi-VN" altLang="en-US" sz="3600" b="1">
                <a:solidFill>
                  <a:srgbClr val="002060"/>
                </a:solidFill>
                <a:latin typeface="Times New Roman" panose="02020603050405020304" pitchFamily="18" charset="0"/>
              </a:rPr>
              <a:t> ham hiểu biết. </a:t>
            </a:r>
            <a:endParaRPr lang="en-US" altLang="en-US" sz="3600" b="1">
              <a:solidFill>
                <a:srgbClr val="002060"/>
              </a:solidFill>
              <a:latin typeface="Times New Roman" panose="02020603050405020304" pitchFamily="18" charset="0"/>
            </a:endParaRPr>
          </a:p>
          <a:p>
            <a:pPr algn="just" eaLnBrk="1" hangingPunct="1">
              <a:lnSpc>
                <a:spcPct val="100000"/>
              </a:lnSpc>
              <a:spcBef>
                <a:spcPct val="50000"/>
              </a:spcBef>
              <a:buFontTx/>
              <a:buNone/>
            </a:pPr>
            <a:r>
              <a:rPr lang="en-US" altLang="en-US" sz="3600" b="1">
                <a:solidFill>
                  <a:srgbClr val="002060"/>
                </a:solidFill>
                <a:latin typeface="Times New Roman" panose="02020603050405020304" pitchFamily="18" charset="0"/>
              </a:rPr>
              <a:t>- Người Tây Nguyên rất quý người, yêu cái chữ.</a:t>
            </a:r>
          </a:p>
          <a:p>
            <a:pPr algn="just" eaLnBrk="1" hangingPunct="1">
              <a:lnSpc>
                <a:spcPct val="100000"/>
              </a:lnSpc>
              <a:spcBef>
                <a:spcPct val="50000"/>
              </a:spcBef>
              <a:buFontTx/>
              <a:buNone/>
            </a:pPr>
            <a:r>
              <a:rPr lang="en-US" altLang="en-US" sz="3600" b="1">
                <a:solidFill>
                  <a:srgbClr val="002060"/>
                </a:solidFill>
                <a:latin typeface="Times New Roman" panose="02020603050405020304" pitchFamily="18" charset="0"/>
              </a:rPr>
              <a:t>- Người Tây Nguyên hiểu rằng: Chữ viết mang lại sự hiểu biết, ấm no cho mọi người.</a:t>
            </a:r>
          </a:p>
        </p:txBody>
      </p:sp>
    </p:spTree>
    <p:extLst>
      <p:ext uri="{BB962C8B-B14F-4D97-AF65-F5344CB8AC3E}">
        <p14:creationId xmlns:p14="http://schemas.microsoft.com/office/powerpoint/2010/main" val="3537481559"/>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87747"/>
                                        </p:tgtEl>
                                        <p:attrNameLst>
                                          <p:attrName>style.visibility</p:attrName>
                                        </p:attrNameLst>
                                      </p:cBhvr>
                                      <p:to>
                                        <p:strVal val="visible"/>
                                      </p:to>
                                    </p:set>
                                    <p:animEffect transition="in" filter="box(in)">
                                      <p:cBhvr>
                                        <p:cTn id="7" dur="500"/>
                                        <p:tgtEl>
                                          <p:spTgt spid="28774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87748"/>
                                        </p:tgtEl>
                                        <p:attrNameLst>
                                          <p:attrName>style.visibility</p:attrName>
                                        </p:attrNameLst>
                                      </p:cBhvr>
                                      <p:to>
                                        <p:strVal val="visible"/>
                                      </p:to>
                                    </p:set>
                                    <p:anim calcmode="lin" valueType="num">
                                      <p:cBhvr additive="base">
                                        <p:cTn id="12" dur="500" fill="hold"/>
                                        <p:tgtEl>
                                          <p:spTgt spid="287748"/>
                                        </p:tgtEl>
                                        <p:attrNameLst>
                                          <p:attrName>ppt_x</p:attrName>
                                        </p:attrNameLst>
                                      </p:cBhvr>
                                      <p:tavLst>
                                        <p:tav tm="0">
                                          <p:val>
                                            <p:strVal val="#ppt_x"/>
                                          </p:val>
                                        </p:tav>
                                        <p:tav tm="100000">
                                          <p:val>
                                            <p:strVal val="#ppt_x"/>
                                          </p:val>
                                        </p:tav>
                                      </p:tavLst>
                                    </p:anim>
                                    <p:anim calcmode="lin" valueType="num">
                                      <p:cBhvr additive="base">
                                        <p:cTn id="13" dur="500" fill="hold"/>
                                        <p:tgtEl>
                                          <p:spTgt spid="28774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7747" grpId="0" animBg="1"/>
      <p:bldP spid="28774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7" name="Text Box 3">
            <a:extLst>
              <a:ext uri="{FF2B5EF4-FFF2-40B4-BE49-F238E27FC236}">
                <a16:creationId xmlns:a16="http://schemas.microsoft.com/office/drawing/2014/main" id="{AAC17A8E-4D71-4291-B818-BFDF7712CCD4}"/>
              </a:ext>
            </a:extLst>
          </p:cNvPr>
          <p:cNvSpPr txBox="1">
            <a:spLocks noChangeArrowheads="1"/>
          </p:cNvSpPr>
          <p:nvPr/>
        </p:nvSpPr>
        <p:spPr bwMode="auto">
          <a:xfrm>
            <a:off x="762000" y="1215291"/>
            <a:ext cx="10820400" cy="83099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ctr" eaLnBrk="1" hangingPunct="1">
              <a:lnSpc>
                <a:spcPct val="100000"/>
              </a:lnSpc>
              <a:spcBef>
                <a:spcPct val="50000"/>
              </a:spcBef>
              <a:buFontTx/>
              <a:buNone/>
              <a:defRPr/>
            </a:pPr>
            <a:r>
              <a:rPr lang="en-US" sz="4800" b="1">
                <a:solidFill>
                  <a:srgbClr val="FF0000"/>
                </a:solidFill>
                <a:latin typeface="Times New Roman" panose="02020603050405020304" pitchFamily="18" charset="0"/>
              </a:rPr>
              <a:t>Bài văn cho em biết điều gì?</a:t>
            </a:r>
          </a:p>
        </p:txBody>
      </p:sp>
      <p:sp>
        <p:nvSpPr>
          <p:cNvPr id="287748" name="Text Box 4">
            <a:extLst>
              <a:ext uri="{FF2B5EF4-FFF2-40B4-BE49-F238E27FC236}">
                <a16:creationId xmlns:a16="http://schemas.microsoft.com/office/drawing/2014/main" id="{F8688DF0-5339-4119-B79C-B21A5E428074}"/>
              </a:ext>
            </a:extLst>
          </p:cNvPr>
          <p:cNvSpPr txBox="1">
            <a:spLocks noChangeArrowheads="1"/>
          </p:cNvSpPr>
          <p:nvPr/>
        </p:nvSpPr>
        <p:spPr bwMode="auto">
          <a:xfrm>
            <a:off x="971550" y="2362200"/>
            <a:ext cx="10153650" cy="3592175"/>
          </a:xfrm>
          <a:prstGeom prst="round2DiagRect">
            <a:avLst>
              <a:gd name="adj1" fmla="val 50000"/>
              <a:gd name="adj2" fmla="val 0"/>
            </a:avLst>
          </a:prstGeom>
          <a:solidFill>
            <a:schemeClr val="bg1"/>
          </a:solidFill>
          <a:ln w="57150">
            <a:solidFill>
              <a:srgbClr val="276E2F"/>
            </a:solidFill>
          </a:ln>
          <a:effec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just" eaLnBrk="1" hangingPunct="1">
              <a:lnSpc>
                <a:spcPct val="100000"/>
              </a:lnSpc>
              <a:spcBef>
                <a:spcPct val="50000"/>
              </a:spcBef>
              <a:buFontTx/>
              <a:buNone/>
            </a:pPr>
            <a:r>
              <a:rPr lang="en-US" altLang="en-US" sz="4000" b="1">
                <a:solidFill>
                  <a:srgbClr val="002060"/>
                </a:solidFill>
                <a:latin typeface="Times New Roman" panose="02020603050405020304" pitchFamily="18" charset="0"/>
              </a:rPr>
              <a:t>	</a:t>
            </a:r>
            <a:r>
              <a:rPr lang="en-US" sz="4000" b="1">
                <a:solidFill>
                  <a:schemeClr val="accent2">
                    <a:lumMod val="50000"/>
                  </a:schemeClr>
                </a:solidFill>
                <a:latin typeface="Times New Roman" panose="02020603050405020304" pitchFamily="18" charset="0"/>
              </a:rPr>
              <a:t> </a:t>
            </a:r>
            <a:r>
              <a:rPr lang="vi-VN" altLang="en-US" sz="4000" b="1">
                <a:solidFill>
                  <a:srgbClr val="000099"/>
                </a:solidFill>
                <a:latin typeface="Times New Roman" panose="02020603050405020304" pitchFamily="18" charset="0"/>
              </a:rPr>
              <a:t>Người Tây Nguyên quý trọng cô giáo,</a:t>
            </a:r>
            <a:r>
              <a:rPr lang="en-US" altLang="en-US" sz="4000" b="1">
                <a:solidFill>
                  <a:srgbClr val="000099"/>
                </a:solidFill>
                <a:latin typeface="Times New Roman" panose="02020603050405020304" pitchFamily="18" charset="0"/>
              </a:rPr>
              <a:t> </a:t>
            </a:r>
            <a:r>
              <a:rPr lang="vi-VN" altLang="en-US" sz="4000" b="1">
                <a:solidFill>
                  <a:srgbClr val="000099"/>
                </a:solidFill>
                <a:latin typeface="Times New Roman" panose="02020603050405020304" pitchFamily="18" charset="0"/>
              </a:rPr>
              <a:t>mong muốn con em</a:t>
            </a:r>
            <a:r>
              <a:rPr lang="en-US" altLang="en-US" sz="4000" b="1">
                <a:solidFill>
                  <a:srgbClr val="000099"/>
                </a:solidFill>
                <a:latin typeface="Times New Roman" panose="02020603050405020304" pitchFamily="18" charset="0"/>
              </a:rPr>
              <a:t> dân tộc mình </a:t>
            </a:r>
            <a:r>
              <a:rPr lang="vi-VN" altLang="en-US" sz="4000" b="1">
                <a:solidFill>
                  <a:srgbClr val="000099"/>
                </a:solidFill>
                <a:latin typeface="Times New Roman" panose="02020603050405020304" pitchFamily="18" charset="0"/>
              </a:rPr>
              <a:t>được học hành</a:t>
            </a:r>
            <a:r>
              <a:rPr lang="en-US" altLang="en-US" sz="4000" b="1">
                <a:solidFill>
                  <a:srgbClr val="000099"/>
                </a:solidFill>
                <a:latin typeface="Times New Roman" panose="02020603050405020304" pitchFamily="18" charset="0"/>
              </a:rPr>
              <a:t>, thoát khỏi mù chữ, đói nghèo, lạc hậu.</a:t>
            </a:r>
          </a:p>
        </p:txBody>
      </p:sp>
      <p:pic>
        <p:nvPicPr>
          <p:cNvPr id="6" name="Picture 5">
            <a:extLst>
              <a:ext uri="{FF2B5EF4-FFF2-40B4-BE49-F238E27FC236}">
                <a16:creationId xmlns:a16="http://schemas.microsoft.com/office/drawing/2014/main" id="{6BB5B2C2-56B2-4218-B767-07CE50B9C516}"/>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4778" b="43000" l="9381" r="20701"/>
                    </a14:imgEffect>
                  </a14:imgLayer>
                </a14:imgProps>
              </a:ext>
              <a:ext uri="{28A0092B-C50C-407E-A947-70E740481C1C}">
                <a14:useLocalDpi xmlns:a14="http://schemas.microsoft.com/office/drawing/2010/main" val="0"/>
              </a:ext>
            </a:extLst>
          </a:blip>
          <a:srcRect l="7966" r="77884" b="52222"/>
          <a:stretch/>
        </p:blipFill>
        <p:spPr>
          <a:xfrm>
            <a:off x="10681835" y="3200400"/>
            <a:ext cx="1728334" cy="4128798"/>
          </a:xfrm>
          <a:prstGeom prst="rect">
            <a:avLst/>
          </a:prstGeom>
        </p:spPr>
      </p:pic>
      <p:pic>
        <p:nvPicPr>
          <p:cNvPr id="7" name="Picture 6">
            <a:extLst>
              <a:ext uri="{FF2B5EF4-FFF2-40B4-BE49-F238E27FC236}">
                <a16:creationId xmlns:a16="http://schemas.microsoft.com/office/drawing/2014/main" id="{F9D37514-13DF-4573-96AC-75D2BA44114B}"/>
              </a:ext>
            </a:extLst>
          </p:cNvPr>
          <p:cNvPicPr>
            <a:picLocks noChangeAspect="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77459" t="2752" r="8094" b="57257"/>
          <a:stretch/>
        </p:blipFill>
        <p:spPr>
          <a:xfrm flipH="1">
            <a:off x="-25400" y="3886200"/>
            <a:ext cx="1574800" cy="3084124"/>
          </a:xfrm>
          <a:prstGeom prst="rect">
            <a:avLst/>
          </a:prstGeom>
        </p:spPr>
      </p:pic>
    </p:spTree>
    <p:extLst>
      <p:ext uri="{BB962C8B-B14F-4D97-AF65-F5344CB8AC3E}">
        <p14:creationId xmlns:p14="http://schemas.microsoft.com/office/powerpoint/2010/main" val="3003038383"/>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87747"/>
                                        </p:tgtEl>
                                        <p:attrNameLst>
                                          <p:attrName>style.visibility</p:attrName>
                                        </p:attrNameLst>
                                      </p:cBhvr>
                                      <p:to>
                                        <p:strVal val="visible"/>
                                      </p:to>
                                    </p:set>
                                    <p:animEffect transition="in" filter="box(in)">
                                      <p:cBhvr>
                                        <p:cTn id="7" dur="500"/>
                                        <p:tgtEl>
                                          <p:spTgt spid="28774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287748"/>
                                        </p:tgtEl>
                                        <p:attrNameLst>
                                          <p:attrName>style.visibility</p:attrName>
                                        </p:attrNameLst>
                                      </p:cBhvr>
                                      <p:to>
                                        <p:strVal val="visible"/>
                                      </p:to>
                                    </p:set>
                                    <p:anim calcmode="lin" valueType="num">
                                      <p:cBhvr additive="base">
                                        <p:cTn id="20" dur="500" fill="hold"/>
                                        <p:tgtEl>
                                          <p:spTgt spid="287748"/>
                                        </p:tgtEl>
                                        <p:attrNameLst>
                                          <p:attrName>ppt_x</p:attrName>
                                        </p:attrNameLst>
                                      </p:cBhvr>
                                      <p:tavLst>
                                        <p:tav tm="0">
                                          <p:val>
                                            <p:strVal val="#ppt_x"/>
                                          </p:val>
                                        </p:tav>
                                        <p:tav tm="100000">
                                          <p:val>
                                            <p:strVal val="#ppt_x"/>
                                          </p:val>
                                        </p:tav>
                                      </p:tavLst>
                                    </p:anim>
                                    <p:anim calcmode="lin" valueType="num">
                                      <p:cBhvr additive="base">
                                        <p:cTn id="21" dur="500" fill="hold"/>
                                        <p:tgtEl>
                                          <p:spTgt spid="28774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7747" grpId="0"/>
      <p:bldP spid="28774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995DA7B-F39C-4D7F-BDE7-A32AAC375248}"/>
              </a:ext>
            </a:extLst>
          </p:cNvPr>
          <p:cNvSpPr>
            <a:spLocks noChangeArrowheads="1"/>
          </p:cNvSpPr>
          <p:nvPr/>
        </p:nvSpPr>
        <p:spPr bwMode="auto">
          <a:xfrm>
            <a:off x="2057400" y="2702004"/>
            <a:ext cx="3632469"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6600" b="1" u="sng">
                <a:solidFill>
                  <a:srgbClr val="FF0000"/>
                </a:solidFill>
                <a:latin typeface="UVN Thanh Pho Nang" panose="02060406040706070204" pitchFamily="18" charset="0"/>
              </a:rPr>
              <a:t>Nội dung:</a:t>
            </a:r>
            <a:r>
              <a:rPr lang="en-US" altLang="en-US" sz="6600" b="1">
                <a:solidFill>
                  <a:srgbClr val="000099"/>
                </a:solidFill>
                <a:latin typeface="UVN Thanh Pho Nang" panose="02060406040706070204" pitchFamily="18" charset="0"/>
              </a:rPr>
              <a:t> </a:t>
            </a:r>
          </a:p>
        </p:txBody>
      </p:sp>
      <p:sp>
        <p:nvSpPr>
          <p:cNvPr id="5" name="TextBox 4">
            <a:extLst>
              <a:ext uri="{FF2B5EF4-FFF2-40B4-BE49-F238E27FC236}">
                <a16:creationId xmlns:a16="http://schemas.microsoft.com/office/drawing/2014/main" id="{BE5A4213-0E7F-4075-A075-634BFB3699A6}"/>
              </a:ext>
            </a:extLst>
          </p:cNvPr>
          <p:cNvSpPr txBox="1"/>
          <p:nvPr/>
        </p:nvSpPr>
        <p:spPr>
          <a:xfrm>
            <a:off x="1500386" y="3790951"/>
            <a:ext cx="10691614" cy="2308324"/>
          </a:xfrm>
          <a:prstGeom prst="snipRoundRect">
            <a:avLst>
              <a:gd name="adj1" fmla="val 0"/>
              <a:gd name="adj2" fmla="val 30050"/>
            </a:avLst>
          </a:prstGeom>
          <a:solidFill>
            <a:schemeClr val="accent2"/>
          </a:solidFill>
          <a:ln>
            <a:solidFill>
              <a:schemeClr val="accent2">
                <a:lumMod val="60000"/>
                <a:lumOff val="40000"/>
              </a:schemeClr>
            </a:solidFill>
          </a:ln>
        </p:spPr>
        <p:txBody>
          <a:bodyPr wrap="square">
            <a:spAutoFit/>
          </a:body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200" cap="none" spc="0" normalizeH="0" noProof="0">
                <a:ln>
                  <a:noFill/>
                </a:ln>
                <a:solidFill>
                  <a:sysClr val="windowText" lastClr="000000"/>
                </a:solidFill>
                <a:effectLst/>
                <a:uLnTx/>
                <a:uFillTx/>
                <a:latin typeface="UTM Cooper Black" panose="02040603050506020204" pitchFamily="18" charset="0"/>
                <a:ea typeface="微软雅黑" panose="020B0503020204020204" pitchFamily="34" charset="-122"/>
                <a:cs typeface="+mn-cs"/>
              </a:rPr>
              <a:t>Tình cảm của người Tây Nguyên yêu quý cô giáo, biết quý trọng văn hóa, mong muốn cho con em của dân tộc mình được học hành, thoát khỏi nghèo nàn, lạc hậu.</a:t>
            </a:r>
            <a:endParaRPr kumimoji="0" lang="en-US" sz="3600" b="0" i="0" u="none" strike="noStrike" kern="1200" cap="none" spc="0" normalizeH="0" baseline="0" noProof="0">
              <a:ln>
                <a:noFill/>
              </a:ln>
              <a:solidFill>
                <a:sysClr val="windowText" lastClr="000000"/>
              </a:solidFill>
              <a:effectLst/>
              <a:uLnTx/>
              <a:uFillTx/>
              <a:latin typeface="UTM Cooper Black" panose="02040603050506020204" pitchFamily="18" charset="0"/>
              <a:ea typeface="微软雅黑" panose="020B0503020204020204" pitchFamily="34" charset="-122"/>
              <a:cs typeface="+mn-cs"/>
            </a:endParaRPr>
          </a:p>
        </p:txBody>
      </p:sp>
      <p:sp>
        <p:nvSpPr>
          <p:cNvPr id="4" name="Text Box 64">
            <a:extLst>
              <a:ext uri="{FF2B5EF4-FFF2-40B4-BE49-F238E27FC236}">
                <a16:creationId xmlns:a16="http://schemas.microsoft.com/office/drawing/2014/main" id="{FE7CABF9-B528-46D0-BFC8-69E90E2F2B77}"/>
              </a:ext>
            </a:extLst>
          </p:cNvPr>
          <p:cNvSpPr txBox="1">
            <a:spLocks noChangeArrowheads="1"/>
          </p:cNvSpPr>
          <p:nvPr/>
        </p:nvSpPr>
        <p:spPr bwMode="auto">
          <a:xfrm>
            <a:off x="302476" y="1585193"/>
            <a:ext cx="11282248" cy="709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1" hangingPunct="1">
              <a:lnSpc>
                <a:spcPct val="59000"/>
              </a:lnSpc>
              <a:spcBef>
                <a:spcPct val="50000"/>
              </a:spcBef>
            </a:pPr>
            <a:r>
              <a:rPr lang="en-US" sz="6000" b="1">
                <a:solidFill>
                  <a:srgbClr val="E17611"/>
                </a:solidFill>
                <a:latin typeface="UTM Cooper Black" panose="02040603050506020204" pitchFamily="18" charset="0"/>
                <a:ea typeface="微软雅黑" panose="020B0503020204020204" pitchFamily="34" charset="-122"/>
              </a:rPr>
              <a:t>Buôn Chư Lênh đón cô giáo</a:t>
            </a:r>
            <a:endParaRPr lang="en-US" sz="6000" b="1" dirty="0">
              <a:solidFill>
                <a:srgbClr val="E17611"/>
              </a:solidFill>
              <a:latin typeface="UTM Cooper Black" panose="02040603050506020204" pitchFamily="18" charset="0"/>
              <a:ea typeface="微软雅黑" panose="020B0503020204020204" pitchFamily="34" charset="-122"/>
            </a:endParaRPr>
          </a:p>
        </p:txBody>
      </p:sp>
      <p:sp>
        <p:nvSpPr>
          <p:cNvPr id="6" name="文本框 1">
            <a:extLst>
              <a:ext uri="{FF2B5EF4-FFF2-40B4-BE49-F238E27FC236}">
                <a16:creationId xmlns:a16="http://schemas.microsoft.com/office/drawing/2014/main" id="{E60A7E54-254F-452F-92EC-CE158D4BD5EE}"/>
              </a:ext>
            </a:extLst>
          </p:cNvPr>
          <p:cNvSpPr txBox="1"/>
          <p:nvPr/>
        </p:nvSpPr>
        <p:spPr>
          <a:xfrm>
            <a:off x="-381000" y="166401"/>
            <a:ext cx="12954000" cy="1200329"/>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altLang="zh-CN" sz="3200" b="1">
                <a:solidFill>
                  <a:srgbClr val="276E2F"/>
                </a:solidFill>
                <a:latin typeface="UTM Cooper Black" panose="02040603050506020204" pitchFamily="18" charset="0"/>
                <a:ea typeface="微软雅黑" panose="020B0503020204020204" pitchFamily="34" charset="-122"/>
              </a:rPr>
              <a:t>Thứ ..., ngày ... tháng ... năm 2021</a:t>
            </a:r>
          </a:p>
          <a:p>
            <a:pPr algn="ctr"/>
            <a:r>
              <a:rPr lang="en-US" altLang="zh-CN" sz="4000" b="1">
                <a:solidFill>
                  <a:srgbClr val="276E2F"/>
                </a:solidFill>
                <a:latin typeface="UTM Cooper Black" panose="02040603050506020204" pitchFamily="18" charset="0"/>
                <a:ea typeface="微软雅黑" panose="020B0503020204020204" pitchFamily="34" charset="-122"/>
              </a:rPr>
              <a:t>Tập đọc</a:t>
            </a:r>
          </a:p>
        </p:txBody>
      </p:sp>
      <p:sp>
        <p:nvSpPr>
          <p:cNvPr id="7" name="TextBox 6">
            <a:extLst>
              <a:ext uri="{FF2B5EF4-FFF2-40B4-BE49-F238E27FC236}">
                <a16:creationId xmlns:a16="http://schemas.microsoft.com/office/drawing/2014/main" id="{E5BD044C-46C7-4093-9D04-567DBC48EA14}"/>
              </a:ext>
            </a:extLst>
          </p:cNvPr>
          <p:cNvSpPr txBox="1"/>
          <p:nvPr/>
        </p:nvSpPr>
        <p:spPr>
          <a:xfrm>
            <a:off x="7856921" y="2382619"/>
            <a:ext cx="4335079" cy="646331"/>
          </a:xfrm>
          <a:prstGeom prst="rect">
            <a:avLst/>
          </a:prstGeom>
          <a:noFill/>
        </p:spPr>
        <p:txBody>
          <a:bodyPr wrap="square" rtlCol="0">
            <a:spAutoFit/>
          </a:bodyPr>
          <a:lstStyle/>
          <a:p>
            <a:pPr algn="ctr"/>
            <a:r>
              <a:rPr lang="en-US" sz="3600">
                <a:solidFill>
                  <a:srgbClr val="AD521E"/>
                </a:solidFill>
                <a:latin typeface="UTM Habano" panose="02040603050506020204" pitchFamily="18" charset="0"/>
              </a:rPr>
              <a:t>Theo Hà Đình Cẩn</a:t>
            </a:r>
          </a:p>
        </p:txBody>
      </p:sp>
      <p:pic>
        <p:nvPicPr>
          <p:cNvPr id="8" name="Picture 7">
            <a:extLst>
              <a:ext uri="{FF2B5EF4-FFF2-40B4-BE49-F238E27FC236}">
                <a16:creationId xmlns:a16="http://schemas.microsoft.com/office/drawing/2014/main" id="{E8046DDF-C01C-4E64-AD33-EE13102B1F76}"/>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4778" b="43000" l="9381" r="20701"/>
                    </a14:imgEffect>
                  </a14:imgLayer>
                </a14:imgProps>
              </a:ext>
              <a:ext uri="{28A0092B-C50C-407E-A947-70E740481C1C}">
                <a14:useLocalDpi xmlns:a14="http://schemas.microsoft.com/office/drawing/2010/main" val="0"/>
              </a:ext>
            </a:extLst>
          </a:blip>
          <a:srcRect l="7966" r="77884" b="52222"/>
          <a:stretch/>
        </p:blipFill>
        <p:spPr>
          <a:xfrm>
            <a:off x="50559" y="3256002"/>
            <a:ext cx="1728334" cy="4128798"/>
          </a:xfrm>
          <a:prstGeom prst="rect">
            <a:avLst/>
          </a:prstGeom>
        </p:spPr>
      </p:pic>
    </p:spTree>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500"/>
                                </p:stCondLst>
                                <p:childTnLst>
                                  <p:par>
                                    <p:cTn id="5" presetID="2" presetClass="entr" presetSubtype="8" fill="hold" grpId="0" nodeType="afterEffect" p14:presetBounceEnd="40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40000">
                                          <p:cBhvr additive="base">
                                            <p:cTn id="7" dur="1250" fill="hold"/>
                                            <p:tgtEl>
                                              <p:spTgt spid="6"/>
                                            </p:tgtEl>
                                            <p:attrNameLst>
                                              <p:attrName>ppt_x</p:attrName>
                                            </p:attrNameLst>
                                          </p:cBhvr>
                                          <p:tavLst>
                                            <p:tav tm="0">
                                              <p:val>
                                                <p:strVal val="0-#ppt_w/2"/>
                                              </p:val>
                                            </p:tav>
                                            <p:tav tm="100000">
                                              <p:val>
                                                <p:strVal val="#ppt_x"/>
                                              </p:val>
                                            </p:tav>
                                          </p:tavLst>
                                        </p:anim>
                                        <p:anim calcmode="lin" valueType="num" p14:bounceEnd="40000">
                                          <p:cBhvr additive="base">
                                            <p:cTn id="8" dur="125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1750"/>
                                </p:stCondLst>
                                <p:childTnLst>
                                  <p:par>
                                    <p:cTn id="10" presetID="2" presetClass="entr" presetSubtype="2" fill="hold" grpId="0" nodeType="afterEffect" p14:presetBounceEnd="40000">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14:bounceEnd="40000">
                                          <p:cBhvr additive="base">
                                            <p:cTn id="12" dur="1250" fill="hold"/>
                                            <p:tgtEl>
                                              <p:spTgt spid="4"/>
                                            </p:tgtEl>
                                            <p:attrNameLst>
                                              <p:attrName>ppt_x</p:attrName>
                                            </p:attrNameLst>
                                          </p:cBhvr>
                                          <p:tavLst>
                                            <p:tav tm="0">
                                              <p:val>
                                                <p:strVal val="1+#ppt_w/2"/>
                                              </p:val>
                                            </p:tav>
                                            <p:tav tm="100000">
                                              <p:val>
                                                <p:strVal val="#ppt_x"/>
                                              </p:val>
                                            </p:tav>
                                          </p:tavLst>
                                        </p:anim>
                                        <p:anim calcmode="lin" valueType="num" p14:bounceEnd="40000">
                                          <p:cBhvr additive="base">
                                            <p:cTn id="13" dur="1250" fill="hold"/>
                                            <p:tgtEl>
                                              <p:spTgt spid="4"/>
                                            </p:tgtEl>
                                            <p:attrNameLst>
                                              <p:attrName>ppt_y</p:attrName>
                                            </p:attrNameLst>
                                          </p:cBhvr>
                                          <p:tavLst>
                                            <p:tav tm="0">
                                              <p:val>
                                                <p:strVal val="#ppt_y"/>
                                              </p:val>
                                            </p:tav>
                                            <p:tav tm="100000">
                                              <p:val>
                                                <p:strVal val="#ppt_y"/>
                                              </p:val>
                                            </p:tav>
                                          </p:tavLst>
                                        </p:anim>
                                      </p:childTnLst>
                                    </p:cTn>
                                  </p:par>
                                  <p:par>
                                    <p:cTn id="14" presetID="2" presetClass="entr" presetSubtype="8" fill="hold" grpId="0" nodeType="withEffect" p14:presetBounceEnd="40000">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14:bounceEnd="40000">
                                          <p:cBhvr additive="base">
                                            <p:cTn id="16" dur="1250" fill="hold"/>
                                            <p:tgtEl>
                                              <p:spTgt spid="7"/>
                                            </p:tgtEl>
                                            <p:attrNameLst>
                                              <p:attrName>ppt_x</p:attrName>
                                            </p:attrNameLst>
                                          </p:cBhvr>
                                          <p:tavLst>
                                            <p:tav tm="0">
                                              <p:val>
                                                <p:strVal val="0-#ppt_w/2"/>
                                              </p:val>
                                            </p:tav>
                                            <p:tav tm="100000">
                                              <p:val>
                                                <p:strVal val="#ppt_x"/>
                                              </p:val>
                                            </p:tav>
                                          </p:tavLst>
                                        </p:anim>
                                        <p:anim calcmode="lin" valueType="num" p14:bounceEnd="40000">
                                          <p:cBhvr additive="base">
                                            <p:cTn id="17" dur="1250" fill="hold"/>
                                            <p:tgtEl>
                                              <p:spTgt spid="7"/>
                                            </p:tgtEl>
                                            <p:attrNameLst>
                                              <p:attrName>ppt_y</p:attrName>
                                            </p:attrNameLst>
                                          </p:cBhvr>
                                          <p:tavLst>
                                            <p:tav tm="0">
                                              <p:val>
                                                <p:strVal val="#ppt_y"/>
                                              </p:val>
                                            </p:tav>
                                            <p:tav tm="100000">
                                              <p:val>
                                                <p:strVal val="#ppt_y"/>
                                              </p:val>
                                            </p:tav>
                                          </p:tavLst>
                                        </p:anim>
                                      </p:childTnLst>
                                    </p:cTn>
                                  </p:par>
                                  <p:par>
                                    <p:cTn id="18" presetID="6" presetClass="emph" presetSubtype="0" autoRev="1" fill="hold" grpId="1" nodeType="withEffect">
                                      <p:stCondLst>
                                        <p:cond delay="0"/>
                                      </p:stCondLst>
                                      <p:childTnLst>
                                        <p:animScale>
                                          <p:cBhvr>
                                            <p:cTn id="19" dur="2000" fill="hold"/>
                                            <p:tgtEl>
                                              <p:spTgt spid="4"/>
                                            </p:tgtEl>
                                          </p:cBhvr>
                                          <p:by x="150000" y="150000"/>
                                        </p:animScale>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2"/>
                                            </p:tgtEl>
                                            <p:attrNameLst>
                                              <p:attrName>style.visibility</p:attrName>
                                            </p:attrNameLst>
                                          </p:cBhvr>
                                          <p:to>
                                            <p:strVal val="visible"/>
                                          </p:to>
                                        </p:set>
                                        <p:anim calcmode="lin" valueType="num">
                                          <p:cBhvr additive="base">
                                            <p:cTn id="24" dur="500" fill="hold"/>
                                            <p:tgtEl>
                                              <p:spTgt spid="2"/>
                                            </p:tgtEl>
                                            <p:attrNameLst>
                                              <p:attrName>ppt_x</p:attrName>
                                            </p:attrNameLst>
                                          </p:cBhvr>
                                          <p:tavLst>
                                            <p:tav tm="0">
                                              <p:val>
                                                <p:strVal val="#ppt_x"/>
                                              </p:val>
                                            </p:tav>
                                            <p:tav tm="100000">
                                              <p:val>
                                                <p:strVal val="#ppt_x"/>
                                              </p:val>
                                            </p:tav>
                                          </p:tavLst>
                                        </p:anim>
                                        <p:anim calcmode="lin" valueType="num">
                                          <p:cBhvr additive="base">
                                            <p:cTn id="25"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wipe(left)">
                                          <p:cBhvr>
                                            <p:cTn id="30" dur="500"/>
                                            <p:tgtEl>
                                              <p:spTgt spid="5"/>
                                            </p:tgtEl>
                                          </p:cBhvr>
                                        </p:animEffect>
                                      </p:childTnLst>
                                    </p:cTn>
                                  </p:par>
                                </p:childTnLst>
                              </p:cTn>
                            </p:par>
                            <p:par>
                              <p:cTn id="31" fill="hold">
                                <p:stCondLst>
                                  <p:cond delay="500"/>
                                </p:stCondLst>
                                <p:childTnLst>
                                  <p:par>
                                    <p:cTn id="32" presetID="10" presetClass="entr" presetSubtype="0" fill="hold" nodeType="after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fade">
                                          <p:cBhvr>
                                            <p:cTn id="3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P spid="4" grpId="0"/>
          <p:bldP spid="4" grpId="1"/>
          <p:bldP spid="6" grpId="0"/>
          <p:bldP spid="7" grpId="0"/>
        </p:bldLst>
      </p:timing>
    </mc:Choice>
    <mc:Fallback xmlns="">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500"/>
                                </p:stCondLst>
                                <p:childTnLst>
                                  <p:par>
                                    <p:cTn id="5" presetID="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250" fill="hold"/>
                                            <p:tgtEl>
                                              <p:spTgt spid="6"/>
                                            </p:tgtEl>
                                            <p:attrNameLst>
                                              <p:attrName>ppt_x</p:attrName>
                                            </p:attrNameLst>
                                          </p:cBhvr>
                                          <p:tavLst>
                                            <p:tav tm="0">
                                              <p:val>
                                                <p:strVal val="0-#ppt_w/2"/>
                                              </p:val>
                                            </p:tav>
                                            <p:tav tm="100000">
                                              <p:val>
                                                <p:strVal val="#ppt_x"/>
                                              </p:val>
                                            </p:tav>
                                          </p:tavLst>
                                        </p:anim>
                                        <p:anim calcmode="lin" valueType="num">
                                          <p:cBhvr additive="base">
                                            <p:cTn id="8" dur="125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1750"/>
                                </p:stCondLst>
                                <p:childTnLst>
                                  <p:par>
                                    <p:cTn id="10" presetID="2" presetClass="entr" presetSubtype="2"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1250" fill="hold"/>
                                            <p:tgtEl>
                                              <p:spTgt spid="4"/>
                                            </p:tgtEl>
                                            <p:attrNameLst>
                                              <p:attrName>ppt_x</p:attrName>
                                            </p:attrNameLst>
                                          </p:cBhvr>
                                          <p:tavLst>
                                            <p:tav tm="0">
                                              <p:val>
                                                <p:strVal val="1+#ppt_w/2"/>
                                              </p:val>
                                            </p:tav>
                                            <p:tav tm="100000">
                                              <p:val>
                                                <p:strVal val="#ppt_x"/>
                                              </p:val>
                                            </p:tav>
                                          </p:tavLst>
                                        </p:anim>
                                        <p:anim calcmode="lin" valueType="num">
                                          <p:cBhvr additive="base">
                                            <p:cTn id="13" dur="1250" fill="hold"/>
                                            <p:tgtEl>
                                              <p:spTgt spid="4"/>
                                            </p:tgtEl>
                                            <p:attrNameLst>
                                              <p:attrName>ppt_y</p:attrName>
                                            </p:attrNameLst>
                                          </p:cBhvr>
                                          <p:tavLst>
                                            <p:tav tm="0">
                                              <p:val>
                                                <p:strVal val="#ppt_y"/>
                                              </p:val>
                                            </p:tav>
                                            <p:tav tm="100000">
                                              <p:val>
                                                <p:strVal val="#ppt_y"/>
                                              </p:val>
                                            </p:tav>
                                          </p:tavLst>
                                        </p:anim>
                                      </p:childTnLst>
                                    </p:cTn>
                                  </p:par>
                                  <p:par>
                                    <p:cTn id="14" presetID="2" presetClass="entr" presetSubtype="8"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additive="base">
                                            <p:cTn id="16" dur="1250" fill="hold"/>
                                            <p:tgtEl>
                                              <p:spTgt spid="7"/>
                                            </p:tgtEl>
                                            <p:attrNameLst>
                                              <p:attrName>ppt_x</p:attrName>
                                            </p:attrNameLst>
                                          </p:cBhvr>
                                          <p:tavLst>
                                            <p:tav tm="0">
                                              <p:val>
                                                <p:strVal val="0-#ppt_w/2"/>
                                              </p:val>
                                            </p:tav>
                                            <p:tav tm="100000">
                                              <p:val>
                                                <p:strVal val="#ppt_x"/>
                                              </p:val>
                                            </p:tav>
                                          </p:tavLst>
                                        </p:anim>
                                        <p:anim calcmode="lin" valueType="num">
                                          <p:cBhvr additive="base">
                                            <p:cTn id="17" dur="1250" fill="hold"/>
                                            <p:tgtEl>
                                              <p:spTgt spid="7"/>
                                            </p:tgtEl>
                                            <p:attrNameLst>
                                              <p:attrName>ppt_y</p:attrName>
                                            </p:attrNameLst>
                                          </p:cBhvr>
                                          <p:tavLst>
                                            <p:tav tm="0">
                                              <p:val>
                                                <p:strVal val="#ppt_y"/>
                                              </p:val>
                                            </p:tav>
                                            <p:tav tm="100000">
                                              <p:val>
                                                <p:strVal val="#ppt_y"/>
                                              </p:val>
                                            </p:tav>
                                          </p:tavLst>
                                        </p:anim>
                                      </p:childTnLst>
                                    </p:cTn>
                                  </p:par>
                                  <p:par>
                                    <p:cTn id="18" presetID="6" presetClass="emph" presetSubtype="0" autoRev="1" fill="hold" grpId="1" nodeType="withEffect">
                                      <p:stCondLst>
                                        <p:cond delay="0"/>
                                      </p:stCondLst>
                                      <p:childTnLst>
                                        <p:animScale>
                                          <p:cBhvr>
                                            <p:cTn id="19" dur="2000" fill="hold"/>
                                            <p:tgtEl>
                                              <p:spTgt spid="4"/>
                                            </p:tgtEl>
                                          </p:cBhvr>
                                          <p:by x="150000" y="150000"/>
                                        </p:animScale>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2"/>
                                            </p:tgtEl>
                                            <p:attrNameLst>
                                              <p:attrName>style.visibility</p:attrName>
                                            </p:attrNameLst>
                                          </p:cBhvr>
                                          <p:to>
                                            <p:strVal val="visible"/>
                                          </p:to>
                                        </p:set>
                                        <p:anim calcmode="lin" valueType="num">
                                          <p:cBhvr additive="base">
                                            <p:cTn id="24" dur="500" fill="hold"/>
                                            <p:tgtEl>
                                              <p:spTgt spid="2"/>
                                            </p:tgtEl>
                                            <p:attrNameLst>
                                              <p:attrName>ppt_x</p:attrName>
                                            </p:attrNameLst>
                                          </p:cBhvr>
                                          <p:tavLst>
                                            <p:tav tm="0">
                                              <p:val>
                                                <p:strVal val="#ppt_x"/>
                                              </p:val>
                                            </p:tav>
                                            <p:tav tm="100000">
                                              <p:val>
                                                <p:strVal val="#ppt_x"/>
                                              </p:val>
                                            </p:tav>
                                          </p:tavLst>
                                        </p:anim>
                                        <p:anim calcmode="lin" valueType="num">
                                          <p:cBhvr additive="base">
                                            <p:cTn id="25"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wipe(left)">
                                          <p:cBhvr>
                                            <p:cTn id="30" dur="500"/>
                                            <p:tgtEl>
                                              <p:spTgt spid="5"/>
                                            </p:tgtEl>
                                          </p:cBhvr>
                                        </p:animEffect>
                                      </p:childTnLst>
                                    </p:cTn>
                                  </p:par>
                                </p:childTnLst>
                              </p:cTn>
                            </p:par>
                            <p:par>
                              <p:cTn id="31" fill="hold">
                                <p:stCondLst>
                                  <p:cond delay="500"/>
                                </p:stCondLst>
                                <p:childTnLst>
                                  <p:par>
                                    <p:cTn id="32" presetID="10" presetClass="entr" presetSubtype="0" fill="hold" nodeType="after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fade">
                                          <p:cBhvr>
                                            <p:cTn id="3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P spid="4" grpId="0"/>
          <p:bldP spid="4" grpId="1"/>
          <p:bldP spid="6" grpId="0"/>
          <p:bldP spid="7" grpId="0"/>
        </p:bldLst>
      </p:timing>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1">
            <a:extLst>
              <a:ext uri="{FF2B5EF4-FFF2-40B4-BE49-F238E27FC236}">
                <a16:creationId xmlns:a16="http://schemas.microsoft.com/office/drawing/2014/main" id="{C7E7A903-C05A-4B98-9DDC-47F015A83992}"/>
              </a:ext>
            </a:extLst>
          </p:cNvPr>
          <p:cNvSpPr txBox="1"/>
          <p:nvPr/>
        </p:nvSpPr>
        <p:spPr>
          <a:xfrm>
            <a:off x="457200" y="1905000"/>
            <a:ext cx="12954000" cy="1938992"/>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altLang="zh-CN" sz="6000" b="1">
                <a:solidFill>
                  <a:srgbClr val="276E2F"/>
                </a:solidFill>
                <a:latin typeface="UTM Cooper Black" panose="02040603050506020204" pitchFamily="18" charset="0"/>
                <a:ea typeface="微软雅黑" panose="020B0503020204020204" pitchFamily="34" charset="-122"/>
              </a:rPr>
              <a:t>3.</a:t>
            </a:r>
          </a:p>
          <a:p>
            <a:pPr algn="ctr"/>
            <a:r>
              <a:rPr lang="en-US" altLang="zh-CN" sz="6000" b="1">
                <a:solidFill>
                  <a:srgbClr val="276E2F"/>
                </a:solidFill>
                <a:latin typeface="UTM Cooper Black" panose="02040603050506020204" pitchFamily="18" charset="0"/>
                <a:ea typeface="微软雅黑" panose="020B0503020204020204" pitchFamily="34" charset="-122"/>
              </a:rPr>
              <a:t>Luyện đọc diễn cảm</a:t>
            </a:r>
            <a:endParaRPr lang="zh-CN" altLang="en-US" sz="6000" b="1" dirty="0">
              <a:solidFill>
                <a:srgbClr val="276E2F"/>
              </a:solidFill>
              <a:latin typeface="UTM Cooper Black" panose="02040603050506020204" pitchFamily="18" charset="0"/>
              <a:ea typeface="微软雅黑" panose="020B0503020204020204" pitchFamily="34" charset="-122"/>
            </a:endParaRPr>
          </a:p>
        </p:txBody>
      </p:sp>
      <p:pic>
        <p:nvPicPr>
          <p:cNvPr id="3" name="Picture 2">
            <a:extLst>
              <a:ext uri="{FF2B5EF4-FFF2-40B4-BE49-F238E27FC236}">
                <a16:creationId xmlns:a16="http://schemas.microsoft.com/office/drawing/2014/main" id="{CD350F32-B8B8-40B5-8A54-11A383BC13BB}"/>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4778" b="43000" l="9381" r="20701"/>
                    </a14:imgEffect>
                  </a14:imgLayer>
                </a14:imgProps>
              </a:ext>
              <a:ext uri="{28A0092B-C50C-407E-A947-70E740481C1C}">
                <a14:useLocalDpi xmlns:a14="http://schemas.microsoft.com/office/drawing/2010/main" val="0"/>
              </a:ext>
            </a:extLst>
          </a:blip>
          <a:srcRect l="7966" r="77884" b="52222"/>
          <a:stretch/>
        </p:blipFill>
        <p:spPr>
          <a:xfrm>
            <a:off x="10706100" y="3200400"/>
            <a:ext cx="1728334" cy="4128798"/>
          </a:xfrm>
          <a:prstGeom prst="rect">
            <a:avLst/>
          </a:prstGeom>
        </p:spPr>
      </p:pic>
      <p:pic>
        <p:nvPicPr>
          <p:cNvPr id="5" name="Picture 4">
            <a:extLst>
              <a:ext uri="{FF2B5EF4-FFF2-40B4-BE49-F238E27FC236}">
                <a16:creationId xmlns:a16="http://schemas.microsoft.com/office/drawing/2014/main" id="{846F9CAB-4705-4BEE-BD7D-5EDF3FC35F5E}"/>
              </a:ext>
            </a:extLst>
          </p:cNvPr>
          <p:cNvPicPr>
            <a:picLocks noChangeAspect="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77459" t="2752" r="8094" b="57257"/>
          <a:stretch/>
        </p:blipFill>
        <p:spPr>
          <a:xfrm flipH="1">
            <a:off x="762000" y="3200400"/>
            <a:ext cx="1879600" cy="3681051"/>
          </a:xfrm>
          <a:prstGeom prst="rect">
            <a:avLst/>
          </a:prstGeom>
        </p:spPr>
      </p:pic>
    </p:spTree>
    <p:extLst>
      <p:ext uri="{BB962C8B-B14F-4D97-AF65-F5344CB8AC3E}">
        <p14:creationId xmlns:p14="http://schemas.microsoft.com/office/powerpoint/2010/main" val="152789796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500" fill="hold"/>
                                        <p:tgtEl>
                                          <p:spTgt spid="5"/>
                                        </p:tgtEl>
                                        <p:attrNameLst>
                                          <p:attrName>ppt_w</p:attrName>
                                        </p:attrNameLst>
                                      </p:cBhvr>
                                      <p:tavLst>
                                        <p:tav tm="0">
                                          <p:val>
                                            <p:fltVal val="0"/>
                                          </p:val>
                                        </p:tav>
                                        <p:tav tm="100000">
                                          <p:val>
                                            <p:strVal val="#ppt_w"/>
                                          </p:val>
                                        </p:tav>
                                      </p:tavLst>
                                    </p:anim>
                                    <p:anim calcmode="lin" valueType="num">
                                      <p:cBhvr>
                                        <p:cTn id="14" dur="500" fill="hold"/>
                                        <p:tgtEl>
                                          <p:spTgt spid="5"/>
                                        </p:tgtEl>
                                        <p:attrNameLst>
                                          <p:attrName>ppt_h</p:attrName>
                                        </p:attrNameLst>
                                      </p:cBhvr>
                                      <p:tavLst>
                                        <p:tav tm="0">
                                          <p:val>
                                            <p:fltVal val="0"/>
                                          </p:val>
                                        </p:tav>
                                        <p:tav tm="100000">
                                          <p:val>
                                            <p:strVal val="#ppt_h"/>
                                          </p:val>
                                        </p:tav>
                                      </p:tavLst>
                                    </p:anim>
                                    <p:animEffect transition="in" filter="fade">
                                      <p:cBhvr>
                                        <p:cTn id="15" dur="500"/>
                                        <p:tgtEl>
                                          <p:spTgt spid="5"/>
                                        </p:tgtEl>
                                      </p:cBhvr>
                                    </p:animEffect>
                                  </p:childTnLst>
                                </p:cTn>
                              </p:par>
                            </p:childTnLst>
                          </p:cTn>
                        </p:par>
                        <p:par>
                          <p:cTn id="16" fill="hold">
                            <p:stCondLst>
                              <p:cond delay="1000"/>
                            </p:stCondLst>
                            <p:childTnLst>
                              <p:par>
                                <p:cTn id="17" presetID="53" presetClass="entr" presetSubtype="16" fill="hold" nodeType="after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p:cTn id="19" dur="500" fill="hold"/>
                                        <p:tgtEl>
                                          <p:spTgt spid="3"/>
                                        </p:tgtEl>
                                        <p:attrNameLst>
                                          <p:attrName>ppt_w</p:attrName>
                                        </p:attrNameLst>
                                      </p:cBhvr>
                                      <p:tavLst>
                                        <p:tav tm="0">
                                          <p:val>
                                            <p:fltVal val="0"/>
                                          </p:val>
                                        </p:tav>
                                        <p:tav tm="100000">
                                          <p:val>
                                            <p:strVal val="#ppt_w"/>
                                          </p:val>
                                        </p:tav>
                                      </p:tavLst>
                                    </p:anim>
                                    <p:anim calcmode="lin" valueType="num">
                                      <p:cBhvr>
                                        <p:cTn id="20" dur="500" fill="hold"/>
                                        <p:tgtEl>
                                          <p:spTgt spid="3"/>
                                        </p:tgtEl>
                                        <p:attrNameLst>
                                          <p:attrName>ppt_h</p:attrName>
                                        </p:attrNameLst>
                                      </p:cBhvr>
                                      <p:tavLst>
                                        <p:tav tm="0">
                                          <p:val>
                                            <p:fltVal val="0"/>
                                          </p:val>
                                        </p:tav>
                                        <p:tav tm="100000">
                                          <p:val>
                                            <p:strVal val="#ppt_h"/>
                                          </p:val>
                                        </p:tav>
                                      </p:tavLst>
                                    </p:anim>
                                    <p:animEffect transition="in" filter="fade">
                                      <p:cBhvr>
                                        <p:cTn id="2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Diagonal Corners Rounded 1">
            <a:extLst>
              <a:ext uri="{FF2B5EF4-FFF2-40B4-BE49-F238E27FC236}">
                <a16:creationId xmlns:a16="http://schemas.microsoft.com/office/drawing/2014/main" id="{6815B206-B512-426E-A9FD-35BCB68C51AE}"/>
              </a:ext>
            </a:extLst>
          </p:cNvPr>
          <p:cNvSpPr/>
          <p:nvPr/>
        </p:nvSpPr>
        <p:spPr>
          <a:xfrm>
            <a:off x="788945" y="1447800"/>
            <a:ext cx="10614110" cy="1143000"/>
          </a:xfrm>
          <a:prstGeom prst="round2DiagRect">
            <a:avLst>
              <a:gd name="adj1" fmla="val 50000"/>
              <a:gd name="adj2" fmla="val 0"/>
            </a:avLst>
          </a:prstGeom>
          <a:solidFill>
            <a:srgbClr val="E6F5F4"/>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4400" b="1">
                <a:solidFill>
                  <a:srgbClr val="FF0000"/>
                </a:solidFill>
                <a:latin typeface="Times New Roman" panose="02020603050405020304" pitchFamily="18" charset="0"/>
                <a:cs typeface="Times New Roman" panose="02020603050405020304" pitchFamily="18" charset="0"/>
              </a:rPr>
              <a:t>Các em hãy nhắc lại giọng đọc của bài</a:t>
            </a:r>
          </a:p>
        </p:txBody>
      </p:sp>
      <p:sp>
        <p:nvSpPr>
          <p:cNvPr id="3" name="TextBox 2">
            <a:extLst>
              <a:ext uri="{FF2B5EF4-FFF2-40B4-BE49-F238E27FC236}">
                <a16:creationId xmlns:a16="http://schemas.microsoft.com/office/drawing/2014/main" id="{EFD575EA-5218-4A75-A24A-3146CFD61D82}"/>
              </a:ext>
            </a:extLst>
          </p:cNvPr>
          <p:cNvSpPr txBox="1"/>
          <p:nvPr/>
        </p:nvSpPr>
        <p:spPr>
          <a:xfrm>
            <a:off x="968290" y="2895600"/>
            <a:ext cx="10255420" cy="2308324"/>
          </a:xfrm>
          <a:prstGeom prst="rect">
            <a:avLst/>
          </a:prstGeom>
          <a:solidFill>
            <a:schemeClr val="accent2"/>
          </a:solidFill>
          <a:ln>
            <a:solidFill>
              <a:srgbClr val="276E2F"/>
            </a:solidFill>
          </a:ln>
        </p:spPr>
        <p:txBody>
          <a:bodyPr wrap="square" rtlCol="0">
            <a:spAutoFit/>
          </a:bodyPr>
          <a:lstStyle/>
          <a:p>
            <a:r>
              <a:rPr lang="en-US" sz="3600">
                <a:solidFill>
                  <a:sysClr val="windowText" lastClr="000000"/>
                </a:solidFill>
                <a:latin typeface="UTM Cooper Black" panose="02040603050506020204" pitchFamily="18" charset="0"/>
                <a:ea typeface="微软雅黑" panose="020B0503020204020204" pitchFamily="34" charset="-122"/>
              </a:rPr>
              <a:t>Toàn bài đọc với giọng kể chuyện: trang nghiêm ở đoạn dân làng đón cô giáo với những nghi thức long trọng; vui hồ hởi ở đoạn dân làng xem cô giáo viết chữ.</a:t>
            </a:r>
          </a:p>
        </p:txBody>
      </p:sp>
      <p:pic>
        <p:nvPicPr>
          <p:cNvPr id="4" name="Picture 3">
            <a:extLst>
              <a:ext uri="{FF2B5EF4-FFF2-40B4-BE49-F238E27FC236}">
                <a16:creationId xmlns:a16="http://schemas.microsoft.com/office/drawing/2014/main" id="{2B16B735-F607-49CC-A79B-1D251DD3926E}"/>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4778" b="43000" l="9381" r="20701"/>
                    </a14:imgEffect>
                  </a14:imgLayer>
                </a14:imgProps>
              </a:ext>
              <a:ext uri="{28A0092B-C50C-407E-A947-70E740481C1C}">
                <a14:useLocalDpi xmlns:a14="http://schemas.microsoft.com/office/drawing/2010/main" val="0"/>
              </a:ext>
            </a:extLst>
          </a:blip>
          <a:srcRect l="7966" r="77884" b="52222"/>
          <a:stretch/>
        </p:blipFill>
        <p:spPr>
          <a:xfrm>
            <a:off x="10706100" y="3200400"/>
            <a:ext cx="1728334" cy="4128798"/>
          </a:xfrm>
          <a:prstGeom prst="rect">
            <a:avLst/>
          </a:prstGeom>
        </p:spPr>
      </p:pic>
    </p:spTree>
    <p:extLst>
      <p:ext uri="{BB962C8B-B14F-4D97-AF65-F5344CB8AC3E}">
        <p14:creationId xmlns:p14="http://schemas.microsoft.com/office/powerpoint/2010/main" val="93920213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left)">
                                      <p:cBhvr>
                                        <p:cTn id="14" dur="500"/>
                                        <p:tgtEl>
                                          <p:spTgt spid="3"/>
                                        </p:tgtEl>
                                      </p:cBhvr>
                                    </p:animEffect>
                                  </p:childTnLst>
                                </p:cTn>
                              </p:par>
                            </p:childTnLst>
                          </p:cTn>
                        </p:par>
                        <p:par>
                          <p:cTn id="15" fill="hold">
                            <p:stCondLst>
                              <p:cond delay="500"/>
                            </p:stCondLst>
                            <p:childTnLst>
                              <p:par>
                                <p:cTn id="16" presetID="2" presetClass="entr" presetSubtype="2" fill="hold" nodeType="after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1+#ppt_w/2"/>
                                          </p:val>
                                        </p:tav>
                                        <p:tav tm="100000">
                                          <p:val>
                                            <p:strVal val="#ppt_x"/>
                                          </p:val>
                                        </p:tav>
                                      </p:tavLst>
                                    </p:anim>
                                    <p:anim calcmode="lin" valueType="num">
                                      <p:cBhvr additive="base">
                                        <p:cTn id="19"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6D003AA-7063-46D2-9547-C9153C850843}"/>
              </a:ext>
            </a:extLst>
          </p:cNvPr>
          <p:cNvSpPr txBox="1"/>
          <p:nvPr/>
        </p:nvSpPr>
        <p:spPr>
          <a:xfrm>
            <a:off x="952500" y="1447800"/>
            <a:ext cx="10287000" cy="4738271"/>
          </a:xfrm>
          <a:prstGeom prst="snip2DiagRect">
            <a:avLst/>
          </a:prstGeom>
          <a:solidFill>
            <a:schemeClr val="bg1"/>
          </a:solidFill>
          <a:ln>
            <a:solidFill>
              <a:srgbClr val="276E2F"/>
            </a:solidFill>
          </a:ln>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vi-VN" sz="3600" b="0" i="0" u="none" strike="noStrike" kern="1200" cap="none" spc="0" normalizeH="0" baseline="0" noProof="0">
                <a:ln>
                  <a:noFill/>
                </a:ln>
                <a:solidFill>
                  <a:srgbClr val="006699"/>
                </a:solidFill>
                <a:effectLst/>
                <a:uLnTx/>
                <a:uFillTx/>
                <a:latin typeface="Times New Roman" panose="02020603050405020304" pitchFamily="18" charset="0"/>
                <a:cs typeface="Times New Roman" panose="02020603050405020304" pitchFamily="18" charset="0"/>
              </a:rPr>
              <a:t>Già Rok </a:t>
            </a:r>
            <a:r>
              <a:rPr kumimoji="0" lang="vi-VN" sz="3600" b="1" i="1" u="sng" strike="noStrike" kern="1200" cap="none" spc="0" normalizeH="0" baseline="0" noProof="0">
                <a:ln>
                  <a:noFill/>
                </a:ln>
                <a:solidFill>
                  <a:srgbClr val="FF0000"/>
                </a:solidFill>
                <a:effectLst/>
                <a:uLnTx/>
                <a:uFillTx/>
                <a:latin typeface="Times New Roman" panose="02020603050405020304" pitchFamily="18" charset="0"/>
                <a:cs typeface="Times New Roman" panose="02020603050405020304" pitchFamily="18" charset="0"/>
              </a:rPr>
              <a:t>xoa tay</a:t>
            </a:r>
            <a:r>
              <a:rPr kumimoji="0" lang="vi-VN" sz="3600" b="0" i="0" u="none" strike="noStrike" kern="1200" cap="none" spc="0" normalizeH="0" baseline="0" noProof="0">
                <a:ln>
                  <a:noFill/>
                </a:ln>
                <a:solidFill>
                  <a:srgbClr val="006699"/>
                </a:solidFill>
                <a:effectLst/>
                <a:uLnTx/>
                <a:uFillTx/>
                <a:latin typeface="Times New Roman" panose="02020603050405020304" pitchFamily="18" charset="0"/>
                <a:cs typeface="Times New Roman" panose="02020603050405020304" pitchFamily="18" charset="0"/>
              </a:rPr>
              <a:t> lên vết chém, khen:</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vi-VN" sz="3600" b="0" i="0" u="none" strike="noStrike" kern="1200" cap="none" spc="0" normalizeH="0" baseline="0" noProof="0">
                <a:ln>
                  <a:noFill/>
                </a:ln>
                <a:solidFill>
                  <a:srgbClr val="006699"/>
                </a:solidFill>
                <a:effectLst/>
                <a:uLnTx/>
                <a:uFillTx/>
                <a:latin typeface="Times New Roman" panose="02020603050405020304" pitchFamily="18" charset="0"/>
                <a:cs typeface="Times New Roman" panose="02020603050405020304" pitchFamily="18" charset="0"/>
              </a:rPr>
              <a:t>- Tốt cái bụng đó, cô giáo ạ!</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vi-VN" sz="3600" b="0" i="0" u="none" strike="noStrike" kern="1200" cap="none" spc="0" normalizeH="0" baseline="0" noProof="0">
                <a:ln>
                  <a:noFill/>
                </a:ln>
                <a:solidFill>
                  <a:srgbClr val="006699"/>
                </a:solidFill>
                <a:effectLst/>
                <a:uLnTx/>
                <a:uFillTx/>
                <a:latin typeface="Times New Roman" panose="02020603050405020304" pitchFamily="18" charset="0"/>
                <a:cs typeface="Times New Roman" panose="02020603050405020304" pitchFamily="18" charset="0"/>
              </a:rPr>
              <a:t>     Rồi giọng già</a:t>
            </a:r>
            <a:r>
              <a:rPr lang="vi-VN" sz="3600" b="1" i="1" u="sng">
                <a:solidFill>
                  <a:srgbClr val="FF0000"/>
                </a:solidFill>
                <a:latin typeface="Times New Roman" panose="02020603050405020304" pitchFamily="18" charset="0"/>
                <a:cs typeface="Times New Roman" panose="02020603050405020304" pitchFamily="18" charset="0"/>
              </a:rPr>
              <a:t> vui hẳn </a:t>
            </a:r>
            <a:r>
              <a:rPr kumimoji="0" lang="vi-VN" sz="3600" b="0" i="0" u="none" strike="noStrike" kern="1200" cap="none" spc="0" normalizeH="0" baseline="0" noProof="0">
                <a:ln>
                  <a:noFill/>
                </a:ln>
                <a:solidFill>
                  <a:srgbClr val="006699"/>
                </a:solidFill>
                <a:effectLst/>
                <a:uLnTx/>
                <a:uFillTx/>
                <a:latin typeface="Times New Roman" panose="02020603050405020304" pitchFamily="18" charset="0"/>
                <a:cs typeface="Times New Roman" panose="02020603050405020304" pitchFamily="18" charset="0"/>
              </a:rPr>
              <a:t>lên:</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vi-VN" sz="3600" b="0" i="0" u="none" strike="noStrike" kern="1200" cap="none" spc="0" normalizeH="0" baseline="0" noProof="0">
                <a:ln>
                  <a:noFill/>
                </a:ln>
                <a:solidFill>
                  <a:srgbClr val="006699"/>
                </a:solidFill>
                <a:effectLst/>
                <a:uLnTx/>
                <a:uFillTx/>
                <a:latin typeface="Times New Roman" panose="02020603050405020304" pitchFamily="18" charset="0"/>
                <a:cs typeface="Times New Roman" panose="02020603050405020304" pitchFamily="18" charset="0"/>
              </a:rPr>
              <a:t>- Bây giờ cho người già </a:t>
            </a:r>
            <a:r>
              <a:rPr lang="vi-VN" sz="3600" b="1" i="1" u="sng">
                <a:solidFill>
                  <a:srgbClr val="FF0000"/>
                </a:solidFill>
                <a:latin typeface="Times New Roman" panose="02020603050405020304" pitchFamily="18" charset="0"/>
                <a:cs typeface="Times New Roman" panose="02020603050405020304" pitchFamily="18" charset="0"/>
              </a:rPr>
              <a:t>xem cái chữ</a:t>
            </a:r>
            <a:r>
              <a:rPr kumimoji="0" lang="vi-VN" sz="3600" b="0" i="0" u="none" strike="noStrike" kern="1200" cap="none" spc="0" normalizeH="0" baseline="0" noProof="0">
                <a:ln>
                  <a:noFill/>
                </a:ln>
                <a:solidFill>
                  <a:srgbClr val="006699"/>
                </a:solidFill>
                <a:effectLst/>
                <a:uLnTx/>
                <a:uFillTx/>
                <a:latin typeface="Times New Roman" panose="02020603050405020304" pitchFamily="18" charset="0"/>
                <a:cs typeface="Times New Roman" panose="02020603050405020304" pitchFamily="18" charset="0"/>
              </a:rPr>
              <a:t> của cô giáo đi!</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vi-VN" sz="3600" b="0" i="0" u="none" strike="noStrike" kern="1200" cap="none" spc="0" normalizeH="0" baseline="0" noProof="0">
                <a:ln>
                  <a:noFill/>
                </a:ln>
                <a:solidFill>
                  <a:srgbClr val="006699"/>
                </a:solidFill>
                <a:effectLst/>
                <a:uLnTx/>
                <a:uFillTx/>
                <a:latin typeface="Times New Roman" panose="02020603050405020304" pitchFamily="18" charset="0"/>
                <a:cs typeface="Times New Roman" panose="02020603050405020304" pitchFamily="18" charset="0"/>
              </a:rPr>
              <a:t>     Bao nhiêu tiếng người cùng </a:t>
            </a:r>
            <a:r>
              <a:rPr lang="vi-VN" sz="3600" b="1" i="1" u="sng">
                <a:solidFill>
                  <a:srgbClr val="FF0000"/>
                </a:solidFill>
                <a:latin typeface="Times New Roman" panose="02020603050405020304" pitchFamily="18" charset="0"/>
                <a:cs typeface="Times New Roman" panose="02020603050405020304" pitchFamily="18" charset="0"/>
              </a:rPr>
              <a:t>ùa theo</a:t>
            </a:r>
            <a:r>
              <a:rPr kumimoji="0" lang="vi-VN" sz="3600" b="0" i="0" u="none" strike="noStrike" kern="1200" cap="none" spc="0" normalizeH="0" baseline="0" noProof="0">
                <a:ln>
                  <a:noFill/>
                </a:ln>
                <a:solidFill>
                  <a:srgbClr val="006699"/>
                </a:solidFill>
                <a:effectLst/>
                <a:uLnTx/>
                <a:uFillTx/>
                <a:latin typeface="Times New Roman" panose="02020603050405020304" pitchFamily="18" charset="0"/>
                <a:cs typeface="Times New Roman" panose="02020603050405020304" pitchFamily="18" charset="0"/>
              </a:rPr>
              <a:t>:</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vi-VN" sz="3600" b="0" i="0" u="none" strike="noStrike" kern="1200" cap="none" spc="0" normalizeH="0" baseline="0" noProof="0">
                <a:ln>
                  <a:noFill/>
                </a:ln>
                <a:solidFill>
                  <a:srgbClr val="006699"/>
                </a:solidFill>
                <a:effectLst/>
                <a:uLnTx/>
                <a:uFillTx/>
                <a:latin typeface="Times New Roman" panose="02020603050405020304" pitchFamily="18" charset="0"/>
                <a:cs typeface="Times New Roman" panose="02020603050405020304" pitchFamily="18" charset="0"/>
              </a:rPr>
              <a:t>- </a:t>
            </a:r>
            <a:r>
              <a:rPr lang="vi-VN" sz="3600" b="1" i="1" u="sng">
                <a:solidFill>
                  <a:srgbClr val="FF0000"/>
                </a:solidFill>
                <a:latin typeface="Times New Roman" panose="02020603050405020304" pitchFamily="18" charset="0"/>
                <a:cs typeface="Times New Roman" panose="02020603050405020304" pitchFamily="18" charset="0"/>
              </a:rPr>
              <a:t>Phải đấy</a:t>
            </a:r>
            <a:r>
              <a:rPr kumimoji="0" lang="vi-VN" sz="3600" b="0" i="0" u="none" strike="noStrike" kern="1200" cap="none" spc="0" normalizeH="0" baseline="0" noProof="0">
                <a:ln>
                  <a:noFill/>
                </a:ln>
                <a:solidFill>
                  <a:srgbClr val="006699"/>
                </a:solidFill>
                <a:effectLst/>
                <a:uLnTx/>
                <a:uFillTx/>
                <a:latin typeface="Times New Roman" panose="02020603050405020304" pitchFamily="18" charset="0"/>
                <a:cs typeface="Times New Roman" panose="02020603050405020304" pitchFamily="18" charset="0"/>
              </a:rPr>
              <a:t>! Cô giáo cho lũ làng </a:t>
            </a:r>
            <a:r>
              <a:rPr lang="vi-VN" sz="3600" b="1" i="1" u="sng">
                <a:solidFill>
                  <a:srgbClr val="FF0000"/>
                </a:solidFill>
                <a:latin typeface="Times New Roman" panose="02020603050405020304" pitchFamily="18" charset="0"/>
                <a:cs typeface="Times New Roman" panose="02020603050405020304" pitchFamily="18" charset="0"/>
              </a:rPr>
              <a:t>xem cái chữ nào</a:t>
            </a:r>
            <a:r>
              <a:rPr kumimoji="0" lang="vi-VN" sz="3600" b="0" i="0" u="none" strike="noStrike" kern="1200" cap="none" spc="0" normalizeH="0" baseline="0" noProof="0">
                <a:ln>
                  <a:noFill/>
                </a:ln>
                <a:solidFill>
                  <a:srgbClr val="006699"/>
                </a:solidFill>
                <a:effectLst/>
                <a:uLnTx/>
                <a:uFillTx/>
                <a:latin typeface="Times New Roman" panose="02020603050405020304" pitchFamily="18" charset="0"/>
                <a:cs typeface="Times New Roman" panose="02020603050405020304" pitchFamily="18" charset="0"/>
              </a:rPr>
              <a:t>!</a:t>
            </a:r>
            <a:endParaRPr lang="en-US" sz="3600">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4823926A-D2D9-4EA5-BFE0-A2B66F05A572}"/>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4778" b="43000" l="9381" r="20701"/>
                    </a14:imgEffect>
                  </a14:imgLayer>
                </a14:imgProps>
              </a:ext>
              <a:ext uri="{28A0092B-C50C-407E-A947-70E740481C1C}">
                <a14:useLocalDpi xmlns:a14="http://schemas.microsoft.com/office/drawing/2010/main" val="0"/>
              </a:ext>
            </a:extLst>
          </a:blip>
          <a:srcRect l="7966" r="77884" b="52222"/>
          <a:stretch/>
        </p:blipFill>
        <p:spPr>
          <a:xfrm>
            <a:off x="10706100" y="3200400"/>
            <a:ext cx="1728334" cy="4128798"/>
          </a:xfrm>
          <a:prstGeom prst="rect">
            <a:avLst/>
          </a:prstGeom>
        </p:spPr>
      </p:pic>
      <p:pic>
        <p:nvPicPr>
          <p:cNvPr id="6" name="Picture 5">
            <a:extLst>
              <a:ext uri="{FF2B5EF4-FFF2-40B4-BE49-F238E27FC236}">
                <a16:creationId xmlns:a16="http://schemas.microsoft.com/office/drawing/2014/main" id="{3DFDF362-B744-4AFA-A52E-0F1F2E4A9F62}"/>
              </a:ext>
            </a:extLst>
          </p:cNvPr>
          <p:cNvPicPr>
            <a:picLocks noChangeAspect="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77459" t="2752" r="8094" b="57257"/>
          <a:stretch/>
        </p:blipFill>
        <p:spPr>
          <a:xfrm flipH="1">
            <a:off x="-1135" y="3886200"/>
            <a:ext cx="1574800" cy="3084124"/>
          </a:xfrm>
          <a:prstGeom prst="rect">
            <a:avLst/>
          </a:prstGeom>
        </p:spPr>
      </p:pic>
    </p:spTree>
    <p:extLst>
      <p:ext uri="{BB962C8B-B14F-4D97-AF65-F5344CB8AC3E}">
        <p14:creationId xmlns:p14="http://schemas.microsoft.com/office/powerpoint/2010/main" val="336890466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A6A9044-D5D2-407F-A906-930D49C85470}"/>
              </a:ext>
            </a:extLst>
          </p:cNvPr>
          <p:cNvSpPr txBox="1"/>
          <p:nvPr/>
        </p:nvSpPr>
        <p:spPr>
          <a:xfrm>
            <a:off x="990600" y="838200"/>
            <a:ext cx="11010900" cy="4085511"/>
          </a:xfrm>
          <a:prstGeom prst="snipRoundRect">
            <a:avLst>
              <a:gd name="adj1" fmla="val 11044"/>
              <a:gd name="adj2" fmla="val 20727"/>
            </a:avLst>
          </a:prstGeom>
          <a:solidFill>
            <a:schemeClr val="bg1"/>
          </a:solidFill>
          <a:ln>
            <a:solidFill>
              <a:srgbClr val="276E2F"/>
            </a:solidFill>
          </a:ln>
        </p:spPr>
        <p:txBody>
          <a:bodyPr wrap="square">
            <a:spAutoFit/>
          </a:bodyPr>
          <a:lstStyle/>
          <a:p>
            <a:r>
              <a:rPr lang="vi-VN" sz="3600">
                <a:latin typeface="Times New Roman" panose="02020603050405020304" pitchFamily="18" charset="0"/>
                <a:cs typeface="Times New Roman" panose="02020603050405020304" pitchFamily="18" charset="0"/>
              </a:rPr>
              <a:t>  Y Hoa lấy trong gùi ra một trang giấy, trải lên sàn nhà. Mọi người </a:t>
            </a:r>
            <a:r>
              <a:rPr lang="vi-VN" sz="3600" b="1" i="1" u="sng">
                <a:solidFill>
                  <a:srgbClr val="FF0000"/>
                </a:solidFill>
                <a:latin typeface="Times New Roman" panose="02020603050405020304" pitchFamily="18" charset="0"/>
                <a:cs typeface="Times New Roman" panose="02020603050405020304" pitchFamily="18" charset="0"/>
              </a:rPr>
              <a:t>im phăng phắc</a:t>
            </a:r>
            <a:r>
              <a:rPr lang="vi-VN" sz="3600">
                <a:latin typeface="Times New Roman" panose="02020603050405020304" pitchFamily="18" charset="0"/>
                <a:cs typeface="Times New Roman" panose="02020603050405020304" pitchFamily="18" charset="0"/>
              </a:rPr>
              <a:t>. Y Hoa </a:t>
            </a:r>
            <a:r>
              <a:rPr lang="vi-VN" sz="3600" b="1" i="1" u="sng">
                <a:solidFill>
                  <a:srgbClr val="FF0000"/>
                </a:solidFill>
                <a:latin typeface="Times New Roman" panose="02020603050405020304" pitchFamily="18" charset="0"/>
                <a:cs typeface="Times New Roman" panose="02020603050405020304" pitchFamily="18" charset="0"/>
              </a:rPr>
              <a:t>nghe thấy rõ cả tiếng tim đập trong lồng ngực</a:t>
            </a:r>
            <a:r>
              <a:rPr lang="vi-VN" sz="3600">
                <a:latin typeface="Times New Roman" panose="02020603050405020304" pitchFamily="18" charset="0"/>
                <a:cs typeface="Times New Roman" panose="02020603050405020304" pitchFamily="18" charset="0"/>
              </a:rPr>
              <a:t> mình. Quỳ hai gối lên sàn, cô giáo viết thật </a:t>
            </a:r>
            <a:r>
              <a:rPr lang="vi-VN" sz="3600" b="1" i="1" u="sng">
                <a:solidFill>
                  <a:srgbClr val="FF0000"/>
                </a:solidFill>
                <a:latin typeface="Times New Roman" panose="02020603050405020304" pitchFamily="18" charset="0"/>
                <a:cs typeface="Times New Roman" panose="02020603050405020304" pitchFamily="18" charset="0"/>
              </a:rPr>
              <a:t>to</a:t>
            </a:r>
            <a:r>
              <a:rPr lang="vi-VN" sz="3600">
                <a:latin typeface="Times New Roman" panose="02020603050405020304" pitchFamily="18" charset="0"/>
                <a:cs typeface="Times New Roman" panose="02020603050405020304" pitchFamily="18" charset="0"/>
              </a:rPr>
              <a:t>, thật </a:t>
            </a:r>
            <a:r>
              <a:rPr lang="vi-VN" sz="3600" b="1" i="1" u="sng">
                <a:solidFill>
                  <a:srgbClr val="FF0000"/>
                </a:solidFill>
                <a:latin typeface="Times New Roman" panose="02020603050405020304" pitchFamily="18" charset="0"/>
                <a:cs typeface="Times New Roman" panose="02020603050405020304" pitchFamily="18" charset="0"/>
              </a:rPr>
              <a:t>đậm</a:t>
            </a:r>
            <a:r>
              <a:rPr lang="vi-VN" sz="3600">
                <a:latin typeface="Times New Roman" panose="02020603050405020304" pitchFamily="18" charset="0"/>
                <a:cs typeface="Times New Roman" panose="02020603050405020304" pitchFamily="18" charset="0"/>
              </a:rPr>
              <a:t> hai chữ: “</a:t>
            </a:r>
            <a:r>
              <a:rPr lang="vi-VN" sz="3600" b="1" i="1" u="sng">
                <a:solidFill>
                  <a:srgbClr val="FF0000"/>
                </a:solidFill>
                <a:latin typeface="Times New Roman" panose="02020603050405020304" pitchFamily="18" charset="0"/>
                <a:cs typeface="Times New Roman" panose="02020603050405020304" pitchFamily="18" charset="0"/>
              </a:rPr>
              <a:t>Bác Hồ</a:t>
            </a:r>
            <a:r>
              <a:rPr lang="vi-VN" sz="3600">
                <a:latin typeface="Times New Roman" panose="02020603050405020304" pitchFamily="18" charset="0"/>
                <a:cs typeface="Times New Roman" panose="02020603050405020304" pitchFamily="18" charset="0"/>
              </a:rPr>
              <a:t>”. Y Hoa viết xong, bỗng bao nhiêu tiếng cùng </a:t>
            </a:r>
            <a:r>
              <a:rPr lang="vi-VN" sz="3600" b="1" i="1" u="sng">
                <a:solidFill>
                  <a:srgbClr val="FF0000"/>
                </a:solidFill>
                <a:latin typeface="Times New Roman" panose="02020603050405020304" pitchFamily="18" charset="0"/>
                <a:cs typeface="Times New Roman" panose="02020603050405020304" pitchFamily="18" charset="0"/>
              </a:rPr>
              <a:t>hò reo</a:t>
            </a:r>
            <a:r>
              <a:rPr lang="vi-VN" sz="3600">
                <a:latin typeface="Times New Roman" panose="02020603050405020304" pitchFamily="18" charset="0"/>
                <a:cs typeface="Times New Roman" panose="02020603050405020304" pitchFamily="18" charset="0"/>
              </a:rPr>
              <a:t>:</a:t>
            </a:r>
          </a:p>
          <a:p>
            <a:r>
              <a:rPr lang="vi-VN" sz="3600">
                <a:latin typeface="Times New Roman" panose="02020603050405020304" pitchFamily="18" charset="0"/>
                <a:cs typeface="Times New Roman" panose="02020603050405020304" pitchFamily="18" charset="0"/>
              </a:rPr>
              <a:t>- Ôi! Chữ cô giáo này! Nhìn kìa!</a:t>
            </a:r>
          </a:p>
          <a:p>
            <a:r>
              <a:rPr lang="vi-VN" sz="3600">
                <a:latin typeface="Times New Roman" panose="02020603050405020304" pitchFamily="18" charset="0"/>
                <a:cs typeface="Times New Roman" panose="02020603050405020304" pitchFamily="18" charset="0"/>
              </a:rPr>
              <a:t>- A, chữ, chữ cô giáo!</a:t>
            </a:r>
          </a:p>
        </p:txBody>
      </p:sp>
      <p:pic>
        <p:nvPicPr>
          <p:cNvPr id="4" name="Picture 3">
            <a:extLst>
              <a:ext uri="{FF2B5EF4-FFF2-40B4-BE49-F238E27FC236}">
                <a16:creationId xmlns:a16="http://schemas.microsoft.com/office/drawing/2014/main" id="{FAEEC973-6845-4AD6-96EE-8774229E4F9B}"/>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4778" b="43000" l="9381" r="20701"/>
                    </a14:imgEffect>
                  </a14:imgLayer>
                </a14:imgProps>
              </a:ext>
              <a:ext uri="{28A0092B-C50C-407E-A947-70E740481C1C}">
                <a14:useLocalDpi xmlns:a14="http://schemas.microsoft.com/office/drawing/2010/main" val="0"/>
              </a:ext>
            </a:extLst>
          </a:blip>
          <a:srcRect l="7966" r="77884" b="52222"/>
          <a:stretch/>
        </p:blipFill>
        <p:spPr>
          <a:xfrm>
            <a:off x="10706100" y="3200400"/>
            <a:ext cx="1728334" cy="4128798"/>
          </a:xfrm>
          <a:prstGeom prst="rect">
            <a:avLst/>
          </a:prstGeom>
        </p:spPr>
      </p:pic>
      <p:pic>
        <p:nvPicPr>
          <p:cNvPr id="6" name="Picture 5">
            <a:extLst>
              <a:ext uri="{FF2B5EF4-FFF2-40B4-BE49-F238E27FC236}">
                <a16:creationId xmlns:a16="http://schemas.microsoft.com/office/drawing/2014/main" id="{9E56C060-CF46-40BE-B7E6-47AB8D1150C3}"/>
              </a:ext>
            </a:extLst>
          </p:cNvPr>
          <p:cNvPicPr>
            <a:picLocks noChangeAspect="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77459" t="2752" r="8094" b="57257"/>
          <a:stretch/>
        </p:blipFill>
        <p:spPr>
          <a:xfrm flipH="1">
            <a:off x="-153534" y="3773876"/>
            <a:ext cx="1422400" cy="3084124"/>
          </a:xfrm>
          <a:prstGeom prst="rect">
            <a:avLst/>
          </a:prstGeom>
        </p:spPr>
      </p:pic>
    </p:spTree>
    <p:extLst>
      <p:ext uri="{BB962C8B-B14F-4D97-AF65-F5344CB8AC3E}">
        <p14:creationId xmlns:p14="http://schemas.microsoft.com/office/powerpoint/2010/main" val="9355364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ext Box 4"/>
          <p:cNvSpPr txBox="1">
            <a:spLocks noChangeArrowheads="1"/>
          </p:cNvSpPr>
          <p:nvPr/>
        </p:nvSpPr>
        <p:spPr bwMode="auto">
          <a:xfrm>
            <a:off x="311458" y="120402"/>
            <a:ext cx="11569084" cy="6617196"/>
          </a:xfrm>
          <a:prstGeom prst="rect">
            <a:avLst/>
          </a:prstGeom>
          <a:solidFill>
            <a:schemeClr val="bg1"/>
          </a:solid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a:spAutoFit/>
          </a:bodyPr>
          <a:lstStyle/>
          <a:p>
            <a:pPr algn="ctr"/>
            <a:r>
              <a:rPr lang="vi-VN" sz="4000" b="1">
                <a:solidFill>
                  <a:srgbClr val="000000"/>
                </a:solidFill>
                <a:latin typeface="Times New Roman" panose="02020603050405020304" pitchFamily="18" charset="0"/>
                <a:cs typeface="Times New Roman" panose="02020603050405020304" pitchFamily="18" charset="0"/>
              </a:rPr>
              <a:t>Buôn Chư Lênh đón cô giáo</a:t>
            </a:r>
          </a:p>
          <a:p>
            <a:r>
              <a:rPr lang="vi-VN" sz="3200">
                <a:solidFill>
                  <a:srgbClr val="000000"/>
                </a:solidFill>
                <a:latin typeface="Times New Roman" panose="02020603050405020304" pitchFamily="18" charset="0"/>
                <a:cs typeface="Times New Roman" panose="02020603050405020304" pitchFamily="18" charset="0"/>
              </a:rPr>
              <a:t>     Căn nhà sàn chật ních người mặc quần áo như đi hội. Mấy cô gái vừa lùi vừa trải những tấm lông thú thẳng tắp từ đầu cầu thang tới cửa bếp giữa sàn. Bấy giờ, người già mới ra hiệu dẫn Y Hoa bước lên lối đi bằng lông thú mịn như nhung. Buôn Chư Lênh đã đón tiếp cô giáo đến mở trường bằng nghi thức trang trọng nhất dành cho khách quý.</a:t>
            </a:r>
          </a:p>
          <a:p>
            <a:r>
              <a:rPr lang="vi-VN" sz="3200">
                <a:solidFill>
                  <a:srgbClr val="000000"/>
                </a:solidFill>
                <a:latin typeface="Times New Roman" panose="02020603050405020304" pitchFamily="18" charset="0"/>
                <a:cs typeface="Times New Roman" panose="02020603050405020304" pitchFamily="18" charset="0"/>
              </a:rPr>
              <a:t>     Y Hoa đến bên già Rok, trưởng buôn, đang đứng đón khách ở giữa nhà sàn. Nhận con dao mà già giao cho, nhằm vào cây cột nóc, Y Hoa chém một nhát thật sâu vào cột. Đó là lời thề của người lạ đến buôn, theo tục lệ, lời thề ấy không thể nói ra mà phải khắc vào cột. Y Hoa được coi là người trong buôn sau khi chém nhát dao.</a:t>
            </a:r>
          </a:p>
          <a:p>
            <a:r>
              <a:rPr lang="vi-VN" sz="3200">
                <a:solidFill>
                  <a:srgbClr val="000000"/>
                </a:solidFill>
                <a:latin typeface="Times New Roman" panose="02020603050405020304" pitchFamily="18" charset="0"/>
                <a:cs typeface="Times New Roman" panose="02020603050405020304" pitchFamily="18" charset="0"/>
              </a:rPr>
              <a:t>     - A, chữ, chữ cô giáo!</a:t>
            </a:r>
          </a:p>
        </p:txBody>
      </p:sp>
      <p:pic>
        <p:nvPicPr>
          <p:cNvPr id="3" name="Picture 2">
            <a:extLst>
              <a:ext uri="{FF2B5EF4-FFF2-40B4-BE49-F238E27FC236}">
                <a16:creationId xmlns:a16="http://schemas.microsoft.com/office/drawing/2014/main" id="{C9012A58-477E-4997-BBC4-36A2AB91E5FC}"/>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4778" b="43000" l="9381" r="20701"/>
                    </a14:imgEffect>
                  </a14:imgLayer>
                </a14:imgProps>
              </a:ext>
              <a:ext uri="{28A0092B-C50C-407E-A947-70E740481C1C}">
                <a14:useLocalDpi xmlns:a14="http://schemas.microsoft.com/office/drawing/2010/main" val="0"/>
              </a:ext>
            </a:extLst>
          </a:blip>
          <a:srcRect l="7966" r="77884" b="52222"/>
          <a:stretch/>
        </p:blipFill>
        <p:spPr>
          <a:xfrm>
            <a:off x="-1427208" y="4038600"/>
            <a:ext cx="1371600" cy="3276599"/>
          </a:xfrm>
          <a:prstGeom prst="rect">
            <a:avLst/>
          </a:prstGeom>
        </p:spPr>
      </p:pic>
      <p:pic>
        <p:nvPicPr>
          <p:cNvPr id="6" name="Picture 5">
            <a:extLst>
              <a:ext uri="{FF2B5EF4-FFF2-40B4-BE49-F238E27FC236}">
                <a16:creationId xmlns:a16="http://schemas.microsoft.com/office/drawing/2014/main" id="{DD1E929F-CDC2-4CFC-AA46-35D1DA8006DB}"/>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54392" b="95165" l="29818" r="43044">
                        <a14:foregroundMark x1="32782" y1="54392" x2="39681" y2="57534"/>
                        <a14:foregroundMark x1="30331" y1="74134" x2="30331" y2="74134"/>
                        <a14:foregroundMark x1="30331" y1="74134" x2="30331" y2="74134"/>
                        <a14:foregroundMark x1="42075" y1="72280" x2="42075" y2="72280"/>
                        <a14:foregroundMark x1="42360" y1="72603" x2="42360" y2="72603"/>
                      </a14:backgroundRemoval>
                    </a14:imgEffect>
                  </a14:imgLayer>
                </a14:imgProps>
              </a:ext>
              <a:ext uri="{28A0092B-C50C-407E-A947-70E740481C1C}">
                <a14:useLocalDpi xmlns:a14="http://schemas.microsoft.com/office/drawing/2010/main" val="0"/>
              </a:ext>
            </a:extLst>
          </a:blip>
          <a:srcRect l="28189" t="52132" r="55302"/>
          <a:stretch/>
        </p:blipFill>
        <p:spPr>
          <a:xfrm>
            <a:off x="11418533" y="5440962"/>
            <a:ext cx="835733" cy="1714499"/>
          </a:xfrm>
          <a:prstGeom prst="rect">
            <a:avLst/>
          </a:prstGeom>
        </p:spPr>
      </p:pic>
    </p:spTree>
    <p:extLst>
      <p:ext uri="{BB962C8B-B14F-4D97-AF65-F5344CB8AC3E}">
        <p14:creationId xmlns:p14="http://schemas.microsoft.com/office/powerpoint/2010/main" val="105707901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2">
                                            <p:bg/>
                                          </p:spTgt>
                                        </p:tgtEl>
                                        <p:attrNameLst>
                                          <p:attrName>style.visibility</p:attrName>
                                        </p:attrNameLst>
                                      </p:cBhvr>
                                      <p:to>
                                        <p:strVal val="visible"/>
                                      </p:to>
                                    </p:set>
                                    <p:animEffect transition="in" filter="barn(inVertical)">
                                      <p:cBhvr>
                                        <p:cTn id="7" dur="500"/>
                                        <p:tgtEl>
                                          <p:spTgt spid="32">
                                            <p:bg/>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2">
                                            <p:txEl>
                                              <p:pRg st="0" end="0"/>
                                            </p:txEl>
                                          </p:spTgt>
                                        </p:tgtEl>
                                        <p:attrNameLst>
                                          <p:attrName>style.visibility</p:attrName>
                                        </p:attrNameLst>
                                      </p:cBhvr>
                                      <p:to>
                                        <p:strVal val="visible"/>
                                      </p:to>
                                    </p:set>
                                    <p:animEffect transition="in" filter="barn(inVertical)">
                                      <p:cBhvr>
                                        <p:cTn id="12" dur="500"/>
                                        <p:tgtEl>
                                          <p:spTgt spid="3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2">
                                            <p:txEl>
                                              <p:pRg st="1" end="1"/>
                                            </p:txEl>
                                          </p:spTgt>
                                        </p:tgtEl>
                                        <p:attrNameLst>
                                          <p:attrName>style.visibility</p:attrName>
                                        </p:attrNameLst>
                                      </p:cBhvr>
                                      <p:to>
                                        <p:strVal val="visible"/>
                                      </p:to>
                                    </p:set>
                                    <p:animEffect transition="in" filter="barn(inVertical)">
                                      <p:cBhvr>
                                        <p:cTn id="17" dur="500"/>
                                        <p:tgtEl>
                                          <p:spTgt spid="3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2">
                                            <p:txEl>
                                              <p:pRg st="2" end="2"/>
                                            </p:txEl>
                                          </p:spTgt>
                                        </p:tgtEl>
                                        <p:attrNameLst>
                                          <p:attrName>style.visibility</p:attrName>
                                        </p:attrNameLst>
                                      </p:cBhvr>
                                      <p:to>
                                        <p:strVal val="visible"/>
                                      </p:to>
                                    </p:set>
                                    <p:animEffect transition="in" filter="barn(inVertical)">
                                      <p:cBhvr>
                                        <p:cTn id="22" dur="500"/>
                                        <p:tgtEl>
                                          <p:spTgt spid="32">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32">
                                            <p:txEl>
                                              <p:pRg st="3" end="3"/>
                                            </p:txEl>
                                          </p:spTgt>
                                        </p:tgtEl>
                                        <p:attrNameLst>
                                          <p:attrName>style.visibility</p:attrName>
                                        </p:attrNameLst>
                                      </p:cBhvr>
                                      <p:to>
                                        <p:strVal val="visible"/>
                                      </p:to>
                                    </p:set>
                                    <p:animEffect transition="in" filter="barn(inVertical)">
                                      <p:cBhvr>
                                        <p:cTn id="27" dur="500"/>
                                        <p:tgtEl>
                                          <p:spTgt spid="3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build="p"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p:cNvPicPr>
          <p:nvPr/>
        </p:nvPicPr>
        <p:blipFill rotWithShape="1">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backgroundRemoval t="5641" b="41096" l="32098" r="44812">
                        <a14:foregroundMark x1="38997" y1="7010" x2="38997" y2="7010"/>
                        <a14:foregroundMark x1="32212" y1="10798" x2="32212" y2="11039"/>
                        <a14:foregroundMark x1="32212" y1="11362" x2="32212" y2="12409"/>
                        <a14:foregroundMark x1="37229" y1="5641" x2="37229" y2="5641"/>
                        <a14:foregroundMark x1="37115" y1="39807" x2="37286" y2="41096"/>
                      </a14:backgroundRemoval>
                    </a14:imgEffect>
                  </a14:imgLayer>
                </a14:imgProps>
              </a:ext>
              <a:ext uri="{28A0092B-C50C-407E-A947-70E740481C1C}">
                <a14:useLocalDpi xmlns:a14="http://schemas.microsoft.com/office/drawing/2010/main" val="0"/>
              </a:ext>
            </a:extLst>
          </a:blip>
          <a:srcRect l="30909" t="4859" r="53637" b="57281"/>
          <a:stretch/>
        </p:blipFill>
        <p:spPr>
          <a:xfrm>
            <a:off x="1905000" y="420551"/>
            <a:ext cx="3766038" cy="6527800"/>
          </a:xfrm>
          <a:prstGeom prst="rect">
            <a:avLst/>
          </a:prstGeom>
        </p:spPr>
      </p:pic>
      <p:sp>
        <p:nvSpPr>
          <p:cNvPr id="2" name="Rectangles 1"/>
          <p:cNvSpPr/>
          <p:nvPr/>
        </p:nvSpPr>
        <p:spPr>
          <a:xfrm>
            <a:off x="5334000" y="2485571"/>
            <a:ext cx="3409950" cy="1198880"/>
          </a:xfrm>
          <a:prstGeom prst="rect">
            <a:avLst/>
          </a:prstGeom>
          <a:noFill/>
          <a:ln>
            <a:noFill/>
          </a:ln>
        </p:spPr>
        <p:txBody>
          <a:bodyPr wrap="none" rtlCol="0" anchor="t">
            <a:spAutoFit/>
          </a:bodyPr>
          <a:lstStyle/>
          <a:p>
            <a:pPr algn="ctr"/>
            <a:r>
              <a:rPr lang="en-GB" altLang="en-US" sz="7200" b="1">
                <a:solidFill>
                  <a:schemeClr val="tx1"/>
                </a:solidFill>
                <a:effectLst>
                  <a:outerShdw blurRad="38100" dist="19050" dir="2700000" algn="tl" rotWithShape="0">
                    <a:schemeClr val="dk1">
                      <a:alpha val="40000"/>
                    </a:schemeClr>
                  </a:outerShdw>
                </a:effectLst>
                <a:latin typeface="UVN Nguyen Du" panose="04030805020802020802" pitchFamily="82" charset="0"/>
                <a:cs typeface="SVN-Cookies" panose="02040603050506020204" charset="0"/>
              </a:rPr>
              <a:t>Thi đọc</a:t>
            </a:r>
          </a:p>
        </p:txBody>
      </p:sp>
      <p:pic>
        <p:nvPicPr>
          <p:cNvPr id="18" name="图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303395"/>
            <a:ext cx="12192000" cy="2529205"/>
          </a:xfrm>
          <a:prstGeom prst="rect">
            <a:avLst/>
          </a:prstGeom>
        </p:spPr>
      </p:pic>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animEffect transition="in" filter="fade">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1">
            <a:extLst>
              <a:ext uri="{FF2B5EF4-FFF2-40B4-BE49-F238E27FC236}">
                <a16:creationId xmlns:a16="http://schemas.microsoft.com/office/drawing/2014/main" id="{C7E7A903-C05A-4B98-9DDC-47F015A83992}"/>
              </a:ext>
            </a:extLst>
          </p:cNvPr>
          <p:cNvSpPr txBox="1"/>
          <p:nvPr/>
        </p:nvSpPr>
        <p:spPr>
          <a:xfrm>
            <a:off x="3200400" y="304800"/>
            <a:ext cx="5791200" cy="1015663"/>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altLang="zh-CN" sz="6000" b="1">
                <a:solidFill>
                  <a:srgbClr val="276E2F"/>
                </a:solidFill>
                <a:latin typeface="UTM Cooper Black" panose="02040603050506020204" pitchFamily="18" charset="0"/>
                <a:ea typeface="微软雅黑" panose="020B0503020204020204" pitchFamily="34" charset="-122"/>
              </a:rPr>
              <a:t>CỦNG CỐ</a:t>
            </a:r>
          </a:p>
        </p:txBody>
      </p:sp>
      <p:sp>
        <p:nvSpPr>
          <p:cNvPr id="3" name="Rectangle: Diagonal Corners Rounded 2">
            <a:extLst>
              <a:ext uri="{FF2B5EF4-FFF2-40B4-BE49-F238E27FC236}">
                <a16:creationId xmlns:a16="http://schemas.microsoft.com/office/drawing/2014/main" id="{414E4DDA-DEF7-4254-B857-7D391834AAA4}"/>
              </a:ext>
            </a:extLst>
          </p:cNvPr>
          <p:cNvSpPr/>
          <p:nvPr/>
        </p:nvSpPr>
        <p:spPr>
          <a:xfrm>
            <a:off x="1524000" y="1466850"/>
            <a:ext cx="9663927" cy="1143000"/>
          </a:xfrm>
          <a:prstGeom prst="round2DiagRect">
            <a:avLst>
              <a:gd name="adj1" fmla="val 50000"/>
              <a:gd name="adj2" fmla="val 0"/>
            </a:avLst>
          </a:prstGeom>
          <a:solidFill>
            <a:srgbClr val="E6F5F4"/>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4400" b="1">
                <a:solidFill>
                  <a:srgbClr val="FF0000"/>
                </a:solidFill>
                <a:latin typeface="Times New Roman" panose="02020603050405020304" pitchFamily="18" charset="0"/>
                <a:cs typeface="Times New Roman" panose="02020603050405020304" pitchFamily="18" charset="0"/>
              </a:rPr>
              <a:t>Các em hãy nhắc lại nội dung của bài</a:t>
            </a:r>
          </a:p>
        </p:txBody>
      </p:sp>
      <p:sp>
        <p:nvSpPr>
          <p:cNvPr id="5" name="TextBox 4">
            <a:extLst>
              <a:ext uri="{FF2B5EF4-FFF2-40B4-BE49-F238E27FC236}">
                <a16:creationId xmlns:a16="http://schemas.microsoft.com/office/drawing/2014/main" id="{692C3B62-F684-4831-A8BE-AF9420C6B3AE}"/>
              </a:ext>
            </a:extLst>
          </p:cNvPr>
          <p:cNvSpPr txBox="1"/>
          <p:nvPr/>
        </p:nvSpPr>
        <p:spPr>
          <a:xfrm>
            <a:off x="1004072" y="3063776"/>
            <a:ext cx="10437734" cy="2308324"/>
          </a:xfrm>
          <a:prstGeom prst="snipRoundRect">
            <a:avLst>
              <a:gd name="adj1" fmla="val 0"/>
              <a:gd name="adj2" fmla="val 23448"/>
            </a:avLst>
          </a:prstGeom>
          <a:solidFill>
            <a:schemeClr val="accent2"/>
          </a:solidFill>
          <a:ln w="38100">
            <a:solidFill>
              <a:srgbClr val="276E2F"/>
            </a:solidFill>
          </a:ln>
        </p:spPr>
        <p:txBody>
          <a:bodyPr wrap="square">
            <a:spAutoFit/>
          </a:body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200" cap="none" spc="0" normalizeH="0" noProof="0">
                <a:ln>
                  <a:noFill/>
                </a:ln>
                <a:solidFill>
                  <a:sysClr val="windowText" lastClr="000000"/>
                </a:solidFill>
                <a:effectLst/>
                <a:uLnTx/>
                <a:uFillTx/>
                <a:latin typeface="UTM Cooper Black" panose="02040603050506020204" pitchFamily="18" charset="0"/>
                <a:ea typeface="微软雅黑" panose="020B0503020204020204" pitchFamily="34" charset="-122"/>
                <a:cs typeface="+mn-cs"/>
              </a:rPr>
              <a:t>Tình cảm của người Tây Nguyên yêu quý cô giáo, biết quý trọng văn hóa, mong muốn cho con em của dân tộc mình được học hành, thoát khỏi nghèo nàn, lạc hậu.</a:t>
            </a:r>
            <a:endParaRPr kumimoji="0" lang="en-US" sz="3600" b="0" i="0" u="none" strike="noStrike" kern="1200" cap="none" spc="0" normalizeH="0" baseline="0" noProof="0">
              <a:ln>
                <a:noFill/>
              </a:ln>
              <a:solidFill>
                <a:sysClr val="windowText" lastClr="000000"/>
              </a:solidFill>
              <a:effectLst/>
              <a:uLnTx/>
              <a:uFillTx/>
              <a:latin typeface="UTM Cooper Black" panose="02040603050506020204" pitchFamily="18" charset="0"/>
              <a:ea typeface="微软雅黑" panose="020B0503020204020204" pitchFamily="34" charset="-122"/>
              <a:cs typeface="+mn-cs"/>
            </a:endParaRPr>
          </a:p>
        </p:txBody>
      </p:sp>
    </p:spTree>
    <p:extLst>
      <p:ext uri="{BB962C8B-B14F-4D97-AF65-F5344CB8AC3E}">
        <p14:creationId xmlns:p14="http://schemas.microsoft.com/office/powerpoint/2010/main" val="287590633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fltVal val="0"/>
                                          </p:val>
                                        </p:tav>
                                        <p:tav tm="100000">
                                          <p:val>
                                            <p:strVal val="#ppt_w"/>
                                          </p:val>
                                        </p:tav>
                                      </p:tavLst>
                                    </p:anim>
                                    <p:anim calcmode="lin" valueType="num">
                                      <p:cBhvr>
                                        <p:cTn id="15" dur="500" fill="hold"/>
                                        <p:tgtEl>
                                          <p:spTgt spid="3"/>
                                        </p:tgtEl>
                                        <p:attrNameLst>
                                          <p:attrName>ppt_h</p:attrName>
                                        </p:attrNameLst>
                                      </p:cBhvr>
                                      <p:tavLst>
                                        <p:tav tm="0">
                                          <p:val>
                                            <p:fltVal val="0"/>
                                          </p:val>
                                        </p:tav>
                                        <p:tav tm="100000">
                                          <p:val>
                                            <p:strVal val="#ppt_h"/>
                                          </p:val>
                                        </p:tav>
                                      </p:tavLst>
                                    </p:anim>
                                    <p:animEffect transition="in" filter="fade">
                                      <p:cBhvr>
                                        <p:cTn id="16" dur="500"/>
                                        <p:tgtEl>
                                          <p:spTgt spid="3"/>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left)">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animBg="1"/>
      <p:bldP spid="5"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65CB887-2229-4953-95C0-1ED3F32BDA48}"/>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4778" b="43000" l="9381" r="20701"/>
                    </a14:imgEffect>
                  </a14:imgLayer>
                </a14:imgProps>
              </a:ext>
              <a:ext uri="{28A0092B-C50C-407E-A947-70E740481C1C}">
                <a14:useLocalDpi xmlns:a14="http://schemas.microsoft.com/office/drawing/2010/main" val="0"/>
              </a:ext>
            </a:extLst>
          </a:blip>
          <a:srcRect l="7966" r="77884" b="52222"/>
          <a:stretch/>
        </p:blipFill>
        <p:spPr>
          <a:xfrm>
            <a:off x="287452" y="3419611"/>
            <a:ext cx="1693748" cy="4046174"/>
          </a:xfrm>
          <a:prstGeom prst="rect">
            <a:avLst/>
          </a:prstGeom>
        </p:spPr>
      </p:pic>
      <p:pic>
        <p:nvPicPr>
          <p:cNvPr id="9" name="Picture 8">
            <a:extLst>
              <a:ext uri="{FF2B5EF4-FFF2-40B4-BE49-F238E27FC236}">
                <a16:creationId xmlns:a16="http://schemas.microsoft.com/office/drawing/2014/main" id="{79A245AE-0962-46EC-8B06-0AAD728AA3A9}"/>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54392" b="95165" l="29818" r="43044">
                        <a14:foregroundMark x1="32782" y1="54392" x2="39681" y2="57534"/>
                        <a14:foregroundMark x1="30331" y1="74134" x2="30331" y2="74134"/>
                        <a14:foregroundMark x1="30331" y1="74134" x2="30331" y2="74134"/>
                        <a14:foregroundMark x1="42075" y1="72280" x2="42075" y2="72280"/>
                        <a14:foregroundMark x1="42360" y1="72603" x2="42360" y2="72603"/>
                      </a14:backgroundRemoval>
                    </a14:imgEffect>
                  </a14:imgLayer>
                </a14:imgProps>
              </a:ext>
              <a:ext uri="{28A0092B-C50C-407E-A947-70E740481C1C}">
                <a14:useLocalDpi xmlns:a14="http://schemas.microsoft.com/office/drawing/2010/main" val="0"/>
              </a:ext>
            </a:extLst>
          </a:blip>
          <a:srcRect l="28189" t="52132" r="55302"/>
          <a:stretch/>
        </p:blipFill>
        <p:spPr>
          <a:xfrm>
            <a:off x="10113812" y="3823776"/>
            <a:ext cx="1832881" cy="3760138"/>
          </a:xfrm>
          <a:prstGeom prst="rect">
            <a:avLst/>
          </a:prstGeom>
        </p:spPr>
      </p:pic>
      <p:pic>
        <p:nvPicPr>
          <p:cNvPr id="3" name="图片 21">
            <a:extLst>
              <a:ext uri="{FF2B5EF4-FFF2-40B4-BE49-F238E27FC236}">
                <a16:creationId xmlns:a16="http://schemas.microsoft.com/office/drawing/2014/main" id="{3C723B29-E2AD-4BBF-9DF8-34A1B6377B3D}"/>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980317" y="721606"/>
            <a:ext cx="1006545" cy="826999"/>
          </a:xfrm>
          <a:prstGeom prst="rect">
            <a:avLst/>
          </a:prstGeom>
        </p:spPr>
      </p:pic>
      <p:sp>
        <p:nvSpPr>
          <p:cNvPr id="4" name="文本框 1">
            <a:extLst>
              <a:ext uri="{FF2B5EF4-FFF2-40B4-BE49-F238E27FC236}">
                <a16:creationId xmlns:a16="http://schemas.microsoft.com/office/drawing/2014/main" id="{F105F1B8-8070-4B1B-8F82-EB3535C9573E}"/>
              </a:ext>
            </a:extLst>
          </p:cNvPr>
          <p:cNvSpPr txBox="1"/>
          <p:nvPr/>
        </p:nvSpPr>
        <p:spPr>
          <a:xfrm>
            <a:off x="-1923748" y="440022"/>
            <a:ext cx="12954000" cy="923330"/>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altLang="zh-CN" sz="5400" b="1">
                <a:solidFill>
                  <a:srgbClr val="276E2F"/>
                </a:solidFill>
                <a:latin typeface="UTM Cooper Black" panose="02040603050506020204" pitchFamily="18" charset="0"/>
                <a:ea typeface="微软雅黑" panose="020B0503020204020204" pitchFamily="34" charset="-122"/>
              </a:rPr>
              <a:t>DẶN DÒ</a:t>
            </a:r>
            <a:endParaRPr lang="zh-CN" altLang="en-US" sz="5400" b="1" dirty="0">
              <a:solidFill>
                <a:srgbClr val="276E2F"/>
              </a:solidFill>
              <a:latin typeface="UTM Cooper Black" panose="02040603050506020204" pitchFamily="18" charset="0"/>
              <a:ea typeface="微软雅黑" panose="020B0503020204020204" pitchFamily="34" charset="-122"/>
            </a:endParaRPr>
          </a:p>
        </p:txBody>
      </p:sp>
      <p:pic>
        <p:nvPicPr>
          <p:cNvPr id="7" name="图形 14">
            <a:extLst>
              <a:ext uri="{FF2B5EF4-FFF2-40B4-BE49-F238E27FC236}">
                <a16:creationId xmlns:a16="http://schemas.microsoft.com/office/drawing/2014/main" id="{D81B624C-2DE7-4064-99F2-C72E9A73E46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0" y="6061412"/>
            <a:ext cx="12192000" cy="1007778"/>
          </a:xfrm>
          <a:prstGeom prst="rect">
            <a:avLst/>
          </a:prstGeom>
        </p:spPr>
      </p:pic>
      <p:sp>
        <p:nvSpPr>
          <p:cNvPr id="2" name="TextBox 1">
            <a:extLst>
              <a:ext uri="{FF2B5EF4-FFF2-40B4-BE49-F238E27FC236}">
                <a16:creationId xmlns:a16="http://schemas.microsoft.com/office/drawing/2014/main" id="{ECBCB421-038B-41DC-AFA6-8DA78AE9DB00}"/>
              </a:ext>
            </a:extLst>
          </p:cNvPr>
          <p:cNvSpPr txBox="1"/>
          <p:nvPr/>
        </p:nvSpPr>
        <p:spPr>
          <a:xfrm>
            <a:off x="3200400" y="1634888"/>
            <a:ext cx="8001000" cy="2308324"/>
          </a:xfrm>
          <a:prstGeom prst="rect">
            <a:avLst/>
          </a:prstGeom>
          <a:noFill/>
        </p:spPr>
        <p:txBody>
          <a:bodyPr wrap="square" rtlCol="0">
            <a:spAutoFit/>
          </a:bodyPr>
          <a:lstStyle/>
          <a:p>
            <a:pPr algn="just"/>
            <a:r>
              <a:rPr lang="en-US" sz="3600">
                <a:solidFill>
                  <a:schemeClr val="bg2">
                    <a:lumMod val="10000"/>
                  </a:schemeClr>
                </a:solidFill>
                <a:latin typeface="UTM Cooper Black" panose="02040603050506020204" pitchFamily="18" charset="0"/>
                <a:ea typeface="微软雅黑" panose="020B0503020204020204" pitchFamily="34" charset="-122"/>
              </a:rPr>
              <a:t>- Luyện đọc cho trôi chảy.</a:t>
            </a:r>
          </a:p>
          <a:p>
            <a:pPr algn="just"/>
            <a:r>
              <a:rPr lang="en-US" sz="3600">
                <a:solidFill>
                  <a:schemeClr val="bg2">
                    <a:lumMod val="10000"/>
                  </a:schemeClr>
                </a:solidFill>
                <a:latin typeface="UTM Cooper Black" panose="02040603050506020204" pitchFamily="18" charset="0"/>
                <a:ea typeface="微软雅黑" panose="020B0503020204020204" pitchFamily="34" charset="-122"/>
              </a:rPr>
              <a:t>- Học nội dung bài học.</a:t>
            </a:r>
          </a:p>
          <a:p>
            <a:pPr algn="just"/>
            <a:r>
              <a:rPr lang="en-US" sz="3600">
                <a:solidFill>
                  <a:schemeClr val="bg2">
                    <a:lumMod val="10000"/>
                  </a:schemeClr>
                </a:solidFill>
                <a:latin typeface="UTM Cooper Black" panose="02040603050506020204" pitchFamily="18" charset="0"/>
                <a:ea typeface="微软雅黑" panose="020B0503020204020204" pitchFamily="34" charset="-122"/>
              </a:rPr>
              <a:t>- Chuẩn bị bài: </a:t>
            </a:r>
            <a:r>
              <a:rPr lang="en-US" sz="3600" i="1">
                <a:solidFill>
                  <a:schemeClr val="bg2">
                    <a:lumMod val="10000"/>
                  </a:schemeClr>
                </a:solidFill>
                <a:latin typeface="UTM Cooper Black" panose="02040603050506020204" pitchFamily="18" charset="0"/>
                <a:ea typeface="微软雅黑" panose="020B0503020204020204" pitchFamily="34" charset="-122"/>
              </a:rPr>
              <a:t>Về ngôi nhà đang xây.</a:t>
            </a:r>
          </a:p>
        </p:txBody>
      </p:sp>
    </p:spTree>
    <p:extLst>
      <p:ext uri="{BB962C8B-B14F-4D97-AF65-F5344CB8AC3E}">
        <p14:creationId xmlns:p14="http://schemas.microsoft.com/office/powerpoint/2010/main" val="257645352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7" presetClass="entr" presetSubtype="1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500" fill="hold"/>
                                        <p:tgtEl>
                                          <p:spTgt spid="4"/>
                                        </p:tgtEl>
                                        <p:attrNameLst>
                                          <p:attrName>ppt_w</p:attrName>
                                        </p:attrNameLst>
                                      </p:cBhvr>
                                      <p:tavLst>
                                        <p:tav tm="0">
                                          <p:val>
                                            <p:fltVal val="0"/>
                                          </p:val>
                                        </p:tav>
                                        <p:tav tm="100000">
                                          <p:val>
                                            <p:strVal val="#ppt_w"/>
                                          </p:val>
                                        </p:tav>
                                      </p:tavLst>
                                    </p:anim>
                                    <p:anim calcmode="lin" valueType="num">
                                      <p:cBhvr>
                                        <p:cTn id="14" dur="500" fill="hold"/>
                                        <p:tgtEl>
                                          <p:spTgt spid="4"/>
                                        </p:tgtEl>
                                        <p:attrNameLst>
                                          <p:attrName>ppt_h</p:attrName>
                                        </p:attrNameLst>
                                      </p:cBhvr>
                                      <p:tavLst>
                                        <p:tav tm="0">
                                          <p:val>
                                            <p:strVal val="#ppt_h"/>
                                          </p:val>
                                        </p:tav>
                                        <p:tav tm="100000">
                                          <p:val>
                                            <p:strVal val="#ppt_h"/>
                                          </p:val>
                                        </p:tav>
                                      </p:tavLst>
                                    </p:anim>
                                  </p:childTnLst>
                                </p:cTn>
                              </p:par>
                            </p:childTnLst>
                          </p:cTn>
                        </p:par>
                        <p:par>
                          <p:cTn id="15" fill="hold">
                            <p:stCondLst>
                              <p:cond delay="500"/>
                            </p:stCondLst>
                            <p:childTnLst>
                              <p:par>
                                <p:cTn id="16" presetID="2" presetClass="entr" presetSubtype="8" fill="hold" nodeType="after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additive="base">
                                        <p:cTn id="18" dur="500" fill="hold"/>
                                        <p:tgtEl>
                                          <p:spTgt spid="7"/>
                                        </p:tgtEl>
                                        <p:attrNameLst>
                                          <p:attrName>ppt_x</p:attrName>
                                        </p:attrNameLst>
                                      </p:cBhvr>
                                      <p:tavLst>
                                        <p:tav tm="0">
                                          <p:val>
                                            <p:strVal val="0-#ppt_w/2"/>
                                          </p:val>
                                        </p:tav>
                                        <p:tav tm="100000">
                                          <p:val>
                                            <p:strVal val="#ppt_x"/>
                                          </p:val>
                                        </p:tav>
                                      </p:tavLst>
                                    </p:anim>
                                    <p:anim calcmode="lin" valueType="num">
                                      <p:cBhvr additive="base">
                                        <p:cTn id="19" dur="500" fill="hold"/>
                                        <p:tgtEl>
                                          <p:spTgt spid="7"/>
                                        </p:tgtEl>
                                        <p:attrNameLst>
                                          <p:attrName>ppt_y</p:attrName>
                                        </p:attrNameLst>
                                      </p:cBhvr>
                                      <p:tavLst>
                                        <p:tav tm="0">
                                          <p:val>
                                            <p:strVal val="#ppt_y"/>
                                          </p:val>
                                        </p:tav>
                                        <p:tav tm="100000">
                                          <p:val>
                                            <p:strVal val="#ppt_y"/>
                                          </p:val>
                                        </p:tav>
                                      </p:tavLst>
                                    </p:anim>
                                  </p:childTnLst>
                                </p:cTn>
                              </p:par>
                              <p:par>
                                <p:cTn id="20" presetID="2" presetClass="entr" presetSubtype="8"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0-#ppt_w/2"/>
                                          </p:val>
                                        </p:tav>
                                        <p:tav tm="100000">
                                          <p:val>
                                            <p:strVal val="#ppt_x"/>
                                          </p:val>
                                        </p:tav>
                                      </p:tavLst>
                                    </p:anim>
                                    <p:anim calcmode="lin" valueType="num">
                                      <p:cBhvr additive="base">
                                        <p:cTn id="23" dur="500" fill="hold"/>
                                        <p:tgtEl>
                                          <p:spTgt spid="8"/>
                                        </p:tgtEl>
                                        <p:attrNameLst>
                                          <p:attrName>ppt_y</p:attrName>
                                        </p:attrNameLst>
                                      </p:cBhvr>
                                      <p:tavLst>
                                        <p:tav tm="0">
                                          <p:val>
                                            <p:strVal val="#ppt_y"/>
                                          </p:val>
                                        </p:tav>
                                        <p:tav tm="100000">
                                          <p:val>
                                            <p:strVal val="#ppt_y"/>
                                          </p:val>
                                        </p:tav>
                                      </p:tavLst>
                                    </p:anim>
                                  </p:childTnLst>
                                </p:cTn>
                              </p:par>
                              <p:par>
                                <p:cTn id="24" presetID="2" presetClass="entr" presetSubtype="2" fill="hold" nodeType="withEffect">
                                  <p:stCondLst>
                                    <p:cond delay="0"/>
                                  </p:stCondLst>
                                  <p:childTnLst>
                                    <p:set>
                                      <p:cBhvr>
                                        <p:cTn id="25" dur="1" fill="hold">
                                          <p:stCondLst>
                                            <p:cond delay="0"/>
                                          </p:stCondLst>
                                        </p:cTn>
                                        <p:tgtEl>
                                          <p:spTgt spid="9"/>
                                        </p:tgtEl>
                                        <p:attrNameLst>
                                          <p:attrName>style.visibility</p:attrName>
                                        </p:attrNameLst>
                                      </p:cBhvr>
                                      <p:to>
                                        <p:strVal val="visible"/>
                                      </p:to>
                                    </p:set>
                                    <p:anim calcmode="lin" valueType="num">
                                      <p:cBhvr additive="base">
                                        <p:cTn id="26" dur="500" fill="hold"/>
                                        <p:tgtEl>
                                          <p:spTgt spid="9"/>
                                        </p:tgtEl>
                                        <p:attrNameLst>
                                          <p:attrName>ppt_x</p:attrName>
                                        </p:attrNameLst>
                                      </p:cBhvr>
                                      <p:tavLst>
                                        <p:tav tm="0">
                                          <p:val>
                                            <p:strVal val="1+#ppt_w/2"/>
                                          </p:val>
                                        </p:tav>
                                        <p:tav tm="100000">
                                          <p:val>
                                            <p:strVal val="#ppt_x"/>
                                          </p:val>
                                        </p:tav>
                                      </p:tavLst>
                                    </p:anim>
                                    <p:anim calcmode="lin" valueType="num">
                                      <p:cBhvr additive="base">
                                        <p:cTn id="27"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2">
                                            <p:txEl>
                                              <p:pRg st="0" end="0"/>
                                            </p:txEl>
                                          </p:spTgt>
                                        </p:tgtEl>
                                        <p:attrNameLst>
                                          <p:attrName>style.visibility</p:attrName>
                                        </p:attrNameLst>
                                      </p:cBhvr>
                                      <p:to>
                                        <p:strVal val="visible"/>
                                      </p:to>
                                    </p:set>
                                    <p:animEffect transition="in" filter="barn(inVertical)">
                                      <p:cBhvr>
                                        <p:cTn id="32" dur="500"/>
                                        <p:tgtEl>
                                          <p:spTgt spid="2">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2">
                                            <p:txEl>
                                              <p:pRg st="1" end="1"/>
                                            </p:txEl>
                                          </p:spTgt>
                                        </p:tgtEl>
                                        <p:attrNameLst>
                                          <p:attrName>style.visibility</p:attrName>
                                        </p:attrNameLst>
                                      </p:cBhvr>
                                      <p:to>
                                        <p:strVal val="visible"/>
                                      </p:to>
                                    </p:set>
                                    <p:animEffect transition="in" filter="barn(inVertical)">
                                      <p:cBhvr>
                                        <p:cTn id="37" dur="500"/>
                                        <p:tgtEl>
                                          <p:spTgt spid="2">
                                            <p:txEl>
                                              <p:pRg st="1" end="1"/>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2">
                                            <p:txEl>
                                              <p:pRg st="2" end="2"/>
                                            </p:txEl>
                                          </p:spTgt>
                                        </p:tgtEl>
                                        <p:attrNameLst>
                                          <p:attrName>style.visibility</p:attrName>
                                        </p:attrNameLst>
                                      </p:cBhvr>
                                      <p:to>
                                        <p:strVal val="visible"/>
                                      </p:to>
                                    </p:set>
                                    <p:animEffect transition="in" filter="barn(inVertical)">
                                      <p:cBhvr>
                                        <p:cTn id="42"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64">
            <a:extLst>
              <a:ext uri="{FF2B5EF4-FFF2-40B4-BE49-F238E27FC236}">
                <a16:creationId xmlns:a16="http://schemas.microsoft.com/office/drawing/2014/main" id="{81EE3945-7B9C-4844-AAC9-1F18A7B89641}"/>
              </a:ext>
            </a:extLst>
          </p:cNvPr>
          <p:cNvSpPr txBox="1">
            <a:spLocks noChangeArrowheads="1"/>
          </p:cNvSpPr>
          <p:nvPr/>
        </p:nvSpPr>
        <p:spPr bwMode="auto">
          <a:xfrm>
            <a:off x="1956657" y="2284101"/>
            <a:ext cx="8278687"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1" hangingPunct="1">
              <a:spcBef>
                <a:spcPct val="50000"/>
              </a:spcBef>
            </a:pPr>
            <a:r>
              <a:rPr lang="en-US" sz="8000" b="1">
                <a:solidFill>
                  <a:srgbClr val="E17611"/>
                </a:solidFill>
                <a:latin typeface="UTM Cooper Black" panose="02040603050506020204" pitchFamily="18" charset="0"/>
                <a:ea typeface="微软雅黑" panose="020B0503020204020204" pitchFamily="34" charset="-122"/>
              </a:rPr>
              <a:t>HỌC TỐT!</a:t>
            </a:r>
            <a:endParaRPr lang="en-US" sz="8000" b="1" dirty="0">
              <a:solidFill>
                <a:srgbClr val="E17611"/>
              </a:solidFill>
              <a:latin typeface="UTM Cooper Black" panose="02040603050506020204" pitchFamily="18" charset="0"/>
              <a:ea typeface="微软雅黑" panose="020B0503020204020204" pitchFamily="34" charset="-122"/>
            </a:endParaRPr>
          </a:p>
        </p:txBody>
      </p:sp>
      <p:sp>
        <p:nvSpPr>
          <p:cNvPr id="3" name="文本框 1">
            <a:extLst>
              <a:ext uri="{FF2B5EF4-FFF2-40B4-BE49-F238E27FC236}">
                <a16:creationId xmlns:a16="http://schemas.microsoft.com/office/drawing/2014/main" id="{95DAFD0A-FF70-44FD-B7BB-F83E4F9AB60E}"/>
              </a:ext>
            </a:extLst>
          </p:cNvPr>
          <p:cNvSpPr txBox="1"/>
          <p:nvPr/>
        </p:nvSpPr>
        <p:spPr>
          <a:xfrm>
            <a:off x="-381000" y="1390403"/>
            <a:ext cx="12954000" cy="923330"/>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altLang="zh-CN" sz="5400" b="1">
                <a:solidFill>
                  <a:srgbClr val="276E2F"/>
                </a:solidFill>
                <a:latin typeface="UTM Cooper Black" panose="02040603050506020204" pitchFamily="18" charset="0"/>
                <a:ea typeface="微软雅黑" panose="020B0503020204020204" pitchFamily="34" charset="-122"/>
              </a:rPr>
              <a:t>CHÚC CÁC EM</a:t>
            </a:r>
            <a:endParaRPr lang="zh-CN" altLang="en-US" sz="5400" b="1" dirty="0">
              <a:solidFill>
                <a:srgbClr val="276E2F"/>
              </a:solidFill>
              <a:latin typeface="UTM Cooper Black" panose="02040603050506020204" pitchFamily="18" charset="0"/>
              <a:ea typeface="微软雅黑" panose="020B0503020204020204" pitchFamily="34" charset="-122"/>
            </a:endParaRPr>
          </a:p>
        </p:txBody>
      </p:sp>
      <p:sp>
        <p:nvSpPr>
          <p:cNvPr id="4" name="TextBox 3">
            <a:extLst>
              <a:ext uri="{FF2B5EF4-FFF2-40B4-BE49-F238E27FC236}">
                <a16:creationId xmlns:a16="http://schemas.microsoft.com/office/drawing/2014/main" id="{68BC59EE-1AA2-484A-9820-7F515D49510C}"/>
              </a:ext>
            </a:extLst>
          </p:cNvPr>
          <p:cNvSpPr txBox="1"/>
          <p:nvPr/>
        </p:nvSpPr>
        <p:spPr>
          <a:xfrm>
            <a:off x="4667470" y="3805862"/>
            <a:ext cx="5196798" cy="646331"/>
          </a:xfrm>
          <a:prstGeom prst="rect">
            <a:avLst/>
          </a:prstGeom>
          <a:noFill/>
        </p:spPr>
        <p:txBody>
          <a:bodyPr wrap="square" rtlCol="0">
            <a:spAutoFit/>
          </a:bodyPr>
          <a:lstStyle/>
          <a:p>
            <a:pPr algn="ctr"/>
            <a:r>
              <a:rPr lang="en-US" sz="3600">
                <a:solidFill>
                  <a:srgbClr val="AD521E"/>
                </a:solidFill>
                <a:latin typeface="UTM Habano" panose="02040603050506020204" pitchFamily="18" charset="0"/>
              </a:rPr>
              <a:t>Thực hiện: EduFive</a:t>
            </a:r>
          </a:p>
        </p:txBody>
      </p:sp>
      <p:pic>
        <p:nvPicPr>
          <p:cNvPr id="5" name="Picture 4">
            <a:extLst>
              <a:ext uri="{FF2B5EF4-FFF2-40B4-BE49-F238E27FC236}">
                <a16:creationId xmlns:a16="http://schemas.microsoft.com/office/drawing/2014/main" id="{3BCB2F8F-245F-4561-BE33-3310145A4D26}"/>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4778" b="43000" l="9381" r="20701"/>
                    </a14:imgEffect>
                  </a14:imgLayer>
                </a14:imgProps>
              </a:ext>
              <a:ext uri="{28A0092B-C50C-407E-A947-70E740481C1C}">
                <a14:useLocalDpi xmlns:a14="http://schemas.microsoft.com/office/drawing/2010/main" val="0"/>
              </a:ext>
            </a:extLst>
          </a:blip>
          <a:srcRect l="7966" r="77884" b="52222"/>
          <a:stretch/>
        </p:blipFill>
        <p:spPr>
          <a:xfrm>
            <a:off x="287452" y="3419611"/>
            <a:ext cx="1693748" cy="4046174"/>
          </a:xfrm>
          <a:prstGeom prst="rect">
            <a:avLst/>
          </a:prstGeom>
        </p:spPr>
      </p:pic>
      <p:pic>
        <p:nvPicPr>
          <p:cNvPr id="6" name="Picture 5">
            <a:extLst>
              <a:ext uri="{FF2B5EF4-FFF2-40B4-BE49-F238E27FC236}">
                <a16:creationId xmlns:a16="http://schemas.microsoft.com/office/drawing/2014/main" id="{7453255E-40AC-4B77-9673-A9A932E049BB}"/>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54392" b="95165" l="29818" r="43044">
                        <a14:foregroundMark x1="32782" y1="54392" x2="39681" y2="57534"/>
                        <a14:foregroundMark x1="30331" y1="74134" x2="30331" y2="74134"/>
                        <a14:foregroundMark x1="30331" y1="74134" x2="30331" y2="74134"/>
                        <a14:foregroundMark x1="42075" y1="72280" x2="42075" y2="72280"/>
                        <a14:foregroundMark x1="42360" y1="72603" x2="42360" y2="72603"/>
                      </a14:backgroundRemoval>
                    </a14:imgEffect>
                  </a14:imgLayer>
                </a14:imgProps>
              </a:ext>
              <a:ext uri="{28A0092B-C50C-407E-A947-70E740481C1C}">
                <a14:useLocalDpi xmlns:a14="http://schemas.microsoft.com/office/drawing/2010/main" val="0"/>
              </a:ext>
            </a:extLst>
          </a:blip>
          <a:srcRect l="28189" t="52132" r="55302"/>
          <a:stretch/>
        </p:blipFill>
        <p:spPr>
          <a:xfrm>
            <a:off x="8947828" y="3786812"/>
            <a:ext cx="1832881" cy="3760138"/>
          </a:xfrm>
          <a:prstGeom prst="rect">
            <a:avLst/>
          </a:prstGeom>
        </p:spPr>
      </p:pic>
      <p:pic>
        <p:nvPicPr>
          <p:cNvPr id="7" name="图形 14">
            <a:extLst>
              <a:ext uri="{FF2B5EF4-FFF2-40B4-BE49-F238E27FC236}">
                <a16:creationId xmlns:a16="http://schemas.microsoft.com/office/drawing/2014/main" id="{99EF96A8-9419-4B83-A4E4-1DE0F07C10C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0" y="6398561"/>
            <a:ext cx="12192000" cy="1007778"/>
          </a:xfrm>
          <a:prstGeom prst="rect">
            <a:avLst/>
          </a:prstGeom>
        </p:spPr>
      </p:pic>
    </p:spTree>
    <p:extLst>
      <p:ext uri="{BB962C8B-B14F-4D97-AF65-F5344CB8AC3E}">
        <p14:creationId xmlns:p14="http://schemas.microsoft.com/office/powerpoint/2010/main" val="1143768332"/>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14:presetBounceEnd="40000">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14:bounceEnd="40000">
                                          <p:cBhvr additive="base">
                                            <p:cTn id="11" dur="1250" fill="hold"/>
                                            <p:tgtEl>
                                              <p:spTgt spid="3"/>
                                            </p:tgtEl>
                                            <p:attrNameLst>
                                              <p:attrName>ppt_x</p:attrName>
                                            </p:attrNameLst>
                                          </p:cBhvr>
                                          <p:tavLst>
                                            <p:tav tm="0">
                                              <p:val>
                                                <p:strVal val="0-#ppt_w/2"/>
                                              </p:val>
                                            </p:tav>
                                            <p:tav tm="100000">
                                              <p:val>
                                                <p:strVal val="#ppt_x"/>
                                              </p:val>
                                            </p:tav>
                                          </p:tavLst>
                                        </p:anim>
                                        <p:anim calcmode="lin" valueType="num" p14:bounceEnd="40000">
                                          <p:cBhvr additive="base">
                                            <p:cTn id="12" dur="1250" fill="hold"/>
                                            <p:tgtEl>
                                              <p:spTgt spid="3"/>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14:presetBounceEnd="40000">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14:bounceEnd="40000">
                                          <p:cBhvr additive="base">
                                            <p:cTn id="15" dur="1250" fill="hold"/>
                                            <p:tgtEl>
                                              <p:spTgt spid="2"/>
                                            </p:tgtEl>
                                            <p:attrNameLst>
                                              <p:attrName>ppt_x</p:attrName>
                                            </p:attrNameLst>
                                          </p:cBhvr>
                                          <p:tavLst>
                                            <p:tav tm="0">
                                              <p:val>
                                                <p:strVal val="1+#ppt_w/2"/>
                                              </p:val>
                                            </p:tav>
                                            <p:tav tm="100000">
                                              <p:val>
                                                <p:strVal val="#ppt_x"/>
                                              </p:val>
                                            </p:tav>
                                          </p:tavLst>
                                        </p:anim>
                                        <p:anim calcmode="lin" valueType="num" p14:bounceEnd="40000">
                                          <p:cBhvr additive="base">
                                            <p:cTn id="16" dur="1250" fill="hold"/>
                                            <p:tgtEl>
                                              <p:spTgt spid="2"/>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14:presetBounceEnd="40000">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14:bounceEnd="40000">
                                          <p:cBhvr additive="base">
                                            <p:cTn id="19" dur="1250" fill="hold"/>
                                            <p:tgtEl>
                                              <p:spTgt spid="4"/>
                                            </p:tgtEl>
                                            <p:attrNameLst>
                                              <p:attrName>ppt_x</p:attrName>
                                            </p:attrNameLst>
                                          </p:cBhvr>
                                          <p:tavLst>
                                            <p:tav tm="0">
                                              <p:val>
                                                <p:strVal val="0-#ppt_w/2"/>
                                              </p:val>
                                            </p:tav>
                                            <p:tav tm="100000">
                                              <p:val>
                                                <p:strVal val="#ppt_x"/>
                                              </p:val>
                                            </p:tav>
                                          </p:tavLst>
                                        </p:anim>
                                        <p:anim calcmode="lin" valueType="num" p14:bounceEnd="40000">
                                          <p:cBhvr additive="base">
                                            <p:cTn id="20" dur="1250" fill="hold"/>
                                            <p:tgtEl>
                                              <p:spTgt spid="4"/>
                                            </p:tgtEl>
                                            <p:attrNameLst>
                                              <p:attrName>ppt_y</p:attrName>
                                            </p:attrNameLst>
                                          </p:cBhvr>
                                          <p:tavLst>
                                            <p:tav tm="0">
                                              <p:val>
                                                <p:strVal val="#ppt_y"/>
                                              </p:val>
                                            </p:tav>
                                            <p:tav tm="100000">
                                              <p:val>
                                                <p:strVal val="#ppt_y"/>
                                              </p:val>
                                            </p:tav>
                                          </p:tavLst>
                                        </p:anim>
                                      </p:childTnLst>
                                    </p:cTn>
                                  </p:par>
                                  <p:par>
                                    <p:cTn id="21" presetID="2" presetClass="entr" presetSubtype="8" fill="hold" nodeType="with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additive="base">
                                            <p:cTn id="23" dur="500" fill="hold"/>
                                            <p:tgtEl>
                                              <p:spTgt spid="5"/>
                                            </p:tgtEl>
                                            <p:attrNameLst>
                                              <p:attrName>ppt_x</p:attrName>
                                            </p:attrNameLst>
                                          </p:cBhvr>
                                          <p:tavLst>
                                            <p:tav tm="0">
                                              <p:val>
                                                <p:strVal val="0-#ppt_w/2"/>
                                              </p:val>
                                            </p:tav>
                                            <p:tav tm="100000">
                                              <p:val>
                                                <p:strVal val="#ppt_x"/>
                                              </p:val>
                                            </p:tav>
                                          </p:tavLst>
                                        </p:anim>
                                        <p:anim calcmode="lin" valueType="num">
                                          <p:cBhvr additive="base">
                                            <p:cTn id="24" dur="500" fill="hold"/>
                                            <p:tgtEl>
                                              <p:spTgt spid="5"/>
                                            </p:tgtEl>
                                            <p:attrNameLst>
                                              <p:attrName>ppt_y</p:attrName>
                                            </p:attrNameLst>
                                          </p:cBhvr>
                                          <p:tavLst>
                                            <p:tav tm="0">
                                              <p:val>
                                                <p:strVal val="#ppt_y"/>
                                              </p:val>
                                            </p:tav>
                                            <p:tav tm="100000">
                                              <p:val>
                                                <p:strVal val="#ppt_y"/>
                                              </p:val>
                                            </p:tav>
                                          </p:tavLst>
                                        </p:anim>
                                      </p:childTnLst>
                                    </p:cTn>
                                  </p:par>
                                  <p:par>
                                    <p:cTn id="25" presetID="2" presetClass="entr" presetSubtype="2"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500" fill="hold"/>
                                            <p:tgtEl>
                                              <p:spTgt spid="6"/>
                                            </p:tgtEl>
                                            <p:attrNameLst>
                                              <p:attrName>ppt_x</p:attrName>
                                            </p:attrNameLst>
                                          </p:cBhvr>
                                          <p:tavLst>
                                            <p:tav tm="0">
                                              <p:val>
                                                <p:strVal val="1+#ppt_w/2"/>
                                              </p:val>
                                            </p:tav>
                                            <p:tav tm="100000">
                                              <p:val>
                                                <p:strVal val="#ppt_x"/>
                                              </p:val>
                                            </p:tav>
                                          </p:tavLst>
                                        </p:anim>
                                        <p:anim calcmode="lin" valueType="num">
                                          <p:cBhvr additive="base">
                                            <p:cTn id="28"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6" presetClass="emph" presetSubtype="0" autoRev="1" fill="hold" grpId="1" nodeType="clickEffect">
                                      <p:stCondLst>
                                        <p:cond delay="0"/>
                                      </p:stCondLst>
                                      <p:childTnLst>
                                        <p:animScale>
                                          <p:cBhvr>
                                            <p:cTn id="32" dur="2000" fill="hold"/>
                                            <p:tgtEl>
                                              <p:spTgt spid="2"/>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p:bldP spid="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1250" fill="hold"/>
                                            <p:tgtEl>
                                              <p:spTgt spid="3"/>
                                            </p:tgtEl>
                                            <p:attrNameLst>
                                              <p:attrName>ppt_x</p:attrName>
                                            </p:attrNameLst>
                                          </p:cBhvr>
                                          <p:tavLst>
                                            <p:tav tm="0">
                                              <p:val>
                                                <p:strVal val="0-#ppt_w/2"/>
                                              </p:val>
                                            </p:tav>
                                            <p:tav tm="100000">
                                              <p:val>
                                                <p:strVal val="#ppt_x"/>
                                              </p:val>
                                            </p:tav>
                                          </p:tavLst>
                                        </p:anim>
                                        <p:anim calcmode="lin" valueType="num">
                                          <p:cBhvr additive="base">
                                            <p:cTn id="12" dur="1250" fill="hold"/>
                                            <p:tgtEl>
                                              <p:spTgt spid="3"/>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1250" fill="hold"/>
                                            <p:tgtEl>
                                              <p:spTgt spid="2"/>
                                            </p:tgtEl>
                                            <p:attrNameLst>
                                              <p:attrName>ppt_x</p:attrName>
                                            </p:attrNameLst>
                                          </p:cBhvr>
                                          <p:tavLst>
                                            <p:tav tm="0">
                                              <p:val>
                                                <p:strVal val="1+#ppt_w/2"/>
                                              </p:val>
                                            </p:tav>
                                            <p:tav tm="100000">
                                              <p:val>
                                                <p:strVal val="#ppt_x"/>
                                              </p:val>
                                            </p:tav>
                                          </p:tavLst>
                                        </p:anim>
                                        <p:anim calcmode="lin" valueType="num">
                                          <p:cBhvr additive="base">
                                            <p:cTn id="16" dur="1250" fill="hold"/>
                                            <p:tgtEl>
                                              <p:spTgt spid="2"/>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1250" fill="hold"/>
                                            <p:tgtEl>
                                              <p:spTgt spid="4"/>
                                            </p:tgtEl>
                                            <p:attrNameLst>
                                              <p:attrName>ppt_x</p:attrName>
                                            </p:attrNameLst>
                                          </p:cBhvr>
                                          <p:tavLst>
                                            <p:tav tm="0">
                                              <p:val>
                                                <p:strVal val="0-#ppt_w/2"/>
                                              </p:val>
                                            </p:tav>
                                            <p:tav tm="100000">
                                              <p:val>
                                                <p:strVal val="#ppt_x"/>
                                              </p:val>
                                            </p:tav>
                                          </p:tavLst>
                                        </p:anim>
                                        <p:anim calcmode="lin" valueType="num">
                                          <p:cBhvr additive="base">
                                            <p:cTn id="20" dur="1250" fill="hold"/>
                                            <p:tgtEl>
                                              <p:spTgt spid="4"/>
                                            </p:tgtEl>
                                            <p:attrNameLst>
                                              <p:attrName>ppt_y</p:attrName>
                                            </p:attrNameLst>
                                          </p:cBhvr>
                                          <p:tavLst>
                                            <p:tav tm="0">
                                              <p:val>
                                                <p:strVal val="#ppt_y"/>
                                              </p:val>
                                            </p:tav>
                                            <p:tav tm="100000">
                                              <p:val>
                                                <p:strVal val="#ppt_y"/>
                                              </p:val>
                                            </p:tav>
                                          </p:tavLst>
                                        </p:anim>
                                      </p:childTnLst>
                                    </p:cTn>
                                  </p:par>
                                  <p:par>
                                    <p:cTn id="21" presetID="2" presetClass="entr" presetSubtype="8" fill="hold" nodeType="with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additive="base">
                                            <p:cTn id="23" dur="500" fill="hold"/>
                                            <p:tgtEl>
                                              <p:spTgt spid="5"/>
                                            </p:tgtEl>
                                            <p:attrNameLst>
                                              <p:attrName>ppt_x</p:attrName>
                                            </p:attrNameLst>
                                          </p:cBhvr>
                                          <p:tavLst>
                                            <p:tav tm="0">
                                              <p:val>
                                                <p:strVal val="0-#ppt_w/2"/>
                                              </p:val>
                                            </p:tav>
                                            <p:tav tm="100000">
                                              <p:val>
                                                <p:strVal val="#ppt_x"/>
                                              </p:val>
                                            </p:tav>
                                          </p:tavLst>
                                        </p:anim>
                                        <p:anim calcmode="lin" valueType="num">
                                          <p:cBhvr additive="base">
                                            <p:cTn id="24" dur="500" fill="hold"/>
                                            <p:tgtEl>
                                              <p:spTgt spid="5"/>
                                            </p:tgtEl>
                                            <p:attrNameLst>
                                              <p:attrName>ppt_y</p:attrName>
                                            </p:attrNameLst>
                                          </p:cBhvr>
                                          <p:tavLst>
                                            <p:tav tm="0">
                                              <p:val>
                                                <p:strVal val="#ppt_y"/>
                                              </p:val>
                                            </p:tav>
                                            <p:tav tm="100000">
                                              <p:val>
                                                <p:strVal val="#ppt_y"/>
                                              </p:val>
                                            </p:tav>
                                          </p:tavLst>
                                        </p:anim>
                                      </p:childTnLst>
                                    </p:cTn>
                                  </p:par>
                                  <p:par>
                                    <p:cTn id="25" presetID="2" presetClass="entr" presetSubtype="2"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500" fill="hold"/>
                                            <p:tgtEl>
                                              <p:spTgt spid="6"/>
                                            </p:tgtEl>
                                            <p:attrNameLst>
                                              <p:attrName>ppt_x</p:attrName>
                                            </p:attrNameLst>
                                          </p:cBhvr>
                                          <p:tavLst>
                                            <p:tav tm="0">
                                              <p:val>
                                                <p:strVal val="1+#ppt_w/2"/>
                                              </p:val>
                                            </p:tav>
                                            <p:tav tm="100000">
                                              <p:val>
                                                <p:strVal val="#ppt_x"/>
                                              </p:val>
                                            </p:tav>
                                          </p:tavLst>
                                        </p:anim>
                                        <p:anim calcmode="lin" valueType="num">
                                          <p:cBhvr additive="base">
                                            <p:cTn id="28"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6" presetClass="emph" presetSubtype="0" autoRev="1" fill="hold" grpId="1" nodeType="clickEffect">
                                      <p:stCondLst>
                                        <p:cond delay="0"/>
                                      </p:stCondLst>
                                      <p:childTnLst>
                                        <p:animScale>
                                          <p:cBhvr>
                                            <p:cTn id="32" dur="2000" fill="hold"/>
                                            <p:tgtEl>
                                              <p:spTgt spid="2"/>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p:bldP spid="4" grpId="0"/>
        </p:bld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ext Box 4"/>
          <p:cNvSpPr txBox="1">
            <a:spLocks noChangeArrowheads="1"/>
          </p:cNvSpPr>
          <p:nvPr/>
        </p:nvSpPr>
        <p:spPr bwMode="auto">
          <a:xfrm>
            <a:off x="136834" y="181958"/>
            <a:ext cx="11918333" cy="6494085"/>
          </a:xfrm>
          <a:prstGeom prst="rect">
            <a:avLst/>
          </a:prstGeom>
          <a:solidFill>
            <a:schemeClr val="bg1"/>
          </a:solid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a:spAutoFit/>
          </a:bodyPr>
          <a:lstStyle/>
          <a:p>
            <a:pPr algn="just"/>
            <a:r>
              <a:rPr lang="vi-VN" sz="3200">
                <a:solidFill>
                  <a:srgbClr val="000000"/>
                </a:solidFill>
                <a:latin typeface="Times New Roman" panose="02020603050405020304" pitchFamily="18" charset="0"/>
                <a:cs typeface="Times New Roman" panose="02020603050405020304" pitchFamily="18" charset="0"/>
              </a:rPr>
              <a:t>     Già Rok xoa tay lên vết chém, khen:</a:t>
            </a:r>
          </a:p>
          <a:p>
            <a:pPr algn="just"/>
            <a:r>
              <a:rPr lang="vi-VN" sz="3200">
                <a:solidFill>
                  <a:srgbClr val="000000"/>
                </a:solidFill>
                <a:latin typeface="Times New Roman" panose="02020603050405020304" pitchFamily="18" charset="0"/>
                <a:cs typeface="Times New Roman" panose="02020603050405020304" pitchFamily="18" charset="0"/>
              </a:rPr>
              <a:t>- Tốt cái bụng đó, cô giáo ạ!</a:t>
            </a:r>
          </a:p>
          <a:p>
            <a:pPr algn="just"/>
            <a:r>
              <a:rPr lang="vi-VN" sz="3200">
                <a:solidFill>
                  <a:srgbClr val="000000"/>
                </a:solidFill>
                <a:latin typeface="Times New Roman" panose="02020603050405020304" pitchFamily="18" charset="0"/>
                <a:cs typeface="Times New Roman" panose="02020603050405020304" pitchFamily="18" charset="0"/>
              </a:rPr>
              <a:t>     Rồi giọng già vui hẳn lên:</a:t>
            </a:r>
          </a:p>
          <a:p>
            <a:pPr algn="just"/>
            <a:r>
              <a:rPr lang="vi-VN" sz="3200">
                <a:solidFill>
                  <a:srgbClr val="000000"/>
                </a:solidFill>
                <a:latin typeface="Times New Roman" panose="02020603050405020304" pitchFamily="18" charset="0"/>
                <a:cs typeface="Times New Roman" panose="02020603050405020304" pitchFamily="18" charset="0"/>
              </a:rPr>
              <a:t>- Bây giờ cho người già xem cái chữ của cô giáo đi!</a:t>
            </a:r>
          </a:p>
          <a:p>
            <a:pPr algn="just"/>
            <a:r>
              <a:rPr lang="vi-VN" sz="3200">
                <a:solidFill>
                  <a:srgbClr val="000000"/>
                </a:solidFill>
                <a:latin typeface="Times New Roman" panose="02020603050405020304" pitchFamily="18" charset="0"/>
                <a:cs typeface="Times New Roman" panose="02020603050405020304" pitchFamily="18" charset="0"/>
              </a:rPr>
              <a:t>     Bao nhiêu tiếng người cùng ùa theo:</a:t>
            </a:r>
          </a:p>
          <a:p>
            <a:pPr algn="just"/>
            <a:r>
              <a:rPr lang="vi-VN" sz="3200">
                <a:solidFill>
                  <a:srgbClr val="000000"/>
                </a:solidFill>
                <a:latin typeface="Times New Roman" panose="02020603050405020304" pitchFamily="18" charset="0"/>
                <a:cs typeface="Times New Roman" panose="02020603050405020304" pitchFamily="18" charset="0"/>
              </a:rPr>
              <a:t>- Phải đấy! Cô giáo cho lũ làng xem cái chữ nào!</a:t>
            </a:r>
          </a:p>
          <a:p>
            <a:pPr algn="just"/>
            <a:r>
              <a:rPr lang="vi-VN" sz="3200">
                <a:solidFill>
                  <a:srgbClr val="000000"/>
                </a:solidFill>
                <a:latin typeface="Times New Roman" panose="02020603050405020304" pitchFamily="18" charset="0"/>
                <a:cs typeface="Times New Roman" panose="02020603050405020304" pitchFamily="18" charset="0"/>
              </a:rPr>
              <a:t>     Y Hoa lấy trong gùi ra một trang giấy, trải lên sàn nhà. Mọi người im phăng phắc. Y Hoa nghe thấy rõ cả tiếng tim đập trong lồng ngực mình. Quỳ hai gối lên sàn, cô giáo viết thật to, thật đậm hai chữ: “Bác Hồ”. Y Hoa viết xong, bỗng bao nhiêu tiếng cùng hò reo:</a:t>
            </a:r>
          </a:p>
          <a:p>
            <a:pPr algn="just"/>
            <a:r>
              <a:rPr lang="vi-VN" sz="3200">
                <a:solidFill>
                  <a:srgbClr val="000000"/>
                </a:solidFill>
                <a:latin typeface="Times New Roman" panose="02020603050405020304" pitchFamily="18" charset="0"/>
                <a:cs typeface="Times New Roman" panose="02020603050405020304" pitchFamily="18" charset="0"/>
              </a:rPr>
              <a:t>- Ôi! Chữ cô giáo này! Nhìn kìa!</a:t>
            </a:r>
          </a:p>
          <a:p>
            <a:pPr algn="just"/>
            <a:r>
              <a:rPr lang="vi-VN" sz="3200">
                <a:solidFill>
                  <a:srgbClr val="000000"/>
                </a:solidFill>
                <a:latin typeface="Times New Roman" panose="02020603050405020304" pitchFamily="18" charset="0"/>
                <a:cs typeface="Times New Roman" panose="02020603050405020304" pitchFamily="18" charset="0"/>
              </a:rPr>
              <a:t>- A, chữ, chữ cô giáo!</a:t>
            </a:r>
          </a:p>
          <a:p>
            <a:pPr indent="7448550" algn="just"/>
            <a:r>
              <a:rPr lang="vi-VN" sz="3200" b="1" i="1">
                <a:solidFill>
                  <a:srgbClr val="000000"/>
                </a:solidFill>
                <a:latin typeface="Times New Roman" panose="02020603050405020304" pitchFamily="18" charset="0"/>
                <a:cs typeface="Times New Roman" panose="02020603050405020304" pitchFamily="18" charset="0"/>
              </a:rPr>
              <a:t>Theo </a:t>
            </a:r>
            <a:r>
              <a:rPr lang="en-US" sz="3200" b="1" i="1">
                <a:solidFill>
                  <a:srgbClr val="000000"/>
                </a:solidFill>
                <a:latin typeface="Times New Roman" panose="02020603050405020304" pitchFamily="18" charset="0"/>
                <a:cs typeface="Times New Roman" panose="02020603050405020304" pitchFamily="18" charset="0"/>
              </a:rPr>
              <a:t>Hà Đình Cẩn</a:t>
            </a:r>
          </a:p>
        </p:txBody>
      </p:sp>
      <p:pic>
        <p:nvPicPr>
          <p:cNvPr id="3" name="Picture 2">
            <a:extLst>
              <a:ext uri="{FF2B5EF4-FFF2-40B4-BE49-F238E27FC236}">
                <a16:creationId xmlns:a16="http://schemas.microsoft.com/office/drawing/2014/main" id="{C9012A58-477E-4997-BBC4-36A2AB91E5FC}"/>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4778" b="43000" l="9381" r="20701"/>
                    </a14:imgEffect>
                  </a14:imgLayer>
                </a14:imgProps>
              </a:ext>
              <a:ext uri="{28A0092B-C50C-407E-A947-70E740481C1C}">
                <a14:useLocalDpi xmlns:a14="http://schemas.microsoft.com/office/drawing/2010/main" val="0"/>
              </a:ext>
            </a:extLst>
          </a:blip>
          <a:srcRect l="7966" r="77884" b="52222"/>
          <a:stretch/>
        </p:blipFill>
        <p:spPr>
          <a:xfrm>
            <a:off x="-2667000" y="4114800"/>
            <a:ext cx="1371600" cy="3276599"/>
          </a:xfrm>
          <a:prstGeom prst="rect">
            <a:avLst/>
          </a:prstGeom>
        </p:spPr>
      </p:pic>
      <p:pic>
        <p:nvPicPr>
          <p:cNvPr id="6" name="Picture 5">
            <a:extLst>
              <a:ext uri="{FF2B5EF4-FFF2-40B4-BE49-F238E27FC236}">
                <a16:creationId xmlns:a16="http://schemas.microsoft.com/office/drawing/2014/main" id="{DD1E929F-CDC2-4CFC-AA46-35D1DA8006DB}"/>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54392" b="95165" l="29818" r="43044">
                        <a14:foregroundMark x1="32782" y1="54392" x2="39681" y2="57534"/>
                        <a14:foregroundMark x1="30331" y1="74134" x2="30331" y2="74134"/>
                        <a14:foregroundMark x1="30331" y1="74134" x2="30331" y2="74134"/>
                        <a14:foregroundMark x1="42075" y1="72280" x2="42075" y2="72280"/>
                        <a14:foregroundMark x1="42360" y1="72603" x2="42360" y2="72603"/>
                      </a14:backgroundRemoval>
                    </a14:imgEffect>
                  </a14:imgLayer>
                </a14:imgProps>
              </a:ext>
              <a:ext uri="{28A0092B-C50C-407E-A947-70E740481C1C}">
                <a14:useLocalDpi xmlns:a14="http://schemas.microsoft.com/office/drawing/2010/main" val="0"/>
              </a:ext>
            </a:extLst>
          </a:blip>
          <a:srcRect l="28189" t="52132" r="55302"/>
          <a:stretch/>
        </p:blipFill>
        <p:spPr>
          <a:xfrm>
            <a:off x="11418533" y="5440962"/>
            <a:ext cx="835733" cy="1714499"/>
          </a:xfrm>
          <a:prstGeom prst="rect">
            <a:avLst/>
          </a:prstGeom>
        </p:spPr>
      </p:pic>
    </p:spTree>
    <p:extLst>
      <p:ext uri="{BB962C8B-B14F-4D97-AF65-F5344CB8AC3E}">
        <p14:creationId xmlns:p14="http://schemas.microsoft.com/office/powerpoint/2010/main" val="25769211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2">
                                            <p:bg/>
                                          </p:spTgt>
                                        </p:tgtEl>
                                        <p:attrNameLst>
                                          <p:attrName>style.visibility</p:attrName>
                                        </p:attrNameLst>
                                      </p:cBhvr>
                                      <p:to>
                                        <p:strVal val="visible"/>
                                      </p:to>
                                    </p:set>
                                    <p:animEffect transition="in" filter="barn(inVertical)">
                                      <p:cBhvr>
                                        <p:cTn id="7" dur="500"/>
                                        <p:tgtEl>
                                          <p:spTgt spid="32">
                                            <p:bg/>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2">
                                            <p:txEl>
                                              <p:pRg st="0" end="0"/>
                                            </p:txEl>
                                          </p:spTgt>
                                        </p:tgtEl>
                                        <p:attrNameLst>
                                          <p:attrName>style.visibility</p:attrName>
                                        </p:attrNameLst>
                                      </p:cBhvr>
                                      <p:to>
                                        <p:strVal val="visible"/>
                                      </p:to>
                                    </p:set>
                                    <p:animEffect transition="in" filter="barn(inVertical)">
                                      <p:cBhvr>
                                        <p:cTn id="12" dur="500"/>
                                        <p:tgtEl>
                                          <p:spTgt spid="3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2">
                                            <p:txEl>
                                              <p:pRg st="1" end="1"/>
                                            </p:txEl>
                                          </p:spTgt>
                                        </p:tgtEl>
                                        <p:attrNameLst>
                                          <p:attrName>style.visibility</p:attrName>
                                        </p:attrNameLst>
                                      </p:cBhvr>
                                      <p:to>
                                        <p:strVal val="visible"/>
                                      </p:to>
                                    </p:set>
                                    <p:animEffect transition="in" filter="barn(inVertical)">
                                      <p:cBhvr>
                                        <p:cTn id="17" dur="500"/>
                                        <p:tgtEl>
                                          <p:spTgt spid="3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2">
                                            <p:txEl>
                                              <p:pRg st="2" end="2"/>
                                            </p:txEl>
                                          </p:spTgt>
                                        </p:tgtEl>
                                        <p:attrNameLst>
                                          <p:attrName>style.visibility</p:attrName>
                                        </p:attrNameLst>
                                      </p:cBhvr>
                                      <p:to>
                                        <p:strVal val="visible"/>
                                      </p:to>
                                    </p:set>
                                    <p:animEffect transition="in" filter="barn(inVertical)">
                                      <p:cBhvr>
                                        <p:cTn id="22" dur="500"/>
                                        <p:tgtEl>
                                          <p:spTgt spid="32">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32">
                                            <p:txEl>
                                              <p:pRg st="3" end="3"/>
                                            </p:txEl>
                                          </p:spTgt>
                                        </p:tgtEl>
                                        <p:attrNameLst>
                                          <p:attrName>style.visibility</p:attrName>
                                        </p:attrNameLst>
                                      </p:cBhvr>
                                      <p:to>
                                        <p:strVal val="visible"/>
                                      </p:to>
                                    </p:set>
                                    <p:animEffect transition="in" filter="barn(inVertical)">
                                      <p:cBhvr>
                                        <p:cTn id="27" dur="500"/>
                                        <p:tgtEl>
                                          <p:spTgt spid="32">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32">
                                            <p:txEl>
                                              <p:pRg st="4" end="4"/>
                                            </p:txEl>
                                          </p:spTgt>
                                        </p:tgtEl>
                                        <p:attrNameLst>
                                          <p:attrName>style.visibility</p:attrName>
                                        </p:attrNameLst>
                                      </p:cBhvr>
                                      <p:to>
                                        <p:strVal val="visible"/>
                                      </p:to>
                                    </p:set>
                                    <p:animEffect transition="in" filter="barn(inVertical)">
                                      <p:cBhvr>
                                        <p:cTn id="32" dur="500"/>
                                        <p:tgtEl>
                                          <p:spTgt spid="32">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32">
                                            <p:txEl>
                                              <p:pRg st="5" end="5"/>
                                            </p:txEl>
                                          </p:spTgt>
                                        </p:tgtEl>
                                        <p:attrNameLst>
                                          <p:attrName>style.visibility</p:attrName>
                                        </p:attrNameLst>
                                      </p:cBhvr>
                                      <p:to>
                                        <p:strVal val="visible"/>
                                      </p:to>
                                    </p:set>
                                    <p:animEffect transition="in" filter="barn(inVertical)">
                                      <p:cBhvr>
                                        <p:cTn id="37" dur="500"/>
                                        <p:tgtEl>
                                          <p:spTgt spid="32">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32">
                                            <p:txEl>
                                              <p:pRg st="6" end="6"/>
                                            </p:txEl>
                                          </p:spTgt>
                                        </p:tgtEl>
                                        <p:attrNameLst>
                                          <p:attrName>style.visibility</p:attrName>
                                        </p:attrNameLst>
                                      </p:cBhvr>
                                      <p:to>
                                        <p:strVal val="visible"/>
                                      </p:to>
                                    </p:set>
                                    <p:animEffect transition="in" filter="barn(inVertical)">
                                      <p:cBhvr>
                                        <p:cTn id="42" dur="500"/>
                                        <p:tgtEl>
                                          <p:spTgt spid="32">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32">
                                            <p:txEl>
                                              <p:pRg st="7" end="7"/>
                                            </p:txEl>
                                          </p:spTgt>
                                        </p:tgtEl>
                                        <p:attrNameLst>
                                          <p:attrName>style.visibility</p:attrName>
                                        </p:attrNameLst>
                                      </p:cBhvr>
                                      <p:to>
                                        <p:strVal val="visible"/>
                                      </p:to>
                                    </p:set>
                                    <p:animEffect transition="in" filter="barn(inVertical)">
                                      <p:cBhvr>
                                        <p:cTn id="47" dur="500"/>
                                        <p:tgtEl>
                                          <p:spTgt spid="32">
                                            <p:txEl>
                                              <p:pRg st="7" end="7"/>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32">
                                            <p:txEl>
                                              <p:pRg st="8" end="8"/>
                                            </p:txEl>
                                          </p:spTgt>
                                        </p:tgtEl>
                                        <p:attrNameLst>
                                          <p:attrName>style.visibility</p:attrName>
                                        </p:attrNameLst>
                                      </p:cBhvr>
                                      <p:to>
                                        <p:strVal val="visible"/>
                                      </p:to>
                                    </p:set>
                                    <p:animEffect transition="in" filter="barn(inVertical)">
                                      <p:cBhvr>
                                        <p:cTn id="52" dur="500"/>
                                        <p:tgtEl>
                                          <p:spTgt spid="32">
                                            <p:txEl>
                                              <p:pRg st="8" end="8"/>
                                            </p:txEl>
                                          </p:spTgt>
                                        </p:tgtEl>
                                      </p:cBhvr>
                                    </p:animEffect>
                                  </p:childTnLst>
                                </p:cTn>
                              </p:par>
                            </p:childTnLst>
                          </p:cTn>
                        </p:par>
                        <p:par>
                          <p:cTn id="53" fill="hold">
                            <p:stCondLst>
                              <p:cond delay="500"/>
                            </p:stCondLst>
                            <p:childTnLst>
                              <p:par>
                                <p:cTn id="54" presetID="16" presetClass="entr" presetSubtype="21" fill="hold" nodeType="afterEffect">
                                  <p:stCondLst>
                                    <p:cond delay="0"/>
                                  </p:stCondLst>
                                  <p:childTnLst>
                                    <p:set>
                                      <p:cBhvr>
                                        <p:cTn id="55" dur="1" fill="hold">
                                          <p:stCondLst>
                                            <p:cond delay="0"/>
                                          </p:stCondLst>
                                        </p:cTn>
                                        <p:tgtEl>
                                          <p:spTgt spid="32">
                                            <p:txEl>
                                              <p:pRg st="9" end="9"/>
                                            </p:txEl>
                                          </p:spTgt>
                                        </p:tgtEl>
                                        <p:attrNameLst>
                                          <p:attrName>style.visibility</p:attrName>
                                        </p:attrNameLst>
                                      </p:cBhvr>
                                      <p:to>
                                        <p:strVal val="visible"/>
                                      </p:to>
                                    </p:set>
                                    <p:animEffect transition="in" filter="barn(inVertical)">
                                      <p:cBhvr>
                                        <p:cTn id="56" dur="500"/>
                                        <p:tgtEl>
                                          <p:spTgt spid="32">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uiExpand="1" build="p"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loud 8">
            <a:extLst>
              <a:ext uri="{FF2B5EF4-FFF2-40B4-BE49-F238E27FC236}">
                <a16:creationId xmlns:a16="http://schemas.microsoft.com/office/drawing/2014/main" id="{7E0EBA93-3C4C-4BF4-B647-2FCB0FFFA2D1}"/>
              </a:ext>
            </a:extLst>
          </p:cNvPr>
          <p:cNvSpPr/>
          <p:nvPr/>
        </p:nvSpPr>
        <p:spPr bwMode="auto">
          <a:xfrm>
            <a:off x="298515" y="244757"/>
            <a:ext cx="4114800" cy="1404744"/>
          </a:xfrm>
          <a:prstGeom prst="cloud">
            <a:avLst/>
          </a:prstGeom>
        </p:spPr>
        <p:style>
          <a:lnRef idx="1">
            <a:schemeClr val="accent1"/>
          </a:lnRef>
          <a:fillRef idx="2">
            <a:schemeClr val="accent1"/>
          </a:fillRef>
          <a:effectRef idx="1">
            <a:schemeClr val="accent1"/>
          </a:effectRef>
          <a:fontRef idx="minor">
            <a:schemeClr val="dk1"/>
          </a:fontRef>
        </p:style>
        <p:txBody>
          <a:bodyPr anchor="ctr"/>
          <a:lstStyle/>
          <a:p>
            <a:pPr algn="ctr">
              <a:defRPr/>
            </a:pPr>
            <a:endParaRPr lang="en-US"/>
          </a:p>
        </p:txBody>
      </p:sp>
      <p:sp>
        <p:nvSpPr>
          <p:cNvPr id="13321" name="Text Box 18">
            <a:extLst>
              <a:ext uri="{FF2B5EF4-FFF2-40B4-BE49-F238E27FC236}">
                <a16:creationId xmlns:a16="http://schemas.microsoft.com/office/drawing/2014/main" id="{AED85228-27D9-4A06-BD59-868E7B4B14E9}"/>
              </a:ext>
            </a:extLst>
          </p:cNvPr>
          <p:cNvSpPr txBox="1">
            <a:spLocks noChangeArrowheads="1"/>
          </p:cNvSpPr>
          <p:nvPr/>
        </p:nvSpPr>
        <p:spPr bwMode="auto">
          <a:xfrm>
            <a:off x="453146" y="611793"/>
            <a:ext cx="4114800" cy="64633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lnSpc>
                <a:spcPct val="100000"/>
              </a:lnSpc>
              <a:spcBef>
                <a:spcPct val="50000"/>
              </a:spcBef>
              <a:buFontTx/>
              <a:buNone/>
            </a:pPr>
            <a:r>
              <a:rPr lang="en-US" altLang="en-US" sz="3600" b="1">
                <a:solidFill>
                  <a:srgbClr val="FF0000"/>
                </a:solidFill>
                <a:latin typeface="Times New Roman" panose="02020603050405020304" pitchFamily="18" charset="0"/>
              </a:rPr>
              <a:t>Chia đoạn: 4 đoạn</a:t>
            </a:r>
          </a:p>
        </p:txBody>
      </p:sp>
      <p:pic>
        <p:nvPicPr>
          <p:cNvPr id="11" name="Picture 10">
            <a:extLst>
              <a:ext uri="{FF2B5EF4-FFF2-40B4-BE49-F238E27FC236}">
                <a16:creationId xmlns:a16="http://schemas.microsoft.com/office/drawing/2014/main" id="{F3EE5F06-6024-426A-90FC-FEA1052B3273}"/>
              </a:ext>
            </a:extLst>
          </p:cNvPr>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77459" t="2752" r="8094" b="57257"/>
          <a:stretch/>
        </p:blipFill>
        <p:spPr>
          <a:xfrm flipH="1">
            <a:off x="-282121" y="1283260"/>
            <a:ext cx="2885168" cy="5650380"/>
          </a:xfrm>
          <a:prstGeom prst="rect">
            <a:avLst/>
          </a:prstGeom>
        </p:spPr>
      </p:pic>
      <p:grpSp>
        <p:nvGrpSpPr>
          <p:cNvPr id="15" name="Group 14">
            <a:extLst>
              <a:ext uri="{FF2B5EF4-FFF2-40B4-BE49-F238E27FC236}">
                <a16:creationId xmlns:a16="http://schemas.microsoft.com/office/drawing/2014/main" id="{16BA9EFE-A604-455C-82DC-B6FBD87202B8}"/>
              </a:ext>
            </a:extLst>
          </p:cNvPr>
          <p:cNvGrpSpPr/>
          <p:nvPr/>
        </p:nvGrpSpPr>
        <p:grpSpPr>
          <a:xfrm>
            <a:off x="4800600" y="4204050"/>
            <a:ext cx="7131985" cy="1228844"/>
            <a:chOff x="2617106" y="3899391"/>
            <a:chExt cx="9244369" cy="1228844"/>
          </a:xfrm>
        </p:grpSpPr>
        <p:sp>
          <p:nvSpPr>
            <p:cNvPr id="16" name="Freeform: Shape 15">
              <a:extLst>
                <a:ext uri="{FF2B5EF4-FFF2-40B4-BE49-F238E27FC236}">
                  <a16:creationId xmlns:a16="http://schemas.microsoft.com/office/drawing/2014/main" id="{88BB7768-892A-4601-B3BE-01DB70980BDD}"/>
                </a:ext>
              </a:extLst>
            </p:cNvPr>
            <p:cNvSpPr/>
            <p:nvPr/>
          </p:nvSpPr>
          <p:spPr>
            <a:xfrm>
              <a:off x="2617106" y="3899391"/>
              <a:ext cx="9136744" cy="1228844"/>
            </a:xfrm>
            <a:custGeom>
              <a:avLst/>
              <a:gdLst>
                <a:gd name="connsiteX0" fmla="*/ 0 w 9136744"/>
                <a:gd name="connsiteY0" fmla="*/ 0 h 1228844"/>
                <a:gd name="connsiteX1" fmla="*/ 9136744 w 9136744"/>
                <a:gd name="connsiteY1" fmla="*/ 0 h 1228844"/>
                <a:gd name="connsiteX2" fmla="*/ 9136744 w 9136744"/>
                <a:gd name="connsiteY2" fmla="*/ 614422 h 1228844"/>
                <a:gd name="connsiteX3" fmla="*/ 9136744 w 9136744"/>
                <a:gd name="connsiteY3" fmla="*/ 1228844 h 1228844"/>
                <a:gd name="connsiteX4" fmla="*/ 0 w 9136744"/>
                <a:gd name="connsiteY4" fmla="*/ 1228844 h 1228844"/>
                <a:gd name="connsiteX5" fmla="*/ 0 w 9136744"/>
                <a:gd name="connsiteY5" fmla="*/ 1108633 h 1228844"/>
                <a:gd name="connsiteX6" fmla="*/ 6992 w 9136744"/>
                <a:gd name="connsiteY6" fmla="*/ 1108633 h 1228844"/>
                <a:gd name="connsiteX7" fmla="*/ 512661 w 9136744"/>
                <a:gd name="connsiteY7" fmla="*/ 602964 h 1228844"/>
                <a:gd name="connsiteX8" fmla="*/ 6992 w 9136744"/>
                <a:gd name="connsiteY8" fmla="*/ 97295 h 1228844"/>
                <a:gd name="connsiteX9" fmla="*/ 0 w 9136744"/>
                <a:gd name="connsiteY9" fmla="*/ 97295 h 1228844"/>
                <a:gd name="connsiteX10" fmla="*/ 0 w 9136744"/>
                <a:gd name="connsiteY10" fmla="*/ 0 h 1228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36744" h="1228844">
                  <a:moveTo>
                    <a:pt x="0" y="0"/>
                  </a:moveTo>
                  <a:lnTo>
                    <a:pt x="9136744" y="0"/>
                  </a:lnTo>
                  <a:lnTo>
                    <a:pt x="9136744" y="614422"/>
                  </a:lnTo>
                  <a:lnTo>
                    <a:pt x="9136744" y="1228844"/>
                  </a:lnTo>
                  <a:lnTo>
                    <a:pt x="0" y="1228844"/>
                  </a:lnTo>
                  <a:lnTo>
                    <a:pt x="0" y="1108633"/>
                  </a:lnTo>
                  <a:lnTo>
                    <a:pt x="6992" y="1108633"/>
                  </a:lnTo>
                  <a:lnTo>
                    <a:pt x="512661" y="602964"/>
                  </a:lnTo>
                  <a:lnTo>
                    <a:pt x="6992" y="97295"/>
                  </a:lnTo>
                  <a:lnTo>
                    <a:pt x="0" y="97295"/>
                  </a:lnTo>
                  <a:lnTo>
                    <a:pt x="0" y="0"/>
                  </a:lnTo>
                  <a:close/>
                </a:path>
              </a:pathLst>
            </a:custGeom>
            <a:solidFill>
              <a:srgbClr val="FFE699"/>
            </a:solidFill>
            <a:ln>
              <a:noFill/>
            </a:ln>
            <a:effectLst>
              <a:outerShdw blurRad="254000" dist="38100" dir="2700000" sx="101000" sy="101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3600">
                <a:solidFill>
                  <a:schemeClr val="tx1">
                    <a:lumMod val="85000"/>
                    <a:lumOff val="15000"/>
                  </a:schemeClr>
                </a:solidFill>
                <a:latin typeface="UVN Phuong Tay" panose="04040805070802020D02" pitchFamily="82" charset="0"/>
                <a:ea typeface="包图简圆体" panose="02010601030101010101" pitchFamily="2" charset="-122"/>
                <a:cs typeface="+mn-ea"/>
                <a:sym typeface="+mn-lt"/>
              </a:endParaRPr>
            </a:p>
          </p:txBody>
        </p:sp>
        <p:sp>
          <p:nvSpPr>
            <p:cNvPr id="17" name="TextBox 16">
              <a:extLst>
                <a:ext uri="{FF2B5EF4-FFF2-40B4-BE49-F238E27FC236}">
                  <a16:creationId xmlns:a16="http://schemas.microsoft.com/office/drawing/2014/main" id="{4B8A0C70-0492-4429-9CA0-C3EC164ED02D}"/>
                </a:ext>
              </a:extLst>
            </p:cNvPr>
            <p:cNvSpPr txBox="1"/>
            <p:nvPr/>
          </p:nvSpPr>
          <p:spPr>
            <a:xfrm>
              <a:off x="3294764" y="4138677"/>
              <a:ext cx="8566711" cy="646331"/>
            </a:xfrm>
            <a:prstGeom prst="rect">
              <a:avLst/>
            </a:prstGeom>
            <a:noFill/>
          </p:spPr>
          <p:txBody>
            <a:bodyPr wrap="square">
              <a:spAutoFit/>
            </a:bodyPr>
            <a:lstStyle/>
            <a:p>
              <a:pPr lvl="0"/>
              <a:r>
                <a:rPr lang="en-US" sz="3600">
                  <a:solidFill>
                    <a:srgbClr val="000000"/>
                  </a:solidFill>
                  <a:latin typeface="UVN Phuong Tay" panose="04040805070802020D02" pitchFamily="82" charset="0"/>
                </a:rPr>
                <a:t>Già Rok xoa tay ...xem cái chữ nào!</a:t>
              </a:r>
            </a:p>
          </p:txBody>
        </p:sp>
      </p:grpSp>
      <p:grpSp>
        <p:nvGrpSpPr>
          <p:cNvPr id="18" name="Group 17">
            <a:extLst>
              <a:ext uri="{FF2B5EF4-FFF2-40B4-BE49-F238E27FC236}">
                <a16:creationId xmlns:a16="http://schemas.microsoft.com/office/drawing/2014/main" id="{25AE02A0-9405-4105-9CB6-49086250F46A}"/>
              </a:ext>
            </a:extLst>
          </p:cNvPr>
          <p:cNvGrpSpPr/>
          <p:nvPr/>
        </p:nvGrpSpPr>
        <p:grpSpPr>
          <a:xfrm>
            <a:off x="4800600" y="1374715"/>
            <a:ext cx="7048953" cy="1228844"/>
            <a:chOff x="2617106" y="1247387"/>
            <a:chExt cx="9136744" cy="1228844"/>
          </a:xfrm>
        </p:grpSpPr>
        <p:sp>
          <p:nvSpPr>
            <p:cNvPr id="19" name="Freeform: Shape 18">
              <a:extLst>
                <a:ext uri="{FF2B5EF4-FFF2-40B4-BE49-F238E27FC236}">
                  <a16:creationId xmlns:a16="http://schemas.microsoft.com/office/drawing/2014/main" id="{13546C07-E736-45D2-91C2-3D2428BDA926}"/>
                </a:ext>
              </a:extLst>
            </p:cNvPr>
            <p:cNvSpPr/>
            <p:nvPr/>
          </p:nvSpPr>
          <p:spPr>
            <a:xfrm>
              <a:off x="2617106" y="1247387"/>
              <a:ext cx="9136744" cy="1228844"/>
            </a:xfrm>
            <a:custGeom>
              <a:avLst/>
              <a:gdLst>
                <a:gd name="connsiteX0" fmla="*/ 0 w 9136744"/>
                <a:gd name="connsiteY0" fmla="*/ 0 h 1228844"/>
                <a:gd name="connsiteX1" fmla="*/ 9136744 w 9136744"/>
                <a:gd name="connsiteY1" fmla="*/ 0 h 1228844"/>
                <a:gd name="connsiteX2" fmla="*/ 9136744 w 9136744"/>
                <a:gd name="connsiteY2" fmla="*/ 614422 h 1228844"/>
                <a:gd name="connsiteX3" fmla="*/ 9136744 w 9136744"/>
                <a:gd name="connsiteY3" fmla="*/ 1228844 h 1228844"/>
                <a:gd name="connsiteX4" fmla="*/ 0 w 9136744"/>
                <a:gd name="connsiteY4" fmla="*/ 1228844 h 1228844"/>
                <a:gd name="connsiteX5" fmla="*/ 0 w 9136744"/>
                <a:gd name="connsiteY5" fmla="*/ 1108633 h 1228844"/>
                <a:gd name="connsiteX6" fmla="*/ 6992 w 9136744"/>
                <a:gd name="connsiteY6" fmla="*/ 1108633 h 1228844"/>
                <a:gd name="connsiteX7" fmla="*/ 512661 w 9136744"/>
                <a:gd name="connsiteY7" fmla="*/ 602964 h 1228844"/>
                <a:gd name="connsiteX8" fmla="*/ 6992 w 9136744"/>
                <a:gd name="connsiteY8" fmla="*/ 97295 h 1228844"/>
                <a:gd name="connsiteX9" fmla="*/ 0 w 9136744"/>
                <a:gd name="connsiteY9" fmla="*/ 97295 h 1228844"/>
                <a:gd name="connsiteX10" fmla="*/ 0 w 9136744"/>
                <a:gd name="connsiteY10" fmla="*/ 0 h 1228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36744" h="1228844">
                  <a:moveTo>
                    <a:pt x="0" y="0"/>
                  </a:moveTo>
                  <a:lnTo>
                    <a:pt x="9136744" y="0"/>
                  </a:lnTo>
                  <a:lnTo>
                    <a:pt x="9136744" y="614422"/>
                  </a:lnTo>
                  <a:lnTo>
                    <a:pt x="9136744" y="1228844"/>
                  </a:lnTo>
                  <a:lnTo>
                    <a:pt x="0" y="1228844"/>
                  </a:lnTo>
                  <a:lnTo>
                    <a:pt x="0" y="1108633"/>
                  </a:lnTo>
                  <a:lnTo>
                    <a:pt x="6992" y="1108633"/>
                  </a:lnTo>
                  <a:lnTo>
                    <a:pt x="512661" y="602964"/>
                  </a:lnTo>
                  <a:lnTo>
                    <a:pt x="6992" y="97295"/>
                  </a:lnTo>
                  <a:lnTo>
                    <a:pt x="0" y="97295"/>
                  </a:lnTo>
                  <a:lnTo>
                    <a:pt x="0" y="0"/>
                  </a:lnTo>
                  <a:close/>
                </a:path>
              </a:pathLst>
            </a:custGeom>
            <a:solidFill>
              <a:srgbClr val="FFDDE2"/>
            </a:solidFill>
            <a:ln>
              <a:noFill/>
            </a:ln>
            <a:effectLst>
              <a:outerShdw blurRad="254000" dist="38100" dir="2700000" sx="101000" sy="101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3600">
                <a:solidFill>
                  <a:schemeClr val="tx1">
                    <a:lumMod val="85000"/>
                    <a:lumOff val="15000"/>
                  </a:schemeClr>
                </a:solidFill>
                <a:latin typeface="UVN Phuong Tay" panose="04040805070802020D02" pitchFamily="82" charset="0"/>
                <a:ea typeface="包图简圆体" panose="02010601030101010101" pitchFamily="2" charset="-122"/>
                <a:cs typeface="+mn-ea"/>
                <a:sym typeface="+mn-lt"/>
              </a:endParaRPr>
            </a:p>
          </p:txBody>
        </p:sp>
        <p:sp>
          <p:nvSpPr>
            <p:cNvPr id="20" name="TextBox 19">
              <a:extLst>
                <a:ext uri="{FF2B5EF4-FFF2-40B4-BE49-F238E27FC236}">
                  <a16:creationId xmlns:a16="http://schemas.microsoft.com/office/drawing/2014/main" id="{DCB4E0A5-E946-4A52-8604-D637FFA4CCED}"/>
                </a:ext>
              </a:extLst>
            </p:cNvPr>
            <p:cNvSpPr txBox="1"/>
            <p:nvPr/>
          </p:nvSpPr>
          <p:spPr>
            <a:xfrm>
              <a:off x="3276841" y="1468552"/>
              <a:ext cx="8477009" cy="646331"/>
            </a:xfrm>
            <a:prstGeom prst="rect">
              <a:avLst/>
            </a:prstGeom>
            <a:noFill/>
          </p:spPr>
          <p:txBody>
            <a:bodyPr wrap="square">
              <a:spAutoFit/>
            </a:bodyPr>
            <a:lstStyle/>
            <a:p>
              <a:pPr algn="just">
                <a:defRPr/>
              </a:pPr>
              <a:r>
                <a:rPr lang="en-US" sz="3600">
                  <a:solidFill>
                    <a:srgbClr val="000000"/>
                  </a:solidFill>
                  <a:latin typeface="UVN Phuong Tay" panose="04040805070802020D02" pitchFamily="82" charset="0"/>
                </a:rPr>
                <a:t>Từ đầu… dành cho khách quý.</a:t>
              </a:r>
              <a:r>
                <a:rPr lang="vi-VN" sz="3600">
                  <a:solidFill>
                    <a:srgbClr val="000000"/>
                  </a:solidFill>
                </a:rPr>
                <a:t>  </a:t>
              </a:r>
              <a:endParaRPr lang="en-US" sz="3600">
                <a:solidFill>
                  <a:srgbClr val="000000"/>
                </a:solidFill>
                <a:latin typeface="UVN Phuong Tay" panose="04040805070802020D02" pitchFamily="82" charset="0"/>
              </a:endParaRPr>
            </a:p>
          </p:txBody>
        </p:sp>
      </p:grpSp>
      <p:grpSp>
        <p:nvGrpSpPr>
          <p:cNvPr id="21" name="Group 20">
            <a:extLst>
              <a:ext uri="{FF2B5EF4-FFF2-40B4-BE49-F238E27FC236}">
                <a16:creationId xmlns:a16="http://schemas.microsoft.com/office/drawing/2014/main" id="{485ED32E-D344-4918-A328-9D31A169D4B5}"/>
              </a:ext>
            </a:extLst>
          </p:cNvPr>
          <p:cNvGrpSpPr/>
          <p:nvPr/>
        </p:nvGrpSpPr>
        <p:grpSpPr>
          <a:xfrm>
            <a:off x="4800600" y="2776697"/>
            <a:ext cx="7189259" cy="1228844"/>
            <a:chOff x="2617106" y="2554931"/>
            <a:chExt cx="9318606" cy="1228844"/>
          </a:xfrm>
        </p:grpSpPr>
        <p:sp>
          <p:nvSpPr>
            <p:cNvPr id="22" name="Freeform: Shape 21">
              <a:extLst>
                <a:ext uri="{FF2B5EF4-FFF2-40B4-BE49-F238E27FC236}">
                  <a16:creationId xmlns:a16="http://schemas.microsoft.com/office/drawing/2014/main" id="{E4672D47-DF3A-4FE9-8BB6-35B05E89F172}"/>
                </a:ext>
              </a:extLst>
            </p:cNvPr>
            <p:cNvSpPr/>
            <p:nvPr/>
          </p:nvSpPr>
          <p:spPr>
            <a:xfrm>
              <a:off x="2617106" y="2554931"/>
              <a:ext cx="9136744" cy="1228844"/>
            </a:xfrm>
            <a:custGeom>
              <a:avLst/>
              <a:gdLst>
                <a:gd name="connsiteX0" fmla="*/ 0 w 9136744"/>
                <a:gd name="connsiteY0" fmla="*/ 0 h 1228844"/>
                <a:gd name="connsiteX1" fmla="*/ 9136744 w 9136744"/>
                <a:gd name="connsiteY1" fmla="*/ 0 h 1228844"/>
                <a:gd name="connsiteX2" fmla="*/ 9136744 w 9136744"/>
                <a:gd name="connsiteY2" fmla="*/ 614422 h 1228844"/>
                <a:gd name="connsiteX3" fmla="*/ 9136744 w 9136744"/>
                <a:gd name="connsiteY3" fmla="*/ 1228844 h 1228844"/>
                <a:gd name="connsiteX4" fmla="*/ 0 w 9136744"/>
                <a:gd name="connsiteY4" fmla="*/ 1228844 h 1228844"/>
                <a:gd name="connsiteX5" fmla="*/ 0 w 9136744"/>
                <a:gd name="connsiteY5" fmla="*/ 1108633 h 1228844"/>
                <a:gd name="connsiteX6" fmla="*/ 6992 w 9136744"/>
                <a:gd name="connsiteY6" fmla="*/ 1108633 h 1228844"/>
                <a:gd name="connsiteX7" fmla="*/ 512661 w 9136744"/>
                <a:gd name="connsiteY7" fmla="*/ 602964 h 1228844"/>
                <a:gd name="connsiteX8" fmla="*/ 6992 w 9136744"/>
                <a:gd name="connsiteY8" fmla="*/ 97295 h 1228844"/>
                <a:gd name="connsiteX9" fmla="*/ 0 w 9136744"/>
                <a:gd name="connsiteY9" fmla="*/ 97295 h 1228844"/>
                <a:gd name="connsiteX10" fmla="*/ 0 w 9136744"/>
                <a:gd name="connsiteY10" fmla="*/ 0 h 1228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36744" h="1228844">
                  <a:moveTo>
                    <a:pt x="0" y="0"/>
                  </a:moveTo>
                  <a:lnTo>
                    <a:pt x="9136744" y="0"/>
                  </a:lnTo>
                  <a:lnTo>
                    <a:pt x="9136744" y="614422"/>
                  </a:lnTo>
                  <a:lnTo>
                    <a:pt x="9136744" y="1228844"/>
                  </a:lnTo>
                  <a:lnTo>
                    <a:pt x="0" y="1228844"/>
                  </a:lnTo>
                  <a:lnTo>
                    <a:pt x="0" y="1108633"/>
                  </a:lnTo>
                  <a:lnTo>
                    <a:pt x="6992" y="1108633"/>
                  </a:lnTo>
                  <a:lnTo>
                    <a:pt x="512661" y="602964"/>
                  </a:lnTo>
                  <a:lnTo>
                    <a:pt x="6992" y="97295"/>
                  </a:lnTo>
                  <a:lnTo>
                    <a:pt x="0" y="97295"/>
                  </a:lnTo>
                  <a:lnTo>
                    <a:pt x="0" y="0"/>
                  </a:lnTo>
                  <a:close/>
                </a:path>
              </a:pathLst>
            </a:custGeom>
            <a:solidFill>
              <a:srgbClr val="BDD7EE"/>
            </a:solidFill>
            <a:ln>
              <a:noFill/>
            </a:ln>
            <a:effectLst>
              <a:outerShdw blurRad="254000" dist="38100" dir="2700000" sx="101000" sy="101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3600">
                <a:solidFill>
                  <a:schemeClr val="tx1">
                    <a:lumMod val="85000"/>
                    <a:lumOff val="15000"/>
                  </a:schemeClr>
                </a:solidFill>
                <a:latin typeface="UVN Phuong Tay" panose="04040805070802020D02" pitchFamily="82" charset="0"/>
                <a:ea typeface="包图简圆体" panose="02010601030101010101" pitchFamily="2" charset="-122"/>
                <a:cs typeface="+mn-ea"/>
                <a:sym typeface="+mn-lt"/>
              </a:endParaRPr>
            </a:p>
          </p:txBody>
        </p:sp>
        <p:sp>
          <p:nvSpPr>
            <p:cNvPr id="23" name="TextBox 22">
              <a:extLst>
                <a:ext uri="{FF2B5EF4-FFF2-40B4-BE49-F238E27FC236}">
                  <a16:creationId xmlns:a16="http://schemas.microsoft.com/office/drawing/2014/main" id="{0CDA42E4-966F-4BF2-8AC4-44C887650935}"/>
                </a:ext>
              </a:extLst>
            </p:cNvPr>
            <p:cNvSpPr txBox="1"/>
            <p:nvPr/>
          </p:nvSpPr>
          <p:spPr>
            <a:xfrm>
              <a:off x="3458703" y="2844583"/>
              <a:ext cx="8477009" cy="646331"/>
            </a:xfrm>
            <a:prstGeom prst="rect">
              <a:avLst/>
            </a:prstGeom>
            <a:noFill/>
          </p:spPr>
          <p:txBody>
            <a:bodyPr wrap="square">
              <a:spAutoFit/>
            </a:bodyPr>
            <a:lstStyle/>
            <a:p>
              <a:pPr lvl="0"/>
              <a:r>
                <a:rPr lang="en-US" sz="3600">
                  <a:solidFill>
                    <a:srgbClr val="000000"/>
                  </a:solidFill>
                  <a:latin typeface="UVN Phuong Tay" panose="04040805070802020D02" pitchFamily="82" charset="0"/>
                </a:rPr>
                <a:t>Y Hoa đến ... chém nhát dao.</a:t>
              </a:r>
            </a:p>
          </p:txBody>
        </p:sp>
      </p:grpSp>
      <p:grpSp>
        <p:nvGrpSpPr>
          <p:cNvPr id="24" name="Group 23">
            <a:extLst>
              <a:ext uri="{FF2B5EF4-FFF2-40B4-BE49-F238E27FC236}">
                <a16:creationId xmlns:a16="http://schemas.microsoft.com/office/drawing/2014/main" id="{0DFAF3A8-E4BE-4237-A07A-A16EA577FFD2}"/>
              </a:ext>
            </a:extLst>
          </p:cNvPr>
          <p:cNvGrpSpPr/>
          <p:nvPr/>
        </p:nvGrpSpPr>
        <p:grpSpPr>
          <a:xfrm>
            <a:off x="2700378" y="1476883"/>
            <a:ext cx="2580555" cy="1011338"/>
            <a:chOff x="102506" y="1349555"/>
            <a:chExt cx="2994933" cy="1011338"/>
          </a:xfrm>
        </p:grpSpPr>
        <p:sp>
          <p:nvSpPr>
            <p:cNvPr id="25" name="矩形 3">
              <a:extLst>
                <a:ext uri="{FF2B5EF4-FFF2-40B4-BE49-F238E27FC236}">
                  <a16:creationId xmlns:a16="http://schemas.microsoft.com/office/drawing/2014/main" id="{B6D16BFB-72E0-4A0E-B2C2-27FA61974AAE}"/>
                </a:ext>
              </a:extLst>
            </p:cNvPr>
            <p:cNvSpPr/>
            <p:nvPr/>
          </p:nvSpPr>
          <p:spPr>
            <a:xfrm>
              <a:off x="102506" y="1349555"/>
              <a:ext cx="2994933" cy="1011338"/>
            </a:xfrm>
            <a:prstGeom prst="homePlate">
              <a:avLst/>
            </a:prstGeom>
            <a:solidFill>
              <a:srgbClr val="FFDDE2"/>
            </a:solidFill>
            <a:ln>
              <a:noFill/>
            </a:ln>
            <a:effectLst>
              <a:outerShdw blurRad="254000" dist="38100" dir="2700000" sx="101000" sy="101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solidFill>
                  <a:schemeClr val="tx1">
                    <a:lumMod val="85000"/>
                    <a:lumOff val="15000"/>
                  </a:schemeClr>
                </a:solidFill>
                <a:latin typeface="UVN Phuong Tay" panose="04040805070802020D02" pitchFamily="82" charset="0"/>
                <a:ea typeface="包图简圆体" panose="02010601030101010101" pitchFamily="2" charset="-122"/>
                <a:cs typeface="+mn-ea"/>
                <a:sym typeface="+mn-lt"/>
              </a:endParaRPr>
            </a:p>
          </p:txBody>
        </p:sp>
        <p:sp>
          <p:nvSpPr>
            <p:cNvPr id="26" name="TextBox 25">
              <a:extLst>
                <a:ext uri="{FF2B5EF4-FFF2-40B4-BE49-F238E27FC236}">
                  <a16:creationId xmlns:a16="http://schemas.microsoft.com/office/drawing/2014/main" id="{3DD8F6B8-5039-40E9-9ADF-4350526BF09F}"/>
                </a:ext>
              </a:extLst>
            </p:cNvPr>
            <p:cNvSpPr txBox="1"/>
            <p:nvPr/>
          </p:nvSpPr>
          <p:spPr>
            <a:xfrm>
              <a:off x="281668" y="1532059"/>
              <a:ext cx="2815771" cy="646331"/>
            </a:xfrm>
            <a:prstGeom prst="rect">
              <a:avLst/>
            </a:prstGeom>
            <a:noFill/>
          </p:spPr>
          <p:txBody>
            <a:bodyPr wrap="square">
              <a:spAutoFit/>
            </a:bodyPr>
            <a:lstStyle/>
            <a:p>
              <a:r>
                <a:rPr lang="en-US" sz="3600">
                  <a:solidFill>
                    <a:srgbClr val="7030A0"/>
                  </a:solidFill>
                  <a:latin typeface="UVN Phuong Tay" panose="04040805070802020D02" pitchFamily="82" charset="0"/>
                </a:rPr>
                <a:t>Đoạn 1:</a:t>
              </a:r>
            </a:p>
          </p:txBody>
        </p:sp>
      </p:grpSp>
      <p:grpSp>
        <p:nvGrpSpPr>
          <p:cNvPr id="27" name="Group 26">
            <a:extLst>
              <a:ext uri="{FF2B5EF4-FFF2-40B4-BE49-F238E27FC236}">
                <a16:creationId xmlns:a16="http://schemas.microsoft.com/office/drawing/2014/main" id="{6F97DD16-59B0-4F7D-B9E6-51256C89F6E5}"/>
              </a:ext>
            </a:extLst>
          </p:cNvPr>
          <p:cNvGrpSpPr/>
          <p:nvPr/>
        </p:nvGrpSpPr>
        <p:grpSpPr>
          <a:xfrm>
            <a:off x="2700378" y="2832980"/>
            <a:ext cx="2580555" cy="1113070"/>
            <a:chOff x="102506" y="2844294"/>
            <a:chExt cx="2994933" cy="991213"/>
          </a:xfrm>
          <a:solidFill>
            <a:srgbClr val="BDD7EE"/>
          </a:solidFill>
        </p:grpSpPr>
        <p:sp>
          <p:nvSpPr>
            <p:cNvPr id="28" name="矩形 3">
              <a:extLst>
                <a:ext uri="{FF2B5EF4-FFF2-40B4-BE49-F238E27FC236}">
                  <a16:creationId xmlns:a16="http://schemas.microsoft.com/office/drawing/2014/main" id="{D127C5E0-35E4-49F2-8C6F-8852D17DC323}"/>
                </a:ext>
              </a:extLst>
            </p:cNvPr>
            <p:cNvSpPr/>
            <p:nvPr/>
          </p:nvSpPr>
          <p:spPr>
            <a:xfrm>
              <a:off x="102506" y="2844294"/>
              <a:ext cx="2994933" cy="991213"/>
            </a:xfrm>
            <a:prstGeom prst="homePlate">
              <a:avLst/>
            </a:prstGeom>
            <a:grpFill/>
            <a:ln>
              <a:noFill/>
            </a:ln>
            <a:effectLst>
              <a:outerShdw blurRad="254000" dist="38100" dir="2700000" sx="101000" sy="101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solidFill>
                  <a:schemeClr val="tx1">
                    <a:lumMod val="85000"/>
                    <a:lumOff val="15000"/>
                  </a:schemeClr>
                </a:solidFill>
                <a:latin typeface="UVN Phuong Tay" panose="04040805070802020D02" pitchFamily="82" charset="0"/>
                <a:ea typeface="包图简圆体" panose="02010601030101010101" pitchFamily="2" charset="-122"/>
                <a:cs typeface="+mn-ea"/>
                <a:sym typeface="+mn-lt"/>
              </a:endParaRPr>
            </a:p>
          </p:txBody>
        </p:sp>
        <p:sp>
          <p:nvSpPr>
            <p:cNvPr id="29" name="TextBox 28">
              <a:extLst>
                <a:ext uri="{FF2B5EF4-FFF2-40B4-BE49-F238E27FC236}">
                  <a16:creationId xmlns:a16="http://schemas.microsoft.com/office/drawing/2014/main" id="{05F94E73-8667-43F5-A08A-C183363E4823}"/>
                </a:ext>
              </a:extLst>
            </p:cNvPr>
            <p:cNvSpPr txBox="1"/>
            <p:nvPr/>
          </p:nvSpPr>
          <p:spPr>
            <a:xfrm>
              <a:off x="281668" y="3016735"/>
              <a:ext cx="2815771" cy="575572"/>
            </a:xfrm>
            <a:prstGeom prst="rect">
              <a:avLst/>
            </a:prstGeom>
            <a:noFill/>
          </p:spPr>
          <p:txBody>
            <a:bodyPr wrap="square">
              <a:spAutoFit/>
            </a:bodyPr>
            <a:lstStyle/>
            <a:p>
              <a:r>
                <a:rPr lang="en-US" sz="3600">
                  <a:solidFill>
                    <a:srgbClr val="7030A0"/>
                  </a:solidFill>
                  <a:latin typeface="UVN Phuong Tay" panose="04040805070802020D02" pitchFamily="82" charset="0"/>
                </a:rPr>
                <a:t>Đoạn 2:</a:t>
              </a:r>
            </a:p>
          </p:txBody>
        </p:sp>
      </p:grpSp>
      <p:grpSp>
        <p:nvGrpSpPr>
          <p:cNvPr id="30" name="Group 29">
            <a:extLst>
              <a:ext uri="{FF2B5EF4-FFF2-40B4-BE49-F238E27FC236}">
                <a16:creationId xmlns:a16="http://schemas.microsoft.com/office/drawing/2014/main" id="{212E1906-0927-404B-877B-621E49CD2E0B}"/>
              </a:ext>
            </a:extLst>
          </p:cNvPr>
          <p:cNvGrpSpPr/>
          <p:nvPr/>
        </p:nvGrpSpPr>
        <p:grpSpPr>
          <a:xfrm>
            <a:off x="2700378" y="4290809"/>
            <a:ext cx="2580555" cy="1048040"/>
            <a:chOff x="102506" y="3941158"/>
            <a:chExt cx="2994933" cy="1048040"/>
          </a:xfrm>
          <a:solidFill>
            <a:srgbClr val="FFE699"/>
          </a:solidFill>
        </p:grpSpPr>
        <p:sp>
          <p:nvSpPr>
            <p:cNvPr id="31" name="矩形 3">
              <a:extLst>
                <a:ext uri="{FF2B5EF4-FFF2-40B4-BE49-F238E27FC236}">
                  <a16:creationId xmlns:a16="http://schemas.microsoft.com/office/drawing/2014/main" id="{1D076D40-3B39-42B6-A648-A3C2F25ECFF7}"/>
                </a:ext>
              </a:extLst>
            </p:cNvPr>
            <p:cNvSpPr/>
            <p:nvPr/>
          </p:nvSpPr>
          <p:spPr>
            <a:xfrm>
              <a:off x="102506" y="3941158"/>
              <a:ext cx="2994933" cy="1048040"/>
            </a:xfrm>
            <a:prstGeom prst="homePlate">
              <a:avLst/>
            </a:prstGeom>
            <a:grpFill/>
            <a:ln>
              <a:noFill/>
            </a:ln>
            <a:effectLst>
              <a:outerShdw blurRad="254000" dist="38100" dir="2700000" sx="101000" sy="101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solidFill>
                  <a:schemeClr val="tx1">
                    <a:lumMod val="85000"/>
                    <a:lumOff val="15000"/>
                  </a:schemeClr>
                </a:solidFill>
                <a:latin typeface="UVN Phuong Tay" panose="04040805070802020D02" pitchFamily="82" charset="0"/>
                <a:ea typeface="包图简圆体" panose="02010601030101010101" pitchFamily="2" charset="-122"/>
                <a:cs typeface="+mn-ea"/>
                <a:sym typeface="+mn-lt"/>
              </a:endParaRPr>
            </a:p>
          </p:txBody>
        </p:sp>
        <p:sp>
          <p:nvSpPr>
            <p:cNvPr id="32" name="TextBox 31">
              <a:extLst>
                <a:ext uri="{FF2B5EF4-FFF2-40B4-BE49-F238E27FC236}">
                  <a16:creationId xmlns:a16="http://schemas.microsoft.com/office/drawing/2014/main" id="{D4C234C5-989A-4EE9-ACB8-11DC6B3966CF}"/>
                </a:ext>
              </a:extLst>
            </p:cNvPr>
            <p:cNvSpPr txBox="1"/>
            <p:nvPr/>
          </p:nvSpPr>
          <p:spPr>
            <a:xfrm>
              <a:off x="281668" y="4142013"/>
              <a:ext cx="2815771" cy="646331"/>
            </a:xfrm>
            <a:prstGeom prst="rect">
              <a:avLst/>
            </a:prstGeom>
            <a:noFill/>
          </p:spPr>
          <p:txBody>
            <a:bodyPr wrap="square">
              <a:spAutoFit/>
            </a:bodyPr>
            <a:lstStyle/>
            <a:p>
              <a:r>
                <a:rPr lang="en-US" sz="3600">
                  <a:solidFill>
                    <a:srgbClr val="7030A0"/>
                  </a:solidFill>
                  <a:latin typeface="UVN Phuong Tay" panose="04040805070802020D02" pitchFamily="82" charset="0"/>
                </a:rPr>
                <a:t>Đoạn 3:</a:t>
              </a:r>
            </a:p>
          </p:txBody>
        </p:sp>
      </p:grpSp>
      <p:grpSp>
        <p:nvGrpSpPr>
          <p:cNvPr id="33" name="Group 32">
            <a:extLst>
              <a:ext uri="{FF2B5EF4-FFF2-40B4-BE49-F238E27FC236}">
                <a16:creationId xmlns:a16="http://schemas.microsoft.com/office/drawing/2014/main" id="{3536CBF2-0C12-4FA2-9F8A-21E8FBF42434}"/>
              </a:ext>
            </a:extLst>
          </p:cNvPr>
          <p:cNvGrpSpPr/>
          <p:nvPr/>
        </p:nvGrpSpPr>
        <p:grpSpPr>
          <a:xfrm>
            <a:off x="4800600" y="5593205"/>
            <a:ext cx="7048953" cy="1228844"/>
            <a:chOff x="2617106" y="5262262"/>
            <a:chExt cx="9136744" cy="1228844"/>
          </a:xfrm>
        </p:grpSpPr>
        <p:sp>
          <p:nvSpPr>
            <p:cNvPr id="34" name="Freeform: Shape 33">
              <a:extLst>
                <a:ext uri="{FF2B5EF4-FFF2-40B4-BE49-F238E27FC236}">
                  <a16:creationId xmlns:a16="http://schemas.microsoft.com/office/drawing/2014/main" id="{ECA8432E-5AB2-4B6B-8D16-341B6BDDA76E}"/>
                </a:ext>
              </a:extLst>
            </p:cNvPr>
            <p:cNvSpPr/>
            <p:nvPr/>
          </p:nvSpPr>
          <p:spPr>
            <a:xfrm>
              <a:off x="2617106" y="5262262"/>
              <a:ext cx="9136744" cy="1228844"/>
            </a:xfrm>
            <a:custGeom>
              <a:avLst/>
              <a:gdLst>
                <a:gd name="connsiteX0" fmla="*/ 0 w 9136744"/>
                <a:gd name="connsiteY0" fmla="*/ 0 h 1228844"/>
                <a:gd name="connsiteX1" fmla="*/ 9136744 w 9136744"/>
                <a:gd name="connsiteY1" fmla="*/ 0 h 1228844"/>
                <a:gd name="connsiteX2" fmla="*/ 9136744 w 9136744"/>
                <a:gd name="connsiteY2" fmla="*/ 614422 h 1228844"/>
                <a:gd name="connsiteX3" fmla="*/ 9136744 w 9136744"/>
                <a:gd name="connsiteY3" fmla="*/ 1228844 h 1228844"/>
                <a:gd name="connsiteX4" fmla="*/ 0 w 9136744"/>
                <a:gd name="connsiteY4" fmla="*/ 1228844 h 1228844"/>
                <a:gd name="connsiteX5" fmla="*/ 0 w 9136744"/>
                <a:gd name="connsiteY5" fmla="*/ 1108633 h 1228844"/>
                <a:gd name="connsiteX6" fmla="*/ 6992 w 9136744"/>
                <a:gd name="connsiteY6" fmla="*/ 1108633 h 1228844"/>
                <a:gd name="connsiteX7" fmla="*/ 512661 w 9136744"/>
                <a:gd name="connsiteY7" fmla="*/ 602964 h 1228844"/>
                <a:gd name="connsiteX8" fmla="*/ 6992 w 9136744"/>
                <a:gd name="connsiteY8" fmla="*/ 97295 h 1228844"/>
                <a:gd name="connsiteX9" fmla="*/ 0 w 9136744"/>
                <a:gd name="connsiteY9" fmla="*/ 97295 h 1228844"/>
                <a:gd name="connsiteX10" fmla="*/ 0 w 9136744"/>
                <a:gd name="connsiteY10" fmla="*/ 0 h 1228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36744" h="1228844">
                  <a:moveTo>
                    <a:pt x="0" y="0"/>
                  </a:moveTo>
                  <a:lnTo>
                    <a:pt x="9136744" y="0"/>
                  </a:lnTo>
                  <a:lnTo>
                    <a:pt x="9136744" y="614422"/>
                  </a:lnTo>
                  <a:lnTo>
                    <a:pt x="9136744" y="1228844"/>
                  </a:lnTo>
                  <a:lnTo>
                    <a:pt x="0" y="1228844"/>
                  </a:lnTo>
                  <a:lnTo>
                    <a:pt x="0" y="1108633"/>
                  </a:lnTo>
                  <a:lnTo>
                    <a:pt x="6992" y="1108633"/>
                  </a:lnTo>
                  <a:lnTo>
                    <a:pt x="512661" y="602964"/>
                  </a:lnTo>
                  <a:lnTo>
                    <a:pt x="6992" y="97295"/>
                  </a:lnTo>
                  <a:lnTo>
                    <a:pt x="0" y="97295"/>
                  </a:lnTo>
                  <a:lnTo>
                    <a:pt x="0" y="0"/>
                  </a:lnTo>
                  <a:close/>
                </a:path>
              </a:pathLst>
            </a:custGeom>
            <a:solidFill>
              <a:srgbClr val="C5E0B4"/>
            </a:solidFill>
            <a:ln>
              <a:noFill/>
            </a:ln>
            <a:effectLst>
              <a:outerShdw blurRad="254000" dist="38100" dir="2700000" sx="101000" sy="101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3600">
                <a:solidFill>
                  <a:schemeClr val="tx1">
                    <a:lumMod val="85000"/>
                    <a:lumOff val="15000"/>
                  </a:schemeClr>
                </a:solidFill>
                <a:latin typeface="UVN Phuong Tay" panose="04040805070802020D02" pitchFamily="82" charset="0"/>
                <a:ea typeface="包图简圆体" panose="02010601030101010101" pitchFamily="2" charset="-122"/>
                <a:cs typeface="+mn-ea"/>
                <a:sym typeface="+mn-lt"/>
              </a:endParaRPr>
            </a:p>
          </p:txBody>
        </p:sp>
        <p:sp>
          <p:nvSpPr>
            <p:cNvPr id="35" name="TextBox 34">
              <a:extLst>
                <a:ext uri="{FF2B5EF4-FFF2-40B4-BE49-F238E27FC236}">
                  <a16:creationId xmlns:a16="http://schemas.microsoft.com/office/drawing/2014/main" id="{91489E33-729F-41C3-B412-49AE8339A6C7}"/>
                </a:ext>
              </a:extLst>
            </p:cNvPr>
            <p:cNvSpPr txBox="1"/>
            <p:nvPr/>
          </p:nvSpPr>
          <p:spPr>
            <a:xfrm>
              <a:off x="3258273" y="5489380"/>
              <a:ext cx="8477009" cy="646331"/>
            </a:xfrm>
            <a:prstGeom prst="rect">
              <a:avLst/>
            </a:prstGeom>
            <a:noFill/>
          </p:spPr>
          <p:txBody>
            <a:bodyPr wrap="square">
              <a:spAutoFit/>
            </a:bodyPr>
            <a:lstStyle/>
            <a:p>
              <a:pPr lvl="0"/>
              <a:r>
                <a:rPr lang="en-US" sz="3600">
                  <a:solidFill>
                    <a:srgbClr val="000000"/>
                  </a:solidFill>
                  <a:latin typeface="UVN Phuong Tay" panose="04040805070802020D02" pitchFamily="82" charset="0"/>
                </a:rPr>
                <a:t>Phần còn lại.</a:t>
              </a:r>
            </a:p>
          </p:txBody>
        </p:sp>
      </p:grpSp>
      <p:grpSp>
        <p:nvGrpSpPr>
          <p:cNvPr id="36" name="Group 35">
            <a:extLst>
              <a:ext uri="{FF2B5EF4-FFF2-40B4-BE49-F238E27FC236}">
                <a16:creationId xmlns:a16="http://schemas.microsoft.com/office/drawing/2014/main" id="{7F8CB0A4-0457-4601-A947-9BF29826D362}"/>
              </a:ext>
            </a:extLst>
          </p:cNvPr>
          <p:cNvGrpSpPr/>
          <p:nvPr/>
        </p:nvGrpSpPr>
        <p:grpSpPr>
          <a:xfrm>
            <a:off x="2700378" y="5683607"/>
            <a:ext cx="2580555" cy="1048040"/>
            <a:chOff x="102506" y="5263483"/>
            <a:chExt cx="2994933" cy="1048040"/>
          </a:xfrm>
          <a:solidFill>
            <a:srgbClr val="C5E0B4"/>
          </a:solidFill>
        </p:grpSpPr>
        <p:sp>
          <p:nvSpPr>
            <p:cNvPr id="37" name="矩形 3">
              <a:extLst>
                <a:ext uri="{FF2B5EF4-FFF2-40B4-BE49-F238E27FC236}">
                  <a16:creationId xmlns:a16="http://schemas.microsoft.com/office/drawing/2014/main" id="{E3B4B1C5-A68A-4652-A485-4337BF67856F}"/>
                </a:ext>
              </a:extLst>
            </p:cNvPr>
            <p:cNvSpPr/>
            <p:nvPr/>
          </p:nvSpPr>
          <p:spPr>
            <a:xfrm>
              <a:off x="102506" y="5263483"/>
              <a:ext cx="2994933" cy="1048040"/>
            </a:xfrm>
            <a:prstGeom prst="homePlate">
              <a:avLst/>
            </a:prstGeom>
            <a:grpFill/>
            <a:ln>
              <a:noFill/>
            </a:ln>
            <a:effectLst>
              <a:outerShdw blurRad="254000" dist="38100" dir="2700000" sx="101000" sy="101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solidFill>
                  <a:schemeClr val="tx1">
                    <a:lumMod val="85000"/>
                    <a:lumOff val="15000"/>
                  </a:schemeClr>
                </a:solidFill>
                <a:latin typeface="UVN Phuong Tay" panose="04040805070802020D02" pitchFamily="82" charset="0"/>
                <a:ea typeface="包图简圆体" panose="02010601030101010101" pitchFamily="2" charset="-122"/>
                <a:cs typeface="+mn-ea"/>
                <a:sym typeface="+mn-lt"/>
              </a:endParaRPr>
            </a:p>
          </p:txBody>
        </p:sp>
        <p:sp>
          <p:nvSpPr>
            <p:cNvPr id="38" name="TextBox 37">
              <a:extLst>
                <a:ext uri="{FF2B5EF4-FFF2-40B4-BE49-F238E27FC236}">
                  <a16:creationId xmlns:a16="http://schemas.microsoft.com/office/drawing/2014/main" id="{1AABDE03-5053-4E31-8098-6277237CB283}"/>
                </a:ext>
              </a:extLst>
            </p:cNvPr>
            <p:cNvSpPr txBox="1"/>
            <p:nvPr/>
          </p:nvSpPr>
          <p:spPr>
            <a:xfrm>
              <a:off x="281668" y="5464338"/>
              <a:ext cx="2815771" cy="646331"/>
            </a:xfrm>
            <a:prstGeom prst="rect">
              <a:avLst/>
            </a:prstGeom>
            <a:noFill/>
          </p:spPr>
          <p:txBody>
            <a:bodyPr wrap="square">
              <a:spAutoFit/>
            </a:bodyPr>
            <a:lstStyle/>
            <a:p>
              <a:r>
                <a:rPr lang="en-US" sz="3600">
                  <a:solidFill>
                    <a:srgbClr val="7030A0"/>
                  </a:solidFill>
                  <a:latin typeface="UVN Phuong Tay" panose="04040805070802020D02" pitchFamily="82" charset="0"/>
                </a:rPr>
                <a:t>Đoạn 4:</a:t>
              </a:r>
            </a:p>
          </p:txBody>
        </p:sp>
      </p:grpSp>
    </p:spTree>
    <p:extLst>
      <p:ext uri="{BB962C8B-B14F-4D97-AF65-F5344CB8AC3E}">
        <p14:creationId xmlns:p14="http://schemas.microsoft.com/office/powerpoint/2010/main" val="1704626393"/>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500" fill="hold"/>
                                            <p:tgtEl>
                                              <p:spTgt spid="9"/>
                                            </p:tgtEl>
                                            <p:attrNameLst>
                                              <p:attrName>ppt_w</p:attrName>
                                            </p:attrNameLst>
                                          </p:cBhvr>
                                          <p:tavLst>
                                            <p:tav tm="0">
                                              <p:val>
                                                <p:fltVal val="0"/>
                                              </p:val>
                                            </p:tav>
                                            <p:tav tm="100000">
                                              <p:val>
                                                <p:strVal val="#ppt_w"/>
                                              </p:val>
                                            </p:tav>
                                          </p:tavLst>
                                        </p:anim>
                                        <p:anim calcmode="lin" valueType="num">
                                          <p:cBhvr>
                                            <p:cTn id="14" dur="500" fill="hold"/>
                                            <p:tgtEl>
                                              <p:spTgt spid="9"/>
                                            </p:tgtEl>
                                            <p:attrNameLst>
                                              <p:attrName>ppt_h</p:attrName>
                                            </p:attrNameLst>
                                          </p:cBhvr>
                                          <p:tavLst>
                                            <p:tav tm="0">
                                              <p:val>
                                                <p:fltVal val="0"/>
                                              </p:val>
                                            </p:tav>
                                            <p:tav tm="100000">
                                              <p:val>
                                                <p:strVal val="#ppt_h"/>
                                              </p:val>
                                            </p:tav>
                                          </p:tavLst>
                                        </p:anim>
                                        <p:animEffect transition="in" filter="fade">
                                          <p:cBhvr>
                                            <p:cTn id="15" dur="500"/>
                                            <p:tgtEl>
                                              <p:spTgt spid="9"/>
                                            </p:tgtEl>
                                          </p:cBhvr>
                                        </p:animEffect>
                                      </p:childTnLst>
                                    </p:cTn>
                                  </p:par>
                                  <p:par>
                                    <p:cTn id="16" presetID="53" presetClass="entr" presetSubtype="16" fill="hold" grpId="0" nodeType="withEffect">
                                      <p:stCondLst>
                                        <p:cond delay="0"/>
                                      </p:stCondLst>
                                      <p:childTnLst>
                                        <p:set>
                                          <p:cBhvr>
                                            <p:cTn id="17" dur="1" fill="hold">
                                              <p:stCondLst>
                                                <p:cond delay="0"/>
                                              </p:stCondLst>
                                            </p:cTn>
                                            <p:tgtEl>
                                              <p:spTgt spid="13321"/>
                                            </p:tgtEl>
                                            <p:attrNameLst>
                                              <p:attrName>style.visibility</p:attrName>
                                            </p:attrNameLst>
                                          </p:cBhvr>
                                          <p:to>
                                            <p:strVal val="visible"/>
                                          </p:to>
                                        </p:set>
                                        <p:anim calcmode="lin" valueType="num">
                                          <p:cBhvr>
                                            <p:cTn id="18" dur="500" fill="hold"/>
                                            <p:tgtEl>
                                              <p:spTgt spid="13321"/>
                                            </p:tgtEl>
                                            <p:attrNameLst>
                                              <p:attrName>ppt_w</p:attrName>
                                            </p:attrNameLst>
                                          </p:cBhvr>
                                          <p:tavLst>
                                            <p:tav tm="0">
                                              <p:val>
                                                <p:fltVal val="0"/>
                                              </p:val>
                                            </p:tav>
                                            <p:tav tm="100000">
                                              <p:val>
                                                <p:strVal val="#ppt_w"/>
                                              </p:val>
                                            </p:tav>
                                          </p:tavLst>
                                        </p:anim>
                                        <p:anim calcmode="lin" valueType="num">
                                          <p:cBhvr>
                                            <p:cTn id="19" dur="500" fill="hold"/>
                                            <p:tgtEl>
                                              <p:spTgt spid="13321"/>
                                            </p:tgtEl>
                                            <p:attrNameLst>
                                              <p:attrName>ppt_h</p:attrName>
                                            </p:attrNameLst>
                                          </p:cBhvr>
                                          <p:tavLst>
                                            <p:tav tm="0">
                                              <p:val>
                                                <p:fltVal val="0"/>
                                              </p:val>
                                            </p:tav>
                                            <p:tav tm="100000">
                                              <p:val>
                                                <p:strVal val="#ppt_h"/>
                                              </p:val>
                                            </p:tav>
                                          </p:tavLst>
                                        </p:anim>
                                        <p:animEffect transition="in" filter="fade">
                                          <p:cBhvr>
                                            <p:cTn id="20" dur="500"/>
                                            <p:tgtEl>
                                              <p:spTgt spid="13321"/>
                                            </p:tgtEl>
                                          </p:cBhvr>
                                        </p:animEffect>
                                      </p:childTnLst>
                                    </p:cTn>
                                  </p:par>
                                </p:childTnLst>
                              </p:cTn>
                            </p:par>
                            <p:par>
                              <p:cTn id="21" fill="hold">
                                <p:stCondLst>
                                  <p:cond delay="500"/>
                                </p:stCondLst>
                                <p:childTnLst>
                                  <p:par>
                                    <p:cTn id="22" presetID="2" presetClass="entr" presetSubtype="8" accel="12000" fill="hold" nodeType="afterEffect" p14:presetBounceEnd="36000">
                                      <p:stCondLst>
                                        <p:cond delay="0"/>
                                      </p:stCondLst>
                                      <p:childTnLst>
                                        <p:set>
                                          <p:cBhvr>
                                            <p:cTn id="23" dur="1" fill="hold">
                                              <p:stCondLst>
                                                <p:cond delay="0"/>
                                              </p:stCondLst>
                                            </p:cTn>
                                            <p:tgtEl>
                                              <p:spTgt spid="24"/>
                                            </p:tgtEl>
                                            <p:attrNameLst>
                                              <p:attrName>style.visibility</p:attrName>
                                            </p:attrNameLst>
                                          </p:cBhvr>
                                          <p:to>
                                            <p:strVal val="visible"/>
                                          </p:to>
                                        </p:set>
                                        <p:anim calcmode="lin" valueType="num" p14:bounceEnd="36000">
                                          <p:cBhvr additive="base">
                                            <p:cTn id="24" dur="500" fill="hold"/>
                                            <p:tgtEl>
                                              <p:spTgt spid="24"/>
                                            </p:tgtEl>
                                            <p:attrNameLst>
                                              <p:attrName>ppt_x</p:attrName>
                                            </p:attrNameLst>
                                          </p:cBhvr>
                                          <p:tavLst>
                                            <p:tav tm="0">
                                              <p:val>
                                                <p:strVal val="0-#ppt_w/2"/>
                                              </p:val>
                                            </p:tav>
                                            <p:tav tm="100000">
                                              <p:val>
                                                <p:strVal val="#ppt_x"/>
                                              </p:val>
                                            </p:tav>
                                          </p:tavLst>
                                        </p:anim>
                                        <p:anim calcmode="lin" valueType="num" p14:bounceEnd="36000">
                                          <p:cBhvr additive="base">
                                            <p:cTn id="25" dur="500" fill="hold"/>
                                            <p:tgtEl>
                                              <p:spTgt spid="24"/>
                                            </p:tgtEl>
                                            <p:attrNameLst>
                                              <p:attrName>ppt_y</p:attrName>
                                            </p:attrNameLst>
                                          </p:cBhvr>
                                          <p:tavLst>
                                            <p:tav tm="0">
                                              <p:val>
                                                <p:strVal val="#ppt_y"/>
                                              </p:val>
                                            </p:tav>
                                            <p:tav tm="100000">
                                              <p:val>
                                                <p:strVal val="#ppt_y"/>
                                              </p:val>
                                            </p:tav>
                                          </p:tavLst>
                                        </p:anim>
                                      </p:childTnLst>
                                    </p:cTn>
                                  </p:par>
                                </p:childTnLst>
                              </p:cTn>
                            </p:par>
                            <p:par>
                              <p:cTn id="26" fill="hold">
                                <p:stCondLst>
                                  <p:cond delay="1000"/>
                                </p:stCondLst>
                                <p:childTnLst>
                                  <p:par>
                                    <p:cTn id="27" presetID="2" presetClass="entr" presetSubtype="8" accel="12000" fill="hold" nodeType="afterEffect" p14:presetBounceEnd="36000">
                                      <p:stCondLst>
                                        <p:cond delay="0"/>
                                      </p:stCondLst>
                                      <p:childTnLst>
                                        <p:set>
                                          <p:cBhvr>
                                            <p:cTn id="28" dur="1" fill="hold">
                                              <p:stCondLst>
                                                <p:cond delay="0"/>
                                              </p:stCondLst>
                                            </p:cTn>
                                            <p:tgtEl>
                                              <p:spTgt spid="27"/>
                                            </p:tgtEl>
                                            <p:attrNameLst>
                                              <p:attrName>style.visibility</p:attrName>
                                            </p:attrNameLst>
                                          </p:cBhvr>
                                          <p:to>
                                            <p:strVal val="visible"/>
                                          </p:to>
                                        </p:set>
                                        <p:anim calcmode="lin" valueType="num" p14:bounceEnd="36000">
                                          <p:cBhvr additive="base">
                                            <p:cTn id="29" dur="500" fill="hold"/>
                                            <p:tgtEl>
                                              <p:spTgt spid="27"/>
                                            </p:tgtEl>
                                            <p:attrNameLst>
                                              <p:attrName>ppt_x</p:attrName>
                                            </p:attrNameLst>
                                          </p:cBhvr>
                                          <p:tavLst>
                                            <p:tav tm="0">
                                              <p:val>
                                                <p:strVal val="0-#ppt_w/2"/>
                                              </p:val>
                                            </p:tav>
                                            <p:tav tm="100000">
                                              <p:val>
                                                <p:strVal val="#ppt_x"/>
                                              </p:val>
                                            </p:tav>
                                          </p:tavLst>
                                        </p:anim>
                                        <p:anim calcmode="lin" valueType="num" p14:bounceEnd="36000">
                                          <p:cBhvr additive="base">
                                            <p:cTn id="30" dur="500" fill="hold"/>
                                            <p:tgtEl>
                                              <p:spTgt spid="27"/>
                                            </p:tgtEl>
                                            <p:attrNameLst>
                                              <p:attrName>ppt_y</p:attrName>
                                            </p:attrNameLst>
                                          </p:cBhvr>
                                          <p:tavLst>
                                            <p:tav tm="0">
                                              <p:val>
                                                <p:strVal val="#ppt_y"/>
                                              </p:val>
                                            </p:tav>
                                            <p:tav tm="100000">
                                              <p:val>
                                                <p:strVal val="#ppt_y"/>
                                              </p:val>
                                            </p:tav>
                                          </p:tavLst>
                                        </p:anim>
                                      </p:childTnLst>
                                    </p:cTn>
                                  </p:par>
                                </p:childTnLst>
                              </p:cTn>
                            </p:par>
                            <p:par>
                              <p:cTn id="31" fill="hold">
                                <p:stCondLst>
                                  <p:cond delay="1500"/>
                                </p:stCondLst>
                                <p:childTnLst>
                                  <p:par>
                                    <p:cTn id="32" presetID="2" presetClass="entr" presetSubtype="8" accel="12000" fill="hold" nodeType="afterEffect" p14:presetBounceEnd="36000">
                                      <p:stCondLst>
                                        <p:cond delay="0"/>
                                      </p:stCondLst>
                                      <p:childTnLst>
                                        <p:set>
                                          <p:cBhvr>
                                            <p:cTn id="33" dur="1" fill="hold">
                                              <p:stCondLst>
                                                <p:cond delay="0"/>
                                              </p:stCondLst>
                                            </p:cTn>
                                            <p:tgtEl>
                                              <p:spTgt spid="30"/>
                                            </p:tgtEl>
                                            <p:attrNameLst>
                                              <p:attrName>style.visibility</p:attrName>
                                            </p:attrNameLst>
                                          </p:cBhvr>
                                          <p:to>
                                            <p:strVal val="visible"/>
                                          </p:to>
                                        </p:set>
                                        <p:anim calcmode="lin" valueType="num" p14:bounceEnd="36000">
                                          <p:cBhvr additive="base">
                                            <p:cTn id="34" dur="500" fill="hold"/>
                                            <p:tgtEl>
                                              <p:spTgt spid="30"/>
                                            </p:tgtEl>
                                            <p:attrNameLst>
                                              <p:attrName>ppt_x</p:attrName>
                                            </p:attrNameLst>
                                          </p:cBhvr>
                                          <p:tavLst>
                                            <p:tav tm="0">
                                              <p:val>
                                                <p:strVal val="0-#ppt_w/2"/>
                                              </p:val>
                                            </p:tav>
                                            <p:tav tm="100000">
                                              <p:val>
                                                <p:strVal val="#ppt_x"/>
                                              </p:val>
                                            </p:tav>
                                          </p:tavLst>
                                        </p:anim>
                                        <p:anim calcmode="lin" valueType="num" p14:bounceEnd="36000">
                                          <p:cBhvr additive="base">
                                            <p:cTn id="35" dur="500" fill="hold"/>
                                            <p:tgtEl>
                                              <p:spTgt spid="30"/>
                                            </p:tgtEl>
                                            <p:attrNameLst>
                                              <p:attrName>ppt_y</p:attrName>
                                            </p:attrNameLst>
                                          </p:cBhvr>
                                          <p:tavLst>
                                            <p:tav tm="0">
                                              <p:val>
                                                <p:strVal val="#ppt_y"/>
                                              </p:val>
                                            </p:tav>
                                            <p:tav tm="100000">
                                              <p:val>
                                                <p:strVal val="#ppt_y"/>
                                              </p:val>
                                            </p:tav>
                                          </p:tavLst>
                                        </p:anim>
                                      </p:childTnLst>
                                    </p:cTn>
                                  </p:par>
                                </p:childTnLst>
                              </p:cTn>
                            </p:par>
                            <p:par>
                              <p:cTn id="36" fill="hold">
                                <p:stCondLst>
                                  <p:cond delay="2000"/>
                                </p:stCondLst>
                                <p:childTnLst>
                                  <p:par>
                                    <p:cTn id="37" presetID="2" presetClass="entr" presetSubtype="8" accel="12000" fill="hold" nodeType="afterEffect" p14:presetBounceEnd="36000">
                                      <p:stCondLst>
                                        <p:cond delay="0"/>
                                      </p:stCondLst>
                                      <p:childTnLst>
                                        <p:set>
                                          <p:cBhvr>
                                            <p:cTn id="38" dur="1" fill="hold">
                                              <p:stCondLst>
                                                <p:cond delay="0"/>
                                              </p:stCondLst>
                                            </p:cTn>
                                            <p:tgtEl>
                                              <p:spTgt spid="36"/>
                                            </p:tgtEl>
                                            <p:attrNameLst>
                                              <p:attrName>style.visibility</p:attrName>
                                            </p:attrNameLst>
                                          </p:cBhvr>
                                          <p:to>
                                            <p:strVal val="visible"/>
                                          </p:to>
                                        </p:set>
                                        <p:anim calcmode="lin" valueType="num" p14:bounceEnd="36000">
                                          <p:cBhvr additive="base">
                                            <p:cTn id="39" dur="500" fill="hold"/>
                                            <p:tgtEl>
                                              <p:spTgt spid="36"/>
                                            </p:tgtEl>
                                            <p:attrNameLst>
                                              <p:attrName>ppt_x</p:attrName>
                                            </p:attrNameLst>
                                          </p:cBhvr>
                                          <p:tavLst>
                                            <p:tav tm="0">
                                              <p:val>
                                                <p:strVal val="0-#ppt_w/2"/>
                                              </p:val>
                                            </p:tav>
                                            <p:tav tm="100000">
                                              <p:val>
                                                <p:strVal val="#ppt_x"/>
                                              </p:val>
                                            </p:tav>
                                          </p:tavLst>
                                        </p:anim>
                                        <p:anim calcmode="lin" valueType="num" p14:bounceEnd="36000">
                                          <p:cBhvr additive="base">
                                            <p:cTn id="40" dur="500" fill="hold"/>
                                            <p:tgtEl>
                                              <p:spTgt spid="36"/>
                                            </p:tgtEl>
                                            <p:attrNameLst>
                                              <p:attrName>ppt_y</p:attrName>
                                            </p:attrNameLst>
                                          </p:cBhvr>
                                          <p:tavLst>
                                            <p:tav tm="0">
                                              <p:val>
                                                <p:strVal val="#ppt_y"/>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2" accel="12000" fill="hold" nodeType="clickEffect" p14:presetBounceEnd="36000">
                                      <p:stCondLst>
                                        <p:cond delay="0"/>
                                      </p:stCondLst>
                                      <p:childTnLst>
                                        <p:set>
                                          <p:cBhvr>
                                            <p:cTn id="44" dur="1" fill="hold">
                                              <p:stCondLst>
                                                <p:cond delay="0"/>
                                              </p:stCondLst>
                                            </p:cTn>
                                            <p:tgtEl>
                                              <p:spTgt spid="18"/>
                                            </p:tgtEl>
                                            <p:attrNameLst>
                                              <p:attrName>style.visibility</p:attrName>
                                            </p:attrNameLst>
                                          </p:cBhvr>
                                          <p:to>
                                            <p:strVal val="visible"/>
                                          </p:to>
                                        </p:set>
                                        <p:anim calcmode="lin" valueType="num" p14:bounceEnd="36000">
                                          <p:cBhvr additive="base">
                                            <p:cTn id="45" dur="1250" fill="hold"/>
                                            <p:tgtEl>
                                              <p:spTgt spid="18"/>
                                            </p:tgtEl>
                                            <p:attrNameLst>
                                              <p:attrName>ppt_x</p:attrName>
                                            </p:attrNameLst>
                                          </p:cBhvr>
                                          <p:tavLst>
                                            <p:tav tm="0">
                                              <p:val>
                                                <p:strVal val="1+#ppt_w/2"/>
                                              </p:val>
                                            </p:tav>
                                            <p:tav tm="100000">
                                              <p:val>
                                                <p:strVal val="#ppt_x"/>
                                              </p:val>
                                            </p:tav>
                                          </p:tavLst>
                                        </p:anim>
                                        <p:anim calcmode="lin" valueType="num" p14:bounceEnd="36000">
                                          <p:cBhvr additive="base">
                                            <p:cTn id="46" dur="125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2" accel="12000" fill="hold" nodeType="clickEffect" p14:presetBounceEnd="36000">
                                      <p:stCondLst>
                                        <p:cond delay="0"/>
                                      </p:stCondLst>
                                      <p:childTnLst>
                                        <p:set>
                                          <p:cBhvr>
                                            <p:cTn id="50" dur="1" fill="hold">
                                              <p:stCondLst>
                                                <p:cond delay="0"/>
                                              </p:stCondLst>
                                            </p:cTn>
                                            <p:tgtEl>
                                              <p:spTgt spid="21"/>
                                            </p:tgtEl>
                                            <p:attrNameLst>
                                              <p:attrName>style.visibility</p:attrName>
                                            </p:attrNameLst>
                                          </p:cBhvr>
                                          <p:to>
                                            <p:strVal val="visible"/>
                                          </p:to>
                                        </p:set>
                                        <p:anim calcmode="lin" valueType="num" p14:bounceEnd="36000">
                                          <p:cBhvr additive="base">
                                            <p:cTn id="51" dur="1250" fill="hold"/>
                                            <p:tgtEl>
                                              <p:spTgt spid="21"/>
                                            </p:tgtEl>
                                            <p:attrNameLst>
                                              <p:attrName>ppt_x</p:attrName>
                                            </p:attrNameLst>
                                          </p:cBhvr>
                                          <p:tavLst>
                                            <p:tav tm="0">
                                              <p:val>
                                                <p:strVal val="1+#ppt_w/2"/>
                                              </p:val>
                                            </p:tav>
                                            <p:tav tm="100000">
                                              <p:val>
                                                <p:strVal val="#ppt_x"/>
                                              </p:val>
                                            </p:tav>
                                          </p:tavLst>
                                        </p:anim>
                                        <p:anim calcmode="lin" valueType="num" p14:bounceEnd="36000">
                                          <p:cBhvr additive="base">
                                            <p:cTn id="52" dur="125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2" accel="12000" fill="hold" nodeType="clickEffect" p14:presetBounceEnd="36000">
                                      <p:stCondLst>
                                        <p:cond delay="0"/>
                                      </p:stCondLst>
                                      <p:childTnLst>
                                        <p:set>
                                          <p:cBhvr>
                                            <p:cTn id="56" dur="1" fill="hold">
                                              <p:stCondLst>
                                                <p:cond delay="0"/>
                                              </p:stCondLst>
                                            </p:cTn>
                                            <p:tgtEl>
                                              <p:spTgt spid="15"/>
                                            </p:tgtEl>
                                            <p:attrNameLst>
                                              <p:attrName>style.visibility</p:attrName>
                                            </p:attrNameLst>
                                          </p:cBhvr>
                                          <p:to>
                                            <p:strVal val="visible"/>
                                          </p:to>
                                        </p:set>
                                        <p:anim calcmode="lin" valueType="num" p14:bounceEnd="36000">
                                          <p:cBhvr additive="base">
                                            <p:cTn id="57" dur="1250" fill="hold"/>
                                            <p:tgtEl>
                                              <p:spTgt spid="15"/>
                                            </p:tgtEl>
                                            <p:attrNameLst>
                                              <p:attrName>ppt_x</p:attrName>
                                            </p:attrNameLst>
                                          </p:cBhvr>
                                          <p:tavLst>
                                            <p:tav tm="0">
                                              <p:val>
                                                <p:strVal val="1+#ppt_w/2"/>
                                              </p:val>
                                            </p:tav>
                                            <p:tav tm="100000">
                                              <p:val>
                                                <p:strVal val="#ppt_x"/>
                                              </p:val>
                                            </p:tav>
                                          </p:tavLst>
                                        </p:anim>
                                        <p:anim calcmode="lin" valueType="num" p14:bounceEnd="36000">
                                          <p:cBhvr additive="base">
                                            <p:cTn id="58" dur="125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2" accel="12000" fill="hold" nodeType="clickEffect" p14:presetBounceEnd="36000">
                                      <p:stCondLst>
                                        <p:cond delay="0"/>
                                      </p:stCondLst>
                                      <p:childTnLst>
                                        <p:set>
                                          <p:cBhvr>
                                            <p:cTn id="62" dur="1" fill="hold">
                                              <p:stCondLst>
                                                <p:cond delay="0"/>
                                              </p:stCondLst>
                                            </p:cTn>
                                            <p:tgtEl>
                                              <p:spTgt spid="33"/>
                                            </p:tgtEl>
                                            <p:attrNameLst>
                                              <p:attrName>style.visibility</p:attrName>
                                            </p:attrNameLst>
                                          </p:cBhvr>
                                          <p:to>
                                            <p:strVal val="visible"/>
                                          </p:to>
                                        </p:set>
                                        <p:anim calcmode="lin" valueType="num" p14:bounceEnd="36000">
                                          <p:cBhvr additive="base">
                                            <p:cTn id="63" dur="1250" fill="hold"/>
                                            <p:tgtEl>
                                              <p:spTgt spid="33"/>
                                            </p:tgtEl>
                                            <p:attrNameLst>
                                              <p:attrName>ppt_x</p:attrName>
                                            </p:attrNameLst>
                                          </p:cBhvr>
                                          <p:tavLst>
                                            <p:tav tm="0">
                                              <p:val>
                                                <p:strVal val="1+#ppt_w/2"/>
                                              </p:val>
                                            </p:tav>
                                            <p:tav tm="100000">
                                              <p:val>
                                                <p:strVal val="#ppt_x"/>
                                              </p:val>
                                            </p:tav>
                                          </p:tavLst>
                                        </p:anim>
                                        <p:anim calcmode="lin" valueType="num" p14:bounceEnd="36000">
                                          <p:cBhvr additive="base">
                                            <p:cTn id="64" dur="1250" fill="hold"/>
                                            <p:tgtEl>
                                              <p:spTgt spid="3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321"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500" fill="hold"/>
                                            <p:tgtEl>
                                              <p:spTgt spid="9"/>
                                            </p:tgtEl>
                                            <p:attrNameLst>
                                              <p:attrName>ppt_w</p:attrName>
                                            </p:attrNameLst>
                                          </p:cBhvr>
                                          <p:tavLst>
                                            <p:tav tm="0">
                                              <p:val>
                                                <p:fltVal val="0"/>
                                              </p:val>
                                            </p:tav>
                                            <p:tav tm="100000">
                                              <p:val>
                                                <p:strVal val="#ppt_w"/>
                                              </p:val>
                                            </p:tav>
                                          </p:tavLst>
                                        </p:anim>
                                        <p:anim calcmode="lin" valueType="num">
                                          <p:cBhvr>
                                            <p:cTn id="14" dur="500" fill="hold"/>
                                            <p:tgtEl>
                                              <p:spTgt spid="9"/>
                                            </p:tgtEl>
                                            <p:attrNameLst>
                                              <p:attrName>ppt_h</p:attrName>
                                            </p:attrNameLst>
                                          </p:cBhvr>
                                          <p:tavLst>
                                            <p:tav tm="0">
                                              <p:val>
                                                <p:fltVal val="0"/>
                                              </p:val>
                                            </p:tav>
                                            <p:tav tm="100000">
                                              <p:val>
                                                <p:strVal val="#ppt_h"/>
                                              </p:val>
                                            </p:tav>
                                          </p:tavLst>
                                        </p:anim>
                                        <p:animEffect transition="in" filter="fade">
                                          <p:cBhvr>
                                            <p:cTn id="15" dur="500"/>
                                            <p:tgtEl>
                                              <p:spTgt spid="9"/>
                                            </p:tgtEl>
                                          </p:cBhvr>
                                        </p:animEffect>
                                      </p:childTnLst>
                                    </p:cTn>
                                  </p:par>
                                  <p:par>
                                    <p:cTn id="16" presetID="53" presetClass="entr" presetSubtype="16" fill="hold" grpId="0" nodeType="withEffect">
                                      <p:stCondLst>
                                        <p:cond delay="0"/>
                                      </p:stCondLst>
                                      <p:childTnLst>
                                        <p:set>
                                          <p:cBhvr>
                                            <p:cTn id="17" dur="1" fill="hold">
                                              <p:stCondLst>
                                                <p:cond delay="0"/>
                                              </p:stCondLst>
                                            </p:cTn>
                                            <p:tgtEl>
                                              <p:spTgt spid="13321"/>
                                            </p:tgtEl>
                                            <p:attrNameLst>
                                              <p:attrName>style.visibility</p:attrName>
                                            </p:attrNameLst>
                                          </p:cBhvr>
                                          <p:to>
                                            <p:strVal val="visible"/>
                                          </p:to>
                                        </p:set>
                                        <p:anim calcmode="lin" valueType="num">
                                          <p:cBhvr>
                                            <p:cTn id="18" dur="500" fill="hold"/>
                                            <p:tgtEl>
                                              <p:spTgt spid="13321"/>
                                            </p:tgtEl>
                                            <p:attrNameLst>
                                              <p:attrName>ppt_w</p:attrName>
                                            </p:attrNameLst>
                                          </p:cBhvr>
                                          <p:tavLst>
                                            <p:tav tm="0">
                                              <p:val>
                                                <p:fltVal val="0"/>
                                              </p:val>
                                            </p:tav>
                                            <p:tav tm="100000">
                                              <p:val>
                                                <p:strVal val="#ppt_w"/>
                                              </p:val>
                                            </p:tav>
                                          </p:tavLst>
                                        </p:anim>
                                        <p:anim calcmode="lin" valueType="num">
                                          <p:cBhvr>
                                            <p:cTn id="19" dur="500" fill="hold"/>
                                            <p:tgtEl>
                                              <p:spTgt spid="13321"/>
                                            </p:tgtEl>
                                            <p:attrNameLst>
                                              <p:attrName>ppt_h</p:attrName>
                                            </p:attrNameLst>
                                          </p:cBhvr>
                                          <p:tavLst>
                                            <p:tav tm="0">
                                              <p:val>
                                                <p:fltVal val="0"/>
                                              </p:val>
                                            </p:tav>
                                            <p:tav tm="100000">
                                              <p:val>
                                                <p:strVal val="#ppt_h"/>
                                              </p:val>
                                            </p:tav>
                                          </p:tavLst>
                                        </p:anim>
                                        <p:animEffect transition="in" filter="fade">
                                          <p:cBhvr>
                                            <p:cTn id="20" dur="500"/>
                                            <p:tgtEl>
                                              <p:spTgt spid="13321"/>
                                            </p:tgtEl>
                                          </p:cBhvr>
                                        </p:animEffect>
                                      </p:childTnLst>
                                    </p:cTn>
                                  </p:par>
                                </p:childTnLst>
                              </p:cTn>
                            </p:par>
                            <p:par>
                              <p:cTn id="21" fill="hold">
                                <p:stCondLst>
                                  <p:cond delay="500"/>
                                </p:stCondLst>
                                <p:childTnLst>
                                  <p:par>
                                    <p:cTn id="22" presetID="2" presetClass="entr" presetSubtype="8" accel="12000" fill="hold" nodeType="afterEffect">
                                      <p:stCondLst>
                                        <p:cond delay="0"/>
                                      </p:stCondLst>
                                      <p:childTnLst>
                                        <p:set>
                                          <p:cBhvr>
                                            <p:cTn id="23" dur="1" fill="hold">
                                              <p:stCondLst>
                                                <p:cond delay="0"/>
                                              </p:stCondLst>
                                            </p:cTn>
                                            <p:tgtEl>
                                              <p:spTgt spid="24"/>
                                            </p:tgtEl>
                                            <p:attrNameLst>
                                              <p:attrName>style.visibility</p:attrName>
                                            </p:attrNameLst>
                                          </p:cBhvr>
                                          <p:to>
                                            <p:strVal val="visible"/>
                                          </p:to>
                                        </p:set>
                                        <p:anim calcmode="lin" valueType="num">
                                          <p:cBhvr additive="base">
                                            <p:cTn id="24" dur="500" fill="hold"/>
                                            <p:tgtEl>
                                              <p:spTgt spid="24"/>
                                            </p:tgtEl>
                                            <p:attrNameLst>
                                              <p:attrName>ppt_x</p:attrName>
                                            </p:attrNameLst>
                                          </p:cBhvr>
                                          <p:tavLst>
                                            <p:tav tm="0">
                                              <p:val>
                                                <p:strVal val="0-#ppt_w/2"/>
                                              </p:val>
                                            </p:tav>
                                            <p:tav tm="100000">
                                              <p:val>
                                                <p:strVal val="#ppt_x"/>
                                              </p:val>
                                            </p:tav>
                                          </p:tavLst>
                                        </p:anim>
                                        <p:anim calcmode="lin" valueType="num">
                                          <p:cBhvr additive="base">
                                            <p:cTn id="25" dur="500" fill="hold"/>
                                            <p:tgtEl>
                                              <p:spTgt spid="24"/>
                                            </p:tgtEl>
                                            <p:attrNameLst>
                                              <p:attrName>ppt_y</p:attrName>
                                            </p:attrNameLst>
                                          </p:cBhvr>
                                          <p:tavLst>
                                            <p:tav tm="0">
                                              <p:val>
                                                <p:strVal val="#ppt_y"/>
                                              </p:val>
                                            </p:tav>
                                            <p:tav tm="100000">
                                              <p:val>
                                                <p:strVal val="#ppt_y"/>
                                              </p:val>
                                            </p:tav>
                                          </p:tavLst>
                                        </p:anim>
                                      </p:childTnLst>
                                    </p:cTn>
                                  </p:par>
                                </p:childTnLst>
                              </p:cTn>
                            </p:par>
                            <p:par>
                              <p:cTn id="26" fill="hold">
                                <p:stCondLst>
                                  <p:cond delay="1000"/>
                                </p:stCondLst>
                                <p:childTnLst>
                                  <p:par>
                                    <p:cTn id="27" presetID="2" presetClass="entr" presetSubtype="8" accel="12000" fill="hold" nodeType="afterEffect">
                                      <p:stCondLst>
                                        <p:cond delay="0"/>
                                      </p:stCondLst>
                                      <p:childTnLst>
                                        <p:set>
                                          <p:cBhvr>
                                            <p:cTn id="28" dur="1" fill="hold">
                                              <p:stCondLst>
                                                <p:cond delay="0"/>
                                              </p:stCondLst>
                                            </p:cTn>
                                            <p:tgtEl>
                                              <p:spTgt spid="27"/>
                                            </p:tgtEl>
                                            <p:attrNameLst>
                                              <p:attrName>style.visibility</p:attrName>
                                            </p:attrNameLst>
                                          </p:cBhvr>
                                          <p:to>
                                            <p:strVal val="visible"/>
                                          </p:to>
                                        </p:set>
                                        <p:anim calcmode="lin" valueType="num">
                                          <p:cBhvr additive="base">
                                            <p:cTn id="29" dur="500" fill="hold"/>
                                            <p:tgtEl>
                                              <p:spTgt spid="27"/>
                                            </p:tgtEl>
                                            <p:attrNameLst>
                                              <p:attrName>ppt_x</p:attrName>
                                            </p:attrNameLst>
                                          </p:cBhvr>
                                          <p:tavLst>
                                            <p:tav tm="0">
                                              <p:val>
                                                <p:strVal val="0-#ppt_w/2"/>
                                              </p:val>
                                            </p:tav>
                                            <p:tav tm="100000">
                                              <p:val>
                                                <p:strVal val="#ppt_x"/>
                                              </p:val>
                                            </p:tav>
                                          </p:tavLst>
                                        </p:anim>
                                        <p:anim calcmode="lin" valueType="num">
                                          <p:cBhvr additive="base">
                                            <p:cTn id="30" dur="500" fill="hold"/>
                                            <p:tgtEl>
                                              <p:spTgt spid="27"/>
                                            </p:tgtEl>
                                            <p:attrNameLst>
                                              <p:attrName>ppt_y</p:attrName>
                                            </p:attrNameLst>
                                          </p:cBhvr>
                                          <p:tavLst>
                                            <p:tav tm="0">
                                              <p:val>
                                                <p:strVal val="#ppt_y"/>
                                              </p:val>
                                            </p:tav>
                                            <p:tav tm="100000">
                                              <p:val>
                                                <p:strVal val="#ppt_y"/>
                                              </p:val>
                                            </p:tav>
                                          </p:tavLst>
                                        </p:anim>
                                      </p:childTnLst>
                                    </p:cTn>
                                  </p:par>
                                </p:childTnLst>
                              </p:cTn>
                            </p:par>
                            <p:par>
                              <p:cTn id="31" fill="hold">
                                <p:stCondLst>
                                  <p:cond delay="1500"/>
                                </p:stCondLst>
                                <p:childTnLst>
                                  <p:par>
                                    <p:cTn id="32" presetID="2" presetClass="entr" presetSubtype="8" accel="12000" fill="hold" nodeType="afterEffect">
                                      <p:stCondLst>
                                        <p:cond delay="0"/>
                                      </p:stCondLst>
                                      <p:childTnLst>
                                        <p:set>
                                          <p:cBhvr>
                                            <p:cTn id="33" dur="1" fill="hold">
                                              <p:stCondLst>
                                                <p:cond delay="0"/>
                                              </p:stCondLst>
                                            </p:cTn>
                                            <p:tgtEl>
                                              <p:spTgt spid="30"/>
                                            </p:tgtEl>
                                            <p:attrNameLst>
                                              <p:attrName>style.visibility</p:attrName>
                                            </p:attrNameLst>
                                          </p:cBhvr>
                                          <p:to>
                                            <p:strVal val="visible"/>
                                          </p:to>
                                        </p:set>
                                        <p:anim calcmode="lin" valueType="num">
                                          <p:cBhvr additive="base">
                                            <p:cTn id="34" dur="500" fill="hold"/>
                                            <p:tgtEl>
                                              <p:spTgt spid="30"/>
                                            </p:tgtEl>
                                            <p:attrNameLst>
                                              <p:attrName>ppt_x</p:attrName>
                                            </p:attrNameLst>
                                          </p:cBhvr>
                                          <p:tavLst>
                                            <p:tav tm="0">
                                              <p:val>
                                                <p:strVal val="0-#ppt_w/2"/>
                                              </p:val>
                                            </p:tav>
                                            <p:tav tm="100000">
                                              <p:val>
                                                <p:strVal val="#ppt_x"/>
                                              </p:val>
                                            </p:tav>
                                          </p:tavLst>
                                        </p:anim>
                                        <p:anim calcmode="lin" valueType="num">
                                          <p:cBhvr additive="base">
                                            <p:cTn id="35" dur="500" fill="hold"/>
                                            <p:tgtEl>
                                              <p:spTgt spid="30"/>
                                            </p:tgtEl>
                                            <p:attrNameLst>
                                              <p:attrName>ppt_y</p:attrName>
                                            </p:attrNameLst>
                                          </p:cBhvr>
                                          <p:tavLst>
                                            <p:tav tm="0">
                                              <p:val>
                                                <p:strVal val="#ppt_y"/>
                                              </p:val>
                                            </p:tav>
                                            <p:tav tm="100000">
                                              <p:val>
                                                <p:strVal val="#ppt_y"/>
                                              </p:val>
                                            </p:tav>
                                          </p:tavLst>
                                        </p:anim>
                                      </p:childTnLst>
                                    </p:cTn>
                                  </p:par>
                                </p:childTnLst>
                              </p:cTn>
                            </p:par>
                            <p:par>
                              <p:cTn id="36" fill="hold">
                                <p:stCondLst>
                                  <p:cond delay="2000"/>
                                </p:stCondLst>
                                <p:childTnLst>
                                  <p:par>
                                    <p:cTn id="37" presetID="2" presetClass="entr" presetSubtype="8" accel="12000" fill="hold" nodeType="afterEffect">
                                      <p:stCondLst>
                                        <p:cond delay="0"/>
                                      </p:stCondLst>
                                      <p:childTnLst>
                                        <p:set>
                                          <p:cBhvr>
                                            <p:cTn id="38" dur="1" fill="hold">
                                              <p:stCondLst>
                                                <p:cond delay="0"/>
                                              </p:stCondLst>
                                            </p:cTn>
                                            <p:tgtEl>
                                              <p:spTgt spid="36"/>
                                            </p:tgtEl>
                                            <p:attrNameLst>
                                              <p:attrName>style.visibility</p:attrName>
                                            </p:attrNameLst>
                                          </p:cBhvr>
                                          <p:to>
                                            <p:strVal val="visible"/>
                                          </p:to>
                                        </p:set>
                                        <p:anim calcmode="lin" valueType="num">
                                          <p:cBhvr additive="base">
                                            <p:cTn id="39" dur="500" fill="hold"/>
                                            <p:tgtEl>
                                              <p:spTgt spid="36"/>
                                            </p:tgtEl>
                                            <p:attrNameLst>
                                              <p:attrName>ppt_x</p:attrName>
                                            </p:attrNameLst>
                                          </p:cBhvr>
                                          <p:tavLst>
                                            <p:tav tm="0">
                                              <p:val>
                                                <p:strVal val="0-#ppt_w/2"/>
                                              </p:val>
                                            </p:tav>
                                            <p:tav tm="100000">
                                              <p:val>
                                                <p:strVal val="#ppt_x"/>
                                              </p:val>
                                            </p:tav>
                                          </p:tavLst>
                                        </p:anim>
                                        <p:anim calcmode="lin" valueType="num">
                                          <p:cBhvr additive="base">
                                            <p:cTn id="40" dur="500" fill="hold"/>
                                            <p:tgtEl>
                                              <p:spTgt spid="36"/>
                                            </p:tgtEl>
                                            <p:attrNameLst>
                                              <p:attrName>ppt_y</p:attrName>
                                            </p:attrNameLst>
                                          </p:cBhvr>
                                          <p:tavLst>
                                            <p:tav tm="0">
                                              <p:val>
                                                <p:strVal val="#ppt_y"/>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2" accel="12000" fill="hold" nodeType="clickEffect">
                                      <p:stCondLst>
                                        <p:cond delay="0"/>
                                      </p:stCondLst>
                                      <p:childTnLst>
                                        <p:set>
                                          <p:cBhvr>
                                            <p:cTn id="44" dur="1" fill="hold">
                                              <p:stCondLst>
                                                <p:cond delay="0"/>
                                              </p:stCondLst>
                                            </p:cTn>
                                            <p:tgtEl>
                                              <p:spTgt spid="18"/>
                                            </p:tgtEl>
                                            <p:attrNameLst>
                                              <p:attrName>style.visibility</p:attrName>
                                            </p:attrNameLst>
                                          </p:cBhvr>
                                          <p:to>
                                            <p:strVal val="visible"/>
                                          </p:to>
                                        </p:set>
                                        <p:anim calcmode="lin" valueType="num">
                                          <p:cBhvr additive="base">
                                            <p:cTn id="45" dur="1250" fill="hold"/>
                                            <p:tgtEl>
                                              <p:spTgt spid="18"/>
                                            </p:tgtEl>
                                            <p:attrNameLst>
                                              <p:attrName>ppt_x</p:attrName>
                                            </p:attrNameLst>
                                          </p:cBhvr>
                                          <p:tavLst>
                                            <p:tav tm="0">
                                              <p:val>
                                                <p:strVal val="1+#ppt_w/2"/>
                                              </p:val>
                                            </p:tav>
                                            <p:tav tm="100000">
                                              <p:val>
                                                <p:strVal val="#ppt_x"/>
                                              </p:val>
                                            </p:tav>
                                          </p:tavLst>
                                        </p:anim>
                                        <p:anim calcmode="lin" valueType="num">
                                          <p:cBhvr additive="base">
                                            <p:cTn id="46" dur="125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2" accel="12000" fill="hold" nodeType="clickEffect">
                                      <p:stCondLst>
                                        <p:cond delay="0"/>
                                      </p:stCondLst>
                                      <p:childTnLst>
                                        <p:set>
                                          <p:cBhvr>
                                            <p:cTn id="50" dur="1" fill="hold">
                                              <p:stCondLst>
                                                <p:cond delay="0"/>
                                              </p:stCondLst>
                                            </p:cTn>
                                            <p:tgtEl>
                                              <p:spTgt spid="21"/>
                                            </p:tgtEl>
                                            <p:attrNameLst>
                                              <p:attrName>style.visibility</p:attrName>
                                            </p:attrNameLst>
                                          </p:cBhvr>
                                          <p:to>
                                            <p:strVal val="visible"/>
                                          </p:to>
                                        </p:set>
                                        <p:anim calcmode="lin" valueType="num">
                                          <p:cBhvr additive="base">
                                            <p:cTn id="51" dur="1250" fill="hold"/>
                                            <p:tgtEl>
                                              <p:spTgt spid="21"/>
                                            </p:tgtEl>
                                            <p:attrNameLst>
                                              <p:attrName>ppt_x</p:attrName>
                                            </p:attrNameLst>
                                          </p:cBhvr>
                                          <p:tavLst>
                                            <p:tav tm="0">
                                              <p:val>
                                                <p:strVal val="1+#ppt_w/2"/>
                                              </p:val>
                                            </p:tav>
                                            <p:tav tm="100000">
                                              <p:val>
                                                <p:strVal val="#ppt_x"/>
                                              </p:val>
                                            </p:tav>
                                          </p:tavLst>
                                        </p:anim>
                                        <p:anim calcmode="lin" valueType="num">
                                          <p:cBhvr additive="base">
                                            <p:cTn id="52" dur="125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2" accel="12000" fill="hold" nodeType="clickEffect">
                                      <p:stCondLst>
                                        <p:cond delay="0"/>
                                      </p:stCondLst>
                                      <p:childTnLst>
                                        <p:set>
                                          <p:cBhvr>
                                            <p:cTn id="56" dur="1" fill="hold">
                                              <p:stCondLst>
                                                <p:cond delay="0"/>
                                              </p:stCondLst>
                                            </p:cTn>
                                            <p:tgtEl>
                                              <p:spTgt spid="15"/>
                                            </p:tgtEl>
                                            <p:attrNameLst>
                                              <p:attrName>style.visibility</p:attrName>
                                            </p:attrNameLst>
                                          </p:cBhvr>
                                          <p:to>
                                            <p:strVal val="visible"/>
                                          </p:to>
                                        </p:set>
                                        <p:anim calcmode="lin" valueType="num">
                                          <p:cBhvr additive="base">
                                            <p:cTn id="57" dur="1250" fill="hold"/>
                                            <p:tgtEl>
                                              <p:spTgt spid="15"/>
                                            </p:tgtEl>
                                            <p:attrNameLst>
                                              <p:attrName>ppt_x</p:attrName>
                                            </p:attrNameLst>
                                          </p:cBhvr>
                                          <p:tavLst>
                                            <p:tav tm="0">
                                              <p:val>
                                                <p:strVal val="1+#ppt_w/2"/>
                                              </p:val>
                                            </p:tav>
                                            <p:tav tm="100000">
                                              <p:val>
                                                <p:strVal val="#ppt_x"/>
                                              </p:val>
                                            </p:tav>
                                          </p:tavLst>
                                        </p:anim>
                                        <p:anim calcmode="lin" valueType="num">
                                          <p:cBhvr additive="base">
                                            <p:cTn id="58" dur="125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2" accel="12000" fill="hold" nodeType="clickEffect">
                                      <p:stCondLst>
                                        <p:cond delay="0"/>
                                      </p:stCondLst>
                                      <p:childTnLst>
                                        <p:set>
                                          <p:cBhvr>
                                            <p:cTn id="62" dur="1" fill="hold">
                                              <p:stCondLst>
                                                <p:cond delay="0"/>
                                              </p:stCondLst>
                                            </p:cTn>
                                            <p:tgtEl>
                                              <p:spTgt spid="33"/>
                                            </p:tgtEl>
                                            <p:attrNameLst>
                                              <p:attrName>style.visibility</p:attrName>
                                            </p:attrNameLst>
                                          </p:cBhvr>
                                          <p:to>
                                            <p:strVal val="visible"/>
                                          </p:to>
                                        </p:set>
                                        <p:anim calcmode="lin" valueType="num">
                                          <p:cBhvr additive="base">
                                            <p:cTn id="63" dur="1250" fill="hold"/>
                                            <p:tgtEl>
                                              <p:spTgt spid="33"/>
                                            </p:tgtEl>
                                            <p:attrNameLst>
                                              <p:attrName>ppt_x</p:attrName>
                                            </p:attrNameLst>
                                          </p:cBhvr>
                                          <p:tavLst>
                                            <p:tav tm="0">
                                              <p:val>
                                                <p:strVal val="1+#ppt_w/2"/>
                                              </p:val>
                                            </p:tav>
                                            <p:tav tm="100000">
                                              <p:val>
                                                <p:strVal val="#ppt_x"/>
                                              </p:val>
                                            </p:tav>
                                          </p:tavLst>
                                        </p:anim>
                                        <p:anim calcmode="lin" valueType="num">
                                          <p:cBhvr additive="base">
                                            <p:cTn id="64" dur="1250" fill="hold"/>
                                            <p:tgtEl>
                                              <p:spTgt spid="3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321" grpId="0"/>
        </p:bld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1">
            <a:extLst>
              <a:ext uri="{FF2B5EF4-FFF2-40B4-BE49-F238E27FC236}">
                <a16:creationId xmlns:a16="http://schemas.microsoft.com/office/drawing/2014/main" id="{C7E7A903-C05A-4B98-9DDC-47F015A83992}"/>
              </a:ext>
            </a:extLst>
          </p:cNvPr>
          <p:cNvSpPr txBox="1"/>
          <p:nvPr/>
        </p:nvSpPr>
        <p:spPr>
          <a:xfrm>
            <a:off x="609600" y="1981200"/>
            <a:ext cx="12954000" cy="2123658"/>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altLang="zh-CN" sz="6600" b="1">
                <a:solidFill>
                  <a:srgbClr val="276E2F"/>
                </a:solidFill>
                <a:latin typeface="UTM Cooper Black" panose="02040603050506020204" pitchFamily="18" charset="0"/>
                <a:ea typeface="微软雅黑" panose="020B0503020204020204" pitchFamily="34" charset="-122"/>
              </a:rPr>
              <a:t>1. </a:t>
            </a:r>
          </a:p>
          <a:p>
            <a:pPr algn="ctr"/>
            <a:r>
              <a:rPr lang="en-US" altLang="zh-CN" sz="6600" b="1">
                <a:solidFill>
                  <a:srgbClr val="276E2F"/>
                </a:solidFill>
                <a:latin typeface="UTM Cooper Black" panose="02040603050506020204" pitchFamily="18" charset="0"/>
                <a:ea typeface="微软雅黑" panose="020B0503020204020204" pitchFamily="34" charset="-122"/>
              </a:rPr>
              <a:t>Luyện đọc </a:t>
            </a:r>
            <a:endParaRPr lang="zh-CN" altLang="en-US" sz="6600" b="1" dirty="0">
              <a:solidFill>
                <a:srgbClr val="276E2F"/>
              </a:solidFill>
              <a:latin typeface="UTM Cooper Black" panose="02040603050506020204" pitchFamily="18" charset="0"/>
              <a:ea typeface="微软雅黑" panose="020B0503020204020204" pitchFamily="34" charset="-122"/>
            </a:endParaRPr>
          </a:p>
        </p:txBody>
      </p:sp>
    </p:spTree>
    <p:extLst>
      <p:ext uri="{BB962C8B-B14F-4D97-AF65-F5344CB8AC3E}">
        <p14:creationId xmlns:p14="http://schemas.microsoft.com/office/powerpoint/2010/main" val="63401054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ext Box 4"/>
          <p:cNvSpPr txBox="1">
            <a:spLocks noChangeArrowheads="1"/>
          </p:cNvSpPr>
          <p:nvPr/>
        </p:nvSpPr>
        <p:spPr bwMode="auto">
          <a:xfrm>
            <a:off x="311458" y="120402"/>
            <a:ext cx="11569084" cy="6617196"/>
          </a:xfrm>
          <a:prstGeom prst="rect">
            <a:avLst/>
          </a:prstGeom>
          <a:solidFill>
            <a:schemeClr val="bg1"/>
          </a:solid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a:spAutoFit/>
          </a:bodyPr>
          <a:lstStyle/>
          <a:p>
            <a:pPr algn="ctr"/>
            <a:r>
              <a:rPr lang="vi-VN" sz="4000" b="1">
                <a:solidFill>
                  <a:srgbClr val="000000"/>
                </a:solidFill>
                <a:latin typeface="Times New Roman" panose="02020603050405020304" pitchFamily="18" charset="0"/>
                <a:cs typeface="Times New Roman" panose="02020603050405020304" pitchFamily="18" charset="0"/>
              </a:rPr>
              <a:t>Buôn Chư Lênh đón cô giáo</a:t>
            </a:r>
          </a:p>
          <a:p>
            <a:r>
              <a:rPr lang="vi-VN" sz="3200">
                <a:solidFill>
                  <a:srgbClr val="000000"/>
                </a:solidFill>
                <a:latin typeface="Times New Roman" panose="02020603050405020304" pitchFamily="18" charset="0"/>
                <a:cs typeface="Times New Roman" panose="02020603050405020304" pitchFamily="18" charset="0"/>
              </a:rPr>
              <a:t>     Căn nhà sàn chật ních người mặc quần áo như đi hội. Mấy cô gái vừa lùi vừa trải những tấm lông thú thẳng tắp từ đầu cầu thang tới cửa bếp giữa sàn. Bấy giờ, người già mới ra hiệu dẫn Y Hoa bước lên lối đi bằng lông thú mịn như nhung. Buôn Chư Lênh đã đón tiếp cô giáo đến mở trường bằng nghi thức trang trọng nhất dành cho khách quý.</a:t>
            </a:r>
          </a:p>
          <a:p>
            <a:r>
              <a:rPr lang="vi-VN" sz="3200">
                <a:solidFill>
                  <a:srgbClr val="000000"/>
                </a:solidFill>
                <a:latin typeface="Times New Roman" panose="02020603050405020304" pitchFamily="18" charset="0"/>
                <a:cs typeface="Times New Roman" panose="02020603050405020304" pitchFamily="18" charset="0"/>
              </a:rPr>
              <a:t>     Y Hoa đến bên già Rok, trưởng buôn, đang đứng đón khách ở giữa nhà sàn. Nhận con dao mà già giao cho, nhằm vào cây cột nóc, Y Hoa chém một nhát thật sâu vào cột. Đó là lời thề của người lạ đến buôn, theo tục lệ, lời thề ấy không thể nói ra mà phải khắc vào cột. Y Hoa được coi là người trong buôn sau khi chém nhát dao.</a:t>
            </a:r>
          </a:p>
          <a:p>
            <a:r>
              <a:rPr lang="vi-VN" sz="3200">
                <a:solidFill>
                  <a:srgbClr val="000000"/>
                </a:solidFill>
                <a:latin typeface="Times New Roman" panose="02020603050405020304" pitchFamily="18" charset="0"/>
                <a:cs typeface="Times New Roman" panose="02020603050405020304" pitchFamily="18" charset="0"/>
              </a:rPr>
              <a:t>     - A, chữ, chữ cô giáo!</a:t>
            </a:r>
          </a:p>
        </p:txBody>
      </p:sp>
      <p:pic>
        <p:nvPicPr>
          <p:cNvPr id="3" name="Picture 2">
            <a:extLst>
              <a:ext uri="{FF2B5EF4-FFF2-40B4-BE49-F238E27FC236}">
                <a16:creationId xmlns:a16="http://schemas.microsoft.com/office/drawing/2014/main" id="{C9012A58-477E-4997-BBC4-36A2AB91E5FC}"/>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4778" b="43000" l="9381" r="20701"/>
                    </a14:imgEffect>
                  </a14:imgLayer>
                </a14:imgProps>
              </a:ext>
              <a:ext uri="{28A0092B-C50C-407E-A947-70E740481C1C}">
                <a14:useLocalDpi xmlns:a14="http://schemas.microsoft.com/office/drawing/2010/main" val="0"/>
              </a:ext>
            </a:extLst>
          </a:blip>
          <a:srcRect l="7966" r="77884" b="52222"/>
          <a:stretch/>
        </p:blipFill>
        <p:spPr>
          <a:xfrm>
            <a:off x="-1427208" y="4038600"/>
            <a:ext cx="1371600" cy="3276599"/>
          </a:xfrm>
          <a:prstGeom prst="rect">
            <a:avLst/>
          </a:prstGeom>
        </p:spPr>
      </p:pic>
      <p:pic>
        <p:nvPicPr>
          <p:cNvPr id="6" name="Picture 5">
            <a:extLst>
              <a:ext uri="{FF2B5EF4-FFF2-40B4-BE49-F238E27FC236}">
                <a16:creationId xmlns:a16="http://schemas.microsoft.com/office/drawing/2014/main" id="{DD1E929F-CDC2-4CFC-AA46-35D1DA8006DB}"/>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54392" b="95165" l="29818" r="43044">
                        <a14:foregroundMark x1="32782" y1="54392" x2="39681" y2="57534"/>
                        <a14:foregroundMark x1="30331" y1="74134" x2="30331" y2="74134"/>
                        <a14:foregroundMark x1="30331" y1="74134" x2="30331" y2="74134"/>
                        <a14:foregroundMark x1="42075" y1="72280" x2="42075" y2="72280"/>
                        <a14:foregroundMark x1="42360" y1="72603" x2="42360" y2="72603"/>
                      </a14:backgroundRemoval>
                    </a14:imgEffect>
                  </a14:imgLayer>
                </a14:imgProps>
              </a:ext>
              <a:ext uri="{28A0092B-C50C-407E-A947-70E740481C1C}">
                <a14:useLocalDpi xmlns:a14="http://schemas.microsoft.com/office/drawing/2010/main" val="0"/>
              </a:ext>
            </a:extLst>
          </a:blip>
          <a:srcRect l="28189" t="52132" r="55302"/>
          <a:stretch/>
        </p:blipFill>
        <p:spPr>
          <a:xfrm>
            <a:off x="11418533" y="5440962"/>
            <a:ext cx="835733" cy="1714499"/>
          </a:xfrm>
          <a:prstGeom prst="rect">
            <a:avLst/>
          </a:prstGeom>
        </p:spPr>
      </p:pic>
      <p:sp>
        <p:nvSpPr>
          <p:cNvPr id="5" name="TextBox 4">
            <a:extLst>
              <a:ext uri="{FF2B5EF4-FFF2-40B4-BE49-F238E27FC236}">
                <a16:creationId xmlns:a16="http://schemas.microsoft.com/office/drawing/2014/main" id="{6622716E-C20F-4C40-86BF-395FB1C2E990}"/>
              </a:ext>
            </a:extLst>
          </p:cNvPr>
          <p:cNvSpPr txBox="1">
            <a:spLocks noChangeArrowheads="1"/>
          </p:cNvSpPr>
          <p:nvPr/>
        </p:nvSpPr>
        <p:spPr bwMode="auto">
          <a:xfrm>
            <a:off x="533400" y="609600"/>
            <a:ext cx="587375"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nSpc>
                <a:spcPct val="100000"/>
              </a:lnSpc>
              <a:spcBef>
                <a:spcPct val="0"/>
              </a:spcBef>
              <a:buFontTx/>
              <a:buNone/>
            </a:pPr>
            <a:r>
              <a:rPr lang="en-US" altLang="en-US" sz="4800" b="1">
                <a:solidFill>
                  <a:srgbClr val="FF0000"/>
                </a:solidFill>
                <a:latin typeface="Times New Roman" panose="02020603050405020304" pitchFamily="18" charset="0"/>
                <a:cs typeface="Times New Roman" panose="02020603050405020304" pitchFamily="18" charset="0"/>
              </a:rPr>
              <a:t>1</a:t>
            </a:r>
          </a:p>
        </p:txBody>
      </p:sp>
      <p:sp>
        <p:nvSpPr>
          <p:cNvPr id="7" name="TextBox 6">
            <a:extLst>
              <a:ext uri="{FF2B5EF4-FFF2-40B4-BE49-F238E27FC236}">
                <a16:creationId xmlns:a16="http://schemas.microsoft.com/office/drawing/2014/main" id="{589BCA4C-01B2-4905-9184-04F30D092BA8}"/>
              </a:ext>
            </a:extLst>
          </p:cNvPr>
          <p:cNvSpPr txBox="1">
            <a:spLocks noChangeArrowheads="1"/>
          </p:cNvSpPr>
          <p:nvPr/>
        </p:nvSpPr>
        <p:spPr bwMode="auto">
          <a:xfrm>
            <a:off x="407987" y="3448050"/>
            <a:ext cx="8382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nSpc>
                <a:spcPct val="100000"/>
              </a:lnSpc>
              <a:spcBef>
                <a:spcPct val="0"/>
              </a:spcBef>
              <a:buFontTx/>
              <a:buNone/>
            </a:pPr>
            <a:r>
              <a:rPr lang="en-US" altLang="en-US" sz="4800" b="1">
                <a:solidFill>
                  <a:srgbClr val="FF0000"/>
                </a:solidFill>
                <a:latin typeface="Times New Roman" panose="02020603050405020304" pitchFamily="18" charset="0"/>
                <a:cs typeface="Times New Roman" panose="02020603050405020304" pitchFamily="18" charset="0"/>
              </a:rPr>
              <a:t>2</a:t>
            </a:r>
          </a:p>
        </p:txBody>
      </p:sp>
    </p:spTree>
    <p:extLst>
      <p:ext uri="{BB962C8B-B14F-4D97-AF65-F5344CB8AC3E}">
        <p14:creationId xmlns:p14="http://schemas.microsoft.com/office/powerpoint/2010/main" val="182621649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2">
                                            <p:bg/>
                                          </p:spTgt>
                                        </p:tgtEl>
                                        <p:attrNameLst>
                                          <p:attrName>style.visibility</p:attrName>
                                        </p:attrNameLst>
                                      </p:cBhvr>
                                      <p:to>
                                        <p:strVal val="visible"/>
                                      </p:to>
                                    </p:set>
                                    <p:animEffect transition="in" filter="barn(inVertical)">
                                      <p:cBhvr>
                                        <p:cTn id="7" dur="500"/>
                                        <p:tgtEl>
                                          <p:spTgt spid="32">
                                            <p:bg/>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2">
                                            <p:txEl>
                                              <p:pRg st="0" end="0"/>
                                            </p:txEl>
                                          </p:spTgt>
                                        </p:tgtEl>
                                        <p:attrNameLst>
                                          <p:attrName>style.visibility</p:attrName>
                                        </p:attrNameLst>
                                      </p:cBhvr>
                                      <p:to>
                                        <p:strVal val="visible"/>
                                      </p:to>
                                    </p:set>
                                    <p:animEffect transition="in" filter="barn(inVertical)">
                                      <p:cBhvr>
                                        <p:cTn id="12" dur="500"/>
                                        <p:tgtEl>
                                          <p:spTgt spid="3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2">
                                            <p:txEl>
                                              <p:pRg st="1" end="1"/>
                                            </p:txEl>
                                          </p:spTgt>
                                        </p:tgtEl>
                                        <p:attrNameLst>
                                          <p:attrName>style.visibility</p:attrName>
                                        </p:attrNameLst>
                                      </p:cBhvr>
                                      <p:to>
                                        <p:strVal val="visible"/>
                                      </p:to>
                                    </p:set>
                                    <p:animEffect transition="in" filter="barn(inVertical)">
                                      <p:cBhvr>
                                        <p:cTn id="17" dur="500"/>
                                        <p:tgtEl>
                                          <p:spTgt spid="3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2">
                                            <p:txEl>
                                              <p:pRg st="2" end="2"/>
                                            </p:txEl>
                                          </p:spTgt>
                                        </p:tgtEl>
                                        <p:attrNameLst>
                                          <p:attrName>style.visibility</p:attrName>
                                        </p:attrNameLst>
                                      </p:cBhvr>
                                      <p:to>
                                        <p:strVal val="visible"/>
                                      </p:to>
                                    </p:set>
                                    <p:animEffect transition="in" filter="barn(inVertical)">
                                      <p:cBhvr>
                                        <p:cTn id="22" dur="500"/>
                                        <p:tgtEl>
                                          <p:spTgt spid="32">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32">
                                            <p:txEl>
                                              <p:pRg st="3" end="3"/>
                                            </p:txEl>
                                          </p:spTgt>
                                        </p:tgtEl>
                                        <p:attrNameLst>
                                          <p:attrName>style.visibility</p:attrName>
                                        </p:attrNameLst>
                                      </p:cBhvr>
                                      <p:to>
                                        <p:strVal val="visible"/>
                                      </p:to>
                                    </p:set>
                                    <p:animEffect transition="in" filter="barn(inVertical)">
                                      <p:cBhvr>
                                        <p:cTn id="27" dur="500"/>
                                        <p:tgtEl>
                                          <p:spTgt spid="32">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5">
                                            <p:txEl>
                                              <p:pRg st="0" end="0"/>
                                            </p:txEl>
                                          </p:spTgt>
                                        </p:tgtEl>
                                        <p:attrNameLst>
                                          <p:attrName>style.visibility</p:attrName>
                                        </p:attrNameLst>
                                      </p:cBhvr>
                                      <p:to>
                                        <p:strVal val="visible"/>
                                      </p:to>
                                    </p:set>
                                    <p:animEffect transition="in" filter="barn(inVertical)">
                                      <p:cBhvr>
                                        <p:cTn id="32" dur="500"/>
                                        <p:tgtEl>
                                          <p:spTgt spid="5">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 calcmode="lin" valueType="num">
                                      <p:cBhvr>
                                        <p:cTn id="37" dur="500" fill="hold"/>
                                        <p:tgtEl>
                                          <p:spTgt spid="7"/>
                                        </p:tgtEl>
                                        <p:attrNameLst>
                                          <p:attrName>ppt_w</p:attrName>
                                        </p:attrNameLst>
                                      </p:cBhvr>
                                      <p:tavLst>
                                        <p:tav tm="0">
                                          <p:val>
                                            <p:fltVal val="0"/>
                                          </p:val>
                                        </p:tav>
                                        <p:tav tm="100000">
                                          <p:val>
                                            <p:strVal val="#ppt_w"/>
                                          </p:val>
                                        </p:tav>
                                      </p:tavLst>
                                    </p:anim>
                                    <p:anim calcmode="lin" valueType="num">
                                      <p:cBhvr>
                                        <p:cTn id="38" dur="500" fill="hold"/>
                                        <p:tgtEl>
                                          <p:spTgt spid="7"/>
                                        </p:tgtEl>
                                        <p:attrNameLst>
                                          <p:attrName>ppt_h</p:attrName>
                                        </p:attrNameLst>
                                      </p:cBhvr>
                                      <p:tavLst>
                                        <p:tav tm="0">
                                          <p:val>
                                            <p:fltVal val="0"/>
                                          </p:val>
                                        </p:tav>
                                        <p:tav tm="100000">
                                          <p:val>
                                            <p:strVal val="#ppt_h"/>
                                          </p:val>
                                        </p:tav>
                                      </p:tavLst>
                                    </p:anim>
                                    <p:animEffect transition="in" filter="fade">
                                      <p:cBhvr>
                                        <p:cTn id="3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build="p" animBg="1"/>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ext Box 4"/>
          <p:cNvSpPr txBox="1">
            <a:spLocks noChangeArrowheads="1"/>
          </p:cNvSpPr>
          <p:nvPr/>
        </p:nvSpPr>
        <p:spPr bwMode="auto">
          <a:xfrm>
            <a:off x="136834" y="181958"/>
            <a:ext cx="11918333" cy="6494085"/>
          </a:xfrm>
          <a:prstGeom prst="rect">
            <a:avLst/>
          </a:prstGeom>
          <a:solidFill>
            <a:schemeClr val="bg1"/>
          </a:solid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a:spAutoFit/>
          </a:bodyPr>
          <a:lstStyle/>
          <a:p>
            <a:pPr algn="just"/>
            <a:r>
              <a:rPr lang="vi-VN" sz="3200">
                <a:solidFill>
                  <a:srgbClr val="000000"/>
                </a:solidFill>
                <a:latin typeface="Times New Roman" panose="02020603050405020304" pitchFamily="18" charset="0"/>
                <a:cs typeface="Times New Roman" panose="02020603050405020304" pitchFamily="18" charset="0"/>
              </a:rPr>
              <a:t>     Già Rok xoa tay lên vết chém, khen:</a:t>
            </a:r>
          </a:p>
          <a:p>
            <a:pPr algn="just"/>
            <a:r>
              <a:rPr lang="vi-VN" sz="3200">
                <a:solidFill>
                  <a:srgbClr val="000000"/>
                </a:solidFill>
                <a:latin typeface="Times New Roman" panose="02020603050405020304" pitchFamily="18" charset="0"/>
                <a:cs typeface="Times New Roman" panose="02020603050405020304" pitchFamily="18" charset="0"/>
              </a:rPr>
              <a:t>- Tốt cái bụng đó, cô giáo ạ!</a:t>
            </a:r>
          </a:p>
          <a:p>
            <a:pPr algn="just"/>
            <a:r>
              <a:rPr lang="vi-VN" sz="3200">
                <a:solidFill>
                  <a:srgbClr val="000000"/>
                </a:solidFill>
                <a:latin typeface="Times New Roman" panose="02020603050405020304" pitchFamily="18" charset="0"/>
                <a:cs typeface="Times New Roman" panose="02020603050405020304" pitchFamily="18" charset="0"/>
              </a:rPr>
              <a:t>     Rồi giọng già vui hẳn lên:</a:t>
            </a:r>
          </a:p>
          <a:p>
            <a:pPr algn="just"/>
            <a:r>
              <a:rPr lang="vi-VN" sz="3200">
                <a:solidFill>
                  <a:srgbClr val="000000"/>
                </a:solidFill>
                <a:latin typeface="Times New Roman" panose="02020603050405020304" pitchFamily="18" charset="0"/>
                <a:cs typeface="Times New Roman" panose="02020603050405020304" pitchFamily="18" charset="0"/>
              </a:rPr>
              <a:t>- Bây giờ cho người già xem cái chữ của cô giáo đi!</a:t>
            </a:r>
          </a:p>
          <a:p>
            <a:pPr algn="just"/>
            <a:r>
              <a:rPr lang="vi-VN" sz="3200">
                <a:solidFill>
                  <a:srgbClr val="000000"/>
                </a:solidFill>
                <a:latin typeface="Times New Roman" panose="02020603050405020304" pitchFamily="18" charset="0"/>
                <a:cs typeface="Times New Roman" panose="02020603050405020304" pitchFamily="18" charset="0"/>
              </a:rPr>
              <a:t>     Bao nhiêu tiếng người cùng ùa theo:</a:t>
            </a:r>
          </a:p>
          <a:p>
            <a:pPr algn="just"/>
            <a:r>
              <a:rPr lang="vi-VN" sz="3200">
                <a:solidFill>
                  <a:srgbClr val="000000"/>
                </a:solidFill>
                <a:latin typeface="Times New Roman" panose="02020603050405020304" pitchFamily="18" charset="0"/>
                <a:cs typeface="Times New Roman" panose="02020603050405020304" pitchFamily="18" charset="0"/>
              </a:rPr>
              <a:t>- Phải đấy! Cô giáo cho lũ làng xem cái chữ nào!</a:t>
            </a:r>
          </a:p>
          <a:p>
            <a:pPr algn="just"/>
            <a:r>
              <a:rPr lang="vi-VN" sz="3200">
                <a:solidFill>
                  <a:srgbClr val="000000"/>
                </a:solidFill>
                <a:latin typeface="Times New Roman" panose="02020603050405020304" pitchFamily="18" charset="0"/>
                <a:cs typeface="Times New Roman" panose="02020603050405020304" pitchFamily="18" charset="0"/>
              </a:rPr>
              <a:t>     Y Hoa lấy trong gùi ra một trang giấy, trải lên sàn nhà. Mọi người im phăng phắc. Y Hoa nghe thấy rõ cả tiếng tim đập trong lồng ngực mình. Quỳ hai gối lên sàn, cô giáo viết thật to, thật đậm hai chữ: “Bác Hồ”. Y Hoa viết xong, bỗng bao nhiêu tiếng cùng hò reo:</a:t>
            </a:r>
          </a:p>
          <a:p>
            <a:pPr algn="just"/>
            <a:r>
              <a:rPr lang="vi-VN" sz="3200">
                <a:solidFill>
                  <a:srgbClr val="000000"/>
                </a:solidFill>
                <a:latin typeface="Times New Roman" panose="02020603050405020304" pitchFamily="18" charset="0"/>
                <a:cs typeface="Times New Roman" panose="02020603050405020304" pitchFamily="18" charset="0"/>
              </a:rPr>
              <a:t>- Ôi! Chữ cô giáo này! Nhìn kìa!</a:t>
            </a:r>
          </a:p>
          <a:p>
            <a:pPr algn="just"/>
            <a:r>
              <a:rPr lang="vi-VN" sz="3200">
                <a:solidFill>
                  <a:srgbClr val="000000"/>
                </a:solidFill>
                <a:latin typeface="Times New Roman" panose="02020603050405020304" pitchFamily="18" charset="0"/>
                <a:cs typeface="Times New Roman" panose="02020603050405020304" pitchFamily="18" charset="0"/>
              </a:rPr>
              <a:t>- A, chữ, chữ cô giáo!</a:t>
            </a:r>
          </a:p>
          <a:p>
            <a:pPr indent="7448550" algn="just"/>
            <a:r>
              <a:rPr lang="vi-VN" sz="3200" b="1" i="1">
                <a:solidFill>
                  <a:srgbClr val="000000"/>
                </a:solidFill>
                <a:latin typeface="Times New Roman" panose="02020603050405020304" pitchFamily="18" charset="0"/>
                <a:cs typeface="Times New Roman" panose="02020603050405020304" pitchFamily="18" charset="0"/>
              </a:rPr>
              <a:t>Theo </a:t>
            </a:r>
            <a:r>
              <a:rPr lang="en-US" sz="3200" b="1" i="1">
                <a:solidFill>
                  <a:srgbClr val="000000"/>
                </a:solidFill>
                <a:latin typeface="Times New Roman" panose="02020603050405020304" pitchFamily="18" charset="0"/>
                <a:cs typeface="Times New Roman" panose="02020603050405020304" pitchFamily="18" charset="0"/>
              </a:rPr>
              <a:t>Hà Đình Cẩn</a:t>
            </a:r>
          </a:p>
        </p:txBody>
      </p:sp>
      <p:pic>
        <p:nvPicPr>
          <p:cNvPr id="3" name="Picture 2">
            <a:extLst>
              <a:ext uri="{FF2B5EF4-FFF2-40B4-BE49-F238E27FC236}">
                <a16:creationId xmlns:a16="http://schemas.microsoft.com/office/drawing/2014/main" id="{C9012A58-477E-4997-BBC4-36A2AB91E5FC}"/>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4778" b="43000" l="9381" r="20701"/>
                    </a14:imgEffect>
                  </a14:imgLayer>
                </a14:imgProps>
              </a:ext>
              <a:ext uri="{28A0092B-C50C-407E-A947-70E740481C1C}">
                <a14:useLocalDpi xmlns:a14="http://schemas.microsoft.com/office/drawing/2010/main" val="0"/>
              </a:ext>
            </a:extLst>
          </a:blip>
          <a:srcRect l="7966" r="77884" b="52222"/>
          <a:stretch/>
        </p:blipFill>
        <p:spPr>
          <a:xfrm>
            <a:off x="-2667000" y="4114800"/>
            <a:ext cx="1371600" cy="3276599"/>
          </a:xfrm>
          <a:prstGeom prst="rect">
            <a:avLst/>
          </a:prstGeom>
        </p:spPr>
      </p:pic>
      <p:pic>
        <p:nvPicPr>
          <p:cNvPr id="6" name="Picture 5">
            <a:extLst>
              <a:ext uri="{FF2B5EF4-FFF2-40B4-BE49-F238E27FC236}">
                <a16:creationId xmlns:a16="http://schemas.microsoft.com/office/drawing/2014/main" id="{DD1E929F-CDC2-4CFC-AA46-35D1DA8006DB}"/>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54392" b="95165" l="29818" r="43044">
                        <a14:foregroundMark x1="32782" y1="54392" x2="39681" y2="57534"/>
                        <a14:foregroundMark x1="30331" y1="74134" x2="30331" y2="74134"/>
                        <a14:foregroundMark x1="30331" y1="74134" x2="30331" y2="74134"/>
                        <a14:foregroundMark x1="42075" y1="72280" x2="42075" y2="72280"/>
                        <a14:foregroundMark x1="42360" y1="72603" x2="42360" y2="72603"/>
                      </a14:backgroundRemoval>
                    </a14:imgEffect>
                  </a14:imgLayer>
                </a14:imgProps>
              </a:ext>
              <a:ext uri="{28A0092B-C50C-407E-A947-70E740481C1C}">
                <a14:useLocalDpi xmlns:a14="http://schemas.microsoft.com/office/drawing/2010/main" val="0"/>
              </a:ext>
            </a:extLst>
          </a:blip>
          <a:srcRect l="28189" t="52132" r="55302"/>
          <a:stretch/>
        </p:blipFill>
        <p:spPr>
          <a:xfrm>
            <a:off x="11418533" y="5440962"/>
            <a:ext cx="835733" cy="1714499"/>
          </a:xfrm>
          <a:prstGeom prst="rect">
            <a:avLst/>
          </a:prstGeom>
        </p:spPr>
      </p:pic>
      <p:sp>
        <p:nvSpPr>
          <p:cNvPr id="5" name="TextBox 4">
            <a:extLst>
              <a:ext uri="{FF2B5EF4-FFF2-40B4-BE49-F238E27FC236}">
                <a16:creationId xmlns:a16="http://schemas.microsoft.com/office/drawing/2014/main" id="{D02A71A4-FFED-4635-BA77-A6822331985A}"/>
              </a:ext>
            </a:extLst>
          </p:cNvPr>
          <p:cNvSpPr txBox="1"/>
          <p:nvPr/>
        </p:nvSpPr>
        <p:spPr>
          <a:xfrm>
            <a:off x="136833" y="19050"/>
            <a:ext cx="685800" cy="830263"/>
          </a:xfrm>
          <a:prstGeom prst="rect">
            <a:avLst/>
          </a:prstGeom>
          <a:noFill/>
        </p:spPr>
        <p:txBody>
          <a:bodyPr>
            <a:spAutoFit/>
          </a:bodyPr>
          <a:lstStyle/>
          <a:p>
            <a:pPr>
              <a:defRPr/>
            </a:pPr>
            <a:r>
              <a:rPr lang="en-US" sz="4800" b="1">
                <a:solidFill>
                  <a:srgbClr val="FF0000"/>
                </a:solidFill>
                <a:latin typeface="Times New Roman" panose="02020603050405020304" pitchFamily="18" charset="0"/>
                <a:cs typeface="Times New Roman" panose="02020603050405020304" pitchFamily="18" charset="0"/>
              </a:rPr>
              <a:t>3</a:t>
            </a:r>
          </a:p>
        </p:txBody>
      </p:sp>
      <p:sp>
        <p:nvSpPr>
          <p:cNvPr id="7" name="TextBox 6">
            <a:extLst>
              <a:ext uri="{FF2B5EF4-FFF2-40B4-BE49-F238E27FC236}">
                <a16:creationId xmlns:a16="http://schemas.microsoft.com/office/drawing/2014/main" id="{0AD15D5A-F3E0-44F2-8946-F13AE805CB71}"/>
              </a:ext>
            </a:extLst>
          </p:cNvPr>
          <p:cNvSpPr txBox="1"/>
          <p:nvPr/>
        </p:nvSpPr>
        <p:spPr>
          <a:xfrm>
            <a:off x="304800" y="3013075"/>
            <a:ext cx="685800" cy="831850"/>
          </a:xfrm>
          <a:prstGeom prst="rect">
            <a:avLst/>
          </a:prstGeom>
          <a:noFill/>
        </p:spPr>
        <p:txBody>
          <a:bodyPr>
            <a:spAutoFit/>
          </a:bodyPr>
          <a:lstStyle/>
          <a:p>
            <a:pPr>
              <a:defRPr/>
            </a:pPr>
            <a:r>
              <a:rPr lang="en-US" sz="4800" b="1">
                <a:solidFill>
                  <a:srgbClr val="FF0000"/>
                </a:solidFill>
                <a:latin typeface="Times New Roman" panose="02020603050405020304" pitchFamily="18" charset="0"/>
                <a:cs typeface="Times New Roman" panose="02020603050405020304" pitchFamily="18" charset="0"/>
              </a:rPr>
              <a:t>4</a:t>
            </a:r>
          </a:p>
        </p:txBody>
      </p:sp>
    </p:spTree>
    <p:extLst>
      <p:ext uri="{BB962C8B-B14F-4D97-AF65-F5344CB8AC3E}">
        <p14:creationId xmlns:p14="http://schemas.microsoft.com/office/powerpoint/2010/main" val="352117699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2">
                                            <p:bg/>
                                          </p:spTgt>
                                        </p:tgtEl>
                                        <p:attrNameLst>
                                          <p:attrName>style.visibility</p:attrName>
                                        </p:attrNameLst>
                                      </p:cBhvr>
                                      <p:to>
                                        <p:strVal val="visible"/>
                                      </p:to>
                                    </p:set>
                                    <p:animEffect transition="in" filter="barn(inVertical)">
                                      <p:cBhvr>
                                        <p:cTn id="7" dur="500"/>
                                        <p:tgtEl>
                                          <p:spTgt spid="32">
                                            <p:bg/>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2">
                                            <p:txEl>
                                              <p:pRg st="0" end="0"/>
                                            </p:txEl>
                                          </p:spTgt>
                                        </p:tgtEl>
                                        <p:attrNameLst>
                                          <p:attrName>style.visibility</p:attrName>
                                        </p:attrNameLst>
                                      </p:cBhvr>
                                      <p:to>
                                        <p:strVal val="visible"/>
                                      </p:to>
                                    </p:set>
                                    <p:animEffect transition="in" filter="barn(inVertical)">
                                      <p:cBhvr>
                                        <p:cTn id="12" dur="500"/>
                                        <p:tgtEl>
                                          <p:spTgt spid="3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2">
                                            <p:txEl>
                                              <p:pRg st="1" end="1"/>
                                            </p:txEl>
                                          </p:spTgt>
                                        </p:tgtEl>
                                        <p:attrNameLst>
                                          <p:attrName>style.visibility</p:attrName>
                                        </p:attrNameLst>
                                      </p:cBhvr>
                                      <p:to>
                                        <p:strVal val="visible"/>
                                      </p:to>
                                    </p:set>
                                    <p:animEffect transition="in" filter="barn(inVertical)">
                                      <p:cBhvr>
                                        <p:cTn id="17" dur="500"/>
                                        <p:tgtEl>
                                          <p:spTgt spid="3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2">
                                            <p:txEl>
                                              <p:pRg st="2" end="2"/>
                                            </p:txEl>
                                          </p:spTgt>
                                        </p:tgtEl>
                                        <p:attrNameLst>
                                          <p:attrName>style.visibility</p:attrName>
                                        </p:attrNameLst>
                                      </p:cBhvr>
                                      <p:to>
                                        <p:strVal val="visible"/>
                                      </p:to>
                                    </p:set>
                                    <p:animEffect transition="in" filter="barn(inVertical)">
                                      <p:cBhvr>
                                        <p:cTn id="22" dur="500"/>
                                        <p:tgtEl>
                                          <p:spTgt spid="32">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32">
                                            <p:txEl>
                                              <p:pRg st="3" end="3"/>
                                            </p:txEl>
                                          </p:spTgt>
                                        </p:tgtEl>
                                        <p:attrNameLst>
                                          <p:attrName>style.visibility</p:attrName>
                                        </p:attrNameLst>
                                      </p:cBhvr>
                                      <p:to>
                                        <p:strVal val="visible"/>
                                      </p:to>
                                    </p:set>
                                    <p:animEffect transition="in" filter="barn(inVertical)">
                                      <p:cBhvr>
                                        <p:cTn id="27" dur="500"/>
                                        <p:tgtEl>
                                          <p:spTgt spid="32">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32">
                                            <p:txEl>
                                              <p:pRg st="4" end="4"/>
                                            </p:txEl>
                                          </p:spTgt>
                                        </p:tgtEl>
                                        <p:attrNameLst>
                                          <p:attrName>style.visibility</p:attrName>
                                        </p:attrNameLst>
                                      </p:cBhvr>
                                      <p:to>
                                        <p:strVal val="visible"/>
                                      </p:to>
                                    </p:set>
                                    <p:animEffect transition="in" filter="barn(inVertical)">
                                      <p:cBhvr>
                                        <p:cTn id="32" dur="500"/>
                                        <p:tgtEl>
                                          <p:spTgt spid="32">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32">
                                            <p:txEl>
                                              <p:pRg st="5" end="5"/>
                                            </p:txEl>
                                          </p:spTgt>
                                        </p:tgtEl>
                                        <p:attrNameLst>
                                          <p:attrName>style.visibility</p:attrName>
                                        </p:attrNameLst>
                                      </p:cBhvr>
                                      <p:to>
                                        <p:strVal val="visible"/>
                                      </p:to>
                                    </p:set>
                                    <p:animEffect transition="in" filter="barn(inVertical)">
                                      <p:cBhvr>
                                        <p:cTn id="37" dur="500"/>
                                        <p:tgtEl>
                                          <p:spTgt spid="32">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32">
                                            <p:txEl>
                                              <p:pRg st="6" end="6"/>
                                            </p:txEl>
                                          </p:spTgt>
                                        </p:tgtEl>
                                        <p:attrNameLst>
                                          <p:attrName>style.visibility</p:attrName>
                                        </p:attrNameLst>
                                      </p:cBhvr>
                                      <p:to>
                                        <p:strVal val="visible"/>
                                      </p:to>
                                    </p:set>
                                    <p:animEffect transition="in" filter="barn(inVertical)">
                                      <p:cBhvr>
                                        <p:cTn id="42" dur="500"/>
                                        <p:tgtEl>
                                          <p:spTgt spid="32">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32">
                                            <p:txEl>
                                              <p:pRg st="7" end="7"/>
                                            </p:txEl>
                                          </p:spTgt>
                                        </p:tgtEl>
                                        <p:attrNameLst>
                                          <p:attrName>style.visibility</p:attrName>
                                        </p:attrNameLst>
                                      </p:cBhvr>
                                      <p:to>
                                        <p:strVal val="visible"/>
                                      </p:to>
                                    </p:set>
                                    <p:animEffect transition="in" filter="barn(inVertical)">
                                      <p:cBhvr>
                                        <p:cTn id="47" dur="500"/>
                                        <p:tgtEl>
                                          <p:spTgt spid="32">
                                            <p:txEl>
                                              <p:pRg st="7" end="7"/>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32">
                                            <p:txEl>
                                              <p:pRg st="8" end="8"/>
                                            </p:txEl>
                                          </p:spTgt>
                                        </p:tgtEl>
                                        <p:attrNameLst>
                                          <p:attrName>style.visibility</p:attrName>
                                        </p:attrNameLst>
                                      </p:cBhvr>
                                      <p:to>
                                        <p:strVal val="visible"/>
                                      </p:to>
                                    </p:set>
                                    <p:animEffect transition="in" filter="barn(inVertical)">
                                      <p:cBhvr>
                                        <p:cTn id="52" dur="500"/>
                                        <p:tgtEl>
                                          <p:spTgt spid="32">
                                            <p:txEl>
                                              <p:pRg st="8" end="8"/>
                                            </p:txEl>
                                          </p:spTgt>
                                        </p:tgtEl>
                                      </p:cBhvr>
                                    </p:animEffect>
                                  </p:childTnLst>
                                </p:cTn>
                              </p:par>
                            </p:childTnLst>
                          </p:cTn>
                        </p:par>
                        <p:par>
                          <p:cTn id="53" fill="hold">
                            <p:stCondLst>
                              <p:cond delay="500"/>
                            </p:stCondLst>
                            <p:childTnLst>
                              <p:par>
                                <p:cTn id="54" presetID="16" presetClass="entr" presetSubtype="21" fill="hold" nodeType="afterEffect">
                                  <p:stCondLst>
                                    <p:cond delay="0"/>
                                  </p:stCondLst>
                                  <p:childTnLst>
                                    <p:set>
                                      <p:cBhvr>
                                        <p:cTn id="55" dur="1" fill="hold">
                                          <p:stCondLst>
                                            <p:cond delay="0"/>
                                          </p:stCondLst>
                                        </p:cTn>
                                        <p:tgtEl>
                                          <p:spTgt spid="32">
                                            <p:txEl>
                                              <p:pRg st="9" end="9"/>
                                            </p:txEl>
                                          </p:spTgt>
                                        </p:tgtEl>
                                        <p:attrNameLst>
                                          <p:attrName>style.visibility</p:attrName>
                                        </p:attrNameLst>
                                      </p:cBhvr>
                                      <p:to>
                                        <p:strVal val="visible"/>
                                      </p:to>
                                    </p:set>
                                    <p:animEffect transition="in" filter="barn(inVertical)">
                                      <p:cBhvr>
                                        <p:cTn id="56" dur="500"/>
                                        <p:tgtEl>
                                          <p:spTgt spid="32">
                                            <p:txEl>
                                              <p:pRg st="9" end="9"/>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53" presetClass="entr" presetSubtype="16" fill="hold" grpId="0" nodeType="clickEffect">
                                  <p:stCondLst>
                                    <p:cond delay="0"/>
                                  </p:stCondLst>
                                  <p:childTnLst>
                                    <p:set>
                                      <p:cBhvr>
                                        <p:cTn id="60" dur="1" fill="hold">
                                          <p:stCondLst>
                                            <p:cond delay="0"/>
                                          </p:stCondLst>
                                        </p:cTn>
                                        <p:tgtEl>
                                          <p:spTgt spid="5"/>
                                        </p:tgtEl>
                                        <p:attrNameLst>
                                          <p:attrName>style.visibility</p:attrName>
                                        </p:attrNameLst>
                                      </p:cBhvr>
                                      <p:to>
                                        <p:strVal val="visible"/>
                                      </p:to>
                                    </p:set>
                                    <p:anim calcmode="lin" valueType="num">
                                      <p:cBhvr>
                                        <p:cTn id="61" dur="500" fill="hold"/>
                                        <p:tgtEl>
                                          <p:spTgt spid="5"/>
                                        </p:tgtEl>
                                        <p:attrNameLst>
                                          <p:attrName>ppt_w</p:attrName>
                                        </p:attrNameLst>
                                      </p:cBhvr>
                                      <p:tavLst>
                                        <p:tav tm="0">
                                          <p:val>
                                            <p:fltVal val="0"/>
                                          </p:val>
                                        </p:tav>
                                        <p:tav tm="100000">
                                          <p:val>
                                            <p:strVal val="#ppt_w"/>
                                          </p:val>
                                        </p:tav>
                                      </p:tavLst>
                                    </p:anim>
                                    <p:anim calcmode="lin" valueType="num">
                                      <p:cBhvr>
                                        <p:cTn id="62" dur="500" fill="hold"/>
                                        <p:tgtEl>
                                          <p:spTgt spid="5"/>
                                        </p:tgtEl>
                                        <p:attrNameLst>
                                          <p:attrName>ppt_h</p:attrName>
                                        </p:attrNameLst>
                                      </p:cBhvr>
                                      <p:tavLst>
                                        <p:tav tm="0">
                                          <p:val>
                                            <p:fltVal val="0"/>
                                          </p:val>
                                        </p:tav>
                                        <p:tav tm="100000">
                                          <p:val>
                                            <p:strVal val="#ppt_h"/>
                                          </p:val>
                                        </p:tav>
                                      </p:tavLst>
                                    </p:anim>
                                    <p:animEffect transition="in" filter="fade">
                                      <p:cBhvr>
                                        <p:cTn id="63" dur="500"/>
                                        <p:tgtEl>
                                          <p:spTgt spid="5"/>
                                        </p:tgtEl>
                                      </p:cBhvr>
                                    </p:animEffect>
                                  </p:childTnLst>
                                </p:cTn>
                              </p:par>
                            </p:childTnLst>
                          </p:cTn>
                        </p:par>
                      </p:childTnLst>
                    </p:cTn>
                  </p:par>
                  <p:par>
                    <p:cTn id="64" fill="hold">
                      <p:stCondLst>
                        <p:cond delay="indefinite"/>
                      </p:stCondLst>
                      <p:childTnLst>
                        <p:par>
                          <p:cTn id="65" fill="hold">
                            <p:stCondLst>
                              <p:cond delay="0"/>
                            </p:stCondLst>
                            <p:childTnLst>
                              <p:par>
                                <p:cTn id="66" presetID="53" presetClass="entr" presetSubtype="16" fill="hold" grpId="0" nodeType="clickEffect">
                                  <p:stCondLst>
                                    <p:cond delay="0"/>
                                  </p:stCondLst>
                                  <p:childTnLst>
                                    <p:set>
                                      <p:cBhvr>
                                        <p:cTn id="67" dur="1" fill="hold">
                                          <p:stCondLst>
                                            <p:cond delay="0"/>
                                          </p:stCondLst>
                                        </p:cTn>
                                        <p:tgtEl>
                                          <p:spTgt spid="7"/>
                                        </p:tgtEl>
                                        <p:attrNameLst>
                                          <p:attrName>style.visibility</p:attrName>
                                        </p:attrNameLst>
                                      </p:cBhvr>
                                      <p:to>
                                        <p:strVal val="visible"/>
                                      </p:to>
                                    </p:set>
                                    <p:anim calcmode="lin" valueType="num">
                                      <p:cBhvr>
                                        <p:cTn id="68" dur="500" fill="hold"/>
                                        <p:tgtEl>
                                          <p:spTgt spid="7"/>
                                        </p:tgtEl>
                                        <p:attrNameLst>
                                          <p:attrName>ppt_w</p:attrName>
                                        </p:attrNameLst>
                                      </p:cBhvr>
                                      <p:tavLst>
                                        <p:tav tm="0">
                                          <p:val>
                                            <p:fltVal val="0"/>
                                          </p:val>
                                        </p:tav>
                                        <p:tav tm="100000">
                                          <p:val>
                                            <p:strVal val="#ppt_w"/>
                                          </p:val>
                                        </p:tav>
                                      </p:tavLst>
                                    </p:anim>
                                    <p:anim calcmode="lin" valueType="num">
                                      <p:cBhvr>
                                        <p:cTn id="69" dur="500" fill="hold"/>
                                        <p:tgtEl>
                                          <p:spTgt spid="7"/>
                                        </p:tgtEl>
                                        <p:attrNameLst>
                                          <p:attrName>ppt_h</p:attrName>
                                        </p:attrNameLst>
                                      </p:cBhvr>
                                      <p:tavLst>
                                        <p:tav tm="0">
                                          <p:val>
                                            <p:fltVal val="0"/>
                                          </p:val>
                                        </p:tav>
                                        <p:tav tm="100000">
                                          <p:val>
                                            <p:strVal val="#ppt_h"/>
                                          </p:val>
                                        </p:tav>
                                      </p:tavLst>
                                    </p:anim>
                                    <p:animEffect transition="in" filter="fade">
                                      <p:cBhvr>
                                        <p:cTn id="7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build="p" animBg="1"/>
      <p:bldP spid="5" grpId="0"/>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loud 3">
            <a:extLst>
              <a:ext uri="{FF2B5EF4-FFF2-40B4-BE49-F238E27FC236}">
                <a16:creationId xmlns:a16="http://schemas.microsoft.com/office/drawing/2014/main" id="{3F427DDD-224E-4504-96AE-06EBA611B753}"/>
              </a:ext>
            </a:extLst>
          </p:cNvPr>
          <p:cNvSpPr/>
          <p:nvPr/>
        </p:nvSpPr>
        <p:spPr>
          <a:xfrm>
            <a:off x="3543300" y="304800"/>
            <a:ext cx="4724400" cy="1822449"/>
          </a:xfrm>
          <a:prstGeom prst="cloud">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4400" b="1">
                <a:solidFill>
                  <a:srgbClr val="FF0000"/>
                </a:solidFill>
                <a:latin typeface="Times New Roman" panose="02020603050405020304" pitchFamily="18" charset="0"/>
                <a:cs typeface="Times New Roman" panose="02020603050405020304" pitchFamily="18" charset="0"/>
              </a:rPr>
              <a:t>Luyện đọc từ khó</a:t>
            </a:r>
          </a:p>
        </p:txBody>
      </p:sp>
      <p:sp>
        <p:nvSpPr>
          <p:cNvPr id="5" name="Text Box 21">
            <a:extLst>
              <a:ext uri="{FF2B5EF4-FFF2-40B4-BE49-F238E27FC236}">
                <a16:creationId xmlns:a16="http://schemas.microsoft.com/office/drawing/2014/main" id="{24DFF6BC-9680-4780-9806-63F5E695003D}"/>
              </a:ext>
            </a:extLst>
          </p:cNvPr>
          <p:cNvSpPr txBox="1">
            <a:spLocks noChangeArrowheads="1"/>
          </p:cNvSpPr>
          <p:nvPr/>
        </p:nvSpPr>
        <p:spPr bwMode="auto">
          <a:xfrm>
            <a:off x="1181100" y="2414587"/>
            <a:ext cx="4724400" cy="10144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ctr" eaLnBrk="1" hangingPunct="1">
              <a:lnSpc>
                <a:spcPct val="100000"/>
              </a:lnSpc>
              <a:spcBef>
                <a:spcPct val="50000"/>
              </a:spcBef>
              <a:buFontTx/>
              <a:buNone/>
            </a:pPr>
            <a:r>
              <a:rPr lang="en-US" altLang="en-US" sz="6000" b="1">
                <a:solidFill>
                  <a:srgbClr val="000000"/>
                </a:solidFill>
                <a:latin typeface="Times New Roman" panose="02020603050405020304" pitchFamily="18" charset="0"/>
              </a:rPr>
              <a:t>Chư L</a:t>
            </a:r>
            <a:r>
              <a:rPr lang="en-US" altLang="en-US" sz="6000" b="1">
                <a:solidFill>
                  <a:srgbClr val="FF0000"/>
                </a:solidFill>
                <a:latin typeface="Times New Roman" panose="02020603050405020304" pitchFamily="18" charset="0"/>
              </a:rPr>
              <a:t>ênh</a:t>
            </a:r>
          </a:p>
        </p:txBody>
      </p:sp>
      <p:sp>
        <p:nvSpPr>
          <p:cNvPr id="9" name="Text Box 21">
            <a:extLst>
              <a:ext uri="{FF2B5EF4-FFF2-40B4-BE49-F238E27FC236}">
                <a16:creationId xmlns:a16="http://schemas.microsoft.com/office/drawing/2014/main" id="{C0D8E064-9DD6-4252-BE11-F8BF144B64EE}"/>
              </a:ext>
            </a:extLst>
          </p:cNvPr>
          <p:cNvSpPr txBox="1">
            <a:spLocks noChangeArrowheads="1"/>
          </p:cNvSpPr>
          <p:nvPr/>
        </p:nvSpPr>
        <p:spPr bwMode="auto">
          <a:xfrm>
            <a:off x="6311902" y="2370932"/>
            <a:ext cx="4724400" cy="1016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ctr" eaLnBrk="1" hangingPunct="1">
              <a:lnSpc>
                <a:spcPct val="100000"/>
              </a:lnSpc>
              <a:spcBef>
                <a:spcPct val="50000"/>
              </a:spcBef>
              <a:buFontTx/>
              <a:buNone/>
            </a:pPr>
            <a:r>
              <a:rPr lang="en-US" altLang="en-US" sz="6000" b="1">
                <a:solidFill>
                  <a:srgbClr val="000000"/>
                </a:solidFill>
                <a:latin typeface="Times New Roman" panose="02020603050405020304" pitchFamily="18" charset="0"/>
              </a:rPr>
              <a:t>ch</a:t>
            </a:r>
            <a:r>
              <a:rPr lang="en-US" altLang="en-US" sz="6000" b="1">
                <a:solidFill>
                  <a:srgbClr val="FF0000"/>
                </a:solidFill>
                <a:latin typeface="Times New Roman" panose="02020603050405020304" pitchFamily="18" charset="0"/>
              </a:rPr>
              <a:t>ật</a:t>
            </a:r>
            <a:r>
              <a:rPr lang="en-US" altLang="en-US" sz="6000" b="1">
                <a:solidFill>
                  <a:srgbClr val="000000"/>
                </a:solidFill>
                <a:latin typeface="Times New Roman" panose="02020603050405020304" pitchFamily="18" charset="0"/>
              </a:rPr>
              <a:t> n</a:t>
            </a:r>
            <a:r>
              <a:rPr lang="en-US" altLang="en-US" sz="6000" b="1">
                <a:solidFill>
                  <a:srgbClr val="FF0000"/>
                </a:solidFill>
                <a:latin typeface="Times New Roman" panose="02020603050405020304" pitchFamily="18" charset="0"/>
              </a:rPr>
              <a:t>ích</a:t>
            </a:r>
          </a:p>
        </p:txBody>
      </p:sp>
      <p:sp>
        <p:nvSpPr>
          <p:cNvPr id="10" name="Text Box 21">
            <a:extLst>
              <a:ext uri="{FF2B5EF4-FFF2-40B4-BE49-F238E27FC236}">
                <a16:creationId xmlns:a16="http://schemas.microsoft.com/office/drawing/2014/main" id="{2AFACF93-1FBB-4DC4-97C6-C41F858C6625}"/>
              </a:ext>
            </a:extLst>
          </p:cNvPr>
          <p:cNvSpPr txBox="1">
            <a:spLocks noChangeArrowheads="1"/>
          </p:cNvSpPr>
          <p:nvPr/>
        </p:nvSpPr>
        <p:spPr bwMode="auto">
          <a:xfrm>
            <a:off x="1181100" y="4419600"/>
            <a:ext cx="4724400" cy="1016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ctr" eaLnBrk="1" hangingPunct="1">
              <a:lnSpc>
                <a:spcPct val="100000"/>
              </a:lnSpc>
              <a:spcBef>
                <a:spcPct val="50000"/>
              </a:spcBef>
              <a:buFontTx/>
              <a:buNone/>
            </a:pPr>
            <a:r>
              <a:rPr lang="en-US" altLang="en-US" sz="6000" b="1">
                <a:solidFill>
                  <a:srgbClr val="000000"/>
                </a:solidFill>
                <a:latin typeface="Times New Roman" panose="02020603050405020304" pitchFamily="18" charset="0"/>
              </a:rPr>
              <a:t>Y H</a:t>
            </a:r>
            <a:r>
              <a:rPr lang="en-US" altLang="en-US" sz="6000" b="1">
                <a:solidFill>
                  <a:srgbClr val="FF0000"/>
                </a:solidFill>
                <a:latin typeface="Times New Roman" panose="02020603050405020304" pitchFamily="18" charset="0"/>
              </a:rPr>
              <a:t>oa</a:t>
            </a:r>
          </a:p>
        </p:txBody>
      </p:sp>
      <p:sp>
        <p:nvSpPr>
          <p:cNvPr id="11" name="Text Box 21">
            <a:extLst>
              <a:ext uri="{FF2B5EF4-FFF2-40B4-BE49-F238E27FC236}">
                <a16:creationId xmlns:a16="http://schemas.microsoft.com/office/drawing/2014/main" id="{6F8CA676-AC28-42DD-9764-4023EC9A97CF}"/>
              </a:ext>
            </a:extLst>
          </p:cNvPr>
          <p:cNvSpPr txBox="1">
            <a:spLocks noChangeArrowheads="1"/>
          </p:cNvSpPr>
          <p:nvPr/>
        </p:nvSpPr>
        <p:spPr bwMode="auto">
          <a:xfrm>
            <a:off x="6311902" y="4419600"/>
            <a:ext cx="4724400" cy="1016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ctr" eaLnBrk="1" hangingPunct="1">
              <a:lnSpc>
                <a:spcPct val="100000"/>
              </a:lnSpc>
              <a:spcBef>
                <a:spcPct val="50000"/>
              </a:spcBef>
              <a:buFontTx/>
              <a:buNone/>
            </a:pPr>
            <a:r>
              <a:rPr lang="en-US" altLang="en-US" sz="6000" b="1">
                <a:solidFill>
                  <a:srgbClr val="000000"/>
                </a:solidFill>
                <a:latin typeface="Times New Roman" panose="02020603050405020304" pitchFamily="18" charset="0"/>
              </a:rPr>
              <a:t>già </a:t>
            </a:r>
            <a:r>
              <a:rPr lang="en-US" altLang="en-US" sz="6000" b="1">
                <a:solidFill>
                  <a:srgbClr val="FF0000"/>
                </a:solidFill>
                <a:latin typeface="Times New Roman" panose="02020603050405020304" pitchFamily="18" charset="0"/>
              </a:rPr>
              <a:t>Rok</a:t>
            </a:r>
          </a:p>
        </p:txBody>
      </p:sp>
      <p:pic>
        <p:nvPicPr>
          <p:cNvPr id="7" name="Picture 6">
            <a:extLst>
              <a:ext uri="{FF2B5EF4-FFF2-40B4-BE49-F238E27FC236}">
                <a16:creationId xmlns:a16="http://schemas.microsoft.com/office/drawing/2014/main" id="{A3CDB1A1-9723-4B52-9B5B-B90285F11875}"/>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4778" b="43000" l="9381" r="20701"/>
                    </a14:imgEffect>
                  </a14:imgLayer>
                </a14:imgProps>
              </a:ext>
              <a:ext uri="{28A0092B-C50C-407E-A947-70E740481C1C}">
                <a14:useLocalDpi xmlns:a14="http://schemas.microsoft.com/office/drawing/2010/main" val="0"/>
              </a:ext>
            </a:extLst>
          </a:blip>
          <a:srcRect l="7966" r="77884" b="52222"/>
          <a:stretch/>
        </p:blipFill>
        <p:spPr>
          <a:xfrm>
            <a:off x="-134867" y="4213399"/>
            <a:ext cx="1315968" cy="3143696"/>
          </a:xfrm>
          <a:prstGeom prst="rect">
            <a:avLst/>
          </a:prstGeom>
        </p:spPr>
      </p:pic>
      <p:pic>
        <p:nvPicPr>
          <p:cNvPr id="8" name="Picture 7">
            <a:extLst>
              <a:ext uri="{FF2B5EF4-FFF2-40B4-BE49-F238E27FC236}">
                <a16:creationId xmlns:a16="http://schemas.microsoft.com/office/drawing/2014/main" id="{87CCF43E-6E4C-4301-A1BF-B494C766DD59}"/>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54392" b="95165" l="29818" r="43044">
                        <a14:foregroundMark x1="32782" y1="54392" x2="39681" y2="57534"/>
                        <a14:foregroundMark x1="30331" y1="74134" x2="30331" y2="74134"/>
                        <a14:foregroundMark x1="30331" y1="74134" x2="30331" y2="74134"/>
                        <a14:foregroundMark x1="42075" y1="72280" x2="42075" y2="72280"/>
                        <a14:foregroundMark x1="42360" y1="72603" x2="42360" y2="72603"/>
                      </a14:backgroundRemoval>
                    </a14:imgEffect>
                  </a14:imgLayer>
                </a14:imgProps>
              </a:ext>
              <a:ext uri="{28A0092B-C50C-407E-A947-70E740481C1C}">
                <a14:useLocalDpi xmlns:a14="http://schemas.microsoft.com/office/drawing/2010/main" val="0"/>
              </a:ext>
            </a:extLst>
          </a:blip>
          <a:srcRect l="28189" t="52132" r="55302"/>
          <a:stretch/>
        </p:blipFill>
        <p:spPr>
          <a:xfrm flipH="1">
            <a:off x="10832762" y="4572000"/>
            <a:ext cx="1359238" cy="2788464"/>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500"/>
                                        <p:tgtEl>
                                          <p:spTgt spid="7"/>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fade">
                                      <p:cBhvr>
                                        <p:cTn id="3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10" grpId="0"/>
      <p:bldP spid="11" grpId="0"/>
    </p:bldLst>
  </p:timing>
</p:sld>
</file>

<file path=ppt/tags/tag1.xml><?xml version="1.0" encoding="utf-8"?>
<p:tagLst xmlns:a="http://schemas.openxmlformats.org/drawingml/2006/main" xmlns:r="http://schemas.openxmlformats.org/officeDocument/2006/relationships" xmlns:p="http://schemas.openxmlformats.org/presentationml/2006/main">
  <p:tag name="FILL" val="a1"/>
</p:tagLst>
</file>

<file path=ppt/tags/tag2.xml><?xml version="1.0" encoding="utf-8"?>
<p:tagLst xmlns:a="http://schemas.openxmlformats.org/drawingml/2006/main" xmlns:r="http://schemas.openxmlformats.org/officeDocument/2006/relationships" xmlns:p="http://schemas.openxmlformats.org/presentationml/2006/main">
  <p:tag name="FILL" val="a1"/>
</p:tagLst>
</file>

<file path=ppt/theme/theme1.xml><?xml version="1.0" encoding="utf-8"?>
<a:theme xmlns:a="http://schemas.openxmlformats.org/drawingml/2006/main" name="Balloons">
  <a:themeElements>
    <a:clrScheme name="Balloons 8">
      <a:dk1>
        <a:srgbClr val="006699"/>
      </a:dk1>
      <a:lt1>
        <a:srgbClr val="FFFFFF"/>
      </a:lt1>
      <a:dk2>
        <a:srgbClr val="006666"/>
      </a:dk2>
      <a:lt2>
        <a:srgbClr val="FFFFCC"/>
      </a:lt2>
      <a:accent1>
        <a:srgbClr val="EDFAD2"/>
      </a:accent1>
      <a:accent2>
        <a:srgbClr val="EBF7FF"/>
      </a:accent2>
      <a:accent3>
        <a:srgbClr val="FFFFFF"/>
      </a:accent3>
      <a:accent4>
        <a:srgbClr val="005682"/>
      </a:accent4>
      <a:accent5>
        <a:srgbClr val="F4FCE5"/>
      </a:accent5>
      <a:accent6>
        <a:srgbClr val="D5E0E7"/>
      </a:accent6>
      <a:hlink>
        <a:srgbClr val="CC99FF"/>
      </a:hlink>
      <a:folHlink>
        <a:srgbClr val="F2DFFD"/>
      </a:folHlink>
    </a:clrScheme>
    <a:fontScheme name="Balloons">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Verdana" pitchFamily="34" charset="0"/>
          </a:defRPr>
        </a:defPPr>
      </a:lstStyle>
    </a:lnDef>
  </a:objectDefaults>
  <a:extraClrSchemeLst>
    <a:extraClrScheme>
      <a:clrScheme name="Balloons 1">
        <a:dk1>
          <a:srgbClr val="9900CC"/>
        </a:dk1>
        <a:lt1>
          <a:srgbClr val="FFFFCC"/>
        </a:lt1>
        <a:dk2>
          <a:srgbClr val="000000"/>
        </a:dk2>
        <a:lt2>
          <a:srgbClr val="FFFFFF"/>
        </a:lt2>
        <a:accent1>
          <a:srgbClr val="666699"/>
        </a:accent1>
        <a:accent2>
          <a:srgbClr val="660066"/>
        </a:accent2>
        <a:accent3>
          <a:srgbClr val="AAAAAA"/>
        </a:accent3>
        <a:accent4>
          <a:srgbClr val="DADAAE"/>
        </a:accent4>
        <a:accent5>
          <a:srgbClr val="B8B8CA"/>
        </a:accent5>
        <a:accent6>
          <a:srgbClr val="5C005C"/>
        </a:accent6>
        <a:hlink>
          <a:srgbClr val="CC0000"/>
        </a:hlink>
        <a:folHlink>
          <a:srgbClr val="A50021"/>
        </a:folHlink>
      </a:clrScheme>
      <a:clrMap bg1="dk2" tx1="lt1" bg2="dk1" tx2="lt2" accent1="accent1" accent2="accent2" accent3="accent3" accent4="accent4" accent5="accent5" accent6="accent6" hlink="hlink" folHlink="folHlink"/>
    </a:extraClrScheme>
    <a:extraClrScheme>
      <a:clrScheme name="Balloons 2">
        <a:dk1>
          <a:srgbClr val="990033"/>
        </a:dk1>
        <a:lt1>
          <a:srgbClr val="FFFFFF"/>
        </a:lt1>
        <a:dk2>
          <a:srgbClr val="000000"/>
        </a:dk2>
        <a:lt2>
          <a:srgbClr val="FFFFFF"/>
        </a:lt2>
        <a:accent1>
          <a:srgbClr val="FF3300"/>
        </a:accent1>
        <a:accent2>
          <a:srgbClr val="FF9900"/>
        </a:accent2>
        <a:accent3>
          <a:srgbClr val="AAAAAA"/>
        </a:accent3>
        <a:accent4>
          <a:srgbClr val="DADADA"/>
        </a:accent4>
        <a:accent5>
          <a:srgbClr val="FFADAA"/>
        </a:accent5>
        <a:accent6>
          <a:srgbClr val="E78A00"/>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Balloons 3">
        <a:dk1>
          <a:srgbClr val="CCCCFF"/>
        </a:dk1>
        <a:lt1>
          <a:srgbClr val="FFFFCC"/>
        </a:lt1>
        <a:dk2>
          <a:srgbClr val="000000"/>
        </a:dk2>
        <a:lt2>
          <a:srgbClr val="FFFFFF"/>
        </a:lt2>
        <a:accent1>
          <a:srgbClr val="9999FF"/>
        </a:accent1>
        <a:accent2>
          <a:srgbClr val="33CCCC"/>
        </a:accent2>
        <a:accent3>
          <a:srgbClr val="AAAAAA"/>
        </a:accent3>
        <a:accent4>
          <a:srgbClr val="DADAAE"/>
        </a:accent4>
        <a:accent5>
          <a:srgbClr val="CACAFF"/>
        </a:accent5>
        <a:accent6>
          <a:srgbClr val="2DB9B9"/>
        </a:accent6>
        <a:hlink>
          <a:srgbClr val="66FFFF"/>
        </a:hlink>
        <a:folHlink>
          <a:srgbClr val="660066"/>
        </a:folHlink>
      </a:clrScheme>
      <a:clrMap bg1="dk2" tx1="lt1" bg2="dk1" tx2="lt2" accent1="accent1" accent2="accent2" accent3="accent3" accent4="accent4" accent5="accent5" accent6="accent6" hlink="hlink" folHlink="folHlink"/>
    </a:extraClrScheme>
    <a:extraClrScheme>
      <a:clrScheme name="Balloons 4">
        <a:dk1>
          <a:srgbClr val="000000"/>
        </a:dk1>
        <a:lt1>
          <a:srgbClr val="F8F8F8"/>
        </a:lt1>
        <a:dk2>
          <a:srgbClr val="800000"/>
        </a:dk2>
        <a:lt2>
          <a:srgbClr val="FFFFFF"/>
        </a:lt2>
        <a:accent1>
          <a:srgbClr val="FF3300"/>
        </a:accent1>
        <a:accent2>
          <a:srgbClr val="FF5050"/>
        </a:accent2>
        <a:accent3>
          <a:srgbClr val="C0AAAA"/>
        </a:accent3>
        <a:accent4>
          <a:srgbClr val="D4D4D4"/>
        </a:accent4>
        <a:accent5>
          <a:srgbClr val="FFADAA"/>
        </a:accent5>
        <a:accent6>
          <a:srgbClr val="E74848"/>
        </a:accent6>
        <a:hlink>
          <a:srgbClr val="FF9999"/>
        </a:hlink>
        <a:folHlink>
          <a:srgbClr val="FF9966"/>
        </a:folHlink>
      </a:clrScheme>
      <a:clrMap bg1="dk2" tx1="lt1" bg2="dk1" tx2="lt2" accent1="accent1" accent2="accent2" accent3="accent3" accent4="accent4" accent5="accent5" accent6="accent6" hlink="hlink" folHlink="folHlink"/>
    </a:extraClrScheme>
    <a:extraClrScheme>
      <a:clrScheme name="Balloons 5">
        <a:dk1>
          <a:srgbClr val="666699"/>
        </a:dk1>
        <a:lt1>
          <a:srgbClr val="FFFFFF"/>
        </a:lt1>
        <a:dk2>
          <a:srgbClr val="000066"/>
        </a:dk2>
        <a:lt2>
          <a:srgbClr val="CCECFF"/>
        </a:lt2>
        <a:accent1>
          <a:srgbClr val="009999"/>
        </a:accent1>
        <a:accent2>
          <a:srgbClr val="0099CC"/>
        </a:accent2>
        <a:accent3>
          <a:srgbClr val="AAAAB8"/>
        </a:accent3>
        <a:accent4>
          <a:srgbClr val="DADADA"/>
        </a:accent4>
        <a:accent5>
          <a:srgbClr val="AACACA"/>
        </a:accent5>
        <a:accent6>
          <a:srgbClr val="008AB9"/>
        </a:accent6>
        <a:hlink>
          <a:srgbClr val="CC99FF"/>
        </a:hlink>
        <a:folHlink>
          <a:srgbClr val="3366CC"/>
        </a:folHlink>
      </a:clrScheme>
      <a:clrMap bg1="dk2" tx1="lt1" bg2="dk1" tx2="lt2" accent1="accent1" accent2="accent2" accent3="accent3" accent4="accent4" accent5="accent5" accent6="accent6" hlink="hlink" folHlink="folHlink"/>
    </a:extraClrScheme>
    <a:extraClrScheme>
      <a:clrScheme name="Balloons 6">
        <a:dk1>
          <a:srgbClr val="99CC00"/>
        </a:dk1>
        <a:lt1>
          <a:srgbClr val="FFFFFF"/>
        </a:lt1>
        <a:dk2>
          <a:srgbClr val="009900"/>
        </a:dk2>
        <a:lt2>
          <a:srgbClr val="FFFF99"/>
        </a:lt2>
        <a:accent1>
          <a:srgbClr val="336600"/>
        </a:accent1>
        <a:accent2>
          <a:srgbClr val="008000"/>
        </a:accent2>
        <a:accent3>
          <a:srgbClr val="AACAAA"/>
        </a:accent3>
        <a:accent4>
          <a:srgbClr val="DADADA"/>
        </a:accent4>
        <a:accent5>
          <a:srgbClr val="ADB8AA"/>
        </a:accent5>
        <a:accent6>
          <a:srgbClr val="007300"/>
        </a:accent6>
        <a:hlink>
          <a:srgbClr val="CCCC00"/>
        </a:hlink>
        <a:folHlink>
          <a:srgbClr val="33CC33"/>
        </a:folHlink>
      </a:clrScheme>
      <a:clrMap bg1="dk2" tx1="lt1" bg2="dk1" tx2="lt2" accent1="accent1" accent2="accent2" accent3="accent3" accent4="accent4" accent5="accent5" accent6="accent6" hlink="hlink" folHlink="folHlink"/>
    </a:extraClrScheme>
    <a:extraClrScheme>
      <a:clrScheme name="Balloons 7">
        <a:dk1>
          <a:srgbClr val="000066"/>
        </a:dk1>
        <a:lt1>
          <a:srgbClr val="E1F4FF"/>
        </a:lt1>
        <a:dk2>
          <a:srgbClr val="000066"/>
        </a:dk2>
        <a:lt2>
          <a:srgbClr val="CCCCFF"/>
        </a:lt2>
        <a:accent1>
          <a:srgbClr val="9999FF"/>
        </a:accent1>
        <a:accent2>
          <a:srgbClr val="33CCCC"/>
        </a:accent2>
        <a:accent3>
          <a:srgbClr val="EEF8FF"/>
        </a:accent3>
        <a:accent4>
          <a:srgbClr val="000056"/>
        </a:accent4>
        <a:accent5>
          <a:srgbClr val="CACAFF"/>
        </a:accent5>
        <a:accent6>
          <a:srgbClr val="2DB9B9"/>
        </a:accent6>
        <a:hlink>
          <a:srgbClr val="66FFFF"/>
        </a:hlink>
        <a:folHlink>
          <a:srgbClr val="660066"/>
        </a:folHlink>
      </a:clrScheme>
      <a:clrMap bg1="lt1" tx1="dk1" bg2="lt2" tx2="dk2" accent1="accent1" accent2="accent2" accent3="accent3" accent4="accent4" accent5="accent5" accent6="accent6" hlink="hlink" folHlink="folHlink"/>
    </a:extraClrScheme>
    <a:extraClrScheme>
      <a:clrScheme name="Balloons 8">
        <a:dk1>
          <a:srgbClr val="006699"/>
        </a:dk1>
        <a:lt1>
          <a:srgbClr val="FFFFFF"/>
        </a:lt1>
        <a:dk2>
          <a:srgbClr val="006666"/>
        </a:dk2>
        <a:lt2>
          <a:srgbClr val="FFFFCC"/>
        </a:lt2>
        <a:accent1>
          <a:srgbClr val="EDFAD2"/>
        </a:accent1>
        <a:accent2>
          <a:srgbClr val="EBF7FF"/>
        </a:accent2>
        <a:accent3>
          <a:srgbClr val="FFFFFF"/>
        </a:accent3>
        <a:accent4>
          <a:srgbClr val="005682"/>
        </a:accent4>
        <a:accent5>
          <a:srgbClr val="F4FCE5"/>
        </a:accent5>
        <a:accent6>
          <a:srgbClr val="D5E0E7"/>
        </a:accent6>
        <a:hlink>
          <a:srgbClr val="CC99FF"/>
        </a:hlink>
        <a:folHlink>
          <a:srgbClr val="F2DFFD"/>
        </a:folHlink>
      </a:clrScheme>
      <a:clrMap bg1="lt1" tx1="dk1" bg2="lt2" tx2="dk2" accent1="accent1" accent2="accent2" accent3="accent3" accent4="accent4" accent5="accent5" accent6="accent6" hlink="hlink" folHlink="folHlink"/>
    </a:extraClrScheme>
    <a:extraClrScheme>
      <a:clrScheme name="Balloons 9">
        <a:dk1>
          <a:srgbClr val="000000"/>
        </a:dk1>
        <a:lt1>
          <a:srgbClr val="FFFFFF"/>
        </a:lt1>
        <a:dk2>
          <a:srgbClr val="000000"/>
        </a:dk2>
        <a:lt2>
          <a:srgbClr val="FFCC99"/>
        </a:lt2>
        <a:accent1>
          <a:srgbClr val="FF9900"/>
        </a:accent1>
        <a:accent2>
          <a:srgbClr val="FF99CC"/>
        </a:accent2>
        <a:accent3>
          <a:srgbClr val="FFFFFF"/>
        </a:accent3>
        <a:accent4>
          <a:srgbClr val="000000"/>
        </a:accent4>
        <a:accent5>
          <a:srgbClr val="FFCAAA"/>
        </a:accent5>
        <a:accent6>
          <a:srgbClr val="E78AB9"/>
        </a:accent6>
        <a:hlink>
          <a:srgbClr val="FF9999"/>
        </a:hlink>
        <a:folHlink>
          <a:srgbClr val="FFFF99"/>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9Slide.vn</Template>
  <TotalTime>7107</TotalTime>
  <Words>2210</Words>
  <Application>Microsoft Macintosh PowerPoint</Application>
  <PresentationFormat>Widescreen</PresentationFormat>
  <Paragraphs>139</Paragraphs>
  <Slides>33</Slides>
  <Notes>2</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33</vt:i4>
      </vt:variant>
    </vt:vector>
  </HeadingPairs>
  <TitlesOfParts>
    <vt:vector size="46" baseType="lpstr">
      <vt:lpstr>等线</vt:lpstr>
      <vt:lpstr>微软雅黑</vt:lpstr>
      <vt:lpstr>Arial</vt:lpstr>
      <vt:lpstr>SVN-Cookies</vt:lpstr>
      <vt:lpstr>Times New Roman</vt:lpstr>
      <vt:lpstr>UTM Cooper Black</vt:lpstr>
      <vt:lpstr>UTM Habano</vt:lpstr>
      <vt:lpstr>UVN Nguyen Du</vt:lpstr>
      <vt:lpstr>UVN Phuong Tay</vt:lpstr>
      <vt:lpstr>UVN Thanh Pho Nang</vt:lpstr>
      <vt:lpstr>Verdana</vt:lpstr>
      <vt:lpstr>包图简圆体</vt:lpstr>
      <vt:lpstr>Balloons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subject>9Slide.vn</dc:subject>
  <dc:creator>HP</dc:creator>
  <dc:description>9Slide.vn</dc:description>
  <cp:lastModifiedBy>Microsoft Office User</cp:lastModifiedBy>
  <cp:revision>358</cp:revision>
  <cp:lastPrinted>1601-01-01T00:00:00Z</cp:lastPrinted>
  <dcterms:created xsi:type="dcterms:W3CDTF">2009-01-21T02:33:19Z</dcterms:created>
  <dcterms:modified xsi:type="dcterms:W3CDTF">2021-12-17T13:34:17Z</dcterms:modified>
  <cp:category>9Slide.vn</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Version">
    <vt:i4>7</vt:i4>
  </property>
</Properties>
</file>