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15" r:id="rId2"/>
    <p:sldId id="414" r:id="rId3"/>
    <p:sldId id="267" r:id="rId4"/>
    <p:sldId id="424" r:id="rId5"/>
    <p:sldId id="256" r:id="rId6"/>
    <p:sldId id="416" r:id="rId7"/>
    <p:sldId id="418" r:id="rId8"/>
    <p:sldId id="417" r:id="rId9"/>
    <p:sldId id="419" r:id="rId10"/>
    <p:sldId id="420" r:id="rId11"/>
    <p:sldId id="421" r:id="rId12"/>
    <p:sldId id="422" r:id="rId13"/>
    <p:sldId id="42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Dao Phuong" userId="de8ca298f0ac2220" providerId="LiveId" clId="{A5FB78F6-17D0-456F-942E-17D4529622D8}"/>
    <pc:docChg chg="custSel modSld">
      <pc:chgData name="Trang Dao Phuong" userId="de8ca298f0ac2220" providerId="LiveId" clId="{A5FB78F6-17D0-456F-942E-17D4529622D8}" dt="2021-12-29T07:29:31.942" v="6" actId="478"/>
      <pc:docMkLst>
        <pc:docMk/>
      </pc:docMkLst>
      <pc:sldChg chg="delSp modSp mod">
        <pc:chgData name="Trang Dao Phuong" userId="de8ca298f0ac2220" providerId="LiveId" clId="{A5FB78F6-17D0-456F-942E-17D4529622D8}" dt="2021-12-29T07:29:08.744" v="4" actId="14100"/>
        <pc:sldMkLst>
          <pc:docMk/>
          <pc:sldMk cId="3958251936" sldId="414"/>
        </pc:sldMkLst>
        <pc:spChg chg="del">
          <ac:chgData name="Trang Dao Phuong" userId="de8ca298f0ac2220" providerId="LiveId" clId="{A5FB78F6-17D0-456F-942E-17D4529622D8}" dt="2021-12-29T07:28:54.724" v="0" actId="478"/>
          <ac:spMkLst>
            <pc:docMk/>
            <pc:sldMk cId="3958251936" sldId="414"/>
            <ac:spMk id="2" creationId="{6849FCFA-73B0-4BE5-8F1C-277541B96666}"/>
          </ac:spMkLst>
        </pc:spChg>
        <pc:spChg chg="del">
          <ac:chgData name="Trang Dao Phuong" userId="de8ca298f0ac2220" providerId="LiveId" clId="{A5FB78F6-17D0-456F-942E-17D4529622D8}" dt="2021-12-29T07:28:54.724" v="0" actId="478"/>
          <ac:spMkLst>
            <pc:docMk/>
            <pc:sldMk cId="3958251936" sldId="414"/>
            <ac:spMk id="6" creationId="{41644EC2-3BAB-4F01-B443-EDB25B59C525}"/>
          </ac:spMkLst>
        </pc:spChg>
        <pc:picChg chg="mod">
          <ac:chgData name="Trang Dao Phuong" userId="de8ca298f0ac2220" providerId="LiveId" clId="{A5FB78F6-17D0-456F-942E-17D4529622D8}" dt="2021-12-29T07:29:08.744" v="4" actId="14100"/>
          <ac:picMkLst>
            <pc:docMk/>
            <pc:sldMk cId="3958251936" sldId="414"/>
            <ac:picMk id="8" creationId="{C1B96899-5181-4C46-890E-C600AA8B8937}"/>
          </ac:picMkLst>
        </pc:picChg>
      </pc:sldChg>
      <pc:sldChg chg="delSp mod">
        <pc:chgData name="Trang Dao Phuong" userId="de8ca298f0ac2220" providerId="LiveId" clId="{A5FB78F6-17D0-456F-942E-17D4529622D8}" dt="2021-12-29T07:29:20.650" v="5" actId="478"/>
        <pc:sldMkLst>
          <pc:docMk/>
          <pc:sldMk cId="2100171102" sldId="417"/>
        </pc:sldMkLst>
        <pc:spChg chg="del">
          <ac:chgData name="Trang Dao Phuong" userId="de8ca298f0ac2220" providerId="LiveId" clId="{A5FB78F6-17D0-456F-942E-17D4529622D8}" dt="2021-12-29T07:29:20.650" v="5" actId="478"/>
          <ac:spMkLst>
            <pc:docMk/>
            <pc:sldMk cId="2100171102" sldId="417"/>
            <ac:spMk id="2" creationId="{A8AC6253-DDFA-4CFE-A5E5-1D19240296C3}"/>
          </ac:spMkLst>
        </pc:spChg>
      </pc:sldChg>
      <pc:sldChg chg="delSp mod">
        <pc:chgData name="Trang Dao Phuong" userId="de8ca298f0ac2220" providerId="LiveId" clId="{A5FB78F6-17D0-456F-942E-17D4529622D8}" dt="2021-12-29T07:29:31.942" v="6" actId="478"/>
        <pc:sldMkLst>
          <pc:docMk/>
          <pc:sldMk cId="2606411501" sldId="423"/>
        </pc:sldMkLst>
        <pc:spChg chg="del">
          <ac:chgData name="Trang Dao Phuong" userId="de8ca298f0ac2220" providerId="LiveId" clId="{A5FB78F6-17D0-456F-942E-17D4529622D8}" dt="2021-12-29T07:29:31.942" v="6" actId="478"/>
          <ac:spMkLst>
            <pc:docMk/>
            <pc:sldMk cId="2606411501" sldId="423"/>
            <ac:spMk id="2" creationId="{7040485F-D2A0-4363-87AD-378D7D5E083E}"/>
          </ac:spMkLst>
        </pc:spChg>
        <pc:spChg chg="del">
          <ac:chgData name="Trang Dao Phuong" userId="de8ca298f0ac2220" providerId="LiveId" clId="{A5FB78F6-17D0-456F-942E-17D4529622D8}" dt="2021-12-29T07:29:31.942" v="6" actId="478"/>
          <ac:spMkLst>
            <pc:docMk/>
            <pc:sldMk cId="2606411501" sldId="423"/>
            <ac:spMk id="3" creationId="{F8E85CD1-C8D2-46D1-84D0-F878460D0ED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673C4-11A4-4227-ABB3-1BD15977476C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D6098-CC1A-468F-9746-FF9949A3D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99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Chạm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D6098-CC1A-468F-9746-FF9949A3D8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42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4AE5D-6BF5-40D8-8544-4DF312599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2EF1B-F747-4823-9500-B540550DB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D119F-C0A6-4633-A600-7B9024BB5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8CE0-430E-4161-A256-3A08D64DA20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BBE83-C093-4533-8B2C-799CA7CED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1D4D0-4F56-4657-B105-709B6315C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97131-1337-4363-A939-D4C7608B1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83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B08AD-9C92-4BF1-B6CB-4E4717905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AD5402-0EAD-4B3B-9226-360BD2552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2C6E0-98BE-418E-AF71-4FE69D793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8CE0-430E-4161-A256-3A08D64DA20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B5A86-95BD-459B-A2BA-5D588887A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5524A-6866-4611-BCB0-F61FEDE4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97131-1337-4363-A939-D4C7608B1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32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C06CB6-07C2-4F16-BBA9-846C8089D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B6D50D-8433-45D8-A6DF-B9951AF0F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165B5-5E74-48FC-9D1D-A1046391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8CE0-430E-4161-A256-3A08D64DA20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5AA74-8D92-4F37-8C5B-6D879856A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31E58-61E6-4C6E-BC73-9697C6198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97131-1337-4363-A939-D4C7608B1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25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11B74-5909-45AB-80CC-4A6D8EEDC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3DF12-BB21-4B17-A068-9D1AAE618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0FEAB-5364-47E6-8C7F-59D3F4BEB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8CE0-430E-4161-A256-3A08D64DA20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9708C-B34F-4BCC-AD28-D32F2674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9A162-D373-43FA-86AD-EA4ACC921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97131-1337-4363-A939-D4C7608B1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15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D3A64-BD63-4125-BABD-0AF2B9E9E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CCC1D-B157-4B03-B4C7-ACE79F09B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B4584-11C0-4C96-A504-5ABA5F634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8CE0-430E-4161-A256-3A08D64DA20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D1880-8E09-48C7-B366-289B6972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5B01B-8777-4F5C-9113-68155B2AE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97131-1337-4363-A939-D4C7608B1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0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D322F-2090-4398-843B-712E7096C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73922-A1B6-4F1F-B21C-CDEA588A3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DA954-5559-4B21-9E03-91A99283C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1044D-5129-4D7A-8449-45D9B6185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8CE0-430E-4161-A256-3A08D64DA20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DE707-56BF-4D9A-BF23-2F95DB489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75C80-1F67-48FC-8DF1-E1045DB1F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97131-1337-4363-A939-D4C7608B1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6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1A882-28F6-49E4-8590-777F61EF6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E5EB6-5A53-430D-985E-EAFD2AA3E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B01B45-0B87-46EF-A69A-AB7B2B660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9190FC-5201-4BD5-898F-9D2F38A408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5A46CB-6B6D-484A-98CA-D8AFA4A9D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D72D38-4AF3-4493-9548-51F933031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8CE0-430E-4161-A256-3A08D64DA20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32C7A9-D24D-4003-AB4C-CEA4FD0A0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EB3F39-641C-473E-AEC3-F2A1A9871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97131-1337-4363-A939-D4C7608B1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2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17DAC-9EDE-4C21-8ADA-DEDE74AA1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B7E311-7FBA-47EE-B13A-BB36084D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8CE0-430E-4161-A256-3A08D64DA20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5EEC95-4858-47D2-A176-35AAB2800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AD3AD6-9337-4659-BF69-65842786F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97131-1337-4363-A939-D4C7608B1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38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1A3629-9163-4991-BED3-80FF754E1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8CE0-430E-4161-A256-3A08D64DA20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D8104E-1C8F-4F5D-A79C-9B9107C55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9EF8B-D3C5-475D-8E27-AB2E6E75A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97131-1337-4363-A939-D4C7608B1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8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3F358-7C60-40AA-B196-BA98A87CC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31A1A-84B2-4E4A-8B40-3787843AD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2B8B2A-6825-469E-B6A9-498AB3359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BD1A5-8E62-4CD6-8518-8EA214030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8CE0-430E-4161-A256-3A08D64DA20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ABC028-7A26-458E-B5C3-D72F105BC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A9FC48-2B15-4E84-A8E4-68BF18500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97131-1337-4363-A939-D4C7608B1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79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06275-17B9-4276-A957-3495547E1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BED875-0367-4B6F-AFD5-7828B0DEA3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77CC5-0138-4DAE-8FF1-1AF4EE0FB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690ED-386B-4905-A9AB-067CED84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8CE0-430E-4161-A256-3A08D64DA20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B93C8-04D8-4404-8C24-E2EE0B339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1874C2-175B-4217-91D7-C56AFF5CF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97131-1337-4363-A939-D4C7608B1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1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25A86C-A703-485D-88EA-8FBD185A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7F765-3E08-4A64-9C84-CAE3ECADB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8BEE3-F1AA-448D-A417-A2E888B4F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08CE0-430E-4161-A256-3A08D64DA208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BB05D-0851-4255-9D2E-5048BA7CB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D89D1-13BD-4A00-BD36-AA967AAF0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97131-1337-4363-A939-D4C7608B1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0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2.xm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slide" Target="slide11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slide" Target="slide6.xml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FA164-5C62-45C0-9EF2-9CFAE59DD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D59A87-D09D-44AB-B38C-F3A16F337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9" y="139065"/>
            <a:ext cx="11217761" cy="6353810"/>
          </a:xfrm>
        </p:spPr>
      </p:pic>
    </p:spTree>
    <p:extLst>
      <p:ext uri="{BB962C8B-B14F-4D97-AF65-F5344CB8AC3E}">
        <p14:creationId xmlns:p14="http://schemas.microsoft.com/office/powerpoint/2010/main" val="862826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1FDE2-751D-4B17-AD6E-34652332B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EAF55-896B-4A41-9CD5-44E3ECE44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1">
            <a:extLst>
              <a:ext uri="{FF2B5EF4-FFF2-40B4-BE49-F238E27FC236}">
                <a16:creationId xmlns:a16="http://schemas.microsoft.com/office/drawing/2014/main" id="{BCA8B71B-3AD0-480C-8E11-66F067CBE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19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8507B4-836F-459C-A9F2-EAB97E47ECD5}"/>
              </a:ext>
            </a:extLst>
          </p:cNvPr>
          <p:cNvSpPr txBox="1"/>
          <p:nvPr/>
        </p:nvSpPr>
        <p:spPr>
          <a:xfrm>
            <a:off x="747389" y="691891"/>
            <a:ext cx="11089011" cy="4720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Con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yÓng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.VnAvant" panose="020B7200000000000000" pitchFamily="34" charset="0"/>
              </a:rPr>
              <a:t>	¤ng ë </a:t>
            </a:r>
            <a:r>
              <a:rPr lang="en-US" sz="2800" dirty="0" err="1">
                <a:latin typeface=".VnAvant" panose="020B7200000000000000" pitchFamily="34" charset="0"/>
              </a:rPr>
              <a:t>qu</a:t>
            </a:r>
            <a:r>
              <a:rPr lang="en-US" sz="2800" dirty="0">
                <a:latin typeface=".VnAvant" panose="020B7200000000000000" pitchFamily="34" charset="0"/>
              </a:rPr>
              <a:t>ª ra, </a:t>
            </a:r>
            <a:r>
              <a:rPr lang="en-US" sz="2800" dirty="0" err="1">
                <a:latin typeface=".VnAvant" panose="020B7200000000000000" pitchFamily="34" charset="0"/>
              </a:rPr>
              <a:t>tÆng</a:t>
            </a:r>
            <a:r>
              <a:rPr lang="en-US" sz="2800" dirty="0">
                <a:latin typeface=".VnAvant" panose="020B7200000000000000" pitchFamily="34" charset="0"/>
              </a:rPr>
              <a:t> Long </a:t>
            </a:r>
            <a:r>
              <a:rPr lang="en-US" sz="2800" dirty="0" err="1">
                <a:latin typeface=".VnAvant" panose="020B7200000000000000" pitchFamily="34" charset="0"/>
              </a:rPr>
              <a:t>mét</a:t>
            </a:r>
            <a:r>
              <a:rPr lang="en-US" sz="2800" dirty="0">
                <a:latin typeface=".VnAvant" panose="020B7200000000000000" pitchFamily="34" charset="0"/>
              </a:rPr>
              <a:t> con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®</a:t>
            </a:r>
            <a:r>
              <a:rPr lang="en-US" sz="2800" dirty="0" err="1">
                <a:latin typeface=".VnAvant" panose="020B7200000000000000" pitchFamily="34" charset="0"/>
              </a:rPr>
              <a:t>Ñp</a:t>
            </a:r>
            <a:r>
              <a:rPr lang="en-US" sz="2800" dirty="0">
                <a:latin typeface=".VnAvant" panose="020B7200000000000000" pitchFamily="34" charset="0"/>
              </a:rPr>
              <a:t> l¾m.   </a:t>
            </a:r>
            <a:r>
              <a:rPr lang="en-US" sz="2800" dirty="0" err="1">
                <a:latin typeface=".VnAvant" panose="020B7200000000000000" pitchFamily="34" charset="0"/>
              </a:rPr>
              <a:t>L«ng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nã</a:t>
            </a:r>
            <a:r>
              <a:rPr lang="en-US" sz="2800" dirty="0">
                <a:latin typeface=".VnAvant" panose="020B7200000000000000" pitchFamily="34" charset="0"/>
              </a:rPr>
              <a:t> ®</a:t>
            </a:r>
            <a:r>
              <a:rPr lang="en-US" sz="2800" dirty="0" err="1">
                <a:latin typeface=".VnAvant" panose="020B7200000000000000" pitchFamily="34" charset="0"/>
              </a:rPr>
              <a:t>en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biÕc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má</a:t>
            </a:r>
            <a:r>
              <a:rPr lang="en-US" sz="2800" dirty="0">
                <a:latin typeface=".VnAvant" panose="020B7200000000000000" pitchFamily="34" charset="0"/>
              </a:rPr>
              <a:t> ®á, </a:t>
            </a:r>
            <a:r>
              <a:rPr lang="en-US" sz="2800" dirty="0" err="1">
                <a:latin typeface=".VnAvant" panose="020B7200000000000000" pitchFamily="34" charset="0"/>
              </a:rPr>
              <a:t>cæ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säc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vµng</a:t>
            </a:r>
            <a:r>
              <a:rPr lang="en-US" sz="2800" dirty="0">
                <a:latin typeface=".VnAvant" panose="020B7200000000000000" pitchFamily="34" charset="0"/>
              </a:rPr>
              <a:t>.  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biÕt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hãt</a:t>
            </a:r>
            <a:r>
              <a:rPr lang="en-US" sz="2800" dirty="0">
                <a:latin typeface=".VnAvant" panose="020B7200000000000000" pitchFamily="34" charset="0"/>
              </a:rPr>
              <a:t> “¤ng ¹!”, </a:t>
            </a:r>
            <a:r>
              <a:rPr lang="en-US" sz="2800" dirty="0" err="1">
                <a:latin typeface=".VnAvant" panose="020B7200000000000000" pitchFamily="34" charset="0"/>
              </a:rPr>
              <a:t>khiÕn</a:t>
            </a:r>
            <a:r>
              <a:rPr lang="en-US" sz="2800" dirty="0">
                <a:latin typeface=".VnAvant" panose="020B7200000000000000" pitchFamily="34" charset="0"/>
              </a:rPr>
              <a:t> Long mª </a:t>
            </a:r>
            <a:r>
              <a:rPr lang="en-US" sz="2800" dirty="0" err="1">
                <a:latin typeface=".VnAvant" panose="020B7200000000000000" pitchFamily="34" charset="0"/>
              </a:rPr>
              <a:t>tÝt</a:t>
            </a:r>
            <a:r>
              <a:rPr lang="en-US" sz="2800" dirty="0"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.VnAvant" panose="020B7200000000000000" pitchFamily="34" charset="0"/>
              </a:rPr>
              <a:t>	Long </a:t>
            </a:r>
            <a:r>
              <a:rPr lang="en-US" sz="2800" dirty="0" err="1">
                <a:latin typeface=".VnAvant" panose="020B7200000000000000" pitchFamily="34" charset="0"/>
              </a:rPr>
              <a:t>muèn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hãt</a:t>
            </a:r>
            <a:r>
              <a:rPr lang="en-US" sz="2800" dirty="0">
                <a:latin typeface=".VnAvant" panose="020B7200000000000000" pitchFamily="34" charset="0"/>
              </a:rPr>
              <a:t>:    “Long µ!”.     </a:t>
            </a:r>
            <a:r>
              <a:rPr lang="en-US" sz="2800" dirty="0" err="1">
                <a:latin typeface=".VnAvant" panose="020B7200000000000000" pitchFamily="34" charset="0"/>
              </a:rPr>
              <a:t>ChÝn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h«m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liÒn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cø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häc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xong</a:t>
            </a:r>
            <a:r>
              <a:rPr lang="en-US" sz="2800" dirty="0">
                <a:latin typeface=".VnAvant" panose="020B7200000000000000" pitchFamily="34" charset="0"/>
              </a:rPr>
              <a:t> lµ Long ®</a:t>
            </a:r>
            <a:r>
              <a:rPr lang="en-US" sz="2800" dirty="0" err="1">
                <a:latin typeface=".VnAvant" panose="020B7200000000000000" pitchFamily="34" charset="0"/>
              </a:rPr>
              <a:t>Õn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bªn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lång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thñ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thØ</a:t>
            </a:r>
            <a:r>
              <a:rPr lang="en-US" sz="2800" dirty="0">
                <a:latin typeface=".VnAvant" panose="020B7200000000000000" pitchFamily="34" charset="0"/>
              </a:rPr>
              <a:t>:    “Long µ!”.    </a:t>
            </a:r>
            <a:r>
              <a:rPr lang="en-US" sz="2800" dirty="0" err="1">
                <a:latin typeface=".VnAvant" panose="020B7200000000000000" pitchFamily="34" charset="0"/>
              </a:rPr>
              <a:t>ThÕ</a:t>
            </a:r>
            <a:r>
              <a:rPr lang="en-US" sz="2800" dirty="0">
                <a:latin typeface=".VnAvant" panose="020B7200000000000000" pitchFamily="34" charset="0"/>
              </a:rPr>
              <a:t> lµ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bçng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cÊt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tiÕng</a:t>
            </a:r>
            <a:r>
              <a:rPr lang="en-US" sz="2800" dirty="0">
                <a:latin typeface=".VnAvant" panose="020B7200000000000000" pitchFamily="34" charset="0"/>
              </a:rPr>
              <a:t>:    “Long µ!”.</a:t>
            </a:r>
            <a:endParaRPr lang="en-US" sz="2000" dirty="0">
              <a:latin typeface=".VnAvant" panose="020B7200000000000000" pitchFamily="34" charset="0"/>
            </a:endParaRPr>
          </a:p>
        </p:txBody>
      </p:sp>
      <p:sp>
        <p:nvSpPr>
          <p:cNvPr id="6" name="Star: 6 Points 5">
            <a:extLst>
              <a:ext uri="{FF2B5EF4-FFF2-40B4-BE49-F238E27FC236}">
                <a16:creationId xmlns:a16="http://schemas.microsoft.com/office/drawing/2014/main" id="{4D653F2A-88BE-4722-A4AE-CE977A79C7AB}"/>
              </a:ext>
            </a:extLst>
          </p:cNvPr>
          <p:cNvSpPr/>
          <p:nvPr/>
        </p:nvSpPr>
        <p:spPr>
          <a:xfrm>
            <a:off x="1251081" y="1516856"/>
            <a:ext cx="419100" cy="514350"/>
          </a:xfrm>
          <a:prstGeom prst="star6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Star: 6 Points 6">
            <a:extLst>
              <a:ext uri="{FF2B5EF4-FFF2-40B4-BE49-F238E27FC236}">
                <a16:creationId xmlns:a16="http://schemas.microsoft.com/office/drawing/2014/main" id="{D642E45E-80B8-431C-853E-9675FFC8A007}"/>
              </a:ext>
            </a:extLst>
          </p:cNvPr>
          <p:cNvSpPr/>
          <p:nvPr/>
        </p:nvSpPr>
        <p:spPr>
          <a:xfrm>
            <a:off x="10191881" y="1516856"/>
            <a:ext cx="419100" cy="514350"/>
          </a:xfrm>
          <a:prstGeom prst="star6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Star: 6 Points 7">
            <a:extLst>
              <a:ext uri="{FF2B5EF4-FFF2-40B4-BE49-F238E27FC236}">
                <a16:creationId xmlns:a16="http://schemas.microsoft.com/office/drawing/2014/main" id="{DD2125DB-FF20-48F8-9A75-9712076141F5}"/>
              </a:ext>
            </a:extLst>
          </p:cNvPr>
          <p:cNvSpPr/>
          <p:nvPr/>
        </p:nvSpPr>
        <p:spPr>
          <a:xfrm>
            <a:off x="7215001" y="2125404"/>
            <a:ext cx="419100" cy="514350"/>
          </a:xfrm>
          <a:prstGeom prst="star6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id="{59A015AE-FDCE-4FBF-A85E-9582F418B031}"/>
              </a:ext>
            </a:extLst>
          </p:cNvPr>
          <p:cNvSpPr/>
          <p:nvPr/>
        </p:nvSpPr>
        <p:spPr>
          <a:xfrm>
            <a:off x="1251081" y="3483717"/>
            <a:ext cx="419100" cy="514350"/>
          </a:xfrm>
          <a:prstGeom prst="star6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6CCAC95B-EB1B-4A5D-8972-DD45C6DCCE8F}"/>
              </a:ext>
            </a:extLst>
          </p:cNvPr>
          <p:cNvSpPr/>
          <p:nvPr/>
        </p:nvSpPr>
        <p:spPr>
          <a:xfrm>
            <a:off x="5416681" y="3483717"/>
            <a:ext cx="419100" cy="514350"/>
          </a:xfrm>
          <a:prstGeom prst="star6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2CB90C61-9493-4FF3-8239-56DB8ACE6B32}"/>
              </a:ext>
            </a:extLst>
          </p:cNvPr>
          <p:cNvSpPr/>
          <p:nvPr/>
        </p:nvSpPr>
        <p:spPr>
          <a:xfrm>
            <a:off x="7529961" y="3483717"/>
            <a:ext cx="419100" cy="514350"/>
          </a:xfrm>
          <a:prstGeom prst="star6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id="{A253783E-3B37-450D-BED9-9883831E3679}"/>
              </a:ext>
            </a:extLst>
          </p:cNvPr>
          <p:cNvSpPr/>
          <p:nvPr/>
        </p:nvSpPr>
        <p:spPr>
          <a:xfrm>
            <a:off x="8596761" y="4097496"/>
            <a:ext cx="419100" cy="514350"/>
          </a:xfrm>
          <a:prstGeom prst="star6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id="{EBA51F80-71A6-4C45-A28A-BDFBA16FF8C5}"/>
              </a:ext>
            </a:extLst>
          </p:cNvPr>
          <p:cNvSpPr/>
          <p:nvPr/>
        </p:nvSpPr>
        <p:spPr>
          <a:xfrm>
            <a:off x="10610981" y="4097496"/>
            <a:ext cx="419100" cy="514350"/>
          </a:xfrm>
          <a:prstGeom prst="star6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FD4BB4E3-9320-4E09-BA5D-D01150893EFE}"/>
              </a:ext>
            </a:extLst>
          </p:cNvPr>
          <p:cNvSpPr/>
          <p:nvPr/>
        </p:nvSpPr>
        <p:spPr>
          <a:xfrm>
            <a:off x="4940562" y="4806052"/>
            <a:ext cx="419100" cy="514350"/>
          </a:xfrm>
          <a:prstGeom prst="star6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9</a:t>
            </a:r>
          </a:p>
        </p:txBody>
      </p:sp>
      <p:pic>
        <p:nvPicPr>
          <p:cNvPr id="16" name="Picture 15">
            <a:hlinkClick r:id="rId3" action="ppaction://hlinksldjump"/>
            <a:extLst>
              <a:ext uri="{FF2B5EF4-FFF2-40B4-BE49-F238E27FC236}">
                <a16:creationId xmlns:a16="http://schemas.microsoft.com/office/drawing/2014/main" id="{37B5BEDE-C09A-45AA-A99C-9B8B0BC7CD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9" t="1125" r="34944" b="85814"/>
          <a:stretch/>
        </p:blipFill>
        <p:spPr>
          <a:xfrm>
            <a:off x="11488035" y="6093573"/>
            <a:ext cx="772389" cy="76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1FDE2-751D-4B17-AD6E-34652332B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EF7BB61-0B98-4BF9-9EC7-1BCA8276D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1"/>
            <a:ext cx="12192000" cy="674761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8507B4-836F-459C-A9F2-EAB97E47ECD5}"/>
              </a:ext>
            </a:extLst>
          </p:cNvPr>
          <p:cNvSpPr txBox="1"/>
          <p:nvPr/>
        </p:nvSpPr>
        <p:spPr>
          <a:xfrm>
            <a:off x="747389" y="600451"/>
            <a:ext cx="10697221" cy="4720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Con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yÓng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.VnAvant" panose="020B7200000000000000" pitchFamily="34" charset="0"/>
              </a:rPr>
              <a:t>	¤ng ë </a:t>
            </a:r>
            <a:r>
              <a:rPr lang="en-US" sz="2800" dirty="0" err="1">
                <a:latin typeface=".VnAvant" panose="020B7200000000000000" pitchFamily="34" charset="0"/>
              </a:rPr>
              <a:t>qu</a:t>
            </a:r>
            <a:r>
              <a:rPr lang="en-US" sz="2800" dirty="0">
                <a:latin typeface=".VnAvant" panose="020B7200000000000000" pitchFamily="34" charset="0"/>
              </a:rPr>
              <a:t>ª ra, </a:t>
            </a:r>
            <a:r>
              <a:rPr lang="en-US" sz="2800" dirty="0" err="1">
                <a:latin typeface=".VnAvant" panose="020B7200000000000000" pitchFamily="34" charset="0"/>
              </a:rPr>
              <a:t>tÆng</a:t>
            </a:r>
            <a:r>
              <a:rPr lang="en-US" sz="2800" dirty="0">
                <a:latin typeface=".VnAvant" panose="020B7200000000000000" pitchFamily="34" charset="0"/>
              </a:rPr>
              <a:t> Long </a:t>
            </a:r>
            <a:r>
              <a:rPr lang="en-US" sz="2800" dirty="0" err="1">
                <a:latin typeface=".VnAvant" panose="020B7200000000000000" pitchFamily="34" charset="0"/>
              </a:rPr>
              <a:t>mét</a:t>
            </a:r>
            <a:r>
              <a:rPr lang="en-US" sz="2800" dirty="0">
                <a:latin typeface=".VnAvant" panose="020B7200000000000000" pitchFamily="34" charset="0"/>
              </a:rPr>
              <a:t> con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®</a:t>
            </a:r>
            <a:r>
              <a:rPr lang="en-US" sz="2800" dirty="0" err="1">
                <a:latin typeface=".VnAvant" panose="020B7200000000000000" pitchFamily="34" charset="0"/>
              </a:rPr>
              <a:t>Ñp</a:t>
            </a:r>
            <a:r>
              <a:rPr lang="en-US" sz="2800" dirty="0">
                <a:latin typeface=".VnAvant" panose="020B7200000000000000" pitchFamily="34" charset="0"/>
              </a:rPr>
              <a:t> l¾m. </a:t>
            </a:r>
            <a:r>
              <a:rPr lang="en-US" sz="2800" dirty="0" err="1">
                <a:latin typeface=".VnAvant" panose="020B7200000000000000" pitchFamily="34" charset="0"/>
              </a:rPr>
              <a:t>L«ng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nã</a:t>
            </a:r>
            <a:r>
              <a:rPr lang="en-US" sz="2800" dirty="0">
                <a:latin typeface=".VnAvant" panose="020B7200000000000000" pitchFamily="34" charset="0"/>
              </a:rPr>
              <a:t> ®</a:t>
            </a:r>
            <a:r>
              <a:rPr lang="en-US" sz="2800" dirty="0" err="1">
                <a:latin typeface=".VnAvant" panose="020B7200000000000000" pitchFamily="34" charset="0"/>
              </a:rPr>
              <a:t>en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biÕc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má</a:t>
            </a:r>
            <a:r>
              <a:rPr lang="en-US" sz="2800" dirty="0">
                <a:latin typeface=".VnAvant" panose="020B7200000000000000" pitchFamily="34" charset="0"/>
              </a:rPr>
              <a:t> ®á, </a:t>
            </a:r>
            <a:r>
              <a:rPr lang="en-US" sz="2800" dirty="0" err="1">
                <a:latin typeface=".VnAvant" panose="020B7200000000000000" pitchFamily="34" charset="0"/>
              </a:rPr>
              <a:t>cæ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säc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vµng</a:t>
            </a:r>
            <a:r>
              <a:rPr lang="en-US" sz="2800" dirty="0">
                <a:latin typeface=".VnAvant" panose="020B7200000000000000" pitchFamily="34" charset="0"/>
              </a:rPr>
              <a:t>.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biÕt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hãt</a:t>
            </a:r>
            <a:r>
              <a:rPr lang="en-US" sz="2800" dirty="0">
                <a:latin typeface=".VnAvant" panose="020B7200000000000000" pitchFamily="34" charset="0"/>
              </a:rPr>
              <a:t> “¤ng ¹!”, </a:t>
            </a:r>
            <a:r>
              <a:rPr lang="en-US" sz="2800" dirty="0" err="1">
                <a:latin typeface=".VnAvant" panose="020B7200000000000000" pitchFamily="34" charset="0"/>
              </a:rPr>
              <a:t>khiÕn</a:t>
            </a:r>
            <a:r>
              <a:rPr lang="en-US" sz="2800" dirty="0">
                <a:latin typeface=".VnAvant" panose="020B7200000000000000" pitchFamily="34" charset="0"/>
              </a:rPr>
              <a:t> Long mª </a:t>
            </a:r>
            <a:r>
              <a:rPr lang="en-US" sz="2800" dirty="0" err="1">
                <a:latin typeface=".VnAvant" panose="020B7200000000000000" pitchFamily="34" charset="0"/>
              </a:rPr>
              <a:t>tÝt</a:t>
            </a:r>
            <a:r>
              <a:rPr lang="en-US" sz="2800" dirty="0"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.VnAvant" panose="020B7200000000000000" pitchFamily="34" charset="0"/>
              </a:rPr>
              <a:t>	Long </a:t>
            </a:r>
            <a:r>
              <a:rPr lang="en-US" sz="2800" dirty="0" err="1">
                <a:latin typeface=".VnAvant" panose="020B7200000000000000" pitchFamily="34" charset="0"/>
              </a:rPr>
              <a:t>muèn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hãt</a:t>
            </a:r>
            <a:r>
              <a:rPr lang="en-US" sz="2800" dirty="0">
                <a:latin typeface=".VnAvant" panose="020B7200000000000000" pitchFamily="34" charset="0"/>
              </a:rPr>
              <a:t>: “Long µ!”. </a:t>
            </a:r>
            <a:r>
              <a:rPr lang="en-US" sz="2800" dirty="0" err="1">
                <a:latin typeface=".VnAvant" panose="020B7200000000000000" pitchFamily="34" charset="0"/>
              </a:rPr>
              <a:t>ChÝn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h«m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liÒn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cø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häc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xong</a:t>
            </a:r>
            <a:r>
              <a:rPr lang="en-US" sz="2800" dirty="0">
                <a:latin typeface=".VnAvant" panose="020B7200000000000000" pitchFamily="34" charset="0"/>
              </a:rPr>
              <a:t> lµ Long ®</a:t>
            </a:r>
            <a:r>
              <a:rPr lang="en-US" sz="2800" dirty="0" err="1">
                <a:latin typeface=".VnAvant" panose="020B7200000000000000" pitchFamily="34" charset="0"/>
              </a:rPr>
              <a:t>Õn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bªn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lång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thñ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thØ</a:t>
            </a:r>
            <a:r>
              <a:rPr lang="en-US" sz="2800" dirty="0">
                <a:latin typeface=".VnAvant" panose="020B7200000000000000" pitchFamily="34" charset="0"/>
              </a:rPr>
              <a:t>: “Long µ!”. </a:t>
            </a:r>
            <a:r>
              <a:rPr lang="en-US" sz="2800" dirty="0" err="1">
                <a:latin typeface=".VnAvant" panose="020B7200000000000000" pitchFamily="34" charset="0"/>
              </a:rPr>
              <a:t>ThÕ</a:t>
            </a:r>
            <a:r>
              <a:rPr lang="en-US" sz="2800" dirty="0">
                <a:latin typeface=".VnAvant" panose="020B7200000000000000" pitchFamily="34" charset="0"/>
              </a:rPr>
              <a:t> lµ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bçng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cÊt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tiÕng</a:t>
            </a:r>
            <a:r>
              <a:rPr lang="en-US" sz="2800" dirty="0">
                <a:latin typeface=".VnAvant" panose="020B7200000000000000" pitchFamily="34" charset="0"/>
              </a:rPr>
              <a:t>: “Long µ!”.</a:t>
            </a:r>
            <a:endParaRPr lang="en-US" sz="2000" dirty="0"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A2EAAF-63A7-46E5-9216-C8BD985461AF}"/>
              </a:ext>
            </a:extLst>
          </p:cNvPr>
          <p:cNvSpPr txBox="1"/>
          <p:nvPr/>
        </p:nvSpPr>
        <p:spPr>
          <a:xfrm>
            <a:off x="747389" y="1431684"/>
            <a:ext cx="10697221" cy="2594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	¤ng ë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qu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ª ra,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tÆng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Long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mét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yÓng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Ñp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l¾m.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L«ng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nã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en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biÕc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má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®á,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cæ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cã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säc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vµng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YÓng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biÕt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hãt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“¤ng ¹!”,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khiÕn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 Long mª </a:t>
            </a:r>
            <a:r>
              <a:rPr lang="en-US" sz="2800" dirty="0" err="1">
                <a:solidFill>
                  <a:srgbClr val="0070C0"/>
                </a:solidFill>
                <a:latin typeface=".VnAvant" panose="020B7200000000000000" pitchFamily="34" charset="0"/>
              </a:rPr>
              <a:t>tÝt</a:t>
            </a:r>
            <a:r>
              <a:rPr lang="en-US" sz="2800" dirty="0">
                <a:solidFill>
                  <a:srgbClr val="0070C0"/>
                </a:solidFill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8C759B7-DD64-41C6-A5CA-0C9E978C81B5}"/>
              </a:ext>
            </a:extLst>
          </p:cNvPr>
          <p:cNvSpPr/>
          <p:nvPr/>
        </p:nvSpPr>
        <p:spPr>
          <a:xfrm>
            <a:off x="1123695" y="1590806"/>
            <a:ext cx="447589" cy="422034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476094-1B16-4A37-9AC4-D0B6FED70A7A}"/>
              </a:ext>
            </a:extLst>
          </p:cNvPr>
          <p:cNvSpPr txBox="1"/>
          <p:nvPr/>
        </p:nvSpPr>
        <p:spPr>
          <a:xfrm>
            <a:off x="747389" y="3345092"/>
            <a:ext cx="10587255" cy="1948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	Long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muèn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yÓng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hãt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: “Long µ!”.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ChÝn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h«m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liÒn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cø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häc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                 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xong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lµ Long ®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Õn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bªn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lång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yÓng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thñ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thØ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: “Long µ!”.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ThÕ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lµ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yÓng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bçng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cÊt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tiÕng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.VnAvant" panose="020B7200000000000000" pitchFamily="34" charset="0"/>
              </a:rPr>
              <a:t>: “Long µ!”.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A3334CE-4F5D-4300-A7DD-CBE52C8A69EB}"/>
              </a:ext>
            </a:extLst>
          </p:cNvPr>
          <p:cNvSpPr/>
          <p:nvPr/>
        </p:nvSpPr>
        <p:spPr>
          <a:xfrm>
            <a:off x="1123694" y="3504214"/>
            <a:ext cx="447589" cy="42203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13" name="Picture 12">
            <a:hlinkClick r:id="rId3" action="ppaction://hlinksldjump"/>
            <a:extLst>
              <a:ext uri="{FF2B5EF4-FFF2-40B4-BE49-F238E27FC236}">
                <a16:creationId xmlns:a16="http://schemas.microsoft.com/office/drawing/2014/main" id="{7FBC1B77-E67D-42B5-9442-633A32362A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9" t="1125" r="34944" b="85814"/>
          <a:stretch/>
        </p:blipFill>
        <p:spPr>
          <a:xfrm>
            <a:off x="11488035" y="6093573"/>
            <a:ext cx="772389" cy="76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2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BBF458-6C64-46AB-B32A-8917467BE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33" t="57926" r="19167" b="15556"/>
          <a:stretch/>
        </p:blipFill>
        <p:spPr>
          <a:xfrm>
            <a:off x="498067" y="1168400"/>
            <a:ext cx="11195866" cy="26720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D7D59F-E899-428E-B62C-42997C74A4D0}"/>
              </a:ext>
            </a:extLst>
          </p:cNvPr>
          <p:cNvSpPr/>
          <p:nvPr/>
        </p:nvSpPr>
        <p:spPr>
          <a:xfrm>
            <a:off x="9768219" y="1908828"/>
            <a:ext cx="534022" cy="976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.VnAvant" panose="020B7200000000000000" pitchFamily="34" charset="0"/>
              </a:rPr>
              <a:t>.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B2CBCA-D831-46B3-AC85-DE5E8C24826F}"/>
              </a:ext>
            </a:extLst>
          </p:cNvPr>
          <p:cNvSpPr/>
          <p:nvPr/>
        </p:nvSpPr>
        <p:spPr>
          <a:xfrm>
            <a:off x="8020699" y="2660668"/>
            <a:ext cx="534022" cy="976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.VnAvant" panose="020B7200000000000000" pitchFamily="34" charset="0"/>
              </a:rPr>
              <a:t>?</a:t>
            </a:r>
            <a:endParaRPr lang="en-US" sz="3200" b="1" dirty="0">
              <a:solidFill>
                <a:srgbClr val="C00000"/>
              </a:solidFill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6A716CDD-A1DF-4F6C-BA39-6E2E1BB8F2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9" t="1125" r="34944" b="85814"/>
          <a:stretch/>
        </p:blipFill>
        <p:spPr>
          <a:xfrm>
            <a:off x="11488035" y="6093573"/>
            <a:ext cx="772389" cy="76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6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18BDC1-2E85-4202-854C-762282D0E7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21778" r="24416" b="71146"/>
          <a:stretch/>
        </p:blipFill>
        <p:spPr>
          <a:xfrm>
            <a:off x="1930400" y="230188"/>
            <a:ext cx="8991600" cy="633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BFF2F5-C509-4019-806E-016C79F290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08" t="31539" r="19708" b="57714"/>
          <a:stretch/>
        </p:blipFill>
        <p:spPr>
          <a:xfrm>
            <a:off x="1930400" y="863599"/>
            <a:ext cx="8991600" cy="962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C8D33A-100B-4456-B234-F23351AC9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/>
        </p:blipFill>
        <p:spPr bwMode="auto">
          <a:xfrm>
            <a:off x="2489907" y="2252296"/>
            <a:ext cx="7897596" cy="291013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8AE0EE-3672-4B98-80CA-9234D1B6B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607" y="2898792"/>
            <a:ext cx="841330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300" b="1" dirty="0" err="1">
                <a:latin typeface="HP001 4 hàng" panose="020B0603050302020204" pitchFamily="34" charset="0"/>
              </a:rPr>
              <a:t>lŪg</a:t>
            </a:r>
            <a:r>
              <a:rPr lang="en-US" altLang="en-US" sz="6300" b="1" dirty="0">
                <a:latin typeface="HP001 4 hàng" panose="020B0603050302020204" pitchFamily="34" charset="0"/>
              </a:rPr>
              <a:t> </a:t>
            </a:r>
            <a:r>
              <a:rPr lang="el-GR" altLang="en-US" sz="6300" b="1" dirty="0">
                <a:latin typeface="HP001 4 hàng" panose="020B0603050302020204" pitchFamily="34" charset="0"/>
              </a:rPr>
              <a:t>ΐ</a:t>
            </a:r>
            <a:r>
              <a:rPr lang="en-US" altLang="en-US" sz="6300" b="1" dirty="0" err="1">
                <a:latin typeface="HP001 4 hàng" panose="020B0603050302020204" pitchFamily="34" charset="0"/>
              </a:rPr>
              <a:t>ểng</a:t>
            </a:r>
            <a:r>
              <a:rPr lang="en-US" altLang="en-US" sz="6300" b="1" dirty="0">
                <a:latin typeface="HP001 4 hàng" panose="020B0603050302020204" pitchFamily="34" charset="0"/>
              </a:rPr>
              <a:t> </a:t>
            </a:r>
            <a:r>
              <a:rPr lang="el-GR" altLang="en-US" sz="6300" b="1" dirty="0">
                <a:latin typeface="HP001 4 hàng" panose="020B0603050302020204" pitchFamily="34" charset="0"/>
              </a:rPr>
              <a:t>Α</a:t>
            </a:r>
            <a:r>
              <a:rPr lang="en-US" altLang="en-US" sz="6300" b="1" dirty="0">
                <a:latin typeface="HP001 4 hàng" panose="020B0603050302020204" pitchFamily="34" charset="0"/>
              </a:rPr>
              <a:t>΄n ‗</a:t>
            </a:r>
            <a:r>
              <a:rPr lang="el-GR" altLang="en-US" sz="6300" b="1" dirty="0">
                <a:latin typeface="HP001 4 hàng" panose="020B0603050302020204" pitchFamily="34" charset="0"/>
              </a:rPr>
              <a:t>μ</a:t>
            </a:r>
            <a:r>
              <a:rPr lang="en-US" altLang="en-US" sz="6300" b="1" dirty="0" err="1">
                <a:latin typeface="HP001 4 hàng" panose="020B0603050302020204" pitchFamily="34" charset="0"/>
              </a:rPr>
              <a:t>ıc</a:t>
            </a:r>
            <a:r>
              <a:rPr lang="en-US" altLang="en-US" sz="6300" b="1" dirty="0">
                <a:latin typeface="HP001 4 hàng" panose="020B0603050302020204" pitchFamily="34" charset="0"/>
              </a:rPr>
              <a:t>,   </a:t>
            </a:r>
          </a:p>
          <a:p>
            <a:r>
              <a:rPr lang="en-US" altLang="en-US" sz="6300" b="1" dirty="0">
                <a:latin typeface="HP001 4 hàng" panose="020B0603050302020204" pitchFamily="34" charset="0"/>
              </a:rPr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CC82B8-2197-4416-A613-C221CC970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751" y="4115999"/>
            <a:ext cx="904916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r>
              <a:rPr lang="en-US" altLang="en-US" sz="6200" b="1" dirty="0" err="1">
                <a:latin typeface="HP001 4 hàng" panose="020B0603050302020204" pitchFamily="34" charset="0"/>
              </a:rPr>
              <a:t>cổ</a:t>
            </a:r>
            <a:r>
              <a:rPr lang="en-US" altLang="en-US" sz="6200" b="1" dirty="0">
                <a:latin typeface="HP001 4 hàng" panose="020B0603050302020204" pitchFamily="34" charset="0"/>
              </a:rPr>
              <a:t> </a:t>
            </a:r>
            <a:r>
              <a:rPr lang="en-US" altLang="en-US" sz="6200" b="1" dirty="0" err="1">
                <a:latin typeface="HP001 4 hàng" panose="020B0603050302020204" pitchFamily="34" charset="0"/>
              </a:rPr>
              <a:t>có</a:t>
            </a:r>
            <a:r>
              <a:rPr lang="en-US" altLang="en-US" sz="6200" b="1" dirty="0">
                <a:latin typeface="HP001 4 hàng" panose="020B0603050302020204" pitchFamily="34" charset="0"/>
              </a:rPr>
              <a:t> </a:t>
            </a:r>
            <a:r>
              <a:rPr lang="en-US" altLang="en-US" sz="6200" b="1" dirty="0" err="1">
                <a:latin typeface="HP001 4 hàng" panose="020B0603050302020204" pitchFamily="34" charset="0"/>
              </a:rPr>
              <a:t>sǌ</a:t>
            </a:r>
            <a:r>
              <a:rPr lang="en-US" altLang="en-US" sz="6200" b="1" dirty="0">
                <a:latin typeface="HP001 4 hàng" panose="020B0603050302020204" pitchFamily="34" charset="0"/>
              </a:rPr>
              <a:t> </a:t>
            </a:r>
            <a:r>
              <a:rPr lang="en-US" altLang="en-US" sz="6200" b="1" dirty="0" err="1">
                <a:latin typeface="HP001 4 hàng" panose="020B0603050302020204" pitchFamily="34" charset="0"/>
              </a:rPr>
              <a:t>vàng</a:t>
            </a:r>
            <a:r>
              <a:rPr lang="en-US" altLang="en-US" sz="6200" b="1" dirty="0">
                <a:latin typeface="HP001 4 hàng" panose="020B0603050302020204" pitchFamily="34" charset="0"/>
              </a:rPr>
              <a:t>.</a:t>
            </a:r>
            <a:endParaRPr lang="en-US" altLang="en-US" sz="6200" b="1" dirty="0"/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22D726DC-117B-450E-8F26-7DA82C9DD9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9" t="1125" r="34944" b="85814"/>
          <a:stretch/>
        </p:blipFill>
        <p:spPr>
          <a:xfrm>
            <a:off x="11488035" y="6093573"/>
            <a:ext cx="772389" cy="76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1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B96899-5181-4C46-890E-C600AA8B8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84" t="24653" r="26917" b="16148"/>
          <a:stretch/>
        </p:blipFill>
        <p:spPr>
          <a:xfrm>
            <a:off x="0" y="-122090"/>
            <a:ext cx="12192000" cy="698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5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88FC2-2593-448C-8C6C-F3C112AC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8237B6-63FD-49F9-BDDE-6DF08BD070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95"/>
          <a:stretch/>
        </p:blipFill>
        <p:spPr>
          <a:xfrm>
            <a:off x="0" y="-1"/>
            <a:ext cx="12192001" cy="6852369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4A1E20-7FA2-4351-9581-5AB3D5B4F9E8}"/>
              </a:ext>
            </a:extLst>
          </p:cNvPr>
          <p:cNvSpPr/>
          <p:nvPr/>
        </p:nvSpPr>
        <p:spPr>
          <a:xfrm>
            <a:off x="2604680" y="1905000"/>
            <a:ext cx="7002046" cy="2105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.VnAvant" panose="020B7200000000000000" pitchFamily="34" charset="0"/>
              </a:rPr>
              <a:t>Bµi</a:t>
            </a:r>
            <a:r>
              <a:rPr lang="en-US" sz="4000" dirty="0">
                <a:solidFill>
                  <a:schemeClr val="tx1"/>
                </a:solidFill>
                <a:latin typeface=".VnAvant" panose="020B7200000000000000" pitchFamily="34" charset="0"/>
              </a:rPr>
              <a:t> 87</a:t>
            </a:r>
          </a:p>
          <a:p>
            <a:pPr algn="ctr"/>
            <a:r>
              <a:rPr lang="en-US" sz="8000" dirty="0">
                <a:solidFill>
                  <a:srgbClr val="C00000"/>
                </a:solidFill>
                <a:latin typeface=".VnAvant" panose="020B7200000000000000" pitchFamily="34" charset="0"/>
              </a:rPr>
              <a:t>¤n </a:t>
            </a:r>
            <a:r>
              <a:rPr lang="en-US" sz="8000" dirty="0" err="1">
                <a:solidFill>
                  <a:srgbClr val="C00000"/>
                </a:solidFill>
                <a:latin typeface=".VnAvant" panose="020B7200000000000000" pitchFamily="34" charset="0"/>
              </a:rPr>
              <a:t>tËp</a:t>
            </a:r>
            <a:endParaRPr lang="en-US" sz="8000" dirty="0">
              <a:solidFill>
                <a:srgbClr val="C00000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.VnAvant" panose="020B7200000000000000" pitchFamily="34" charset="0"/>
              </a:rPr>
              <a:t>(tr. 155)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89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768DD-A6F2-49FD-ACB7-9EA8E95F2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om nay toi làm dau bep 00_00_11-00_01_30">
            <a:hlinkClick r:id="" action="ppaction://media"/>
            <a:extLst>
              <a:ext uri="{FF2B5EF4-FFF2-40B4-BE49-F238E27FC236}">
                <a16:creationId xmlns:a16="http://schemas.microsoft.com/office/drawing/2014/main" id="{369B1EFE-A7E7-43A8-A1EA-202BAD9EA60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81840" cy="6852130"/>
          </a:xfrm>
        </p:spPr>
      </p:pic>
    </p:spTree>
    <p:extLst>
      <p:ext uri="{BB962C8B-B14F-4D97-AF65-F5344CB8AC3E}">
        <p14:creationId xmlns:p14="http://schemas.microsoft.com/office/powerpoint/2010/main" val="85296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AEC9A4D-E656-4F40-A52A-945586BC78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0" r="33843" b="2375"/>
          <a:stretch/>
        </p:blipFill>
        <p:spPr>
          <a:xfrm>
            <a:off x="7877693" y="3697846"/>
            <a:ext cx="230035" cy="608478"/>
          </a:xfrm>
          <a:prstGeom prst="rect">
            <a:avLst/>
          </a:prstGeom>
        </p:spPr>
      </p:pic>
      <p:pic>
        <p:nvPicPr>
          <p:cNvPr id="6" name="Picture 5" descr="fe1747c4d7e277ba1ee4105e3bc7af1c.png">
            <a:extLst>
              <a:ext uri="{FF2B5EF4-FFF2-40B4-BE49-F238E27FC236}">
                <a16:creationId xmlns:a16="http://schemas.microsoft.com/office/drawing/2014/main" id="{710A50E3-FC13-4571-BB91-D3E2AC9FF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46679" y="3429000"/>
            <a:ext cx="641236" cy="694672"/>
          </a:xfrm>
          <a:prstGeom prst="rect">
            <a:avLst/>
          </a:prstGeom>
        </p:spPr>
      </p:pic>
      <p:pic>
        <p:nvPicPr>
          <p:cNvPr id="7" name="Picture 6" descr="f5c2a31645fd10a7bfb7180ae764b33e.png">
            <a:extLst>
              <a:ext uri="{FF2B5EF4-FFF2-40B4-BE49-F238E27FC236}">
                <a16:creationId xmlns:a16="http://schemas.microsoft.com/office/drawing/2014/main" id="{5054190F-B1B1-4C98-AA2D-B574A6FDD64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18621" y="3458260"/>
            <a:ext cx="669294" cy="517828"/>
          </a:xfrm>
          <a:prstGeom prst="rect">
            <a:avLst/>
          </a:prstGeom>
        </p:spPr>
      </p:pic>
      <p:pic>
        <p:nvPicPr>
          <p:cNvPr id="9" name="Picture 8" descr="bf30f7e2896d1260827521fda40d5ad6.png">
            <a:extLst>
              <a:ext uri="{FF2B5EF4-FFF2-40B4-BE49-F238E27FC236}">
                <a16:creationId xmlns:a16="http://schemas.microsoft.com/office/drawing/2014/main" id="{0F365A7C-2497-4E38-97FF-5959852965B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80941" y="3429000"/>
            <a:ext cx="544653" cy="551291"/>
          </a:xfrm>
          <a:prstGeom prst="rect">
            <a:avLst/>
          </a:prstGeom>
        </p:spPr>
      </p:pic>
      <p:pic>
        <p:nvPicPr>
          <p:cNvPr id="8" name="Picture 7" descr="a0f932e5084a2d27268758dfe1be070a.png">
            <a:extLst>
              <a:ext uri="{FF2B5EF4-FFF2-40B4-BE49-F238E27FC236}">
                <a16:creationId xmlns:a16="http://schemas.microsoft.com/office/drawing/2014/main" id="{C5A85A6E-C8BF-4EC6-8E27-45AFF6CA945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18200" y="3516289"/>
            <a:ext cx="507394" cy="454117"/>
          </a:xfrm>
          <a:prstGeom prst="rect">
            <a:avLst/>
          </a:prstGeom>
        </p:spPr>
      </p:pic>
      <p:pic>
        <p:nvPicPr>
          <p:cNvPr id="10" name="Picture 9" descr="c5de90e1154b99c9c5351bef2fda6586.png">
            <a:extLst>
              <a:ext uri="{FF2B5EF4-FFF2-40B4-BE49-F238E27FC236}">
                <a16:creationId xmlns:a16="http://schemas.microsoft.com/office/drawing/2014/main" id="{0A456464-4E6C-431E-842C-22700E9D50D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1705" t="13417" r="61190" b="63704"/>
          <a:stretch/>
        </p:blipFill>
        <p:spPr>
          <a:xfrm>
            <a:off x="6990185" y="3369284"/>
            <a:ext cx="754224" cy="542152"/>
          </a:xfrm>
          <a:prstGeom prst="rect">
            <a:avLst/>
          </a:prstGeom>
        </p:spPr>
      </p:pic>
      <p:pic>
        <p:nvPicPr>
          <p:cNvPr id="11" name="Picture 10" descr="c5de90e1154b99c9c5351bef2fda6586.png">
            <a:extLst>
              <a:ext uri="{FF2B5EF4-FFF2-40B4-BE49-F238E27FC236}">
                <a16:creationId xmlns:a16="http://schemas.microsoft.com/office/drawing/2014/main" id="{3621A8A9-3D04-4F4F-8E7D-4FCB940167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177" t="35778" r="58747" b="62362"/>
          <a:stretch/>
        </p:blipFill>
        <p:spPr>
          <a:xfrm flipV="1">
            <a:off x="6990185" y="3911436"/>
            <a:ext cx="754224" cy="51318"/>
          </a:xfrm>
          <a:prstGeom prst="rect">
            <a:avLst/>
          </a:prstGeom>
        </p:spPr>
      </p:pic>
      <p:pic>
        <p:nvPicPr>
          <p:cNvPr id="16" name="Picture 15" descr="43b282e5574b9381f3f2c3655d492a4e.png">
            <a:hlinkClick r:id="rId10" action="ppaction://hlinksldjump"/>
            <a:extLst>
              <a:ext uri="{FF2B5EF4-FFF2-40B4-BE49-F238E27FC236}">
                <a16:creationId xmlns:a16="http://schemas.microsoft.com/office/drawing/2014/main" id="{EEBD6971-80F5-466B-AFEA-F9EDFD95D953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58240" y="508000"/>
            <a:ext cx="990600" cy="990600"/>
          </a:xfrm>
          <a:prstGeom prst="rect">
            <a:avLst/>
          </a:prstGeom>
        </p:spPr>
      </p:pic>
      <p:pic>
        <p:nvPicPr>
          <p:cNvPr id="17" name="Picture 16" descr="43b282e5574b9381f3f2c3655d492a4e.png">
            <a:hlinkClick r:id="rId12" action="ppaction://hlinksldjump"/>
            <a:extLst>
              <a:ext uri="{FF2B5EF4-FFF2-40B4-BE49-F238E27FC236}">
                <a16:creationId xmlns:a16="http://schemas.microsoft.com/office/drawing/2014/main" id="{C21662A1-E44B-4067-8A83-7FBE185A0F3D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062480" y="508000"/>
            <a:ext cx="990600" cy="990600"/>
          </a:xfrm>
          <a:prstGeom prst="rect">
            <a:avLst/>
          </a:prstGeom>
        </p:spPr>
      </p:pic>
      <p:pic>
        <p:nvPicPr>
          <p:cNvPr id="18" name="Picture 17" descr="43b282e5574b9381f3f2c3655d492a4e.png">
            <a:hlinkClick r:id="rId13" action="ppaction://hlinksldjump"/>
            <a:extLst>
              <a:ext uri="{FF2B5EF4-FFF2-40B4-BE49-F238E27FC236}">
                <a16:creationId xmlns:a16="http://schemas.microsoft.com/office/drawing/2014/main" id="{94EEED5C-A5DA-40A3-9347-F00198D4610D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936240" y="525780"/>
            <a:ext cx="990600" cy="990600"/>
          </a:xfrm>
          <a:prstGeom prst="rect">
            <a:avLst/>
          </a:prstGeom>
        </p:spPr>
      </p:pic>
      <p:pic>
        <p:nvPicPr>
          <p:cNvPr id="19" name="Picture 18" descr="43b282e5574b9381f3f2c3655d492a4e.png">
            <a:hlinkClick r:id="rId14" action="ppaction://hlinksldjump"/>
            <a:extLst>
              <a:ext uri="{FF2B5EF4-FFF2-40B4-BE49-F238E27FC236}">
                <a16:creationId xmlns:a16="http://schemas.microsoft.com/office/drawing/2014/main" id="{C671CF90-0E0A-4615-997C-A3A346E01C18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40480" y="525780"/>
            <a:ext cx="990600" cy="990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DCE05E-81C9-4BDB-949A-6C011F038B1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8" t="11313" r="5631" b="28890"/>
          <a:stretch/>
        </p:blipFill>
        <p:spPr>
          <a:xfrm>
            <a:off x="6328685" y="4225635"/>
            <a:ext cx="348488" cy="24938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ED330D-A3FA-4ECF-8021-F03D3A76E4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0" r="33843" b="2375"/>
          <a:stretch/>
        </p:blipFill>
        <p:spPr>
          <a:xfrm>
            <a:off x="10690343" y="3676052"/>
            <a:ext cx="230035" cy="60847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002C2F7-87B0-460B-8DE3-9DE92EFB04C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869" y="20551"/>
            <a:ext cx="1194177" cy="101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7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0.03685 -4.44444E-6 C 0.05351 -4.44444E-6 0.07396 0.02338 0.07396 0.0426 L 0.07396 0.08519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06797 1.85185E-6 C 0.0983 1.85185E-6 0.1362 0.02477 0.1362 0.04514 L 0.1362 0.09051 " pathEditMode="relative" rAng="0" ptsTypes="AA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10" y="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09961 3.7037E-6 C 0.14428 3.7037E-6 0.19935 0.02476 0.19935 0.04514 L 0.19935 0.09051 " pathEditMode="relative" rAng="0" ptsTypes="AA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12617 -3.33333E-6 C 0.18268 -3.33333E-6 0.25247 0.02176 0.25247 0.03959 L 0.25247 0.07917 " pathEditMode="relative" rAng="0" ptsTypes="AAAA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025E3-5DC2-4A88-8C5E-CCF6F2F16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726E-3012-4CD3-BB02-69420C4C3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C110E4-38B7-4D06-99FE-D9E782A856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32" t="23409" r="22417" b="32740"/>
          <a:stretch/>
        </p:blipFill>
        <p:spPr>
          <a:xfrm>
            <a:off x="492760" y="802640"/>
            <a:ext cx="11206479" cy="525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04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AEA77-68D1-469B-AF02-7DF9FF92C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328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65FF41E-2091-4851-BC3E-E8C52A1B3F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197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F7EBF4-3840-4F5C-B5C2-AD6A905E3FDA}"/>
              </a:ext>
            </a:extLst>
          </p:cNvPr>
          <p:cNvSpPr txBox="1"/>
          <p:nvPr/>
        </p:nvSpPr>
        <p:spPr>
          <a:xfrm>
            <a:off x="747389" y="590291"/>
            <a:ext cx="10697221" cy="4720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Con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yÓng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.VnAvant" panose="020B7200000000000000" pitchFamily="34" charset="0"/>
              </a:rPr>
              <a:t>	¤ng ë </a:t>
            </a:r>
            <a:r>
              <a:rPr lang="en-US" sz="2800" dirty="0" err="1">
                <a:latin typeface=".VnAvant" panose="020B7200000000000000" pitchFamily="34" charset="0"/>
              </a:rPr>
              <a:t>qu</a:t>
            </a:r>
            <a:r>
              <a:rPr lang="en-US" sz="2800" dirty="0">
                <a:latin typeface=".VnAvant" panose="020B7200000000000000" pitchFamily="34" charset="0"/>
              </a:rPr>
              <a:t>ª ra, </a:t>
            </a:r>
            <a:r>
              <a:rPr lang="en-US" sz="2800" dirty="0" err="1">
                <a:latin typeface=".VnAvant" panose="020B7200000000000000" pitchFamily="34" charset="0"/>
              </a:rPr>
              <a:t>tÆng</a:t>
            </a:r>
            <a:r>
              <a:rPr lang="en-US" sz="2800" dirty="0">
                <a:latin typeface=".VnAvant" panose="020B7200000000000000" pitchFamily="34" charset="0"/>
              </a:rPr>
              <a:t> Long </a:t>
            </a:r>
            <a:r>
              <a:rPr lang="en-US" sz="2800" dirty="0" err="1">
                <a:latin typeface=".VnAvant" panose="020B7200000000000000" pitchFamily="34" charset="0"/>
              </a:rPr>
              <a:t>mét</a:t>
            </a:r>
            <a:r>
              <a:rPr lang="en-US" sz="2800" dirty="0">
                <a:latin typeface=".VnAvant" panose="020B7200000000000000" pitchFamily="34" charset="0"/>
              </a:rPr>
              <a:t> con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®</a:t>
            </a:r>
            <a:r>
              <a:rPr lang="en-US" sz="2800" dirty="0" err="1">
                <a:latin typeface=".VnAvant" panose="020B7200000000000000" pitchFamily="34" charset="0"/>
              </a:rPr>
              <a:t>Ñp</a:t>
            </a:r>
            <a:r>
              <a:rPr lang="en-US" sz="2800" dirty="0">
                <a:latin typeface=".VnAvant" panose="020B7200000000000000" pitchFamily="34" charset="0"/>
              </a:rPr>
              <a:t> l¾m. </a:t>
            </a:r>
            <a:r>
              <a:rPr lang="en-US" sz="2800" dirty="0" err="1">
                <a:latin typeface=".VnAvant" panose="020B7200000000000000" pitchFamily="34" charset="0"/>
              </a:rPr>
              <a:t>L«ng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nã</a:t>
            </a:r>
            <a:r>
              <a:rPr lang="en-US" sz="2800" dirty="0">
                <a:latin typeface=".VnAvant" panose="020B7200000000000000" pitchFamily="34" charset="0"/>
              </a:rPr>
              <a:t> ®</a:t>
            </a:r>
            <a:r>
              <a:rPr lang="en-US" sz="2800" dirty="0" err="1">
                <a:latin typeface=".VnAvant" panose="020B7200000000000000" pitchFamily="34" charset="0"/>
              </a:rPr>
              <a:t>en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biÕc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má</a:t>
            </a:r>
            <a:r>
              <a:rPr lang="en-US" sz="2800" dirty="0">
                <a:latin typeface=".VnAvant" panose="020B7200000000000000" pitchFamily="34" charset="0"/>
              </a:rPr>
              <a:t> ®á, </a:t>
            </a:r>
            <a:r>
              <a:rPr lang="en-US" sz="2800" dirty="0" err="1">
                <a:latin typeface=".VnAvant" panose="020B7200000000000000" pitchFamily="34" charset="0"/>
              </a:rPr>
              <a:t>cæ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säc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vµng</a:t>
            </a:r>
            <a:r>
              <a:rPr lang="en-US" sz="2800" dirty="0">
                <a:latin typeface=".VnAvant" panose="020B7200000000000000" pitchFamily="34" charset="0"/>
              </a:rPr>
              <a:t>.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biÕt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hãt</a:t>
            </a:r>
            <a:r>
              <a:rPr lang="en-US" sz="2800" dirty="0">
                <a:latin typeface=".VnAvant" panose="020B7200000000000000" pitchFamily="34" charset="0"/>
              </a:rPr>
              <a:t> “¤ng ¹!”, </a:t>
            </a:r>
            <a:r>
              <a:rPr lang="en-US" sz="2800" dirty="0" err="1">
                <a:latin typeface=".VnAvant" panose="020B7200000000000000" pitchFamily="34" charset="0"/>
              </a:rPr>
              <a:t>khiÕn</a:t>
            </a:r>
            <a:r>
              <a:rPr lang="en-US" sz="2800" dirty="0">
                <a:latin typeface=".VnAvant" panose="020B7200000000000000" pitchFamily="34" charset="0"/>
              </a:rPr>
              <a:t> Long mª </a:t>
            </a:r>
            <a:r>
              <a:rPr lang="en-US" sz="2800" dirty="0" err="1">
                <a:latin typeface=".VnAvant" panose="020B7200000000000000" pitchFamily="34" charset="0"/>
              </a:rPr>
              <a:t>tÝt</a:t>
            </a:r>
            <a:r>
              <a:rPr lang="en-US" sz="2800" dirty="0"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.VnAvant" panose="020B7200000000000000" pitchFamily="34" charset="0"/>
              </a:rPr>
              <a:t>	Long </a:t>
            </a:r>
            <a:r>
              <a:rPr lang="en-US" sz="2800" dirty="0" err="1">
                <a:latin typeface=".VnAvant" panose="020B7200000000000000" pitchFamily="34" charset="0"/>
              </a:rPr>
              <a:t>muèn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hãt</a:t>
            </a:r>
            <a:r>
              <a:rPr lang="en-US" sz="2800" dirty="0">
                <a:latin typeface=".VnAvant" panose="020B7200000000000000" pitchFamily="34" charset="0"/>
              </a:rPr>
              <a:t>: “Long µ!”. </a:t>
            </a:r>
            <a:r>
              <a:rPr lang="en-US" sz="2800" dirty="0" err="1">
                <a:latin typeface=".VnAvant" panose="020B7200000000000000" pitchFamily="34" charset="0"/>
              </a:rPr>
              <a:t>ChÝn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h«m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liÒn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cø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häc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xong</a:t>
            </a:r>
            <a:r>
              <a:rPr lang="en-US" sz="2800" dirty="0">
                <a:latin typeface=".VnAvant" panose="020B7200000000000000" pitchFamily="34" charset="0"/>
              </a:rPr>
              <a:t> lµ Long ®</a:t>
            </a:r>
            <a:r>
              <a:rPr lang="en-US" sz="2800" dirty="0" err="1">
                <a:latin typeface=".VnAvant" panose="020B7200000000000000" pitchFamily="34" charset="0"/>
              </a:rPr>
              <a:t>Õn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bªn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lång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thñ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thØ</a:t>
            </a:r>
            <a:r>
              <a:rPr lang="en-US" sz="2800" dirty="0">
                <a:latin typeface=".VnAvant" panose="020B7200000000000000" pitchFamily="34" charset="0"/>
              </a:rPr>
              <a:t>: “Long µ!”. </a:t>
            </a:r>
            <a:r>
              <a:rPr lang="en-US" sz="2800" dirty="0" err="1">
                <a:latin typeface=".VnAvant" panose="020B7200000000000000" pitchFamily="34" charset="0"/>
              </a:rPr>
              <a:t>ThÕ</a:t>
            </a:r>
            <a:r>
              <a:rPr lang="en-US" sz="2800" dirty="0">
                <a:latin typeface=".VnAvant" panose="020B7200000000000000" pitchFamily="34" charset="0"/>
              </a:rPr>
              <a:t> lµ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bçng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cÊt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tiÕng</a:t>
            </a:r>
            <a:r>
              <a:rPr lang="en-US" sz="2800" dirty="0">
                <a:latin typeface=".VnAvant" panose="020B7200000000000000" pitchFamily="34" charset="0"/>
              </a:rPr>
              <a:t>: “Long µ!”.</a:t>
            </a:r>
            <a:endParaRPr lang="en-US" sz="2000" dirty="0">
              <a:latin typeface=".VnAvant" panose="020B72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139F44-9210-4A6E-ADB5-17DD02B38C40}"/>
              </a:ext>
            </a:extLst>
          </p:cNvPr>
          <p:cNvSpPr/>
          <p:nvPr/>
        </p:nvSpPr>
        <p:spPr>
          <a:xfrm>
            <a:off x="6852298" y="1421148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yÓng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F97D46-44D1-492C-8354-849CD5211554}"/>
              </a:ext>
            </a:extLst>
          </p:cNvPr>
          <p:cNvSpPr/>
          <p:nvPr/>
        </p:nvSpPr>
        <p:spPr>
          <a:xfrm>
            <a:off x="8121033" y="1421147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®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Ñp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l¾m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4BFF6C-79BB-4B6E-8613-C1889F0C4B90}"/>
              </a:ext>
            </a:extLst>
          </p:cNvPr>
          <p:cNvSpPr/>
          <p:nvPr/>
        </p:nvSpPr>
        <p:spPr>
          <a:xfrm>
            <a:off x="859466" y="2057106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®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en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biÕc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3E5D0D-274B-4D48-BE5D-EFA0D2A53A91}"/>
              </a:ext>
            </a:extLst>
          </p:cNvPr>
          <p:cNvSpPr/>
          <p:nvPr/>
        </p:nvSpPr>
        <p:spPr>
          <a:xfrm>
            <a:off x="5102533" y="2064571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säc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vµng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C34795-471B-4AC0-B5FE-6BEC1EA6536F}"/>
              </a:ext>
            </a:extLst>
          </p:cNvPr>
          <p:cNvSpPr/>
          <p:nvPr/>
        </p:nvSpPr>
        <p:spPr>
          <a:xfrm>
            <a:off x="650362" y="2698799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khiÕn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919EAA-D4EB-46F0-9E68-5F129D738E9C}"/>
              </a:ext>
            </a:extLst>
          </p:cNvPr>
          <p:cNvSpPr/>
          <p:nvPr/>
        </p:nvSpPr>
        <p:spPr>
          <a:xfrm>
            <a:off x="3032843" y="3988334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®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Õn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bªn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lång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B77023-7D08-42EE-813F-DE3564E35CE2}"/>
              </a:ext>
            </a:extLst>
          </p:cNvPr>
          <p:cNvSpPr/>
          <p:nvPr/>
        </p:nvSpPr>
        <p:spPr>
          <a:xfrm>
            <a:off x="2329421" y="4620644"/>
            <a:ext cx="2619375" cy="657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cÊt</a:t>
            </a:r>
            <a:r>
              <a:rPr lang="en-US" sz="2800" dirty="0">
                <a:solidFill>
                  <a:srgbClr val="C0000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.VnAvant" panose="020B7200000000000000" pitchFamily="34" charset="0"/>
              </a:rPr>
              <a:t>tiÕng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F0AF1F-C53B-4C4A-9188-6853EDF1B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630" y="377311"/>
            <a:ext cx="6074739" cy="5862124"/>
          </a:xfrm>
        </p:spPr>
      </p:pic>
    </p:spTree>
    <p:extLst>
      <p:ext uri="{BB962C8B-B14F-4D97-AF65-F5344CB8AC3E}">
        <p14:creationId xmlns:p14="http://schemas.microsoft.com/office/powerpoint/2010/main" val="2100171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1FDE2-751D-4B17-AD6E-34652332B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EAF55-896B-4A41-9CD5-44E3ECE44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1">
            <a:extLst>
              <a:ext uri="{FF2B5EF4-FFF2-40B4-BE49-F238E27FC236}">
                <a16:creationId xmlns:a16="http://schemas.microsoft.com/office/drawing/2014/main" id="{BCA8B71B-3AD0-480C-8E11-66F067CBE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119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8507B4-836F-459C-A9F2-EAB97E47ECD5}"/>
              </a:ext>
            </a:extLst>
          </p:cNvPr>
          <p:cNvSpPr txBox="1"/>
          <p:nvPr/>
        </p:nvSpPr>
        <p:spPr>
          <a:xfrm>
            <a:off x="747389" y="691891"/>
            <a:ext cx="10697221" cy="4720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Con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yÓng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.VnAvant" panose="020B7200000000000000" pitchFamily="34" charset="0"/>
              </a:rPr>
              <a:t>	¤ng ë </a:t>
            </a:r>
            <a:r>
              <a:rPr lang="en-US" sz="2800" dirty="0" err="1">
                <a:latin typeface=".VnAvant" panose="020B7200000000000000" pitchFamily="34" charset="0"/>
              </a:rPr>
              <a:t>qu</a:t>
            </a:r>
            <a:r>
              <a:rPr lang="en-US" sz="2800" dirty="0">
                <a:latin typeface=".VnAvant" panose="020B7200000000000000" pitchFamily="34" charset="0"/>
              </a:rPr>
              <a:t>ª ra, </a:t>
            </a:r>
            <a:r>
              <a:rPr lang="en-US" sz="2800" dirty="0" err="1">
                <a:latin typeface=".VnAvant" panose="020B7200000000000000" pitchFamily="34" charset="0"/>
              </a:rPr>
              <a:t>tÆng</a:t>
            </a:r>
            <a:r>
              <a:rPr lang="en-US" sz="2800" dirty="0">
                <a:latin typeface=".VnAvant" panose="020B7200000000000000" pitchFamily="34" charset="0"/>
              </a:rPr>
              <a:t> Long </a:t>
            </a:r>
            <a:r>
              <a:rPr lang="en-US" sz="2800" dirty="0" err="1">
                <a:latin typeface=".VnAvant" panose="020B7200000000000000" pitchFamily="34" charset="0"/>
              </a:rPr>
              <a:t>mét</a:t>
            </a:r>
            <a:r>
              <a:rPr lang="en-US" sz="2800" dirty="0">
                <a:latin typeface=".VnAvant" panose="020B7200000000000000" pitchFamily="34" charset="0"/>
              </a:rPr>
              <a:t> con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®</a:t>
            </a:r>
            <a:r>
              <a:rPr lang="en-US" sz="2800" dirty="0" err="1">
                <a:latin typeface=".VnAvant" panose="020B7200000000000000" pitchFamily="34" charset="0"/>
              </a:rPr>
              <a:t>Ñp</a:t>
            </a:r>
            <a:r>
              <a:rPr lang="en-US" sz="2800" dirty="0">
                <a:latin typeface=".VnAvant" panose="020B7200000000000000" pitchFamily="34" charset="0"/>
              </a:rPr>
              <a:t> l¾m. </a:t>
            </a:r>
            <a:r>
              <a:rPr lang="en-US" sz="2800" dirty="0" err="1">
                <a:latin typeface=".VnAvant" panose="020B7200000000000000" pitchFamily="34" charset="0"/>
              </a:rPr>
              <a:t>L«ng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nã</a:t>
            </a:r>
            <a:r>
              <a:rPr lang="en-US" sz="2800" dirty="0">
                <a:latin typeface=".VnAvant" panose="020B7200000000000000" pitchFamily="34" charset="0"/>
              </a:rPr>
              <a:t> ®</a:t>
            </a:r>
            <a:r>
              <a:rPr lang="en-US" sz="2800" dirty="0" err="1">
                <a:latin typeface=".VnAvant" panose="020B7200000000000000" pitchFamily="34" charset="0"/>
              </a:rPr>
              <a:t>en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biÕc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má</a:t>
            </a:r>
            <a:r>
              <a:rPr lang="en-US" sz="2800" dirty="0">
                <a:latin typeface=".VnAvant" panose="020B7200000000000000" pitchFamily="34" charset="0"/>
              </a:rPr>
              <a:t> ®á, </a:t>
            </a:r>
            <a:r>
              <a:rPr lang="en-US" sz="2800" dirty="0" err="1">
                <a:latin typeface=".VnAvant" panose="020B7200000000000000" pitchFamily="34" charset="0"/>
              </a:rPr>
              <a:t>cæ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cã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säc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vµng</a:t>
            </a:r>
            <a:r>
              <a:rPr lang="en-US" sz="2800" dirty="0">
                <a:latin typeface=".VnAvant" panose="020B7200000000000000" pitchFamily="34" charset="0"/>
              </a:rPr>
              <a:t>.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biÕt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hãt</a:t>
            </a:r>
            <a:r>
              <a:rPr lang="en-US" sz="2800" dirty="0">
                <a:latin typeface=".VnAvant" panose="020B7200000000000000" pitchFamily="34" charset="0"/>
              </a:rPr>
              <a:t> “¤ng ¹!”, </a:t>
            </a:r>
            <a:r>
              <a:rPr lang="en-US" sz="2800" dirty="0" err="1">
                <a:latin typeface=".VnAvant" panose="020B7200000000000000" pitchFamily="34" charset="0"/>
              </a:rPr>
              <a:t>khiÕn</a:t>
            </a:r>
            <a:r>
              <a:rPr lang="en-US" sz="2800" dirty="0">
                <a:latin typeface=".VnAvant" panose="020B7200000000000000" pitchFamily="34" charset="0"/>
              </a:rPr>
              <a:t> Long mª </a:t>
            </a:r>
            <a:r>
              <a:rPr lang="en-US" sz="2800" dirty="0" err="1">
                <a:latin typeface=".VnAvant" panose="020B7200000000000000" pitchFamily="34" charset="0"/>
              </a:rPr>
              <a:t>tÝt</a:t>
            </a:r>
            <a:r>
              <a:rPr lang="en-US" sz="2800" dirty="0"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.VnAvant" panose="020B7200000000000000" pitchFamily="34" charset="0"/>
              </a:rPr>
              <a:t>	Long </a:t>
            </a:r>
            <a:r>
              <a:rPr lang="en-US" sz="2800" dirty="0" err="1">
                <a:latin typeface=".VnAvant" panose="020B7200000000000000" pitchFamily="34" charset="0"/>
              </a:rPr>
              <a:t>muèn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hãt</a:t>
            </a:r>
            <a:r>
              <a:rPr lang="en-US" sz="2800" dirty="0">
                <a:latin typeface=".VnAvant" panose="020B7200000000000000" pitchFamily="34" charset="0"/>
              </a:rPr>
              <a:t>: “Long µ!”. </a:t>
            </a:r>
            <a:r>
              <a:rPr lang="en-US" sz="2800" dirty="0" err="1">
                <a:latin typeface=".VnAvant" panose="020B7200000000000000" pitchFamily="34" charset="0"/>
              </a:rPr>
              <a:t>ChÝn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h«m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liÒn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cø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häc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xong</a:t>
            </a:r>
            <a:r>
              <a:rPr lang="en-US" sz="2800" dirty="0">
                <a:latin typeface=".VnAvant" panose="020B7200000000000000" pitchFamily="34" charset="0"/>
              </a:rPr>
              <a:t> lµ Long ®</a:t>
            </a:r>
            <a:r>
              <a:rPr lang="en-US" sz="2800" dirty="0" err="1">
                <a:latin typeface=".VnAvant" panose="020B7200000000000000" pitchFamily="34" charset="0"/>
              </a:rPr>
              <a:t>Õn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bªn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lång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thñ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thØ</a:t>
            </a:r>
            <a:r>
              <a:rPr lang="en-US" sz="2800" dirty="0">
                <a:latin typeface=".VnAvant" panose="020B7200000000000000" pitchFamily="34" charset="0"/>
              </a:rPr>
              <a:t>: “Long µ!”. </a:t>
            </a:r>
            <a:r>
              <a:rPr lang="en-US" sz="2800" dirty="0" err="1">
                <a:latin typeface=".VnAvant" panose="020B7200000000000000" pitchFamily="34" charset="0"/>
              </a:rPr>
              <a:t>ThÕ</a:t>
            </a:r>
            <a:r>
              <a:rPr lang="en-US" sz="2800" dirty="0">
                <a:latin typeface=".VnAvant" panose="020B7200000000000000" pitchFamily="34" charset="0"/>
              </a:rPr>
              <a:t> lµ </a:t>
            </a:r>
            <a:r>
              <a:rPr lang="en-US" sz="2800" dirty="0" err="1">
                <a:latin typeface=".VnAvant" panose="020B7200000000000000" pitchFamily="34" charset="0"/>
              </a:rPr>
              <a:t>yÓng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bçng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cÊt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tiÕng</a:t>
            </a:r>
            <a:r>
              <a:rPr lang="en-US" sz="2800" dirty="0">
                <a:latin typeface=".VnAvant" panose="020B7200000000000000" pitchFamily="34" charset="0"/>
              </a:rPr>
              <a:t>: “Long µ!”.</a:t>
            </a:r>
            <a:endParaRPr lang="en-US" sz="2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634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539</Words>
  <Application>Microsoft Office PowerPoint</Application>
  <PresentationFormat>Màn hình rộng</PresentationFormat>
  <Paragraphs>42</Paragraphs>
  <Slides>13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20" baseType="lpstr">
      <vt:lpstr>.VnAvant</vt:lpstr>
      <vt:lpstr>.VnTime</vt:lpstr>
      <vt:lpstr>Arial</vt:lpstr>
      <vt:lpstr>Calibri</vt:lpstr>
      <vt:lpstr>Calibri Light</vt:lpstr>
      <vt:lpstr>HP001 4 hàng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phanducky020798@gmail.com</dc:creator>
  <cp:lastModifiedBy>Trang Dao Phuong</cp:lastModifiedBy>
  <cp:revision>26</cp:revision>
  <dcterms:created xsi:type="dcterms:W3CDTF">2020-02-01T09:59:13Z</dcterms:created>
  <dcterms:modified xsi:type="dcterms:W3CDTF">2021-12-29T07:29:41Z</dcterms:modified>
</cp:coreProperties>
</file>