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2C9C-5090-4A72-96DC-0073F23B2988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368-12AF-4D81-B7E2-F5B1D99B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0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2C9C-5090-4A72-96DC-0073F23B2988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368-12AF-4D81-B7E2-F5B1D99B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9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2C9C-5090-4A72-96DC-0073F23B2988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368-12AF-4D81-B7E2-F5B1D99B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1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9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35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25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2C9C-5090-4A72-96DC-0073F23B2988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368-12AF-4D81-B7E2-F5B1D99B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7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2C9C-5090-4A72-96DC-0073F23B2988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368-12AF-4D81-B7E2-F5B1D99B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0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2C9C-5090-4A72-96DC-0073F23B2988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368-12AF-4D81-B7E2-F5B1D99B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1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2C9C-5090-4A72-96DC-0073F23B2988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368-12AF-4D81-B7E2-F5B1D99B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2C9C-5090-4A72-96DC-0073F23B2988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368-12AF-4D81-B7E2-F5B1D99B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1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2C9C-5090-4A72-96DC-0073F23B2988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368-12AF-4D81-B7E2-F5B1D99B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9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2C9C-5090-4A72-96DC-0073F23B2988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368-12AF-4D81-B7E2-F5B1D99B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7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2C9C-5090-4A72-96DC-0073F23B2988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368-12AF-4D81-B7E2-F5B1D99B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1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82C9C-5090-4A72-96DC-0073F23B2988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1D368-12AF-4D81-B7E2-F5B1D99B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1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127DCB61-9A0C-4FB9-95ED-5B1FBB562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468" y="0"/>
            <a:ext cx="8872989" cy="1879015"/>
          </a:xfrm>
          <a:prstGeom prst="rect">
            <a:avLst/>
          </a:prstGeom>
        </p:spPr>
      </p:pic>
      <p:pic>
        <p:nvPicPr>
          <p:cNvPr id="7" name="图片 1" descr="31f7217a017c2d9a8a7bcbd9844c1629">
            <a:extLst>
              <a:ext uri="{FF2B5EF4-FFF2-40B4-BE49-F238E27FC236}">
                <a16:creationId xmlns:a16="http://schemas.microsoft.com/office/drawing/2014/main" id="{1C5CEF42-4311-4998-8485-0119C41114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681" y="1739911"/>
            <a:ext cx="8872990" cy="3756791"/>
          </a:xfrm>
          <a:prstGeom prst="rect">
            <a:avLst/>
          </a:prstGeom>
        </p:spPr>
      </p:pic>
      <p:pic>
        <p:nvPicPr>
          <p:cNvPr id="9" name="图片 8" descr="觅元素58b0fbac4bf92">
            <a:extLst>
              <a:ext uri="{FF2B5EF4-FFF2-40B4-BE49-F238E27FC236}">
                <a16:creationId xmlns:a16="http://schemas.microsoft.com/office/drawing/2014/main" id="{E057B2E7-32FC-4AB0-AFD5-241703B431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4602651"/>
            <a:ext cx="11777345" cy="1574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4EF0E0-C422-44C5-A6EF-D2146A2CB4A1}"/>
              </a:ext>
            </a:extLst>
          </p:cNvPr>
          <p:cNvSpPr/>
          <p:nvPr/>
        </p:nvSpPr>
        <p:spPr>
          <a:xfrm>
            <a:off x="3769554" y="2070702"/>
            <a:ext cx="80299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6600" b="1" dirty="0">
                <a:solidFill>
                  <a:prstClr val="white"/>
                </a:solidFill>
                <a:latin typeface="UTM Avo" panose="02040603050506020204" pitchFamily="18" charset="0"/>
              </a:rPr>
              <a:t>Bài </a:t>
            </a:r>
            <a:r>
              <a:rPr lang="en-US" sz="6600" b="1" dirty="0">
                <a:solidFill>
                  <a:prstClr val="white"/>
                </a:solidFill>
                <a:latin typeface="UTM Avo" panose="02040603050506020204" pitchFamily="18" charset="0"/>
              </a:rPr>
              <a:t>79</a:t>
            </a:r>
            <a:r>
              <a:rPr lang="vi-VN" sz="6600" b="1" dirty="0">
                <a:solidFill>
                  <a:prstClr val="white"/>
                </a:solidFill>
                <a:latin typeface="UTM Avo" panose="02040603050506020204" pitchFamily="18" charset="0"/>
              </a:rPr>
              <a:t>: </a:t>
            </a:r>
            <a:r>
              <a:rPr lang="en-US" sz="66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âng</a:t>
            </a:r>
            <a:r>
              <a:rPr lang="en-US" sz="66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smtClean="0">
                <a:solidFill>
                  <a:prstClr val="white"/>
                </a:solidFill>
                <a:latin typeface="UTM Avo" panose="02040603050506020204" pitchFamily="18" charset="0"/>
              </a:rPr>
              <a:t>– </a:t>
            </a:r>
            <a:r>
              <a:rPr lang="en-US" sz="6600" b="1" dirty="0" err="1" smtClean="0">
                <a:solidFill>
                  <a:prstClr val="white"/>
                </a:solidFill>
                <a:latin typeface="UTM Avo" panose="02040603050506020204" pitchFamily="18" charset="0"/>
              </a:rPr>
              <a:t>âc</a:t>
            </a:r>
            <a:endParaRPr lang="en-US" sz="6600" b="1" dirty="0" smtClean="0">
              <a:solidFill>
                <a:prstClr val="white"/>
              </a:solidFill>
              <a:latin typeface="UTM Avo" panose="02040603050506020204" pitchFamily="18" charset="0"/>
            </a:endParaRPr>
          </a:p>
          <a:p>
            <a:pPr lvl="0" algn="ctr">
              <a:defRPr/>
            </a:pPr>
            <a:r>
              <a:rPr lang="en-US" sz="6600" b="1" dirty="0" err="1" smtClean="0">
                <a:solidFill>
                  <a:prstClr val="white"/>
                </a:solidFill>
                <a:latin typeface="UTM Avo" panose="02040603050506020204" pitchFamily="18" charset="0"/>
              </a:rPr>
              <a:t>Tiết</a:t>
            </a:r>
            <a:r>
              <a:rPr lang="en-US" sz="6600" b="1" dirty="0" smtClean="0">
                <a:solidFill>
                  <a:prstClr val="white"/>
                </a:solidFill>
                <a:latin typeface="UTM Avo" panose="02040603050506020204" pitchFamily="18" charset="0"/>
              </a:rPr>
              <a:t> 2</a:t>
            </a:r>
            <a:endParaRPr lang="en-US" sz="6600" b="1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95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FBDFF1-93C6-41F8-9107-137CE131F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2091764" y="771373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E74C41-65C1-4BA6-B604-BA12C331A6E5}"/>
              </a:ext>
            </a:extLst>
          </p:cNvPr>
          <p:cNvSpPr txBox="1"/>
          <p:nvPr/>
        </p:nvSpPr>
        <p:spPr>
          <a:xfrm>
            <a:off x="2426818" y="2179653"/>
            <a:ext cx="7673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0" dirty="0">
                <a:solidFill>
                  <a:prstClr val="white"/>
                </a:solidFill>
                <a:latin typeface="HP001 4 hàng" panose="020B0603050302020204" pitchFamily="34" charset="0"/>
              </a:rPr>
              <a:t>    </a:t>
            </a: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âng</a:t>
            </a:r>
            <a:endParaRPr lang="en-US" sz="120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21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9845B5-D6EC-4F4B-AD4D-32E6829FA6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218749-5E35-4D29-AECC-E581CAF4422B}"/>
              </a:ext>
            </a:extLst>
          </p:cNvPr>
          <p:cNvSpPr txBox="1"/>
          <p:nvPr/>
        </p:nvSpPr>
        <p:spPr>
          <a:xfrm>
            <a:off x="2817725" y="2671214"/>
            <a:ext cx="8937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0">
                <a:solidFill>
                  <a:prstClr val="white"/>
                </a:solidFill>
                <a:latin typeface="HP001 4 hàng" panose="020B0603050302020204" pitchFamily="34" charset="0"/>
              </a:rPr>
              <a:t>  </a:t>
            </a:r>
            <a:r>
              <a:rPr lang="en-US" sz="12000" b="1">
                <a:solidFill>
                  <a:prstClr val="white"/>
                </a:solidFill>
                <a:latin typeface="HP001 4 hàng" panose="020B0603050302020204" pitchFamily="34" charset="0"/>
              </a:rPr>
              <a:t>hà </a:t>
            </a: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tầng</a:t>
            </a:r>
            <a:endParaRPr lang="en-US" sz="120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0F4BB-E0B3-4854-A35E-644827AD3D78}"/>
              </a:ext>
            </a:extLst>
          </p:cNvPr>
          <p:cNvSpPr txBox="1"/>
          <p:nvPr/>
        </p:nvSpPr>
        <p:spPr>
          <a:xfrm>
            <a:off x="1808704" y="2677076"/>
            <a:ext cx="8937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0">
                <a:solidFill>
                  <a:prstClr val="white"/>
                </a:solidFill>
                <a:latin typeface="HP001 4 hàng" panose="020B0603050302020204" pitchFamily="34" charset="0"/>
              </a:rPr>
              <a:t>  </a:t>
            </a:r>
            <a:r>
              <a:rPr lang="en-US" sz="12000" b="1">
                <a:solidFill>
                  <a:prstClr val="white"/>
                </a:solidFill>
                <a:latin typeface="HP001 4 hàng" panose="020B0603050302020204" pitchFamily="34" charset="0"/>
              </a:rPr>
              <a:t>n</a:t>
            </a:r>
            <a:endParaRPr lang="en-US" sz="120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7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2A287D-2821-4226-A564-223DAC1519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C1A694-A9D4-4170-98DD-1E16C7A103C3}"/>
              </a:ext>
            </a:extLst>
          </p:cNvPr>
          <p:cNvSpPr txBox="1"/>
          <p:nvPr/>
        </p:nvSpPr>
        <p:spPr>
          <a:xfrm>
            <a:off x="2356702" y="2694660"/>
            <a:ext cx="7673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0" dirty="0">
                <a:solidFill>
                  <a:prstClr val="white"/>
                </a:solidFill>
                <a:latin typeface="HP001 4 hàng" panose="020B0603050302020204" pitchFamily="34" charset="0"/>
              </a:rPr>
              <a:t>    </a:t>
            </a: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âc</a:t>
            </a:r>
            <a:endParaRPr lang="en-US" sz="120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19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101D99-8F8A-477B-9CAD-FC37C2872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0A32BD-271D-4135-A46D-111B1D797759}"/>
              </a:ext>
            </a:extLst>
          </p:cNvPr>
          <p:cNvSpPr txBox="1"/>
          <p:nvPr/>
        </p:nvSpPr>
        <p:spPr>
          <a:xfrm>
            <a:off x="2356702" y="2694660"/>
            <a:ext cx="7673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0" dirty="0">
                <a:solidFill>
                  <a:prstClr val="white"/>
                </a:solidFill>
                <a:latin typeface="HP001 4 hàng" panose="020B0603050302020204" pitchFamily="34" charset="0"/>
              </a:rPr>
              <a:t>  </a:t>
            </a: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quả</a:t>
            </a:r>
            <a:r>
              <a:rPr lang="en-US" sz="12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gấc</a:t>
            </a:r>
            <a:endParaRPr lang="en-US" sz="120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02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639689" y="3092084"/>
            <a:ext cx="3765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UTM Avo" panose="02040603050506020204" pitchFamily="18" charset="0"/>
              </a:rPr>
              <a:t>TẬP ĐỌC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86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9A0874-B447-4B95-A015-088C02884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251461"/>
            <a:ext cx="11281410" cy="63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58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6cb28da">
            <a:extLst>
              <a:ext uri="{FF2B5EF4-FFF2-40B4-BE49-F238E27FC236}">
                <a16:creationId xmlns:a16="http://schemas.microsoft.com/office/drawing/2014/main" id="{6C9BF364-EC91-4DB8-88DA-A8BAA6AD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68806" y="150827"/>
            <a:ext cx="5390470" cy="634423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3A2B11-92D5-4F8F-8FB1-230B5439DB08}"/>
              </a:ext>
            </a:extLst>
          </p:cNvPr>
          <p:cNvSpPr/>
          <p:nvPr/>
        </p:nvSpPr>
        <p:spPr>
          <a:xfrm>
            <a:off x="4779170" y="790895"/>
            <a:ext cx="215618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áp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sát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2CCD25-444D-4668-A4F7-06202F00F693}"/>
              </a:ext>
            </a:extLst>
          </p:cNvPr>
          <p:cNvSpPr/>
          <p:nvPr/>
        </p:nvSpPr>
        <p:spPr>
          <a:xfrm>
            <a:off x="5017909" y="1788150"/>
            <a:ext cx="215618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bám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chặt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9F1865-B60A-4BF2-ABC0-F6E71368AEFD}"/>
              </a:ext>
            </a:extLst>
          </p:cNvPr>
          <p:cNvSpPr/>
          <p:nvPr/>
        </p:nvSpPr>
        <p:spPr>
          <a:xfrm>
            <a:off x="5382486" y="2763293"/>
            <a:ext cx="2075684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vụt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D3190C-0850-4B45-9352-C17FC93103C8}"/>
              </a:ext>
            </a:extLst>
          </p:cNvPr>
          <p:cNvSpPr/>
          <p:nvPr/>
        </p:nvSpPr>
        <p:spPr>
          <a:xfrm>
            <a:off x="5777836" y="3738436"/>
            <a:ext cx="215618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giấc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m</a:t>
            </a:r>
            <a:r>
              <a:rPr lang="vi-VN" sz="2400" dirty="0">
                <a:solidFill>
                  <a:srgbClr val="FF0000"/>
                </a:solidFill>
              </a:rPr>
              <a:t>ơ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68E859-9811-4D78-A01A-A4CCADD58DB4}"/>
              </a:ext>
            </a:extLst>
          </p:cNvPr>
          <p:cNvSpPr/>
          <p:nvPr/>
        </p:nvSpPr>
        <p:spPr>
          <a:xfrm>
            <a:off x="6096000" y="4897383"/>
            <a:ext cx="3235734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lâng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lâng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86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93014E1-4E17-4854-93CD-A40F2CE91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" y="405765"/>
            <a:ext cx="11281410" cy="632949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7A7B98-BB3A-4475-86E2-083011A5AF7E}"/>
              </a:ext>
            </a:extLst>
          </p:cNvPr>
          <p:cNvCxnSpPr/>
          <p:nvPr/>
        </p:nvCxnSpPr>
        <p:spPr>
          <a:xfrm flipH="1">
            <a:off x="6676753" y="1088573"/>
            <a:ext cx="141514" cy="348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A279FD-AA6F-4CF4-A857-D53089928804}"/>
              </a:ext>
            </a:extLst>
          </p:cNvPr>
          <p:cNvCxnSpPr/>
          <p:nvPr/>
        </p:nvCxnSpPr>
        <p:spPr>
          <a:xfrm flipH="1">
            <a:off x="10758896" y="1088573"/>
            <a:ext cx="141514" cy="348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6892C0-B7A3-4E1E-A1E9-A332A9808954}"/>
              </a:ext>
            </a:extLst>
          </p:cNvPr>
          <p:cNvCxnSpPr/>
          <p:nvPr/>
        </p:nvCxnSpPr>
        <p:spPr>
          <a:xfrm flipH="1">
            <a:off x="6488975" y="2091420"/>
            <a:ext cx="141514" cy="348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2D311E-F700-474E-9606-FBC0797B985A}"/>
              </a:ext>
            </a:extLst>
          </p:cNvPr>
          <p:cNvCxnSpPr/>
          <p:nvPr/>
        </p:nvCxnSpPr>
        <p:spPr>
          <a:xfrm flipH="1">
            <a:off x="9112840" y="2091150"/>
            <a:ext cx="141514" cy="348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6C05B7-65C1-4E3C-B613-0D910CA119AA}"/>
              </a:ext>
            </a:extLst>
          </p:cNvPr>
          <p:cNvCxnSpPr/>
          <p:nvPr/>
        </p:nvCxnSpPr>
        <p:spPr>
          <a:xfrm flipH="1">
            <a:off x="5634446" y="3069773"/>
            <a:ext cx="141514" cy="348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080621-95B5-4B81-8242-8F2A19685A84}"/>
              </a:ext>
            </a:extLst>
          </p:cNvPr>
          <p:cNvCxnSpPr/>
          <p:nvPr/>
        </p:nvCxnSpPr>
        <p:spPr>
          <a:xfrm flipH="1">
            <a:off x="7291251" y="3570514"/>
            <a:ext cx="141514" cy="348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80999A-15CA-4D61-95E4-B341410041FA}"/>
              </a:ext>
            </a:extLst>
          </p:cNvPr>
          <p:cNvCxnSpPr/>
          <p:nvPr/>
        </p:nvCxnSpPr>
        <p:spPr>
          <a:xfrm flipH="1">
            <a:off x="6747510" y="1099458"/>
            <a:ext cx="141514" cy="348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252777-79F1-4660-AB70-FFE7455558EC}"/>
              </a:ext>
            </a:extLst>
          </p:cNvPr>
          <p:cNvCxnSpPr/>
          <p:nvPr/>
        </p:nvCxnSpPr>
        <p:spPr>
          <a:xfrm flipH="1">
            <a:off x="4131128" y="2558143"/>
            <a:ext cx="141514" cy="348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086AF1-2667-4313-AD8B-D04DEA980326}"/>
              </a:ext>
            </a:extLst>
          </p:cNvPr>
          <p:cNvCxnSpPr/>
          <p:nvPr/>
        </p:nvCxnSpPr>
        <p:spPr>
          <a:xfrm flipH="1">
            <a:off x="4201885" y="2569028"/>
            <a:ext cx="141514" cy="348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FD3BBC-9BD6-41AA-AFBB-355140153073}"/>
              </a:ext>
            </a:extLst>
          </p:cNvPr>
          <p:cNvCxnSpPr/>
          <p:nvPr/>
        </p:nvCxnSpPr>
        <p:spPr>
          <a:xfrm flipH="1">
            <a:off x="7430044" y="3017522"/>
            <a:ext cx="141514" cy="348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700490-29DB-427F-BD3B-8E0853566D8B}"/>
              </a:ext>
            </a:extLst>
          </p:cNvPr>
          <p:cNvCxnSpPr/>
          <p:nvPr/>
        </p:nvCxnSpPr>
        <p:spPr>
          <a:xfrm flipH="1">
            <a:off x="7500801" y="3028407"/>
            <a:ext cx="141514" cy="348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DF910D-8955-4951-9BFE-A7C26FCC71AD}"/>
              </a:ext>
            </a:extLst>
          </p:cNvPr>
          <p:cNvCxnSpPr/>
          <p:nvPr/>
        </p:nvCxnSpPr>
        <p:spPr>
          <a:xfrm flipH="1">
            <a:off x="4754336" y="3592288"/>
            <a:ext cx="141514" cy="348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A8C541-3783-482E-BF5E-36CAF07739A2}"/>
              </a:ext>
            </a:extLst>
          </p:cNvPr>
          <p:cNvCxnSpPr/>
          <p:nvPr/>
        </p:nvCxnSpPr>
        <p:spPr>
          <a:xfrm flipH="1">
            <a:off x="4825093" y="3603173"/>
            <a:ext cx="141514" cy="348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933652-BCEF-4ABC-B832-003E2E232109}"/>
              </a:ext>
            </a:extLst>
          </p:cNvPr>
          <p:cNvCxnSpPr/>
          <p:nvPr/>
        </p:nvCxnSpPr>
        <p:spPr>
          <a:xfrm flipH="1">
            <a:off x="2817223" y="4059828"/>
            <a:ext cx="141514" cy="348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56FCD6-72E0-4683-94B6-8897747F1E4D}"/>
              </a:ext>
            </a:extLst>
          </p:cNvPr>
          <p:cNvCxnSpPr/>
          <p:nvPr/>
        </p:nvCxnSpPr>
        <p:spPr>
          <a:xfrm flipH="1">
            <a:off x="2887980" y="4070713"/>
            <a:ext cx="141514" cy="348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36E778-2409-4224-9689-AB4103E84350}"/>
              </a:ext>
            </a:extLst>
          </p:cNvPr>
          <p:cNvCxnSpPr/>
          <p:nvPr/>
        </p:nvCxnSpPr>
        <p:spPr>
          <a:xfrm flipH="1">
            <a:off x="6464482" y="1525363"/>
            <a:ext cx="141514" cy="348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4DD2B1-3C99-4C06-8609-7063124F66B9}"/>
              </a:ext>
            </a:extLst>
          </p:cNvPr>
          <p:cNvCxnSpPr/>
          <p:nvPr/>
        </p:nvCxnSpPr>
        <p:spPr>
          <a:xfrm flipH="1">
            <a:off x="6535239" y="1536248"/>
            <a:ext cx="141514" cy="348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88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31f7217a017c2d9a8a7bcbd9844c1629">
            <a:extLst>
              <a:ext uri="{FF2B5EF4-FFF2-40B4-BE49-F238E27FC236}">
                <a16:creationId xmlns:a16="http://schemas.microsoft.com/office/drawing/2014/main" id="{00E6C891-6A0D-4FCE-940B-EA8F935376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34" y="1909251"/>
            <a:ext cx="9026433" cy="3693976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6E27D352-8AD7-4274-B29C-6B77B747FF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359" y="5133168"/>
            <a:ext cx="7606580" cy="940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760BD6-3AB5-4B2B-8B26-F36F4AE94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377" y="152758"/>
            <a:ext cx="8876545" cy="18777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FE49E7-D8AB-4A77-AB77-000AA4171055}"/>
              </a:ext>
            </a:extLst>
          </p:cNvPr>
          <p:cNvSpPr/>
          <p:nvPr/>
        </p:nvSpPr>
        <p:spPr>
          <a:xfrm>
            <a:off x="3197856" y="2828835"/>
            <a:ext cx="7356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7200" b="1">
                <a:solidFill>
                  <a:prstClr val="white"/>
                </a:solidFill>
                <a:latin typeface="UTM Avo" panose="02040603050506020204" pitchFamily="18" charset="0"/>
              </a:rPr>
              <a:t>TÌM HIỂU BÀI </a:t>
            </a:r>
            <a:endParaRPr lang="en-US" sz="7200" b="1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24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71D482-D589-40C5-BD0C-9B17BE41A92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97230"/>
            <a:ext cx="11115675" cy="5889625"/>
          </a:xfrm>
        </p:spPr>
      </p:pic>
    </p:spTree>
    <p:extLst>
      <p:ext uri="{BB962C8B-B14F-4D97-AF65-F5344CB8AC3E}">
        <p14:creationId xmlns:p14="http://schemas.microsoft.com/office/powerpoint/2010/main" val="1912156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377889" y="1712045"/>
            <a:ext cx="3553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5400" b="1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5400" b="1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vi-VN" sz="5400" b="1">
                <a:solidFill>
                  <a:prstClr val="black"/>
                </a:solidFill>
                <a:latin typeface="UTM Avo" panose="02040603050506020204" pitchFamily="18" charset="0"/>
              </a:rPr>
              <a:t>VIẾT </a:t>
            </a:r>
            <a:endParaRPr lang="en-US" sz="5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99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AC876DD-8E49-41C1-98CC-E352266F337D}"/>
              </a:ext>
            </a:extLst>
          </p:cNvPr>
          <p:cNvGrpSpPr/>
          <p:nvPr/>
        </p:nvGrpSpPr>
        <p:grpSpPr>
          <a:xfrm>
            <a:off x="4036340" y="274770"/>
            <a:ext cx="3853626" cy="1566042"/>
            <a:chOff x="4036340" y="35415"/>
            <a:chExt cx="3853626" cy="155456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F469984-957C-40E9-ABC9-745CA2081842}"/>
                </a:ext>
              </a:extLst>
            </p:cNvPr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Tập viết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7" name="Picture 6" descr="Phim Hoạt Hình Học Sinh Học Sinh Cậu Bé, Phim Hoạt Hình, Nhà, Suốt ...">
              <a:extLst>
                <a:ext uri="{FF2B5EF4-FFF2-40B4-BE49-F238E27FC236}">
                  <a16:creationId xmlns:a16="http://schemas.microsoft.com/office/drawing/2014/main" id="{EF78856D-0BBE-4FC1-9E60-5488AA947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52AB9C3-9FE0-4704-A4CF-F2D1E6480F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62" t="22217" r="17114" b="56863"/>
          <a:stretch/>
        </p:blipFill>
        <p:spPr>
          <a:xfrm>
            <a:off x="81393" y="2085449"/>
            <a:ext cx="12110607" cy="263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81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Widescreen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HP001 4 hàng</vt:lpstr>
      <vt:lpstr>Lato Regular</vt:lpstr>
      <vt:lpstr>UTM Avo</vt:lpstr>
      <vt:lpstr>字魂7号-温暖童稚体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2021-12-25T14:16:38Z</dcterms:created>
  <dcterms:modified xsi:type="dcterms:W3CDTF">2021-12-25T14:16:59Z</dcterms:modified>
</cp:coreProperties>
</file>