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"/>
  </p:notesMasterIdLst>
  <p:sldIdLst>
    <p:sldId id="269" r:id="rId2"/>
    <p:sldId id="305" r:id="rId3"/>
    <p:sldId id="306" r:id="rId4"/>
    <p:sldId id="309" r:id="rId5"/>
    <p:sldId id="301" r:id="rId6"/>
    <p:sldId id="310" r:id="rId7"/>
    <p:sldId id="279" r:id="rId8"/>
  </p:sldIdLst>
  <p:sldSz cx="9144000" cy="5143500" type="screen16x9"/>
  <p:notesSz cx="9144000" cy="6858000"/>
  <p:defaultTextStyle>
    <a:defPPr>
      <a:defRPr lang="en-US"/>
    </a:defPPr>
    <a:lvl1pPr marL="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31BE"/>
    <a:srgbClr val="ECB2CB"/>
    <a:srgbClr val="E9A5C2"/>
    <a:srgbClr val="008A3E"/>
    <a:srgbClr val="E183AB"/>
    <a:srgbClr val="FFFF66"/>
    <a:srgbClr val="FFC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C6C34-7E37-7D5A-EC67-860F6B55BC5F}" v="2" dt="2020-08-10T15:13:42.094"/>
    <p1510:client id="{6C9B294E-4BA9-413A-8FC9-7C6835BB56B8}" v="1" dt="2020-08-11T05:27:47.389"/>
    <p1510:client id="{A77E535D-64B8-4849-8373-C9856491E641}" v="4" dt="2020-08-10T22:19:04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3" autoAdjust="0"/>
    <p:restoredTop sz="94660"/>
  </p:normalViewPr>
  <p:slideViewPr>
    <p:cSldViewPr>
      <p:cViewPr>
        <p:scale>
          <a:sx n="99" d="100"/>
          <a:sy n="99" d="100"/>
        </p:scale>
        <p:origin x="-528" y="-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ười dùng Khách" userId="S::urn:spo:anon#a3d25e8665d24784db8b40b5b60cda1a191872e911952b607f7675fb564fa7e5::" providerId="AD" clId="Web-{A77E535D-64B8-4849-8373-C9856491E641}"/>
    <pc:docChg chg="modSld">
      <pc:chgData name="Người dùng Khách" userId="S::urn:spo:anon#a3d25e8665d24784db8b40b5b60cda1a191872e911952b607f7675fb564fa7e5::" providerId="AD" clId="Web-{A77E535D-64B8-4849-8373-C9856491E641}" dt="2020-08-10T22:19:04.132" v="3" actId="1076"/>
      <pc:docMkLst>
        <pc:docMk/>
      </pc:docMkLst>
      <pc:sldChg chg="modSp">
        <pc:chgData name="Người dùng Khách" userId="S::urn:spo:anon#a3d25e8665d24784db8b40b5b60cda1a191872e911952b607f7675fb564fa7e5::" providerId="AD" clId="Web-{A77E535D-64B8-4849-8373-C9856491E641}" dt="2020-08-10T22:18:19.069" v="2" actId="1076"/>
        <pc:sldMkLst>
          <pc:docMk/>
          <pc:sldMk cId="2927387076" sldId="276"/>
        </pc:sldMkLst>
        <pc:picChg chg="mod">
          <ac:chgData name="Người dùng Khách" userId="S::urn:spo:anon#a3d25e8665d24784db8b40b5b60cda1a191872e911952b607f7675fb564fa7e5::" providerId="AD" clId="Web-{A77E535D-64B8-4849-8373-C9856491E641}" dt="2020-08-10T22:18:19.069" v="2" actId="1076"/>
          <ac:picMkLst>
            <pc:docMk/>
            <pc:sldMk cId="2927387076" sldId="276"/>
            <ac:picMk id="2" creationId="{00000000-0000-0000-0000-000000000000}"/>
          </ac:picMkLst>
        </pc:picChg>
      </pc:sldChg>
      <pc:sldChg chg="modSp">
        <pc:chgData name="Người dùng Khách" userId="S::urn:spo:anon#a3d25e8665d24784db8b40b5b60cda1a191872e911952b607f7675fb564fa7e5::" providerId="AD" clId="Web-{A77E535D-64B8-4849-8373-C9856491E641}" dt="2020-08-10T22:19:04.132" v="3" actId="1076"/>
        <pc:sldMkLst>
          <pc:docMk/>
          <pc:sldMk cId="860162532" sldId="282"/>
        </pc:sldMkLst>
        <pc:picChg chg="mod">
          <ac:chgData name="Người dùng Khách" userId="S::urn:spo:anon#a3d25e8665d24784db8b40b5b60cda1a191872e911952b607f7675fb564fa7e5::" providerId="AD" clId="Web-{A77E535D-64B8-4849-8373-C9856491E641}" dt="2020-08-10T22:19:04.132" v="3" actId="1076"/>
          <ac:picMkLst>
            <pc:docMk/>
            <pc:sldMk cId="860162532" sldId="282"/>
            <ac:picMk id="4" creationId="{00000000-0000-0000-0000-000000000000}"/>
          </ac:picMkLst>
        </pc:picChg>
      </pc:sldChg>
    </pc:docChg>
  </pc:docChgLst>
  <pc:docChgLst>
    <pc:chgData name="Hoang Thi Nhung" userId="S::nhunght.nov.19@msedu.edu.vn::2c659f5f-1458-4364-b2b3-21e33bb1b9bf" providerId="AD" clId="Web-{41FC6C34-7E37-7D5A-EC67-860F6B55BC5F}"/>
    <pc:docChg chg="modSld">
      <pc:chgData name="Hoang Thi Nhung" userId="S::nhunght.nov.19@msedu.edu.vn::2c659f5f-1458-4364-b2b3-21e33bb1b9bf" providerId="AD" clId="Web-{41FC6C34-7E37-7D5A-EC67-860F6B55BC5F}" dt="2020-08-10T15:13:42.094" v="1" actId="14100"/>
      <pc:docMkLst>
        <pc:docMk/>
      </pc:docMkLst>
      <pc:sldChg chg="modSp">
        <pc:chgData name="Hoang Thi Nhung" userId="S::nhunght.nov.19@msedu.edu.vn::2c659f5f-1458-4364-b2b3-21e33bb1b9bf" providerId="AD" clId="Web-{41FC6C34-7E37-7D5A-EC67-860F6B55BC5F}" dt="2020-08-10T15:13:42.094" v="1" actId="14100"/>
        <pc:sldMkLst>
          <pc:docMk/>
          <pc:sldMk cId="4038747461" sldId="269"/>
        </pc:sldMkLst>
        <pc:picChg chg="mod">
          <ac:chgData name="Hoang Thi Nhung" userId="S::nhunght.nov.19@msedu.edu.vn::2c659f5f-1458-4364-b2b3-21e33bb1b9bf" providerId="AD" clId="Web-{41FC6C34-7E37-7D5A-EC67-860F6B55BC5F}" dt="2020-08-10T15:13:42.094" v="1" actId="14100"/>
          <ac:picMkLst>
            <pc:docMk/>
            <pc:sldMk cId="4038747461" sldId="269"/>
            <ac:picMk id="8" creationId="{00000000-0000-0000-0000-000000000000}"/>
          </ac:picMkLst>
        </pc:picChg>
      </pc:sldChg>
    </pc:docChg>
  </pc:docChgLst>
  <pc:docChgLst>
    <pc:chgData name="Người dùng Khách" userId="S::urn:spo:anon#a3d25e8665d24784db8b40b5b60cda1a191872e911952b607f7675fb564fa7e5::" providerId="AD" clId="Web-{6C9B294E-4BA9-413A-8FC9-7C6835BB56B8}"/>
    <pc:docChg chg="modSld">
      <pc:chgData name="Người dùng Khách" userId="S::urn:spo:anon#a3d25e8665d24784db8b40b5b60cda1a191872e911952b607f7675fb564fa7e5::" providerId="AD" clId="Web-{6C9B294E-4BA9-413A-8FC9-7C6835BB56B8}" dt="2020-08-11T05:27:47.389" v="0" actId="1076"/>
      <pc:docMkLst>
        <pc:docMk/>
      </pc:docMkLst>
      <pc:sldChg chg="modSp">
        <pc:chgData name="Người dùng Khách" userId="S::urn:spo:anon#a3d25e8665d24784db8b40b5b60cda1a191872e911952b607f7675fb564fa7e5::" providerId="AD" clId="Web-{6C9B294E-4BA9-413A-8FC9-7C6835BB56B8}" dt="2020-08-11T05:27:47.389" v="0" actId="1076"/>
        <pc:sldMkLst>
          <pc:docMk/>
          <pc:sldMk cId="2366539268" sldId="257"/>
        </pc:sldMkLst>
        <pc:grpChg chg="mod">
          <ac:chgData name="Người dùng Khách" userId="S::urn:spo:anon#a3d25e8665d24784db8b40b5b60cda1a191872e911952b607f7675fb564fa7e5::" providerId="AD" clId="Web-{6C9B294E-4BA9-413A-8FC9-7C6835BB56B8}" dt="2020-08-11T05:27:47.389" v="0" actId="1076"/>
          <ac:grpSpMkLst>
            <pc:docMk/>
            <pc:sldMk cId="2366539268" sldId="257"/>
            <ac:grpSpMk id="23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BDE7E-B355-40A4-9B7E-E581E1043B22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6A8AD-F3E6-47DE-B783-16C0EDA73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8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279A-D454-406E-A0DD-490F1F308CA9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4825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3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5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826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5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3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3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150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73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8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8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4530-B66F-4473-ADD6-7D32B9BE029C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9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fbb63f59c772f80c241f5a32592359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908" y="0"/>
            <a:ext cx="10260330" cy="511778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312004"/>
            <a:ext cx="7162800" cy="1107988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en-US" sz="6600" b="1">
                <a:solidFill>
                  <a:srgbClr val="FF0000"/>
                </a:solidFill>
                <a:latin typeface="HP001 4 hàng" pitchFamily="34" charset="0"/>
              </a:rPr>
              <a:t>Xin chào các em!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272" y="1419342"/>
            <a:ext cx="2285282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74746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5092" y="1929833"/>
            <a:ext cx="3999708" cy="2408648"/>
          </a:xfrm>
          <a:prstGeom prst="ellipse">
            <a:avLst/>
          </a:prstGeom>
          <a:solidFill>
            <a:srgbClr val="FFFF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2632806"/>
            <a:ext cx="1905000" cy="1107988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en-US" sz="6600" dirty="0" err="1" smtClean="0">
                <a:solidFill>
                  <a:srgbClr val="008000"/>
                </a:solidFill>
                <a:latin typeface=".VnAvant" pitchFamily="34" charset="0"/>
              </a:rPr>
              <a:t>ang</a:t>
            </a:r>
            <a:endParaRPr lang="en-US" sz="6600" dirty="0">
              <a:solidFill>
                <a:srgbClr val="008000"/>
              </a:solidFill>
              <a:latin typeface=".VnAvan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400" y="1028700"/>
            <a:ext cx="7696200" cy="1015655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>
                <a:solidFill>
                  <a:srgbClr val="7030A0"/>
                </a:solidFill>
                <a:latin typeface="HP001 4 hàng" pitchFamily="34" charset="0"/>
                <a:cs typeface="Times New Roman" pitchFamily="18" charset="0"/>
              </a:rPr>
              <a:t>Bài </a:t>
            </a:r>
            <a:r>
              <a:rPr lang="en-US" sz="4000" b="1" smtClean="0">
                <a:solidFill>
                  <a:srgbClr val="7030A0"/>
                </a:solidFill>
                <a:latin typeface="HP001 4 hàng" pitchFamily="34" charset="0"/>
                <a:cs typeface="Times New Roman" pitchFamily="18" charset="0"/>
              </a:rPr>
              <a:t>77 </a:t>
            </a:r>
            <a:endParaRPr lang="en-US" sz="4000" b="1">
              <a:solidFill>
                <a:srgbClr val="7030A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554538" y="2057400"/>
            <a:ext cx="4208463" cy="2408648"/>
          </a:xfrm>
          <a:prstGeom prst="ellipse">
            <a:avLst/>
          </a:prstGeom>
          <a:solidFill>
            <a:srgbClr val="FFFF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638800" y="2718662"/>
            <a:ext cx="1905000" cy="1107988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008000"/>
                </a:solidFill>
                <a:latin typeface=".VnAvant" pitchFamily="34" charset="0"/>
              </a:rPr>
              <a:t>ac</a:t>
            </a:r>
            <a:endParaRPr lang="en-US" sz="6600" dirty="0">
              <a:solidFill>
                <a:srgbClr val="00800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34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9550"/>
            <a:ext cx="87630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467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1950"/>
            <a:ext cx="8354728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231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5029200" y="1047750"/>
            <a:ext cx="3378467" cy="7678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b="1" noProof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latin typeface=".VnAvant" panose="020B7200000000000000" pitchFamily="34" charset="0"/>
              </a:rPr>
              <a:t>nµng lướt­</a:t>
            </a:r>
            <a:endParaRPr kumimoji="0" lang="en-US" sz="4000" b="1" i="0" u="none" strike="noStrike" kern="1200" cap="none" spc="0" normalizeH="0" baseline="0" noProof="0" dirty="0">
              <a:ln w="13462">
                <a:solidFill>
                  <a:prstClr val="white"/>
                </a:solidFill>
                <a:prstDash val="solid"/>
              </a:ln>
              <a:solidFill>
                <a:prstClr val="black"/>
              </a:solidFill>
              <a:effectLst/>
              <a:uLnTx/>
              <a:uFillTx/>
              <a:latin typeface=".VnAvant" panose="020B7200000000000000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054867" y="2876550"/>
            <a:ext cx="3352800" cy="7678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b="1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latin typeface=".VnAvant" panose="020B7200000000000000" pitchFamily="34" charset="0"/>
              </a:rPr>
              <a:t>nµng­</a:t>
            </a:r>
            <a:endParaRPr kumimoji="0" lang="en-US" sz="4000" b="1" i="0" u="none" strike="noStrike" kern="1200" cap="none" spc="0" normalizeH="0" baseline="0" noProof="0" dirty="0">
              <a:ln w="13462">
                <a:solidFill>
                  <a:prstClr val="white"/>
                </a:solidFill>
                <a:prstDash val="solid"/>
              </a:ln>
              <a:solidFill>
                <a:prstClr val="black"/>
              </a:solidFill>
              <a:effectLst/>
              <a:uLnTx/>
              <a:uFillTx/>
              <a:latin typeface=".VnAvant" panose="020B7200000000000000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7700" y="1047750"/>
            <a:ext cx="3429000" cy="7678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latin typeface=".VnAvant" panose="020B7200000000000000" pitchFamily="34" charset="0"/>
              </a:rPr>
              <a:t>nửa th©n</a:t>
            </a:r>
            <a:endParaRPr kumimoji="0" lang="en-US" sz="4000" b="1" i="0" u="none" strike="noStrike" kern="1200" cap="none" spc="0" normalizeH="0" baseline="0" noProof="0" dirty="0">
              <a:ln w="13462">
                <a:solidFill>
                  <a:prstClr val="white"/>
                </a:solidFill>
                <a:prstDash val="solid"/>
              </a:ln>
              <a:solidFill>
                <a:prstClr val="black"/>
              </a:solidFill>
              <a:effectLst/>
              <a:uLnTx/>
              <a:uFillTx/>
              <a:latin typeface=".VnAvant" panose="020B7200000000000000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85800" y="2876550"/>
            <a:ext cx="3352800" cy="7678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latin typeface=".VnAvant" panose="020B7200000000000000" pitchFamily="34" charset="0"/>
              </a:rPr>
              <a:t>®Êt liÒn</a:t>
            </a:r>
            <a:endParaRPr kumimoji="0" lang="en-US" sz="4000" b="1" i="0" u="none" strike="noStrike" kern="1200" cap="none" spc="0" normalizeH="0" baseline="0" noProof="0" dirty="0">
              <a:ln w="13462">
                <a:solidFill>
                  <a:prstClr val="white"/>
                </a:solidFill>
                <a:prstDash val="solid"/>
              </a:ln>
              <a:solidFill>
                <a:prstClr val="black"/>
              </a:solidFill>
              <a:effectLst/>
              <a:uLnTx/>
              <a:uFillTx/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842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09600" y="819150"/>
            <a:ext cx="2895600" cy="86847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.VnAvant" pitchFamily="34" charset="0"/>
              </a:rPr>
              <a:t>a</a:t>
            </a:r>
            <a:r>
              <a:rPr lang="en-US" sz="2000" b="1" smtClean="0">
                <a:solidFill>
                  <a:srgbClr val="002060"/>
                </a:solidFill>
                <a:latin typeface=".VnAvant" pitchFamily="34" charset="0"/>
              </a:rPr>
              <a:t>) Nµng tiªn c¸.</a:t>
            </a:r>
            <a:endParaRPr lang="vi-VN" sz="2000" b="1" dirty="0">
              <a:solidFill>
                <a:srgbClr val="00206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308909" y="834289"/>
            <a:ext cx="4191000" cy="838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.VnAvant" pitchFamily="34" charset="0"/>
              </a:rPr>
              <a:t>1</a:t>
            </a:r>
            <a:r>
              <a:rPr lang="en-US" sz="2000" b="1" smtClean="0">
                <a:solidFill>
                  <a:srgbClr val="002060"/>
                </a:solidFill>
                <a:latin typeface=".VnAvant" pitchFamily="34" charset="0"/>
              </a:rPr>
              <a:t>) nghe h¸t, quªn c¶ mÖt, c¶ buån</a:t>
            </a:r>
            <a:endParaRPr lang="vi-VN" sz="2000" b="1" dirty="0">
              <a:solidFill>
                <a:srgbClr val="00206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724150"/>
            <a:ext cx="2895600" cy="86847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.VnAvant" pitchFamily="34" charset="0"/>
              </a:rPr>
              <a:t>b</a:t>
            </a:r>
            <a:r>
              <a:rPr lang="en-US" sz="2000" b="1" smtClean="0">
                <a:solidFill>
                  <a:srgbClr val="002060"/>
                </a:solidFill>
                <a:latin typeface=".VnAvant" pitchFamily="34" charset="0"/>
              </a:rPr>
              <a:t>) D©n ®i biÓn</a:t>
            </a:r>
            <a:endParaRPr lang="vi-VN" sz="2000" b="1" dirty="0">
              <a:solidFill>
                <a:srgbClr val="00206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282440" y="2739289"/>
            <a:ext cx="4191000" cy="838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.VnAvant" pitchFamily="34" charset="0"/>
              </a:rPr>
              <a:t>2</a:t>
            </a:r>
            <a:r>
              <a:rPr lang="en-US" sz="2000" b="1" smtClean="0">
                <a:solidFill>
                  <a:srgbClr val="002060"/>
                </a:solidFill>
                <a:latin typeface=".VnAvant" pitchFamily="34" charset="0"/>
              </a:rPr>
              <a:t>) ng©n nga h¸t</a:t>
            </a:r>
            <a:endParaRPr lang="vi-VN" sz="2000" b="1" dirty="0">
              <a:solidFill>
                <a:srgbClr val="002060"/>
              </a:solidFill>
            </a:endParaRPr>
          </a:p>
        </p:txBody>
      </p:sp>
      <p:cxnSp>
        <p:nvCxnSpPr>
          <p:cNvPr id="8" name="Straight Arrow Connector 7"/>
          <p:cNvCxnSpPr>
            <a:stCxn id="2" idx="3"/>
          </p:cNvCxnSpPr>
          <p:nvPr/>
        </p:nvCxnSpPr>
        <p:spPr>
          <a:xfrm>
            <a:off x="3505200" y="1253390"/>
            <a:ext cx="838200" cy="148589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429000" y="1581150"/>
            <a:ext cx="914400" cy="131053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9699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资源 7343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1007" y="2608898"/>
            <a:ext cx="783431" cy="476250"/>
          </a:xfrm>
          <a:prstGeom prst="rect">
            <a:avLst/>
          </a:prstGeom>
        </p:spPr>
      </p:pic>
      <p:pic>
        <p:nvPicPr>
          <p:cNvPr id="5" name="图片 4" descr="资源 1343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906" y="207170"/>
            <a:ext cx="2552700" cy="1178719"/>
          </a:xfrm>
          <a:prstGeom prst="rect">
            <a:avLst/>
          </a:prstGeom>
        </p:spPr>
      </p:pic>
      <p:pic>
        <p:nvPicPr>
          <p:cNvPr id="6" name="图片 5" descr="资源 23430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386" y="1993583"/>
            <a:ext cx="1985963" cy="1450181"/>
          </a:xfrm>
          <a:prstGeom prst="rect">
            <a:avLst/>
          </a:prstGeom>
        </p:spPr>
      </p:pic>
      <p:pic>
        <p:nvPicPr>
          <p:cNvPr id="7" name="图片 6" descr="资源 33430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0886" y="427198"/>
            <a:ext cx="1559719" cy="1402556"/>
          </a:xfrm>
          <a:prstGeom prst="rect">
            <a:avLst/>
          </a:prstGeom>
        </p:spPr>
      </p:pic>
      <p:pic>
        <p:nvPicPr>
          <p:cNvPr id="9" name="图片 8" descr="资源 53430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9675" y="2955132"/>
            <a:ext cx="7025640" cy="2013109"/>
          </a:xfrm>
          <a:prstGeom prst="rect">
            <a:avLst/>
          </a:prstGeom>
        </p:spPr>
      </p:pic>
      <p:pic>
        <p:nvPicPr>
          <p:cNvPr id="10" name="图片 9" descr="资源 63430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19526" y="4656297"/>
            <a:ext cx="9182576" cy="532924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2581212" y="1288956"/>
            <a:ext cx="47339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b="1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Tạm biệt và </a:t>
            </a:r>
          </a:p>
          <a:p>
            <a:pPr algn="ctr"/>
            <a:r>
              <a:rPr lang="en-US" altLang="zh-CN" sz="6000" b="1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hẹn gặp lại</a:t>
            </a:r>
            <a:r>
              <a:rPr lang="en-US" altLang="zh-CN" sz="6000" b="1" dirty="0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!</a:t>
            </a:r>
            <a:endParaRPr lang="en-US" altLang="zh-CN" sz="6000" b="1">
              <a:solidFill>
                <a:srgbClr val="92A028"/>
              </a:solidFill>
              <a:latin typeface="HP001 4 hàng" pitchFamily="34" charset="0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6313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2265</TotalTime>
  <Words>57</Words>
  <Application>Microsoft Office PowerPoint</Application>
  <PresentationFormat>On-screen Show (16:9)</PresentationFormat>
  <Paragraphs>15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Minhthangpc.VN</cp:lastModifiedBy>
  <cp:revision>99</cp:revision>
  <dcterms:created xsi:type="dcterms:W3CDTF">2020-05-18T12:48:51Z</dcterms:created>
  <dcterms:modified xsi:type="dcterms:W3CDTF">2021-12-26T02:29:25Z</dcterms:modified>
</cp:coreProperties>
</file>