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92" r:id="rId4"/>
    <p:sldId id="293" r:id="rId5"/>
    <p:sldId id="30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282" r:id="rId16"/>
    <p:sldId id="28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0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A411-6DAB-4441-BE5C-3A790B24A82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33581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013F8-4ABC-41B0-BA26-E88574ECBAA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D086-EF8B-4AE2-A17C-C9CF6DEAC7E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75219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36839" y="29638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39546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2209800" y="2327035"/>
            <a:ext cx="7772400" cy="15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5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endParaRPr kumimoji="0" lang="en-US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itle 21"/>
          <p:cNvSpPr txBox="1">
            <a:spLocks/>
          </p:cNvSpPr>
          <p:nvPr/>
        </p:nvSpPr>
        <p:spPr bwMode="auto">
          <a:xfrm>
            <a:off x="2357846" y="3833739"/>
            <a:ext cx="7772400" cy="9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U</a:t>
            </a:r>
          </a:p>
        </p:txBody>
      </p:sp>
    </p:spTree>
    <p:extLst>
      <p:ext uri="{BB962C8B-B14F-4D97-AF65-F5344CB8AC3E}">
        <p14:creationId xmlns:p14="http://schemas.microsoft.com/office/powerpoint/2010/main" val="33482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9"/>
    </mc:Choice>
    <mc:Fallback xmlns="">
      <p:transition spd="slow" advTm="1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88"/>
          <p:cNvSpPr txBox="1">
            <a:spLocks noChangeArrowheads="1"/>
          </p:cNvSpPr>
          <p:nvPr/>
        </p:nvSpPr>
        <p:spPr bwMode="auto">
          <a:xfrm rot="5400000">
            <a:off x="5943600" y="274796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5604" name="Group 89"/>
          <p:cNvGrpSpPr>
            <a:grpSpLocks/>
          </p:cNvGrpSpPr>
          <p:nvPr/>
        </p:nvGrpSpPr>
        <p:grpSpPr bwMode="auto">
          <a:xfrm rot="346682">
            <a:off x="6417469" y="2661473"/>
            <a:ext cx="328613" cy="1355725"/>
            <a:chOff x="1968" y="1275"/>
            <a:chExt cx="192" cy="1024"/>
          </a:xfrm>
        </p:grpSpPr>
        <p:grpSp>
          <p:nvGrpSpPr>
            <p:cNvPr id="25636" name="Group 90"/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25643" name="Rectangle 91"/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44" name="Rectangle 92"/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37" name="Line 93"/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8" name="Line 94"/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9" name="Line 95"/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0" name="Line 96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1" name="Line 97"/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2" name="Line 98"/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605" name="Group 99"/>
          <p:cNvGrpSpPr>
            <a:grpSpLocks/>
          </p:cNvGrpSpPr>
          <p:nvPr/>
        </p:nvGrpSpPr>
        <p:grpSpPr bwMode="auto">
          <a:xfrm rot="21378284">
            <a:off x="6415089" y="4702175"/>
            <a:ext cx="333375" cy="1354138"/>
            <a:chOff x="1968" y="2813"/>
            <a:chExt cx="192" cy="1024"/>
          </a:xfrm>
        </p:grpSpPr>
        <p:grpSp>
          <p:nvGrpSpPr>
            <p:cNvPr id="25627" name="Group 100"/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25634" name="Rectangle 101"/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35" name="Rectangle 102"/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28" name="Line 103"/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29" name="Line 104"/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0" name="Line 105"/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1" name="Line 106"/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2" name="Line 107"/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3" name="Line 108"/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606" name="Group 109"/>
          <p:cNvGrpSpPr>
            <a:grpSpLocks/>
          </p:cNvGrpSpPr>
          <p:nvPr/>
        </p:nvGrpSpPr>
        <p:grpSpPr bwMode="auto">
          <a:xfrm>
            <a:off x="5753416" y="2473234"/>
            <a:ext cx="919163" cy="3810000"/>
            <a:chOff x="765" y="1104"/>
            <a:chExt cx="579" cy="2880"/>
          </a:xfrm>
        </p:grpSpPr>
        <p:grpSp>
          <p:nvGrpSpPr>
            <p:cNvPr id="25610" name="Group 110"/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25612" name="Line 111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5613" name="Group 112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56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20" name="Line 119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1" name="Line 120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2" name="Line 121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3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4" name="Line 123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5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6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611" name="Line 126"/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5607" name="Text Box 127"/>
          <p:cNvSpPr txBox="1">
            <a:spLocks noChangeArrowheads="1"/>
          </p:cNvSpPr>
          <p:nvPr/>
        </p:nvSpPr>
        <p:spPr bwMode="auto">
          <a:xfrm>
            <a:off x="6019800" y="6110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5608" name="Rectangle 170"/>
          <p:cNvSpPr>
            <a:spLocks noChangeArrowheads="1"/>
          </p:cNvSpPr>
          <p:nvPr/>
        </p:nvSpPr>
        <p:spPr bwMode="auto">
          <a:xfrm>
            <a:off x="367937" y="1378728"/>
            <a:ext cx="3855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Rectangle 37"/>
          <p:cNvSpPr txBox="1">
            <a:spLocks noChangeArrowheads="1"/>
          </p:cNvSpPr>
          <p:nvPr/>
        </p:nvSpPr>
        <p:spPr bwMode="auto">
          <a:xfrm>
            <a:off x="527957" y="193014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 rot="15942537">
            <a:off x="6014253" y="580700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7532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956 L -0.00482 0.1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1289 -0.23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58" grpId="0"/>
      <p:bldP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45"/>
          <p:cNvGrpSpPr>
            <a:grpSpLocks/>
          </p:cNvGrpSpPr>
          <p:nvPr/>
        </p:nvGrpSpPr>
        <p:grpSpPr bwMode="auto">
          <a:xfrm rot="346682">
            <a:off x="3268160" y="2000028"/>
            <a:ext cx="328613" cy="1355725"/>
            <a:chOff x="1968" y="1275"/>
            <a:chExt cx="192" cy="1024"/>
          </a:xfrm>
        </p:grpSpPr>
        <p:grpSp>
          <p:nvGrpSpPr>
            <p:cNvPr id="26660" name="Group 46"/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26667" name="Rectangle 47"/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8" name="Rectangle 48"/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61" name="Line 49"/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2" name="Line 50"/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3" name="Line 51"/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4" name="Line 52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5" name="Line 53"/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6" name="Line 54"/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628" name="Group 55"/>
          <p:cNvGrpSpPr>
            <a:grpSpLocks/>
          </p:cNvGrpSpPr>
          <p:nvPr/>
        </p:nvGrpSpPr>
        <p:grpSpPr bwMode="auto">
          <a:xfrm rot="21398957">
            <a:off x="3249563" y="4047146"/>
            <a:ext cx="333375" cy="1354137"/>
            <a:chOff x="1968" y="2813"/>
            <a:chExt cx="192" cy="1024"/>
          </a:xfrm>
        </p:grpSpPr>
        <p:grpSp>
          <p:nvGrpSpPr>
            <p:cNvPr id="26651" name="Group 56"/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26658" name="Rectangle 57"/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59" name="Rectangle 58"/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52" name="Line 59"/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3" name="Line 60"/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4" name="Line 61"/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5" name="Line 62"/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6" name="Line 63"/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7" name="Line 64"/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629" name="Group 65"/>
          <p:cNvGrpSpPr>
            <a:grpSpLocks/>
          </p:cNvGrpSpPr>
          <p:nvPr/>
        </p:nvGrpSpPr>
        <p:grpSpPr bwMode="auto">
          <a:xfrm>
            <a:off x="2591150" y="1807443"/>
            <a:ext cx="919163" cy="3810000"/>
            <a:chOff x="765" y="1104"/>
            <a:chExt cx="579" cy="2880"/>
          </a:xfrm>
        </p:grpSpPr>
        <p:grpSp>
          <p:nvGrpSpPr>
            <p:cNvPr id="26634" name="Group 66"/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26636" name="Line 67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6637" name="Group 68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6638" name="Rectangle 69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39" name="Rectangle 70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0" name="Rectangle 71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1" name="Rectangle 72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2" name="Rectangle 73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3" name="Rectangle 74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4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5" name="Line 76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6" name="Line 77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8" name="Line 79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5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635" name="Line 82"/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6630" name="Text Box 228"/>
          <p:cNvSpPr txBox="1">
            <a:spLocks noChangeArrowheads="1"/>
          </p:cNvSpPr>
          <p:nvPr/>
        </p:nvSpPr>
        <p:spPr bwMode="auto">
          <a:xfrm>
            <a:off x="5715000" y="62626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6632" name="Rectangle 170"/>
          <p:cNvSpPr>
            <a:spLocks noChangeArrowheads="1"/>
          </p:cNvSpPr>
          <p:nvPr/>
        </p:nvSpPr>
        <p:spPr bwMode="auto">
          <a:xfrm>
            <a:off x="943179" y="1035390"/>
            <a:ext cx="3438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6453430" y="2037264"/>
            <a:ext cx="1958475" cy="3285214"/>
            <a:chOff x="1344" y="866"/>
            <a:chExt cx="1152" cy="2560"/>
          </a:xfrm>
        </p:grpSpPr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 rot="10800000">
            <a:off x="4381842" y="295044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60" name="Text Box 117"/>
          <p:cNvSpPr txBox="1">
            <a:spLocks noChangeArrowheads="1"/>
          </p:cNvSpPr>
          <p:nvPr/>
        </p:nvSpPr>
        <p:spPr bwMode="auto">
          <a:xfrm rot="10800000">
            <a:off x="5615229" y="375088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153620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3.7037E-7 L -0.1583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5 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7"/>
          <p:cNvSpPr txBox="1">
            <a:spLocks noChangeArrowheads="1"/>
          </p:cNvSpPr>
          <p:nvPr/>
        </p:nvSpPr>
        <p:spPr bwMode="auto">
          <a:xfrm rot="5400000">
            <a:off x="5257800" y="2362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29700" name="Text Box 182"/>
          <p:cNvSpPr txBox="1">
            <a:spLocks noChangeArrowheads="1"/>
          </p:cNvSpPr>
          <p:nvPr/>
        </p:nvSpPr>
        <p:spPr bwMode="auto">
          <a:xfrm>
            <a:off x="5791200" y="60071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9701" name="Text Box 200"/>
          <p:cNvSpPr txBox="1">
            <a:spLocks noChangeArrowheads="1"/>
          </p:cNvSpPr>
          <p:nvPr/>
        </p:nvSpPr>
        <p:spPr bwMode="auto">
          <a:xfrm>
            <a:off x="7391400" y="3886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702" name="Group 245"/>
          <p:cNvGrpSpPr>
            <a:grpSpLocks/>
          </p:cNvGrpSpPr>
          <p:nvPr/>
        </p:nvGrpSpPr>
        <p:grpSpPr bwMode="auto">
          <a:xfrm>
            <a:off x="5181601" y="2514600"/>
            <a:ext cx="931863" cy="3657600"/>
            <a:chOff x="2301" y="1584"/>
            <a:chExt cx="587" cy="2352"/>
          </a:xfrm>
        </p:grpSpPr>
        <p:grpSp>
          <p:nvGrpSpPr>
            <p:cNvPr id="29706" name="Group 203"/>
            <p:cNvGrpSpPr>
              <a:grpSpLocks/>
            </p:cNvGrpSpPr>
            <p:nvPr/>
          </p:nvGrpSpPr>
          <p:grpSpPr bwMode="auto">
            <a:xfrm>
              <a:off x="2688" y="1696"/>
              <a:ext cx="192" cy="856"/>
              <a:chOff x="1968" y="1275"/>
              <a:chExt cx="192" cy="1024"/>
            </a:xfrm>
          </p:grpSpPr>
          <p:grpSp>
            <p:nvGrpSpPr>
              <p:cNvPr id="29730" name="Group 204"/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97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31" name="Line 207"/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2" name="Line 208"/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3" name="Line 209"/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4" name="Line 210"/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5" name="Line 211"/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6" name="Line 212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707" name="Group 213"/>
            <p:cNvGrpSpPr>
              <a:grpSpLocks/>
            </p:cNvGrpSpPr>
            <p:nvPr/>
          </p:nvGrpSpPr>
          <p:grpSpPr bwMode="auto">
            <a:xfrm>
              <a:off x="2688" y="2544"/>
              <a:ext cx="189" cy="833"/>
              <a:chOff x="1968" y="2813"/>
              <a:chExt cx="192" cy="1024"/>
            </a:xfrm>
          </p:grpSpPr>
          <p:grpSp>
            <p:nvGrpSpPr>
              <p:cNvPr id="29721" name="Group 214"/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9728" name="Rectangle 215"/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29" name="Rectangle 216"/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22" name="Line 217"/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3" name="Line 218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4" name="Line 219"/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5" name="Line 220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6" name="Line 221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7" name="Line 222"/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708" name="Rectangle 226"/>
            <p:cNvSpPr>
              <a:spLocks noChangeArrowheads="1"/>
            </p:cNvSpPr>
            <p:nvPr/>
          </p:nvSpPr>
          <p:spPr bwMode="auto">
            <a:xfrm>
              <a:off x="2304" y="3377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9" name="Rectangle 227"/>
            <p:cNvSpPr>
              <a:spLocks noChangeArrowheads="1"/>
            </p:cNvSpPr>
            <p:nvPr/>
          </p:nvSpPr>
          <p:spPr bwMode="auto">
            <a:xfrm>
              <a:off x="2304" y="2960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0" name="Rectangle 228"/>
            <p:cNvSpPr>
              <a:spLocks noChangeArrowheads="1"/>
            </p:cNvSpPr>
            <p:nvPr/>
          </p:nvSpPr>
          <p:spPr bwMode="auto">
            <a:xfrm>
              <a:off x="2304" y="254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1" name="Rectangle 229"/>
            <p:cNvSpPr>
              <a:spLocks noChangeArrowheads="1"/>
            </p:cNvSpPr>
            <p:nvPr/>
          </p:nvSpPr>
          <p:spPr bwMode="auto">
            <a:xfrm>
              <a:off x="2304" y="212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2" name="Rectangle 230"/>
            <p:cNvSpPr>
              <a:spLocks noChangeArrowheads="1"/>
            </p:cNvSpPr>
            <p:nvPr/>
          </p:nvSpPr>
          <p:spPr bwMode="auto">
            <a:xfrm>
              <a:off x="2304" y="1712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3" name="Rectangle 231"/>
            <p:cNvSpPr>
              <a:spLocks noChangeArrowheads="1"/>
            </p:cNvSpPr>
            <p:nvPr/>
          </p:nvSpPr>
          <p:spPr bwMode="auto">
            <a:xfrm>
              <a:off x="2688" y="3384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4" name="Line 232"/>
            <p:cNvSpPr>
              <a:spLocks noChangeShapeType="1"/>
            </p:cNvSpPr>
            <p:nvPr/>
          </p:nvSpPr>
          <p:spPr bwMode="auto">
            <a:xfrm>
              <a:off x="2304" y="170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5" name="Line 233"/>
            <p:cNvSpPr>
              <a:spLocks noChangeShapeType="1"/>
            </p:cNvSpPr>
            <p:nvPr/>
          </p:nvSpPr>
          <p:spPr bwMode="auto">
            <a:xfrm>
              <a:off x="2301" y="1705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6" name="Line 234"/>
            <p:cNvSpPr>
              <a:spLocks noChangeShapeType="1"/>
            </p:cNvSpPr>
            <p:nvPr/>
          </p:nvSpPr>
          <p:spPr bwMode="auto">
            <a:xfrm>
              <a:off x="2304" y="379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7" name="Line 239"/>
            <p:cNvSpPr>
              <a:spLocks noChangeShapeType="1"/>
            </p:cNvSpPr>
            <p:nvPr/>
          </p:nvSpPr>
          <p:spPr bwMode="auto">
            <a:xfrm>
              <a:off x="2888" y="158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8" name="Line 241"/>
            <p:cNvSpPr>
              <a:spLocks noChangeShapeType="1"/>
            </p:cNvSpPr>
            <p:nvPr/>
          </p:nvSpPr>
          <p:spPr bwMode="auto">
            <a:xfrm>
              <a:off x="2688" y="1728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9" name="Line 243"/>
            <p:cNvSpPr>
              <a:spLocks noChangeShapeType="1"/>
            </p:cNvSpPr>
            <p:nvPr/>
          </p:nvSpPr>
          <p:spPr bwMode="auto">
            <a:xfrm>
              <a:off x="2880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20" name="Line 244"/>
            <p:cNvSpPr>
              <a:spLocks noChangeShapeType="1"/>
            </p:cNvSpPr>
            <p:nvPr/>
          </p:nvSpPr>
          <p:spPr bwMode="auto">
            <a:xfrm>
              <a:off x="2880" y="33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9703" name="Line 246"/>
          <p:cNvSpPr>
            <a:spLocks noChangeShapeType="1"/>
          </p:cNvSpPr>
          <p:nvPr/>
        </p:nvSpPr>
        <p:spPr bwMode="auto">
          <a:xfrm>
            <a:off x="57912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704" name="Rectangle 170"/>
          <p:cNvSpPr>
            <a:spLocks noChangeArrowheads="1"/>
          </p:cNvSpPr>
          <p:nvPr/>
        </p:nvSpPr>
        <p:spPr bwMode="auto">
          <a:xfrm>
            <a:off x="1414464" y="1703586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ectangle 37"/>
          <p:cNvSpPr txBox="1">
            <a:spLocks noChangeArrowheads="1"/>
          </p:cNvSpPr>
          <p:nvPr/>
        </p:nvSpPr>
        <p:spPr bwMode="auto">
          <a:xfrm>
            <a:off x="1727997" y="2316791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69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0"/>
          <p:cNvSpPr txBox="1">
            <a:spLocks noChangeArrowheads="1"/>
          </p:cNvSpPr>
          <p:nvPr/>
        </p:nvSpPr>
        <p:spPr bwMode="auto">
          <a:xfrm>
            <a:off x="5443538" y="6096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pSp>
        <p:nvGrpSpPr>
          <p:cNvPr id="30724" name="Group 86"/>
          <p:cNvGrpSpPr>
            <a:grpSpLocks/>
          </p:cNvGrpSpPr>
          <p:nvPr/>
        </p:nvGrpSpPr>
        <p:grpSpPr bwMode="auto">
          <a:xfrm>
            <a:off x="5395791" y="2291149"/>
            <a:ext cx="1016000" cy="3733800"/>
            <a:chOff x="1632" y="1440"/>
            <a:chExt cx="640" cy="2352"/>
          </a:xfrm>
        </p:grpSpPr>
        <p:sp>
          <p:nvSpPr>
            <p:cNvPr id="30727" name="Text Box 28"/>
            <p:cNvSpPr txBox="1">
              <a:spLocks noChangeArrowheads="1"/>
            </p:cNvSpPr>
            <p:nvPr/>
          </p:nvSpPr>
          <p:spPr bwMode="auto">
            <a:xfrm rot="5400000">
              <a:off x="1680" y="2696"/>
              <a:ext cx="6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30728" name="Line 81"/>
            <p:cNvSpPr>
              <a:spLocks noChangeShapeType="1"/>
            </p:cNvSpPr>
            <p:nvPr/>
          </p:nvSpPr>
          <p:spPr bwMode="auto">
            <a:xfrm>
              <a:off x="2208" y="144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30729" name="Group 85"/>
            <p:cNvGrpSpPr>
              <a:grpSpLocks/>
            </p:cNvGrpSpPr>
            <p:nvPr/>
          </p:nvGrpSpPr>
          <p:grpSpPr bwMode="auto">
            <a:xfrm rot="199865">
              <a:off x="2080" y="1544"/>
              <a:ext cx="192" cy="1697"/>
              <a:chOff x="3888" y="1584"/>
              <a:chExt cx="192" cy="1697"/>
            </a:xfrm>
          </p:grpSpPr>
          <p:grpSp>
            <p:nvGrpSpPr>
              <p:cNvPr id="30742" name="Group 52"/>
              <p:cNvGrpSpPr>
                <a:grpSpLocks/>
              </p:cNvGrpSpPr>
              <p:nvPr/>
            </p:nvGrpSpPr>
            <p:grpSpPr bwMode="auto">
              <a:xfrm>
                <a:off x="3888" y="1584"/>
                <a:ext cx="192" cy="856"/>
                <a:chOff x="1968" y="1275"/>
                <a:chExt cx="192" cy="1024"/>
              </a:xfrm>
            </p:grpSpPr>
            <p:grpSp>
              <p:nvGrpSpPr>
                <p:cNvPr id="30753" name="Group 53"/>
                <p:cNvGrpSpPr>
                  <a:grpSpLocks/>
                </p:cNvGrpSpPr>
                <p:nvPr/>
              </p:nvGrpSpPr>
              <p:grpSpPr bwMode="auto">
                <a:xfrm>
                  <a:off x="1968" y="1275"/>
                  <a:ext cx="192" cy="1024"/>
                  <a:chOff x="4752" y="594"/>
                  <a:chExt cx="192" cy="1024"/>
                </a:xfrm>
              </p:grpSpPr>
              <p:sp>
                <p:nvSpPr>
                  <p:cNvPr id="3076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106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6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594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75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68" y="1296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68" y="1392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16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016" y="182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016" y="196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9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743" name="Group 62"/>
              <p:cNvGrpSpPr>
                <a:grpSpLocks/>
              </p:cNvGrpSpPr>
              <p:nvPr/>
            </p:nvGrpSpPr>
            <p:grpSpPr bwMode="auto">
              <a:xfrm>
                <a:off x="3888" y="2448"/>
                <a:ext cx="192" cy="833"/>
                <a:chOff x="1968" y="2813"/>
                <a:chExt cx="192" cy="1024"/>
              </a:xfrm>
            </p:grpSpPr>
            <p:grpSp>
              <p:nvGrpSpPr>
                <p:cNvPr id="30744" name="Group 63"/>
                <p:cNvGrpSpPr>
                  <a:grpSpLocks/>
                </p:cNvGrpSpPr>
                <p:nvPr/>
              </p:nvGrpSpPr>
              <p:grpSpPr bwMode="auto">
                <a:xfrm>
                  <a:off x="1968" y="2813"/>
                  <a:ext cx="192" cy="1024"/>
                  <a:chOff x="4752" y="2130"/>
                  <a:chExt cx="192" cy="1024"/>
                </a:xfrm>
              </p:grpSpPr>
              <p:sp>
                <p:nvSpPr>
                  <p:cNvPr id="3075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642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5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30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74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16" y="288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68" y="3024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016" y="32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968" y="33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016" y="35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0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016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730" name="Rectangle 72"/>
            <p:cNvSpPr>
              <a:spLocks noChangeArrowheads="1"/>
            </p:cNvSpPr>
            <p:nvPr/>
          </p:nvSpPr>
          <p:spPr bwMode="auto">
            <a:xfrm>
              <a:off x="1635" y="3233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1" name="Rectangle 74"/>
            <p:cNvSpPr>
              <a:spLocks noChangeArrowheads="1"/>
            </p:cNvSpPr>
            <p:nvPr/>
          </p:nvSpPr>
          <p:spPr bwMode="auto">
            <a:xfrm>
              <a:off x="1635" y="2400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2" name="Rectangle 75"/>
            <p:cNvSpPr>
              <a:spLocks noChangeArrowheads="1"/>
            </p:cNvSpPr>
            <p:nvPr/>
          </p:nvSpPr>
          <p:spPr bwMode="auto">
            <a:xfrm>
              <a:off x="1635" y="198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3" name="Rectangle 76"/>
            <p:cNvSpPr>
              <a:spLocks noChangeArrowheads="1"/>
            </p:cNvSpPr>
            <p:nvPr/>
          </p:nvSpPr>
          <p:spPr bwMode="auto">
            <a:xfrm>
              <a:off x="1635" y="156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4" name="Rectangle 77"/>
            <p:cNvSpPr>
              <a:spLocks noChangeArrowheads="1"/>
            </p:cNvSpPr>
            <p:nvPr/>
          </p:nvSpPr>
          <p:spPr bwMode="auto">
            <a:xfrm>
              <a:off x="2019" y="3240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5" name="Line 78"/>
            <p:cNvSpPr>
              <a:spLocks noChangeShapeType="1"/>
            </p:cNvSpPr>
            <p:nvPr/>
          </p:nvSpPr>
          <p:spPr bwMode="auto">
            <a:xfrm>
              <a:off x="1635" y="156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6" name="Line 79"/>
            <p:cNvSpPr>
              <a:spLocks noChangeShapeType="1"/>
            </p:cNvSpPr>
            <p:nvPr/>
          </p:nvSpPr>
          <p:spPr bwMode="auto">
            <a:xfrm>
              <a:off x="1632" y="1561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7" name="Line 80"/>
            <p:cNvSpPr>
              <a:spLocks noChangeShapeType="1"/>
            </p:cNvSpPr>
            <p:nvPr/>
          </p:nvSpPr>
          <p:spPr bwMode="auto">
            <a:xfrm>
              <a:off x="1635" y="3649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8" name="Line 82"/>
            <p:cNvSpPr>
              <a:spLocks noChangeShapeType="1"/>
            </p:cNvSpPr>
            <p:nvPr/>
          </p:nvSpPr>
          <p:spPr bwMode="auto">
            <a:xfrm>
              <a:off x="2019" y="1584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9" name="Line 83"/>
            <p:cNvSpPr>
              <a:spLocks noChangeShapeType="1"/>
            </p:cNvSpPr>
            <p:nvPr/>
          </p:nvSpPr>
          <p:spPr bwMode="auto">
            <a:xfrm>
              <a:off x="2211" y="32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40" name="Line 84"/>
            <p:cNvSpPr>
              <a:spLocks noChangeShapeType="1"/>
            </p:cNvSpPr>
            <p:nvPr/>
          </p:nvSpPr>
          <p:spPr bwMode="auto">
            <a:xfrm>
              <a:off x="2211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41" name="Rectangle 73"/>
            <p:cNvSpPr>
              <a:spLocks noChangeArrowheads="1"/>
            </p:cNvSpPr>
            <p:nvPr/>
          </p:nvSpPr>
          <p:spPr bwMode="auto">
            <a:xfrm>
              <a:off x="1635" y="2816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25" name="Rectangle 170"/>
          <p:cNvSpPr>
            <a:spLocks noChangeArrowheads="1"/>
          </p:cNvSpPr>
          <p:nvPr/>
        </p:nvSpPr>
        <p:spPr bwMode="auto">
          <a:xfrm>
            <a:off x="1014254" y="1191704"/>
            <a:ext cx="4228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8173467" y="2495417"/>
            <a:ext cx="1843087" cy="3330707"/>
            <a:chOff x="2343" y="1911"/>
            <a:chExt cx="1161" cy="1836"/>
          </a:xfrm>
        </p:grpSpPr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2730" y="338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6" name="Rectangle 37"/>
          <p:cNvSpPr txBox="1">
            <a:spLocks noChangeArrowheads="1"/>
          </p:cNvSpPr>
          <p:nvPr/>
        </p:nvSpPr>
        <p:spPr bwMode="auto">
          <a:xfrm>
            <a:off x="527957" y="193014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 rot="10425931">
            <a:off x="5943600" y="47625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428669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595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type="tbl" idx="1"/>
          </p:nvPr>
        </p:nvGraphicFramePr>
        <p:xfrm>
          <a:off x="1301337" y="798751"/>
          <a:ext cx="8021784" cy="5167743"/>
        </p:xfrm>
        <a:graphic>
          <a:graphicData uri="http://schemas.openxmlformats.org/drawingml/2006/table">
            <a:tbl>
              <a:tblPr/>
              <a:tblGrid>
                <a:gridCol w="8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-207416" y="5324929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800998" y="18817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I, T</a:t>
            </a:r>
            <a:endParaRPr kumimoji="0" lang="en-MY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5259240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242"/>
          <p:cNvSpPr txBox="1">
            <a:spLocks noChangeArrowheads="1"/>
          </p:cNvSpPr>
          <p:nvPr/>
        </p:nvSpPr>
        <p:spPr bwMode="auto">
          <a:xfrm rot="5400000">
            <a:off x="2501318" y="3348748"/>
            <a:ext cx="3816427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242"/>
          <p:cNvSpPr txBox="1">
            <a:spLocks noChangeArrowheads="1"/>
          </p:cNvSpPr>
          <p:nvPr/>
        </p:nvSpPr>
        <p:spPr bwMode="auto">
          <a:xfrm rot="5400000">
            <a:off x="5211756" y="3321136"/>
            <a:ext cx="3816427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723535" y="1558835"/>
            <a:ext cx="2599586" cy="3704654"/>
            <a:chOff x="2343" y="1911"/>
            <a:chExt cx="1161" cy="1836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730" y="3313"/>
              <a:ext cx="387" cy="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2151017" y="1558834"/>
            <a:ext cx="2765801" cy="3709520"/>
            <a:chOff x="1344" y="866"/>
            <a:chExt cx="1152" cy="256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2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3"/>
    </mc:Choice>
    <mc:Fallback xmlns="">
      <p:transition spd="slow" advTm="4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98987" y="902440"/>
            <a:ext cx="9428576" cy="17716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I, T, H, U ta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solidFill>
                <a:srgbClr val="1203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28900" y="2968402"/>
            <a:ext cx="52074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628899" y="3536578"/>
            <a:ext cx="5620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Text Box 171"/>
          <p:cNvSpPr txBox="1">
            <a:spLocks noChangeArrowheads="1"/>
          </p:cNvSpPr>
          <p:nvPr/>
        </p:nvSpPr>
        <p:spPr bwMode="auto">
          <a:xfrm>
            <a:off x="2628899" y="4125203"/>
            <a:ext cx="49321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6"/>
    </mc:Choice>
    <mc:Fallback xmlns="">
      <p:transition spd="slow" advTm="21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9" name="Picture 5" descr="khungh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561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4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7" name="Picture 13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8" name="Picture 14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60" name="AutoShape 16">
            <a:hlinkClick r:id="" action="ppaction://noaction">
              <a:snd r:embed="rId7" name="xh.wav"/>
            </a:hlinkClick>
          </p:cNvPr>
          <p:cNvSpPr>
            <a:spLocks noChangeArrowheads="1"/>
          </p:cNvSpPr>
          <p:nvPr/>
        </p:nvSpPr>
        <p:spPr bwMode="auto">
          <a:xfrm>
            <a:off x="5410200" y="682576"/>
            <a:ext cx="1600200" cy="115966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492561" name="Picture 17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1" y="296751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86000" y="2447321"/>
            <a:ext cx="76962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05402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56114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75886"/>
      </p:ext>
    </p:extLst>
  </p:cSld>
  <p:clrMapOvr>
    <a:masterClrMapping/>
  </p:clrMapOvr>
  <p:transition spd="med" advTm="31122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25675" y="1531938"/>
            <a:ext cx="7924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9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8"/>
    </mc:Choice>
    <mc:Fallback xmlns="">
      <p:transition spd="slow" advTm="16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1"/>
          <p:cNvGrpSpPr>
            <a:grpSpLocks/>
          </p:cNvGrpSpPr>
          <p:nvPr/>
        </p:nvGrpSpPr>
        <p:grpSpPr bwMode="auto">
          <a:xfrm>
            <a:off x="3416300" y="295276"/>
            <a:ext cx="5791200" cy="1096963"/>
            <a:chOff x="1440" y="242"/>
            <a:chExt cx="3648" cy="691"/>
          </a:xfrm>
        </p:grpSpPr>
        <p:sp>
          <p:nvSpPr>
            <p:cNvPr id="14357" name="Rectangle 5"/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8" name="Rectangle 6"/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41" name="Rectangle 33"/>
          <p:cNvSpPr>
            <a:spLocks noGrp="1" noChangeArrowheads="1"/>
          </p:cNvSpPr>
          <p:nvPr>
            <p:ph type="title"/>
          </p:nvPr>
        </p:nvSpPr>
        <p:spPr>
          <a:xfrm>
            <a:off x="-37374" y="1200283"/>
            <a:ext cx="67382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0" y="1981200"/>
            <a:ext cx="6115050" cy="2895600"/>
            <a:chOff x="768" y="1488"/>
            <a:chExt cx="3852" cy="1824"/>
          </a:xfrm>
        </p:grpSpPr>
        <p:pic>
          <p:nvPicPr>
            <p:cNvPr id="14344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5" name="Group 47"/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4346" name="Rectangle 48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7" name="Rectangle 49"/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8" name="Rectangle 50"/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9" name="Rectangle 51"/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0" name="Rectangle 52"/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Rectangle 53"/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2" name="Rectangle 54"/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3" name="Rectangle 55"/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4" name="Rectangle 56"/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5" name="Rectangle 57"/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6" name="Rectangle 58"/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723063" y="4287838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934326" y="4295140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33"/>
          <p:cNvSpPr txBox="1">
            <a:spLocks noChangeArrowheads="1"/>
          </p:cNvSpPr>
          <p:nvPr/>
        </p:nvSpPr>
        <p:spPr bwMode="auto">
          <a:xfrm>
            <a:off x="2667000" y="5181600"/>
            <a:ext cx="6934200" cy="14478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04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1"/>
          <p:cNvGrpSpPr>
            <a:grpSpLocks/>
          </p:cNvGrpSpPr>
          <p:nvPr/>
        </p:nvGrpSpPr>
        <p:grpSpPr bwMode="auto">
          <a:xfrm>
            <a:off x="3416300" y="295276"/>
            <a:ext cx="5791200" cy="1096963"/>
            <a:chOff x="1440" y="242"/>
            <a:chExt cx="3648" cy="691"/>
          </a:xfrm>
        </p:grpSpPr>
        <p:sp>
          <p:nvSpPr>
            <p:cNvPr id="15396" name="Rectangle 5"/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7" name="Rectangle 6"/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364" name="Group 45"/>
          <p:cNvGrpSpPr>
            <a:grpSpLocks/>
          </p:cNvGrpSpPr>
          <p:nvPr/>
        </p:nvGrpSpPr>
        <p:grpSpPr bwMode="auto">
          <a:xfrm>
            <a:off x="3072856" y="2590801"/>
            <a:ext cx="6115050" cy="2895600"/>
            <a:chOff x="768" y="1488"/>
            <a:chExt cx="3852" cy="1824"/>
          </a:xfrm>
        </p:grpSpPr>
        <p:pic>
          <p:nvPicPr>
            <p:cNvPr id="15383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4" name="Group 47"/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5385" name="Rectangle 48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6" name="Rectangle 49"/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7" name="Rectangle 50"/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8" name="Rectangle 51"/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9" name="Rectangle 52"/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0" name="Rectangle 53"/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1" name="Rectangle 54"/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2" name="Rectangle 55"/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3" name="Rectangle 56"/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4" name="Rectangle 57"/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5" name="Rectangle 58"/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365" name="Rectangle 36"/>
          <p:cNvSpPr>
            <a:spLocks noChangeArrowheads="1"/>
          </p:cNvSpPr>
          <p:nvPr/>
        </p:nvSpPr>
        <p:spPr bwMode="auto">
          <a:xfrm>
            <a:off x="6747919" y="4904741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Rectangle 36"/>
          <p:cNvSpPr>
            <a:spLocks noChangeArrowheads="1"/>
          </p:cNvSpPr>
          <p:nvPr/>
        </p:nvSpPr>
        <p:spPr bwMode="auto">
          <a:xfrm>
            <a:off x="7965281" y="4897439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Line 23"/>
          <p:cNvSpPr>
            <a:spLocks noChangeShapeType="1"/>
          </p:cNvSpPr>
          <p:nvPr/>
        </p:nvSpPr>
        <p:spPr bwMode="auto">
          <a:xfrm>
            <a:off x="3733800" y="24765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68" name="Text Box 24"/>
          <p:cNvSpPr txBox="1">
            <a:spLocks noChangeArrowheads="1"/>
          </p:cNvSpPr>
          <p:nvPr/>
        </p:nvSpPr>
        <p:spPr bwMode="auto">
          <a:xfrm>
            <a:off x="4330700" y="2133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15369" name="Line 30"/>
          <p:cNvSpPr>
            <a:spLocks noChangeShapeType="1"/>
          </p:cNvSpPr>
          <p:nvPr/>
        </p:nvSpPr>
        <p:spPr bwMode="auto">
          <a:xfrm>
            <a:off x="6781800" y="5715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70" name="Text Box 31"/>
          <p:cNvSpPr txBox="1">
            <a:spLocks noChangeArrowheads="1"/>
          </p:cNvSpPr>
          <p:nvPr/>
        </p:nvSpPr>
        <p:spPr bwMode="auto">
          <a:xfrm>
            <a:off x="7378700" y="5867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 rot="10800000">
            <a:off x="2781300" y="2743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72" name="Text Box 22"/>
          <p:cNvSpPr txBox="1">
            <a:spLocks noChangeArrowheads="1"/>
          </p:cNvSpPr>
          <p:nvPr/>
        </p:nvSpPr>
        <p:spPr bwMode="auto">
          <a:xfrm>
            <a:off x="2362200" y="3898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5Ô</a:t>
            </a:r>
          </a:p>
        </p:txBody>
      </p:sp>
      <p:grpSp>
        <p:nvGrpSpPr>
          <p:cNvPr id="15373" name="Group 22"/>
          <p:cNvGrpSpPr>
            <a:grpSpLocks/>
          </p:cNvGrpSpPr>
          <p:nvPr/>
        </p:nvGrpSpPr>
        <p:grpSpPr bwMode="auto">
          <a:xfrm>
            <a:off x="7924800" y="2209800"/>
            <a:ext cx="622300" cy="395288"/>
            <a:chOff x="1392" y="1359"/>
            <a:chExt cx="392" cy="249"/>
          </a:xfrm>
        </p:grpSpPr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0" name="Line 19"/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1" name="Line 20"/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2" name="Text Box 21"/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grpSp>
        <p:nvGrpSpPr>
          <p:cNvPr id="15374" name="Group 22"/>
          <p:cNvGrpSpPr>
            <a:grpSpLocks/>
          </p:cNvGrpSpPr>
          <p:nvPr/>
        </p:nvGrpSpPr>
        <p:grpSpPr bwMode="auto">
          <a:xfrm>
            <a:off x="4876800" y="5624514"/>
            <a:ext cx="622300" cy="395287"/>
            <a:chOff x="1392" y="1359"/>
            <a:chExt cx="392" cy="249"/>
          </a:xfrm>
        </p:grpSpPr>
        <p:sp>
          <p:nvSpPr>
            <p:cNvPr id="15375" name="Line 18"/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6" name="Line 19"/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8" name="Text Box 21"/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sp>
        <p:nvSpPr>
          <p:cNvPr id="39" name="Rectangle 33"/>
          <p:cNvSpPr>
            <a:spLocks noGrp="1" noChangeArrowheads="1"/>
          </p:cNvSpPr>
          <p:nvPr>
            <p:ph type="title"/>
          </p:nvPr>
        </p:nvSpPr>
        <p:spPr>
          <a:xfrm>
            <a:off x="711563" y="600871"/>
            <a:ext cx="67382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46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3960813" y="3543300"/>
            <a:ext cx="1878012" cy="2819400"/>
            <a:chOff x="1248" y="2064"/>
            <a:chExt cx="1152" cy="1776"/>
          </a:xfrm>
        </p:grpSpPr>
        <p:sp>
          <p:nvSpPr>
            <p:cNvPr id="14407" name="Rectangle 7"/>
            <p:cNvSpPr>
              <a:spLocks noChangeArrowheads="1"/>
            </p:cNvSpPr>
            <p:nvPr/>
          </p:nvSpPr>
          <p:spPr bwMode="auto">
            <a:xfrm>
              <a:off x="2016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8" name="Rectangle 8"/>
            <p:cNvSpPr>
              <a:spLocks noChangeArrowheads="1"/>
            </p:cNvSpPr>
            <p:nvPr/>
          </p:nvSpPr>
          <p:spPr bwMode="auto">
            <a:xfrm>
              <a:off x="1632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9" name="Rectangle 9"/>
            <p:cNvSpPr>
              <a:spLocks noChangeArrowheads="1"/>
            </p:cNvSpPr>
            <p:nvPr/>
          </p:nvSpPr>
          <p:spPr bwMode="auto">
            <a:xfrm>
              <a:off x="1248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0" name="Rectangle 10"/>
            <p:cNvSpPr>
              <a:spLocks noChangeArrowheads="1"/>
            </p:cNvSpPr>
            <p:nvPr/>
          </p:nvSpPr>
          <p:spPr bwMode="auto">
            <a:xfrm>
              <a:off x="2016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1" name="Rectangle 11"/>
            <p:cNvSpPr>
              <a:spLocks noChangeArrowheads="1"/>
            </p:cNvSpPr>
            <p:nvPr/>
          </p:nvSpPr>
          <p:spPr bwMode="auto">
            <a:xfrm>
              <a:off x="1632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2" name="Rectangle 12"/>
            <p:cNvSpPr>
              <a:spLocks noChangeArrowheads="1"/>
            </p:cNvSpPr>
            <p:nvPr/>
          </p:nvSpPr>
          <p:spPr bwMode="auto">
            <a:xfrm>
              <a:off x="1248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3" name="Rectangle 13"/>
            <p:cNvSpPr>
              <a:spLocks noChangeArrowheads="1"/>
            </p:cNvSpPr>
            <p:nvPr/>
          </p:nvSpPr>
          <p:spPr bwMode="auto">
            <a:xfrm>
              <a:off x="2016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4" name="Rectangle 14"/>
            <p:cNvSpPr>
              <a:spLocks noChangeArrowheads="1"/>
            </p:cNvSpPr>
            <p:nvPr/>
          </p:nvSpPr>
          <p:spPr bwMode="auto">
            <a:xfrm>
              <a:off x="1632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5" name="Rectangle 15"/>
            <p:cNvSpPr>
              <a:spLocks noChangeArrowheads="1"/>
            </p:cNvSpPr>
            <p:nvPr/>
          </p:nvSpPr>
          <p:spPr bwMode="auto">
            <a:xfrm>
              <a:off x="1248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6" name="Rectangle 16"/>
            <p:cNvSpPr>
              <a:spLocks noChangeArrowheads="1"/>
            </p:cNvSpPr>
            <p:nvPr/>
          </p:nvSpPr>
          <p:spPr bwMode="auto">
            <a:xfrm>
              <a:off x="2016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7" name="Rectangle 17"/>
            <p:cNvSpPr>
              <a:spLocks noChangeArrowheads="1"/>
            </p:cNvSpPr>
            <p:nvPr/>
          </p:nvSpPr>
          <p:spPr bwMode="auto">
            <a:xfrm>
              <a:off x="1632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8" name="Rectangle 18"/>
            <p:cNvSpPr>
              <a:spLocks noChangeArrowheads="1"/>
            </p:cNvSpPr>
            <p:nvPr/>
          </p:nvSpPr>
          <p:spPr bwMode="auto">
            <a:xfrm>
              <a:off x="1248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9" name="Rectangle 19"/>
            <p:cNvSpPr>
              <a:spLocks noChangeArrowheads="1"/>
            </p:cNvSpPr>
            <p:nvPr/>
          </p:nvSpPr>
          <p:spPr bwMode="auto">
            <a:xfrm>
              <a:off x="2016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0" name="Rectangle 20"/>
            <p:cNvSpPr>
              <a:spLocks noChangeArrowheads="1"/>
            </p:cNvSpPr>
            <p:nvPr/>
          </p:nvSpPr>
          <p:spPr bwMode="auto">
            <a:xfrm>
              <a:off x="1632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1" name="Rectangle 21"/>
            <p:cNvSpPr>
              <a:spLocks noChangeArrowheads="1"/>
            </p:cNvSpPr>
            <p:nvPr/>
          </p:nvSpPr>
          <p:spPr bwMode="auto">
            <a:xfrm>
              <a:off x="1248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2" name="Line 22"/>
            <p:cNvSpPr>
              <a:spLocks noChangeShapeType="1"/>
            </p:cNvSpPr>
            <p:nvPr/>
          </p:nvSpPr>
          <p:spPr bwMode="auto">
            <a:xfrm>
              <a:off x="1248" y="2064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3" name="Line 23"/>
            <p:cNvSpPr>
              <a:spLocks noChangeShapeType="1"/>
            </p:cNvSpPr>
            <p:nvPr/>
          </p:nvSpPr>
          <p:spPr bwMode="auto">
            <a:xfrm>
              <a:off x="1248" y="2419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4" name="Line 24"/>
            <p:cNvSpPr>
              <a:spLocks noChangeShapeType="1"/>
            </p:cNvSpPr>
            <p:nvPr/>
          </p:nvSpPr>
          <p:spPr bwMode="auto">
            <a:xfrm>
              <a:off x="1248" y="277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5" name="Line 25"/>
            <p:cNvSpPr>
              <a:spLocks noChangeShapeType="1"/>
            </p:cNvSpPr>
            <p:nvPr/>
          </p:nvSpPr>
          <p:spPr bwMode="auto">
            <a:xfrm>
              <a:off x="1248" y="313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6" name="Line 26"/>
            <p:cNvSpPr>
              <a:spLocks noChangeShapeType="1"/>
            </p:cNvSpPr>
            <p:nvPr/>
          </p:nvSpPr>
          <p:spPr bwMode="auto">
            <a:xfrm>
              <a:off x="1248" y="3485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7" name="Line 27"/>
            <p:cNvSpPr>
              <a:spLocks noChangeShapeType="1"/>
            </p:cNvSpPr>
            <p:nvPr/>
          </p:nvSpPr>
          <p:spPr bwMode="auto">
            <a:xfrm>
              <a:off x="1248" y="3840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8" name="Line 28"/>
            <p:cNvSpPr>
              <a:spLocks noChangeShapeType="1"/>
            </p:cNvSpPr>
            <p:nvPr/>
          </p:nvSpPr>
          <p:spPr bwMode="auto">
            <a:xfrm>
              <a:off x="1248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9" name="Line 29"/>
            <p:cNvSpPr>
              <a:spLocks noChangeShapeType="1"/>
            </p:cNvSpPr>
            <p:nvPr/>
          </p:nvSpPr>
          <p:spPr bwMode="auto">
            <a:xfrm>
              <a:off x="1632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30" name="Line 30"/>
            <p:cNvSpPr>
              <a:spLocks noChangeShapeType="1"/>
            </p:cNvSpPr>
            <p:nvPr/>
          </p:nvSpPr>
          <p:spPr bwMode="auto">
            <a:xfrm>
              <a:off x="2016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31" name="Line 31"/>
            <p:cNvSpPr>
              <a:spLocks noChangeShapeType="1"/>
            </p:cNvSpPr>
            <p:nvPr/>
          </p:nvSpPr>
          <p:spPr bwMode="auto">
            <a:xfrm>
              <a:off x="2400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4084638" y="3138488"/>
            <a:ext cx="652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14340" name="Text Box 33"/>
          <p:cNvSpPr txBox="1">
            <a:spLocks noChangeArrowheads="1"/>
          </p:cNvSpPr>
          <p:nvPr/>
        </p:nvSpPr>
        <p:spPr bwMode="auto">
          <a:xfrm>
            <a:off x="4718050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1" name="Text Box 34"/>
          <p:cNvSpPr txBox="1">
            <a:spLocks noChangeArrowheads="1"/>
          </p:cNvSpPr>
          <p:nvPr/>
        </p:nvSpPr>
        <p:spPr bwMode="auto">
          <a:xfrm>
            <a:off x="5318125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42" name="Text Box 35"/>
          <p:cNvSpPr txBox="1">
            <a:spLocks noChangeArrowheads="1"/>
          </p:cNvSpPr>
          <p:nvPr/>
        </p:nvSpPr>
        <p:spPr bwMode="auto">
          <a:xfrm>
            <a:off x="3570288" y="5805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3" name="Text Box 36"/>
          <p:cNvSpPr txBox="1">
            <a:spLocks noChangeArrowheads="1"/>
          </p:cNvSpPr>
          <p:nvPr/>
        </p:nvSpPr>
        <p:spPr bwMode="auto">
          <a:xfrm>
            <a:off x="3565525" y="52244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344" name="Text Box 37"/>
          <p:cNvSpPr txBox="1">
            <a:spLocks noChangeArrowheads="1"/>
          </p:cNvSpPr>
          <p:nvPr/>
        </p:nvSpPr>
        <p:spPr bwMode="auto">
          <a:xfrm>
            <a:off x="3579813" y="46815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45" name="Text Box 38"/>
          <p:cNvSpPr txBox="1">
            <a:spLocks noChangeArrowheads="1"/>
          </p:cNvSpPr>
          <p:nvPr/>
        </p:nvSpPr>
        <p:spPr bwMode="auto">
          <a:xfrm>
            <a:off x="3570288" y="410527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6" name="Text Box 39"/>
          <p:cNvSpPr txBox="1">
            <a:spLocks noChangeArrowheads="1"/>
          </p:cNvSpPr>
          <p:nvPr/>
        </p:nvSpPr>
        <p:spPr bwMode="auto">
          <a:xfrm>
            <a:off x="3484563" y="3614738"/>
            <a:ext cx="633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14347" name="Text Box 66"/>
          <p:cNvSpPr txBox="1">
            <a:spLocks noChangeArrowheads="1"/>
          </p:cNvSpPr>
          <p:nvPr/>
        </p:nvSpPr>
        <p:spPr bwMode="auto">
          <a:xfrm rot="5400000">
            <a:off x="5303838" y="428625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</a:t>
            </a:r>
          </a:p>
        </p:txBody>
      </p:sp>
      <p:grpSp>
        <p:nvGrpSpPr>
          <p:cNvPr id="14348" name="Group 126"/>
          <p:cNvGrpSpPr>
            <a:grpSpLocks/>
          </p:cNvGrpSpPr>
          <p:nvPr/>
        </p:nvGrpSpPr>
        <p:grpSpPr bwMode="auto">
          <a:xfrm>
            <a:off x="5894388" y="3605214"/>
            <a:ext cx="3021012" cy="2947987"/>
            <a:chOff x="2753" y="1722"/>
            <a:chExt cx="1903" cy="1857"/>
          </a:xfrm>
        </p:grpSpPr>
        <p:grpSp>
          <p:nvGrpSpPr>
            <p:cNvPr id="14353" name="Group 67"/>
            <p:cNvGrpSpPr>
              <a:grpSpLocks/>
            </p:cNvGrpSpPr>
            <p:nvPr/>
          </p:nvGrpSpPr>
          <p:grpSpPr bwMode="auto">
            <a:xfrm rot="236520">
              <a:off x="2753" y="1722"/>
              <a:ext cx="1155" cy="1776"/>
              <a:chOff x="1248" y="2064"/>
              <a:chExt cx="1152" cy="1776"/>
            </a:xfrm>
          </p:grpSpPr>
          <p:sp>
            <p:nvSpPr>
              <p:cNvPr id="14382" name="Rectangle 68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3" name="Rectangle 69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4" name="Rectangle 70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5" name="Rectangle 71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6" name="Rectangle 72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7" name="Rectangle 73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8" name="Rectangle 74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9" name="Rectangle 75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0" name="Rectangle 76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1" name="Rectangle 77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2" name="Rectangle 78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3" name="Rectangle 79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4" name="Rectangle 80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5" name="Rectangle 81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6" name="Rectangle 82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7" name="Line 83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98" name="Line 84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99" name="Line 85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0" name="Line 86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1" name="Line 87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2" name="Line 88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3" name="Line 89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4" name="Line 90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5" name="Line 91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6" name="Line 92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54" name="Group 111"/>
            <p:cNvGrpSpPr>
              <a:grpSpLocks/>
            </p:cNvGrpSpPr>
            <p:nvPr/>
          </p:nvGrpSpPr>
          <p:grpSpPr bwMode="auto">
            <a:xfrm rot="5645761">
              <a:off x="3204" y="2479"/>
              <a:ext cx="1776" cy="376"/>
              <a:chOff x="2400" y="1152"/>
              <a:chExt cx="3216" cy="785"/>
            </a:xfrm>
          </p:grpSpPr>
          <p:sp>
            <p:nvSpPr>
              <p:cNvPr id="14369" name="Rectangle 100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0" name="Rectangle 99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1" name="Rectangle 98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2" name="Rectangle 97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3" name="Rectangle 96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4" name="Line 101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5" name="Line 102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6" name="Line 103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7" name="Line 104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8" name="Line 105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9" name="Line 106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80" name="Line 107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81" name="Line 108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55" name="Group 112"/>
            <p:cNvGrpSpPr>
              <a:grpSpLocks/>
            </p:cNvGrpSpPr>
            <p:nvPr/>
          </p:nvGrpSpPr>
          <p:grpSpPr bwMode="auto">
            <a:xfrm rot="5645761">
              <a:off x="3580" y="2503"/>
              <a:ext cx="1776" cy="376"/>
              <a:chOff x="2400" y="1152"/>
              <a:chExt cx="3216" cy="785"/>
            </a:xfrm>
          </p:grpSpPr>
          <p:sp>
            <p:nvSpPr>
              <p:cNvPr id="14356" name="Rectangle 113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7" name="Rectangle 114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8" name="Rectangle 115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9" name="Rectangle 116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60" name="Rectangle 117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61" name="Line 118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2" name="Line 119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3" name="Line 120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4" name="Line 121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5" name="Line 122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6" name="Line 123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7" name="Line 124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8" name="Line 125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Rounded Rectangle 93"/>
          <p:cNvSpPr/>
          <p:nvPr/>
        </p:nvSpPr>
        <p:spPr>
          <a:xfrm>
            <a:off x="434660" y="700572"/>
            <a:ext cx="8682446" cy="62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5" name="Rectangle 170"/>
          <p:cNvSpPr>
            <a:spLocks noChangeArrowheads="1"/>
          </p:cNvSpPr>
          <p:nvPr/>
        </p:nvSpPr>
        <p:spPr bwMode="auto">
          <a:xfrm>
            <a:off x="493939" y="652058"/>
            <a:ext cx="8486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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5ô,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3ô</a:t>
            </a:r>
          </a:p>
        </p:txBody>
      </p:sp>
    </p:spTree>
    <p:extLst>
      <p:ext uri="{BB962C8B-B14F-4D97-AF65-F5344CB8AC3E}">
        <p14:creationId xmlns:p14="http://schemas.microsoft.com/office/powerpoint/2010/main" val="4087982726"/>
      </p:ext>
    </p:extLst>
  </p:cSld>
  <p:clrMapOvr>
    <a:masterClrMapping/>
  </p:clrMapOvr>
  <p:transition advTm="120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76300" y="179195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</a:t>
            </a:r>
          </a:p>
        </p:txBody>
      </p:sp>
      <p:sp>
        <p:nvSpPr>
          <p:cNvPr id="27931" name="Text Box 283"/>
          <p:cNvSpPr txBox="1">
            <a:spLocks noChangeArrowheads="1"/>
          </p:cNvSpPr>
          <p:nvPr/>
        </p:nvSpPr>
        <p:spPr bwMode="auto">
          <a:xfrm rot="20070780">
            <a:off x="3124200" y="2163764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grpSp>
        <p:nvGrpSpPr>
          <p:cNvPr id="2" name="Group 300"/>
          <p:cNvGrpSpPr>
            <a:grpSpLocks/>
          </p:cNvGrpSpPr>
          <p:nvPr/>
        </p:nvGrpSpPr>
        <p:grpSpPr bwMode="auto">
          <a:xfrm>
            <a:off x="3429000" y="2846389"/>
            <a:ext cx="2743200" cy="3616325"/>
            <a:chOff x="1200" y="1793"/>
            <a:chExt cx="1728" cy="2278"/>
          </a:xfrm>
        </p:grpSpPr>
        <p:sp>
          <p:nvSpPr>
            <p:cNvPr id="21573" name="Text Box 191"/>
            <p:cNvSpPr txBox="1">
              <a:spLocks noChangeArrowheads="1"/>
            </p:cNvSpPr>
            <p:nvPr/>
          </p:nvSpPr>
          <p:spPr bwMode="auto">
            <a:xfrm>
              <a:off x="2544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sp>
          <p:nvSpPr>
            <p:cNvPr id="21574" name="Line 193"/>
            <p:cNvSpPr>
              <a:spLocks noChangeShapeType="1"/>
            </p:cNvSpPr>
            <p:nvPr/>
          </p:nvSpPr>
          <p:spPr bwMode="auto">
            <a:xfrm flipV="1">
              <a:off x="1207" y="190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75" name="Line 194"/>
            <p:cNvSpPr>
              <a:spLocks noChangeShapeType="1"/>
            </p:cNvSpPr>
            <p:nvPr/>
          </p:nvSpPr>
          <p:spPr bwMode="auto">
            <a:xfrm flipV="1">
              <a:off x="2359" y="189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76" name="Text Box 195"/>
            <p:cNvSpPr txBox="1">
              <a:spLocks noChangeArrowheads="1"/>
            </p:cNvSpPr>
            <p:nvPr/>
          </p:nvSpPr>
          <p:spPr bwMode="auto">
            <a:xfrm>
              <a:off x="1620" y="179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ô</a:t>
              </a:r>
            </a:p>
          </p:txBody>
        </p:sp>
        <p:sp>
          <p:nvSpPr>
            <p:cNvPr id="21577" name="Line 196"/>
            <p:cNvSpPr>
              <a:spLocks noChangeShapeType="1"/>
            </p:cNvSpPr>
            <p:nvPr/>
          </p:nvSpPr>
          <p:spPr bwMode="auto">
            <a:xfrm>
              <a:off x="2448" y="211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21578" name="Group 198"/>
            <p:cNvGrpSpPr>
              <a:grpSpLocks/>
            </p:cNvGrpSpPr>
            <p:nvPr/>
          </p:nvGrpSpPr>
          <p:grpSpPr bwMode="auto">
            <a:xfrm>
              <a:off x="1200" y="2064"/>
              <a:ext cx="1152" cy="1776"/>
              <a:chOff x="1248" y="2064"/>
              <a:chExt cx="1152" cy="1776"/>
            </a:xfrm>
          </p:grpSpPr>
          <p:sp>
            <p:nvSpPr>
              <p:cNvPr id="21583" name="Rectangle 199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4" name="Rectangle 200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5" name="Rectangle 201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6" name="Rectangle 202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7" name="Rectangle 203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8" name="Rectangle 204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9" name="Rectangle 205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0" name="Rectangle 206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1" name="Rectangle 207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2" name="Rectangle 208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3" name="Rectangle 209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4" name="Rectangle 210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5" name="Rectangle 211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6" name="Rectangle 212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7" name="Rectangle 213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8" name="Line 214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599" name="Line 215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0" name="Line 216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1" name="Line 217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2" name="Line 218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3" name="Line 219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4" name="Line 220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5" name="Line 221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6" name="Line 222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7" name="Line 223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579" name="Line 224"/>
            <p:cNvSpPr>
              <a:spLocks noChangeShapeType="1"/>
            </p:cNvSpPr>
            <p:nvPr/>
          </p:nvSpPr>
          <p:spPr bwMode="auto">
            <a:xfrm flipH="1">
              <a:off x="2304" y="384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80" name="Line 225"/>
            <p:cNvSpPr>
              <a:spLocks noChangeShapeType="1"/>
            </p:cNvSpPr>
            <p:nvPr/>
          </p:nvSpPr>
          <p:spPr bwMode="auto">
            <a:xfrm flipH="1">
              <a:off x="2295" y="206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81" name="Text Box 286"/>
            <p:cNvSpPr txBox="1">
              <a:spLocks noChangeArrowheads="1"/>
            </p:cNvSpPr>
            <p:nvPr/>
          </p:nvSpPr>
          <p:spPr bwMode="auto">
            <a:xfrm>
              <a:off x="1680" y="38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</a:t>
              </a:r>
            </a:p>
          </p:txBody>
        </p:sp>
        <p:sp>
          <p:nvSpPr>
            <p:cNvPr id="21582" name="Line 295"/>
            <p:cNvSpPr>
              <a:spLocks noChangeShapeType="1"/>
            </p:cNvSpPr>
            <p:nvPr/>
          </p:nvSpPr>
          <p:spPr bwMode="auto">
            <a:xfrm>
              <a:off x="1296" y="20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299"/>
          <p:cNvGrpSpPr>
            <a:grpSpLocks/>
          </p:cNvGrpSpPr>
          <p:nvPr/>
        </p:nvGrpSpPr>
        <p:grpSpPr bwMode="auto">
          <a:xfrm>
            <a:off x="6934200" y="2909888"/>
            <a:ext cx="2743200" cy="3567112"/>
            <a:chOff x="3408" y="1833"/>
            <a:chExt cx="1728" cy="2247"/>
          </a:xfrm>
        </p:grpSpPr>
        <p:grpSp>
          <p:nvGrpSpPr>
            <p:cNvPr id="21533" name="Group 297"/>
            <p:cNvGrpSpPr>
              <a:grpSpLocks/>
            </p:cNvGrpSpPr>
            <p:nvPr/>
          </p:nvGrpSpPr>
          <p:grpSpPr bwMode="auto">
            <a:xfrm>
              <a:off x="3408" y="1833"/>
              <a:ext cx="1728" cy="2247"/>
              <a:chOff x="3408" y="1833"/>
              <a:chExt cx="1728" cy="2247"/>
            </a:xfrm>
          </p:grpSpPr>
          <p:grpSp>
            <p:nvGrpSpPr>
              <p:cNvPr id="21535" name="Group 294"/>
              <p:cNvGrpSpPr>
                <a:grpSpLocks/>
              </p:cNvGrpSpPr>
              <p:nvPr/>
            </p:nvGrpSpPr>
            <p:grpSpPr bwMode="auto">
              <a:xfrm>
                <a:off x="3408" y="1833"/>
                <a:ext cx="1728" cy="2247"/>
                <a:chOff x="3024" y="1824"/>
                <a:chExt cx="1728" cy="2247"/>
              </a:xfrm>
            </p:grpSpPr>
            <p:grpSp>
              <p:nvGrpSpPr>
                <p:cNvPr id="21537" name="Group 292"/>
                <p:cNvGrpSpPr>
                  <a:grpSpLocks/>
                </p:cNvGrpSpPr>
                <p:nvPr/>
              </p:nvGrpSpPr>
              <p:grpSpPr bwMode="auto">
                <a:xfrm>
                  <a:off x="3024" y="1824"/>
                  <a:ext cx="1728" cy="2016"/>
                  <a:chOff x="3024" y="1824"/>
                  <a:chExt cx="1728" cy="2016"/>
                </a:xfrm>
              </p:grpSpPr>
              <p:sp>
                <p:nvSpPr>
                  <p:cNvPr id="21539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784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5ô</a:t>
                    </a:r>
                  </a:p>
                </p:txBody>
              </p:sp>
              <p:grpSp>
                <p:nvGrpSpPr>
                  <p:cNvPr id="21540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024" y="1824"/>
                    <a:ext cx="1248" cy="2016"/>
                    <a:chOff x="3024" y="1824"/>
                    <a:chExt cx="1248" cy="2016"/>
                  </a:xfrm>
                </p:grpSpPr>
                <p:grpSp>
                  <p:nvGrpSpPr>
                    <p:cNvPr id="21541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824"/>
                      <a:ext cx="480" cy="2016"/>
                      <a:chOff x="3792" y="1824"/>
                      <a:chExt cx="480" cy="2016"/>
                    </a:xfrm>
                  </p:grpSpPr>
                  <p:sp>
                    <p:nvSpPr>
                      <p:cNvPr id="21568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76" y="1914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9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92" y="1947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70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13" y="2004"/>
                        <a:ext cx="3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71" name="Text Box 2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25" y="1824"/>
                        <a:ext cx="38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a:t>1ô</a:t>
                        </a:r>
                      </a:p>
                    </p:txBody>
                  </p:sp>
                  <p:sp>
                    <p:nvSpPr>
                      <p:cNvPr id="21572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2112"/>
                        <a:ext cx="0" cy="17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sm" len="lg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542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2064"/>
                      <a:ext cx="1152" cy="1776"/>
                      <a:chOff x="3024" y="2064"/>
                      <a:chExt cx="1152" cy="1776"/>
                    </a:xfrm>
                  </p:grpSpPr>
                  <p:sp>
                    <p:nvSpPr>
                      <p:cNvPr id="21543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4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5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6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7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8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9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0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1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2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3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4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5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6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7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8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9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19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0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774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1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130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2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485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3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840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4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5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6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7" name="Line 2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76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1538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3552" y="38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b)</a:t>
                  </a:r>
                </a:p>
              </p:txBody>
            </p:sp>
          </p:grpSp>
          <p:sp>
            <p:nvSpPr>
              <p:cNvPr id="21536" name="Line 296"/>
              <p:cNvSpPr>
                <a:spLocks noChangeShapeType="1"/>
              </p:cNvSpPr>
              <p:nvPr/>
            </p:nvSpPr>
            <p:spPr bwMode="auto">
              <a:xfrm flipH="1" flipV="1">
                <a:off x="4416" y="384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534" name="Line 298"/>
            <p:cNvSpPr>
              <a:spLocks noChangeShapeType="1"/>
            </p:cNvSpPr>
            <p:nvPr/>
          </p:nvSpPr>
          <p:spPr bwMode="auto">
            <a:xfrm flipH="1" flipV="1">
              <a:off x="4416" y="20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7949" name="Text Box 301"/>
          <p:cNvSpPr txBox="1">
            <a:spLocks noChangeArrowheads="1"/>
          </p:cNvSpPr>
          <p:nvPr/>
        </p:nvSpPr>
        <p:spPr bwMode="auto">
          <a:xfrm>
            <a:off x="3268664" y="3098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0" name="Text Box 302"/>
          <p:cNvSpPr txBox="1">
            <a:spLocks noChangeArrowheads="1"/>
          </p:cNvSpPr>
          <p:nvPr/>
        </p:nvSpPr>
        <p:spPr bwMode="auto">
          <a:xfrm>
            <a:off x="32766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1" name="Text Box 303"/>
          <p:cNvSpPr txBox="1">
            <a:spLocks noChangeArrowheads="1"/>
          </p:cNvSpPr>
          <p:nvPr/>
        </p:nvSpPr>
        <p:spPr bwMode="auto">
          <a:xfrm>
            <a:off x="38862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2" name="Text Box 304"/>
          <p:cNvSpPr txBox="1">
            <a:spLocks noChangeArrowheads="1"/>
          </p:cNvSpPr>
          <p:nvPr/>
        </p:nvSpPr>
        <p:spPr bwMode="auto">
          <a:xfrm>
            <a:off x="3890964" y="3111501"/>
            <a:ext cx="300037" cy="36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3" name="Text Box 305"/>
          <p:cNvSpPr txBox="1">
            <a:spLocks noChangeArrowheads="1"/>
          </p:cNvSpPr>
          <p:nvPr/>
        </p:nvSpPr>
        <p:spPr bwMode="auto">
          <a:xfrm>
            <a:off x="3878264" y="4787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4" name="Text Box 306"/>
          <p:cNvSpPr txBox="1">
            <a:spLocks noChangeArrowheads="1"/>
          </p:cNvSpPr>
          <p:nvPr/>
        </p:nvSpPr>
        <p:spPr bwMode="auto">
          <a:xfrm>
            <a:off x="3886200" y="42179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5" name="Text Box 307"/>
          <p:cNvSpPr txBox="1">
            <a:spLocks noChangeArrowheads="1"/>
          </p:cNvSpPr>
          <p:nvPr/>
        </p:nvSpPr>
        <p:spPr bwMode="auto">
          <a:xfrm>
            <a:off x="4500564" y="42306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6" name="Text Box 308"/>
          <p:cNvSpPr txBox="1">
            <a:spLocks noChangeArrowheads="1"/>
          </p:cNvSpPr>
          <p:nvPr/>
        </p:nvSpPr>
        <p:spPr bwMode="auto">
          <a:xfrm>
            <a:off x="4487864" y="48006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7" name="Text Box 309"/>
          <p:cNvSpPr txBox="1">
            <a:spLocks noChangeArrowheads="1"/>
          </p:cNvSpPr>
          <p:nvPr/>
        </p:nvSpPr>
        <p:spPr bwMode="auto">
          <a:xfrm>
            <a:off x="4487864" y="59070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8" name="Text Box 310"/>
          <p:cNvSpPr txBox="1">
            <a:spLocks noChangeArrowheads="1"/>
          </p:cNvSpPr>
          <p:nvPr/>
        </p:nvSpPr>
        <p:spPr bwMode="auto">
          <a:xfrm>
            <a:off x="4495800" y="30988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9" name="Text Box 311"/>
          <p:cNvSpPr txBox="1">
            <a:spLocks noChangeArrowheads="1"/>
          </p:cNvSpPr>
          <p:nvPr/>
        </p:nvSpPr>
        <p:spPr bwMode="auto">
          <a:xfrm>
            <a:off x="5110164" y="5919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0" name="Text Box 312"/>
          <p:cNvSpPr txBox="1">
            <a:spLocks noChangeArrowheads="1"/>
          </p:cNvSpPr>
          <p:nvPr/>
        </p:nvSpPr>
        <p:spPr bwMode="auto">
          <a:xfrm>
            <a:off x="5097464" y="3098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1" name="Text Box 313"/>
          <p:cNvSpPr txBox="1">
            <a:spLocks noChangeArrowheads="1"/>
          </p:cNvSpPr>
          <p:nvPr/>
        </p:nvSpPr>
        <p:spPr bwMode="auto">
          <a:xfrm rot="20070780">
            <a:off x="6673850" y="2185989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7963" name="Text Box 315"/>
          <p:cNvSpPr txBox="1">
            <a:spLocks noChangeArrowheads="1"/>
          </p:cNvSpPr>
          <p:nvPr/>
        </p:nvSpPr>
        <p:spPr bwMode="auto">
          <a:xfrm>
            <a:off x="6773864" y="31242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5" name="Text Box 317"/>
          <p:cNvSpPr txBox="1">
            <a:spLocks noChangeArrowheads="1"/>
          </p:cNvSpPr>
          <p:nvPr/>
        </p:nvSpPr>
        <p:spPr bwMode="auto">
          <a:xfrm>
            <a:off x="6781800" y="59578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6" name="Text Box 318"/>
          <p:cNvSpPr txBox="1">
            <a:spLocks noChangeArrowheads="1"/>
          </p:cNvSpPr>
          <p:nvPr/>
        </p:nvSpPr>
        <p:spPr bwMode="auto">
          <a:xfrm>
            <a:off x="7383464" y="31242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7" name="Text Box 319"/>
          <p:cNvSpPr txBox="1">
            <a:spLocks noChangeArrowheads="1"/>
          </p:cNvSpPr>
          <p:nvPr/>
        </p:nvSpPr>
        <p:spPr bwMode="auto">
          <a:xfrm>
            <a:off x="7383464" y="5372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8" name="Text Box 320"/>
          <p:cNvSpPr txBox="1">
            <a:spLocks noChangeArrowheads="1"/>
          </p:cNvSpPr>
          <p:nvPr/>
        </p:nvSpPr>
        <p:spPr bwMode="auto">
          <a:xfrm>
            <a:off x="7993064" y="5372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9" name="Text Box 321"/>
          <p:cNvSpPr txBox="1">
            <a:spLocks noChangeArrowheads="1"/>
          </p:cNvSpPr>
          <p:nvPr/>
        </p:nvSpPr>
        <p:spPr bwMode="auto">
          <a:xfrm>
            <a:off x="7980364" y="3136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70" name="Text Box 322"/>
          <p:cNvSpPr txBox="1">
            <a:spLocks noChangeArrowheads="1"/>
          </p:cNvSpPr>
          <p:nvPr/>
        </p:nvSpPr>
        <p:spPr bwMode="auto">
          <a:xfrm>
            <a:off x="8589964" y="3136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71" name="Text Box 323"/>
          <p:cNvSpPr txBox="1">
            <a:spLocks noChangeArrowheads="1"/>
          </p:cNvSpPr>
          <p:nvPr/>
        </p:nvSpPr>
        <p:spPr bwMode="auto">
          <a:xfrm>
            <a:off x="86106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1531" name="Rectangle 170"/>
          <p:cNvSpPr>
            <a:spLocks noChangeArrowheads="1"/>
          </p:cNvSpPr>
          <p:nvPr/>
        </p:nvSpPr>
        <p:spPr bwMode="auto">
          <a:xfrm>
            <a:off x="501301" y="1171525"/>
            <a:ext cx="403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0"/>
                                        <p:tgtEl>
                                          <p:spTgt spid="2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1000"/>
                                        <p:tgtEl>
                                          <p:spTgt spid="2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2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0" grpId="0"/>
      <p:bldP spid="27931" grpId="0"/>
      <p:bldP spid="27931" grpId="1"/>
      <p:bldP spid="27949" grpId="0"/>
      <p:bldP spid="27950" grpId="0"/>
      <p:bldP spid="27951" grpId="0"/>
      <p:bldP spid="27952" grpId="0" animBg="1"/>
      <p:bldP spid="27953" grpId="0"/>
      <p:bldP spid="27954" grpId="0"/>
      <p:bldP spid="27955" grpId="0"/>
      <p:bldP spid="27956" grpId="0"/>
      <p:bldP spid="27957" grpId="0"/>
      <p:bldP spid="27958" grpId="0"/>
      <p:bldP spid="27959" grpId="0"/>
      <p:bldP spid="27960" grpId="0"/>
      <p:bldP spid="27961" grpId="0"/>
      <p:bldP spid="27961" grpId="1"/>
      <p:bldP spid="27963" grpId="0"/>
      <p:bldP spid="27965" grpId="0"/>
      <p:bldP spid="27966" grpId="0"/>
      <p:bldP spid="27967" grpId="0"/>
      <p:bldP spid="27968" grpId="0"/>
      <p:bldP spid="27969" grpId="0"/>
      <p:bldP spid="27970" grpId="0"/>
      <p:bldP spid="27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7"/>
          <p:cNvGrpSpPr>
            <a:grpSpLocks/>
          </p:cNvGrpSpPr>
          <p:nvPr/>
        </p:nvGrpSpPr>
        <p:grpSpPr bwMode="auto">
          <a:xfrm>
            <a:off x="3262314" y="2962276"/>
            <a:ext cx="2757487" cy="3286125"/>
            <a:chOff x="1239" y="1770"/>
            <a:chExt cx="1737" cy="2070"/>
          </a:xfrm>
        </p:grpSpPr>
        <p:sp>
          <p:nvSpPr>
            <p:cNvPr id="22615" name="Text Box 148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22616" name="Group 149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22617" name="Line 150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18" name="Line 151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19" name="Text Box 152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22620" name="Line 153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21" name="Line 154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2622" name="Group 155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2262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8" name="Rectangle 159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0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2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3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5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6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7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8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9" name="Rectangle 170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40" name="Line 171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1" name="Line 172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2" name="Line 173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3" name="Line 174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4" name="Line 175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5" name="Line 176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6" name="Line 177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7" name="Line 178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8" name="Line 179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9" name="Line 180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623" name="Line 181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24" name="Line 182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31" name="Group 183"/>
          <p:cNvGrpSpPr>
            <a:grpSpLocks/>
          </p:cNvGrpSpPr>
          <p:nvPr/>
        </p:nvGrpSpPr>
        <p:grpSpPr bwMode="auto">
          <a:xfrm>
            <a:off x="6477000" y="2986088"/>
            <a:ext cx="2743200" cy="3262312"/>
            <a:chOff x="3024" y="1785"/>
            <a:chExt cx="1728" cy="2055"/>
          </a:xfrm>
        </p:grpSpPr>
        <p:grpSp>
          <p:nvGrpSpPr>
            <p:cNvPr id="22579" name="Group 184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22581" name="Line 185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2" name="Line 186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3" name="Line 187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4" name="Text Box 188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22585" name="Line 189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6" name="Text Box 190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22587" name="Group 191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22590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1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2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3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5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6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7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8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9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1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2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4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5" name="Line 207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6" name="Line 208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7" name="Line 209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8" name="Line 210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9" name="Line 211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0" name="Line 212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1" name="Line 213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2" name="Line 214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3" name="Line 215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4" name="Line 216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88" name="Line 217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9" name="Line 218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580" name="Line 21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2532" name="Text Box 220"/>
          <p:cNvSpPr txBox="1">
            <a:spLocks noChangeArrowheads="1"/>
          </p:cNvSpPr>
          <p:nvPr/>
        </p:nvSpPr>
        <p:spPr bwMode="auto">
          <a:xfrm>
            <a:off x="3128964" y="32575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3" name="Text Box 221"/>
          <p:cNvSpPr txBox="1">
            <a:spLocks noChangeArrowheads="1"/>
          </p:cNvSpPr>
          <p:nvPr/>
        </p:nvSpPr>
        <p:spPr bwMode="auto">
          <a:xfrm>
            <a:off x="3733800" y="32623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4" name="Text Box 222"/>
          <p:cNvSpPr txBox="1">
            <a:spLocks noChangeArrowheads="1"/>
          </p:cNvSpPr>
          <p:nvPr/>
        </p:nvSpPr>
        <p:spPr bwMode="auto">
          <a:xfrm>
            <a:off x="3733800" y="43910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5" name="Text Box 223"/>
          <p:cNvSpPr txBox="1">
            <a:spLocks noChangeArrowheads="1"/>
          </p:cNvSpPr>
          <p:nvPr/>
        </p:nvSpPr>
        <p:spPr bwMode="auto">
          <a:xfrm>
            <a:off x="4348164" y="43719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6" name="Text Box 224"/>
          <p:cNvSpPr txBox="1">
            <a:spLocks noChangeArrowheads="1"/>
          </p:cNvSpPr>
          <p:nvPr/>
        </p:nvSpPr>
        <p:spPr bwMode="auto">
          <a:xfrm>
            <a:off x="4348164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7" name="Text Box 225"/>
          <p:cNvSpPr txBox="1">
            <a:spLocks noChangeArrowheads="1"/>
          </p:cNvSpPr>
          <p:nvPr/>
        </p:nvSpPr>
        <p:spPr bwMode="auto">
          <a:xfrm>
            <a:off x="4933950" y="32766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8" name="Text Box 226"/>
          <p:cNvSpPr txBox="1">
            <a:spLocks noChangeArrowheads="1"/>
          </p:cNvSpPr>
          <p:nvPr/>
        </p:nvSpPr>
        <p:spPr bwMode="auto">
          <a:xfrm>
            <a:off x="4957764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9" name="Text Box 227"/>
          <p:cNvSpPr txBox="1">
            <a:spLocks noChangeArrowheads="1"/>
          </p:cNvSpPr>
          <p:nvPr/>
        </p:nvSpPr>
        <p:spPr bwMode="auto">
          <a:xfrm>
            <a:off x="3138489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0" name="Text Box 228"/>
          <p:cNvSpPr txBox="1">
            <a:spLocks noChangeArrowheads="1"/>
          </p:cNvSpPr>
          <p:nvPr/>
        </p:nvSpPr>
        <p:spPr bwMode="auto">
          <a:xfrm>
            <a:off x="3743325" y="49339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1" name="Text Box 229"/>
          <p:cNvSpPr txBox="1">
            <a:spLocks noChangeArrowheads="1"/>
          </p:cNvSpPr>
          <p:nvPr/>
        </p:nvSpPr>
        <p:spPr bwMode="auto">
          <a:xfrm>
            <a:off x="4343400" y="49196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2" name="Text Box 230"/>
          <p:cNvSpPr txBox="1">
            <a:spLocks noChangeArrowheads="1"/>
          </p:cNvSpPr>
          <p:nvPr/>
        </p:nvSpPr>
        <p:spPr bwMode="auto">
          <a:xfrm>
            <a:off x="4362450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3" name="Text Box 231"/>
          <p:cNvSpPr txBox="1">
            <a:spLocks noChangeArrowheads="1"/>
          </p:cNvSpPr>
          <p:nvPr/>
        </p:nvSpPr>
        <p:spPr bwMode="auto">
          <a:xfrm>
            <a:off x="3743325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4" name="Text Box 232"/>
          <p:cNvSpPr txBox="1">
            <a:spLocks noChangeArrowheads="1"/>
          </p:cNvSpPr>
          <p:nvPr/>
        </p:nvSpPr>
        <p:spPr bwMode="auto">
          <a:xfrm>
            <a:off x="6315075" y="6072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5" name="Text Box 233"/>
          <p:cNvSpPr txBox="1">
            <a:spLocks noChangeArrowheads="1"/>
          </p:cNvSpPr>
          <p:nvPr/>
        </p:nvSpPr>
        <p:spPr bwMode="auto">
          <a:xfrm>
            <a:off x="8158164" y="32670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6" name="Text Box 234"/>
          <p:cNvSpPr txBox="1">
            <a:spLocks noChangeArrowheads="1"/>
          </p:cNvSpPr>
          <p:nvPr/>
        </p:nvSpPr>
        <p:spPr bwMode="auto">
          <a:xfrm>
            <a:off x="7534275" y="5519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7" name="Text Box 235"/>
          <p:cNvSpPr txBox="1">
            <a:spLocks noChangeArrowheads="1"/>
          </p:cNvSpPr>
          <p:nvPr/>
        </p:nvSpPr>
        <p:spPr bwMode="auto">
          <a:xfrm>
            <a:off x="6929439" y="5519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8" name="Text Box 236"/>
          <p:cNvSpPr txBox="1">
            <a:spLocks noChangeArrowheads="1"/>
          </p:cNvSpPr>
          <p:nvPr/>
        </p:nvSpPr>
        <p:spPr bwMode="auto">
          <a:xfrm>
            <a:off x="8162925" y="60817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9" name="Text Box 237"/>
          <p:cNvSpPr txBox="1">
            <a:spLocks noChangeArrowheads="1"/>
          </p:cNvSpPr>
          <p:nvPr/>
        </p:nvSpPr>
        <p:spPr bwMode="auto">
          <a:xfrm>
            <a:off x="753427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50" name="Text Box 238"/>
          <p:cNvSpPr txBox="1">
            <a:spLocks noChangeArrowheads="1"/>
          </p:cNvSpPr>
          <p:nvPr/>
        </p:nvSpPr>
        <p:spPr bwMode="auto">
          <a:xfrm>
            <a:off x="6929439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51" name="Text Box 239"/>
          <p:cNvSpPr txBox="1">
            <a:spLocks noChangeArrowheads="1"/>
          </p:cNvSpPr>
          <p:nvPr/>
        </p:nvSpPr>
        <p:spPr bwMode="auto">
          <a:xfrm>
            <a:off x="6319839" y="3252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9936" name="Text Box 240"/>
          <p:cNvSpPr txBox="1">
            <a:spLocks noChangeArrowheads="1"/>
          </p:cNvSpPr>
          <p:nvPr/>
        </p:nvSpPr>
        <p:spPr bwMode="auto">
          <a:xfrm rot="20296548">
            <a:off x="2954338" y="2193926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9937" name="Line 241"/>
          <p:cNvSpPr>
            <a:spLocks noChangeShapeType="1"/>
          </p:cNvSpPr>
          <p:nvPr/>
        </p:nvSpPr>
        <p:spPr bwMode="auto">
          <a:xfrm>
            <a:off x="32766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38" name="Line 242"/>
          <p:cNvSpPr>
            <a:spLocks noChangeShapeType="1"/>
          </p:cNvSpPr>
          <p:nvPr/>
        </p:nvSpPr>
        <p:spPr bwMode="auto">
          <a:xfrm>
            <a:off x="51054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39" name="Line 243"/>
          <p:cNvSpPr>
            <a:spLocks noChangeShapeType="1"/>
          </p:cNvSpPr>
          <p:nvPr/>
        </p:nvSpPr>
        <p:spPr bwMode="auto">
          <a:xfrm>
            <a:off x="3886200" y="51101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0" name="Line 244"/>
          <p:cNvSpPr>
            <a:spLocks noChangeShapeType="1"/>
          </p:cNvSpPr>
          <p:nvPr/>
        </p:nvSpPr>
        <p:spPr bwMode="auto">
          <a:xfrm>
            <a:off x="4491038" y="50911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1" name="Line 245"/>
          <p:cNvSpPr>
            <a:spLocks noChangeShapeType="1"/>
          </p:cNvSpPr>
          <p:nvPr/>
        </p:nvSpPr>
        <p:spPr bwMode="auto">
          <a:xfrm>
            <a:off x="38862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2" name="Line 246"/>
          <p:cNvSpPr>
            <a:spLocks noChangeShapeType="1"/>
          </p:cNvSpPr>
          <p:nvPr/>
        </p:nvSpPr>
        <p:spPr bwMode="auto">
          <a:xfrm>
            <a:off x="44958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3" name="Line 247"/>
          <p:cNvSpPr>
            <a:spLocks noChangeShapeType="1"/>
          </p:cNvSpPr>
          <p:nvPr/>
        </p:nvSpPr>
        <p:spPr bwMode="auto">
          <a:xfrm flipH="1">
            <a:off x="3262314" y="62436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4" name="Line 248"/>
          <p:cNvSpPr>
            <a:spLocks noChangeShapeType="1"/>
          </p:cNvSpPr>
          <p:nvPr/>
        </p:nvSpPr>
        <p:spPr bwMode="auto">
          <a:xfrm flipH="1">
            <a:off x="4481514" y="34432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5" name="Line 249"/>
          <p:cNvSpPr>
            <a:spLocks noChangeShapeType="1"/>
          </p:cNvSpPr>
          <p:nvPr/>
        </p:nvSpPr>
        <p:spPr bwMode="auto">
          <a:xfrm flipH="1">
            <a:off x="3257551" y="34290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6" name="Line 250"/>
          <p:cNvSpPr>
            <a:spLocks noChangeShapeType="1"/>
          </p:cNvSpPr>
          <p:nvPr/>
        </p:nvSpPr>
        <p:spPr bwMode="auto">
          <a:xfrm flipH="1">
            <a:off x="3886201" y="45577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7" name="Line 251"/>
          <p:cNvSpPr>
            <a:spLocks noChangeShapeType="1"/>
          </p:cNvSpPr>
          <p:nvPr/>
        </p:nvSpPr>
        <p:spPr bwMode="auto">
          <a:xfrm flipH="1">
            <a:off x="3871914" y="51054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8" name="Line 252"/>
          <p:cNvSpPr>
            <a:spLocks noChangeShapeType="1"/>
          </p:cNvSpPr>
          <p:nvPr/>
        </p:nvSpPr>
        <p:spPr bwMode="auto">
          <a:xfrm flipH="1">
            <a:off x="4495801" y="62341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0" name="Line 254"/>
          <p:cNvSpPr>
            <a:spLocks noChangeShapeType="1"/>
          </p:cNvSpPr>
          <p:nvPr/>
        </p:nvSpPr>
        <p:spPr bwMode="auto">
          <a:xfrm>
            <a:off x="6477000" y="3429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1" name="Line 255"/>
          <p:cNvSpPr>
            <a:spLocks noChangeShapeType="1"/>
          </p:cNvSpPr>
          <p:nvPr/>
        </p:nvSpPr>
        <p:spPr bwMode="auto">
          <a:xfrm>
            <a:off x="7681913" y="34337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2" name="Line 256"/>
          <p:cNvSpPr>
            <a:spLocks noChangeShapeType="1"/>
          </p:cNvSpPr>
          <p:nvPr/>
        </p:nvSpPr>
        <p:spPr bwMode="auto">
          <a:xfrm>
            <a:off x="7072313" y="56769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3" name="Line 257"/>
          <p:cNvSpPr>
            <a:spLocks noChangeShapeType="1"/>
          </p:cNvSpPr>
          <p:nvPr/>
        </p:nvSpPr>
        <p:spPr bwMode="auto">
          <a:xfrm>
            <a:off x="64770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4" name="Line 258"/>
          <p:cNvSpPr>
            <a:spLocks noChangeShapeType="1"/>
          </p:cNvSpPr>
          <p:nvPr/>
        </p:nvSpPr>
        <p:spPr bwMode="auto">
          <a:xfrm>
            <a:off x="83058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5" name="Line 259"/>
          <p:cNvSpPr>
            <a:spLocks noChangeShapeType="1"/>
          </p:cNvSpPr>
          <p:nvPr/>
        </p:nvSpPr>
        <p:spPr bwMode="auto">
          <a:xfrm flipH="1">
            <a:off x="6477000" y="62341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6" name="Line 260"/>
          <p:cNvSpPr>
            <a:spLocks noChangeShapeType="1"/>
          </p:cNvSpPr>
          <p:nvPr/>
        </p:nvSpPr>
        <p:spPr bwMode="auto">
          <a:xfrm>
            <a:off x="7086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7" name="Line 261"/>
          <p:cNvSpPr>
            <a:spLocks noChangeShapeType="1"/>
          </p:cNvSpPr>
          <p:nvPr/>
        </p:nvSpPr>
        <p:spPr bwMode="auto">
          <a:xfrm>
            <a:off x="7677150" y="34575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573" name="Text Box 262"/>
          <p:cNvSpPr txBox="1">
            <a:spLocks noChangeArrowheads="1"/>
          </p:cNvSpPr>
          <p:nvPr/>
        </p:nvSpPr>
        <p:spPr bwMode="auto">
          <a:xfrm>
            <a:off x="1495698" y="1528853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4" name="Text Box 263"/>
          <p:cNvSpPr txBox="1">
            <a:spLocks noChangeArrowheads="1"/>
          </p:cNvSpPr>
          <p:nvPr/>
        </p:nvSpPr>
        <p:spPr bwMode="auto">
          <a:xfrm>
            <a:off x="4114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2575" name="Text Box 264"/>
          <p:cNvSpPr txBox="1">
            <a:spLocks noChangeArrowheads="1"/>
          </p:cNvSpPr>
          <p:nvPr/>
        </p:nvSpPr>
        <p:spPr bwMode="auto">
          <a:xfrm>
            <a:off x="7239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9962" name="Text Box 266"/>
          <p:cNvSpPr txBox="1">
            <a:spLocks noChangeArrowheads="1"/>
          </p:cNvSpPr>
          <p:nvPr/>
        </p:nvSpPr>
        <p:spPr bwMode="auto">
          <a:xfrm rot="20296548">
            <a:off x="6178550" y="2208214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2577" name="Rectangle 170"/>
          <p:cNvSpPr>
            <a:spLocks noChangeArrowheads="1"/>
          </p:cNvSpPr>
          <p:nvPr/>
        </p:nvSpPr>
        <p:spPr bwMode="auto">
          <a:xfrm>
            <a:off x="1014414" y="990599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73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8657 L 0.01277 0.08657 L 0.01277 0.24977 L 0.06316 0.24977 L 0.06316 0.08819 L 0.1125 0.08657 L 0.1125 0.4963 L 0.06211 0.4963 L 0.06107 0.32893 L 0.01081 0.32893 L 0.01081 0.49421 L -0.0375 0.49421 L -0.03645 0.08657 Z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2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299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8704 L 0.01484 0.08519 L 0.01393 0.41667 L 0.06068 0.41667 L 0.05963 0.08889 L 0.10755 0.0926 L 0.10755 0.4963 L -0.03294 0.4963 L -0.03386 0.08704 Z " pathEditMode="relative" rAng="0" ptsTypes="AAAAAAAAA">
                                      <p:cBhvr>
                                        <p:cTn id="65" dur="5000" fill="hold"/>
                                        <p:tgtEl>
                                          <p:spTgt spid="2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29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2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36" grpId="0"/>
      <p:bldP spid="29936" grpId="1"/>
      <p:bldP spid="29962" grpId="0"/>
      <p:bldP spid="29962" grpId="1"/>
      <p:bldP spid="299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3262314" y="2962276"/>
            <a:ext cx="2757487" cy="3286125"/>
            <a:chOff x="1239" y="1770"/>
            <a:chExt cx="1737" cy="2070"/>
          </a:xfrm>
        </p:grpSpPr>
        <p:sp>
          <p:nvSpPr>
            <p:cNvPr id="23636" name="Text Box 148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23637" name="Group 149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23638" name="Line 150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39" name="Line 151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0" name="Text Box 152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23641" name="Line 153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2" name="Line 154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3643" name="Group 155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2364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5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7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8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9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0" name="Rectangle 170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1" name="Line 171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2" name="Line 172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3" name="Line 173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4" name="Line 174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5" name="Line 175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6" name="Line 176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7" name="Line 177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8" name="Line 178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9" name="Line 179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70" name="Line 180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44" name="Line 181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5" name="Line 182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6477000" y="2986088"/>
            <a:ext cx="2743200" cy="3262312"/>
            <a:chOff x="3024" y="1785"/>
            <a:chExt cx="1728" cy="2055"/>
          </a:xfrm>
        </p:grpSpPr>
        <p:grpSp>
          <p:nvGrpSpPr>
            <p:cNvPr id="23600" name="Group 184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23602" name="Line 185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3" name="Line 186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4" name="Line 187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5" name="Text Box 188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23606" name="Line 189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7" name="Text Box 190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23608" name="Group 191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23611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2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3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4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6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7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8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9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0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1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2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3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4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5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6" name="Line 207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7" name="Line 208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8" name="Line 209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9" name="Line 210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0" name="Line 211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1" name="Line 212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2" name="Line 213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3" name="Line 214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4" name="Line 215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5" name="Line 216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09" name="Line 217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10" name="Line 218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601" name="Line 21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3556" name="Text Box 220"/>
          <p:cNvSpPr txBox="1">
            <a:spLocks noChangeArrowheads="1"/>
          </p:cNvSpPr>
          <p:nvPr/>
        </p:nvSpPr>
        <p:spPr bwMode="auto">
          <a:xfrm>
            <a:off x="3128964" y="32575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7" name="Text Box 221"/>
          <p:cNvSpPr txBox="1">
            <a:spLocks noChangeArrowheads="1"/>
          </p:cNvSpPr>
          <p:nvPr/>
        </p:nvSpPr>
        <p:spPr bwMode="auto">
          <a:xfrm>
            <a:off x="3733800" y="32623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8" name="Text Box 222"/>
          <p:cNvSpPr txBox="1">
            <a:spLocks noChangeArrowheads="1"/>
          </p:cNvSpPr>
          <p:nvPr/>
        </p:nvSpPr>
        <p:spPr bwMode="auto">
          <a:xfrm>
            <a:off x="3733800" y="43910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9" name="Text Box 223"/>
          <p:cNvSpPr txBox="1">
            <a:spLocks noChangeArrowheads="1"/>
          </p:cNvSpPr>
          <p:nvPr/>
        </p:nvSpPr>
        <p:spPr bwMode="auto">
          <a:xfrm>
            <a:off x="4348164" y="43719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0" name="Text Box 224"/>
          <p:cNvSpPr txBox="1">
            <a:spLocks noChangeArrowheads="1"/>
          </p:cNvSpPr>
          <p:nvPr/>
        </p:nvSpPr>
        <p:spPr bwMode="auto">
          <a:xfrm>
            <a:off x="4348164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1" name="Text Box 225"/>
          <p:cNvSpPr txBox="1">
            <a:spLocks noChangeArrowheads="1"/>
          </p:cNvSpPr>
          <p:nvPr/>
        </p:nvSpPr>
        <p:spPr bwMode="auto">
          <a:xfrm>
            <a:off x="4933950" y="32766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2" name="Text Box 226"/>
          <p:cNvSpPr txBox="1">
            <a:spLocks noChangeArrowheads="1"/>
          </p:cNvSpPr>
          <p:nvPr/>
        </p:nvSpPr>
        <p:spPr bwMode="auto">
          <a:xfrm>
            <a:off x="4957764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3" name="Text Box 227"/>
          <p:cNvSpPr txBox="1">
            <a:spLocks noChangeArrowheads="1"/>
          </p:cNvSpPr>
          <p:nvPr/>
        </p:nvSpPr>
        <p:spPr bwMode="auto">
          <a:xfrm>
            <a:off x="3138489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4" name="Text Box 228"/>
          <p:cNvSpPr txBox="1">
            <a:spLocks noChangeArrowheads="1"/>
          </p:cNvSpPr>
          <p:nvPr/>
        </p:nvSpPr>
        <p:spPr bwMode="auto">
          <a:xfrm>
            <a:off x="3743325" y="49339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5" name="Text Box 229"/>
          <p:cNvSpPr txBox="1">
            <a:spLocks noChangeArrowheads="1"/>
          </p:cNvSpPr>
          <p:nvPr/>
        </p:nvSpPr>
        <p:spPr bwMode="auto">
          <a:xfrm>
            <a:off x="4343400" y="49196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6" name="Text Box 230"/>
          <p:cNvSpPr txBox="1">
            <a:spLocks noChangeArrowheads="1"/>
          </p:cNvSpPr>
          <p:nvPr/>
        </p:nvSpPr>
        <p:spPr bwMode="auto">
          <a:xfrm>
            <a:off x="4362450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7" name="Text Box 231"/>
          <p:cNvSpPr txBox="1">
            <a:spLocks noChangeArrowheads="1"/>
          </p:cNvSpPr>
          <p:nvPr/>
        </p:nvSpPr>
        <p:spPr bwMode="auto">
          <a:xfrm>
            <a:off x="3743325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8" name="Text Box 232"/>
          <p:cNvSpPr txBox="1">
            <a:spLocks noChangeArrowheads="1"/>
          </p:cNvSpPr>
          <p:nvPr/>
        </p:nvSpPr>
        <p:spPr bwMode="auto">
          <a:xfrm>
            <a:off x="6315075" y="6072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9" name="Text Box 233"/>
          <p:cNvSpPr txBox="1">
            <a:spLocks noChangeArrowheads="1"/>
          </p:cNvSpPr>
          <p:nvPr/>
        </p:nvSpPr>
        <p:spPr bwMode="auto">
          <a:xfrm>
            <a:off x="8158164" y="32670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0" name="Text Box 234"/>
          <p:cNvSpPr txBox="1">
            <a:spLocks noChangeArrowheads="1"/>
          </p:cNvSpPr>
          <p:nvPr/>
        </p:nvSpPr>
        <p:spPr bwMode="auto">
          <a:xfrm>
            <a:off x="7534275" y="5519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1" name="Text Box 235"/>
          <p:cNvSpPr txBox="1">
            <a:spLocks noChangeArrowheads="1"/>
          </p:cNvSpPr>
          <p:nvPr/>
        </p:nvSpPr>
        <p:spPr bwMode="auto">
          <a:xfrm>
            <a:off x="6929439" y="5519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2" name="Text Box 236"/>
          <p:cNvSpPr txBox="1">
            <a:spLocks noChangeArrowheads="1"/>
          </p:cNvSpPr>
          <p:nvPr/>
        </p:nvSpPr>
        <p:spPr bwMode="auto">
          <a:xfrm>
            <a:off x="8162925" y="60817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3" name="Text Box 237"/>
          <p:cNvSpPr txBox="1">
            <a:spLocks noChangeArrowheads="1"/>
          </p:cNvSpPr>
          <p:nvPr/>
        </p:nvSpPr>
        <p:spPr bwMode="auto">
          <a:xfrm>
            <a:off x="753427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4" name="Text Box 238"/>
          <p:cNvSpPr txBox="1">
            <a:spLocks noChangeArrowheads="1"/>
          </p:cNvSpPr>
          <p:nvPr/>
        </p:nvSpPr>
        <p:spPr bwMode="auto">
          <a:xfrm>
            <a:off x="6929439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5" name="Text Box 239"/>
          <p:cNvSpPr txBox="1">
            <a:spLocks noChangeArrowheads="1"/>
          </p:cNvSpPr>
          <p:nvPr/>
        </p:nvSpPr>
        <p:spPr bwMode="auto">
          <a:xfrm>
            <a:off x="6319839" y="3252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6" name="Line 241"/>
          <p:cNvSpPr>
            <a:spLocks noChangeShapeType="1"/>
          </p:cNvSpPr>
          <p:nvPr/>
        </p:nvSpPr>
        <p:spPr bwMode="auto">
          <a:xfrm>
            <a:off x="32766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7" name="Line 242"/>
          <p:cNvSpPr>
            <a:spLocks noChangeShapeType="1"/>
          </p:cNvSpPr>
          <p:nvPr/>
        </p:nvSpPr>
        <p:spPr bwMode="auto">
          <a:xfrm>
            <a:off x="51054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8" name="Line 243"/>
          <p:cNvSpPr>
            <a:spLocks noChangeShapeType="1"/>
          </p:cNvSpPr>
          <p:nvPr/>
        </p:nvSpPr>
        <p:spPr bwMode="auto">
          <a:xfrm>
            <a:off x="3886200" y="51101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9" name="Line 244"/>
          <p:cNvSpPr>
            <a:spLocks noChangeShapeType="1"/>
          </p:cNvSpPr>
          <p:nvPr/>
        </p:nvSpPr>
        <p:spPr bwMode="auto">
          <a:xfrm>
            <a:off x="4491038" y="50911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0" name="Line 245"/>
          <p:cNvSpPr>
            <a:spLocks noChangeShapeType="1"/>
          </p:cNvSpPr>
          <p:nvPr/>
        </p:nvSpPr>
        <p:spPr bwMode="auto">
          <a:xfrm>
            <a:off x="38862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1" name="Line 246"/>
          <p:cNvSpPr>
            <a:spLocks noChangeShapeType="1"/>
          </p:cNvSpPr>
          <p:nvPr/>
        </p:nvSpPr>
        <p:spPr bwMode="auto">
          <a:xfrm>
            <a:off x="44958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2" name="Line 247"/>
          <p:cNvSpPr>
            <a:spLocks noChangeShapeType="1"/>
          </p:cNvSpPr>
          <p:nvPr/>
        </p:nvSpPr>
        <p:spPr bwMode="auto">
          <a:xfrm flipH="1">
            <a:off x="3262314" y="62436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3" name="Line 248"/>
          <p:cNvSpPr>
            <a:spLocks noChangeShapeType="1"/>
          </p:cNvSpPr>
          <p:nvPr/>
        </p:nvSpPr>
        <p:spPr bwMode="auto">
          <a:xfrm flipH="1">
            <a:off x="4481514" y="34432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4" name="Line 249"/>
          <p:cNvSpPr>
            <a:spLocks noChangeShapeType="1"/>
          </p:cNvSpPr>
          <p:nvPr/>
        </p:nvSpPr>
        <p:spPr bwMode="auto">
          <a:xfrm flipH="1">
            <a:off x="3257551" y="34290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5" name="Line 250"/>
          <p:cNvSpPr>
            <a:spLocks noChangeShapeType="1"/>
          </p:cNvSpPr>
          <p:nvPr/>
        </p:nvSpPr>
        <p:spPr bwMode="auto">
          <a:xfrm flipH="1">
            <a:off x="3886201" y="45577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6" name="Line 251"/>
          <p:cNvSpPr>
            <a:spLocks noChangeShapeType="1"/>
          </p:cNvSpPr>
          <p:nvPr/>
        </p:nvSpPr>
        <p:spPr bwMode="auto">
          <a:xfrm flipH="1">
            <a:off x="3871914" y="51054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7" name="Line 252"/>
          <p:cNvSpPr>
            <a:spLocks noChangeShapeType="1"/>
          </p:cNvSpPr>
          <p:nvPr/>
        </p:nvSpPr>
        <p:spPr bwMode="auto">
          <a:xfrm flipH="1">
            <a:off x="4495801" y="62341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8" name="Line 254"/>
          <p:cNvSpPr>
            <a:spLocks noChangeShapeType="1"/>
          </p:cNvSpPr>
          <p:nvPr/>
        </p:nvSpPr>
        <p:spPr bwMode="auto">
          <a:xfrm>
            <a:off x="6477000" y="3429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9" name="Line 255"/>
          <p:cNvSpPr>
            <a:spLocks noChangeShapeType="1"/>
          </p:cNvSpPr>
          <p:nvPr/>
        </p:nvSpPr>
        <p:spPr bwMode="auto">
          <a:xfrm>
            <a:off x="7681913" y="34337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0" name="Line 256"/>
          <p:cNvSpPr>
            <a:spLocks noChangeShapeType="1"/>
          </p:cNvSpPr>
          <p:nvPr/>
        </p:nvSpPr>
        <p:spPr bwMode="auto">
          <a:xfrm>
            <a:off x="7072313" y="56769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1" name="Line 257"/>
          <p:cNvSpPr>
            <a:spLocks noChangeShapeType="1"/>
          </p:cNvSpPr>
          <p:nvPr/>
        </p:nvSpPr>
        <p:spPr bwMode="auto">
          <a:xfrm>
            <a:off x="64770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2" name="Line 258"/>
          <p:cNvSpPr>
            <a:spLocks noChangeShapeType="1"/>
          </p:cNvSpPr>
          <p:nvPr/>
        </p:nvSpPr>
        <p:spPr bwMode="auto">
          <a:xfrm>
            <a:off x="83058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3" name="Line 259"/>
          <p:cNvSpPr>
            <a:spLocks noChangeShapeType="1"/>
          </p:cNvSpPr>
          <p:nvPr/>
        </p:nvSpPr>
        <p:spPr bwMode="auto">
          <a:xfrm flipH="1">
            <a:off x="6477000" y="62341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4" name="Line 260"/>
          <p:cNvSpPr>
            <a:spLocks noChangeShapeType="1"/>
          </p:cNvSpPr>
          <p:nvPr/>
        </p:nvSpPr>
        <p:spPr bwMode="auto">
          <a:xfrm>
            <a:off x="7086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5" name="Line 261"/>
          <p:cNvSpPr>
            <a:spLocks noChangeShapeType="1"/>
          </p:cNvSpPr>
          <p:nvPr/>
        </p:nvSpPr>
        <p:spPr bwMode="auto">
          <a:xfrm>
            <a:off x="7677150" y="34575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6" name="Text Box 263"/>
          <p:cNvSpPr txBox="1">
            <a:spLocks noChangeArrowheads="1"/>
          </p:cNvSpPr>
          <p:nvPr/>
        </p:nvSpPr>
        <p:spPr bwMode="auto">
          <a:xfrm>
            <a:off x="4114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3597" name="Text Box 264"/>
          <p:cNvSpPr txBox="1">
            <a:spLocks noChangeArrowheads="1"/>
          </p:cNvSpPr>
          <p:nvPr/>
        </p:nvSpPr>
        <p:spPr bwMode="auto">
          <a:xfrm>
            <a:off x="7239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3598" name="Rectangle 170"/>
          <p:cNvSpPr>
            <a:spLocks noChangeArrowheads="1"/>
          </p:cNvSpPr>
          <p:nvPr/>
        </p:nvSpPr>
        <p:spPr bwMode="auto">
          <a:xfrm>
            <a:off x="1007269" y="1139031"/>
            <a:ext cx="4226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9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196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0"/>
          <p:cNvSpPr txBox="1">
            <a:spLocks noChangeArrowheads="1"/>
          </p:cNvSpPr>
          <p:nvPr/>
        </p:nvSpPr>
        <p:spPr bwMode="auto">
          <a:xfrm rot="5400000">
            <a:off x="5900738" y="237648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4579" name="Group 203"/>
          <p:cNvGrpSpPr>
            <a:grpSpLocks/>
          </p:cNvGrpSpPr>
          <p:nvPr/>
        </p:nvGrpSpPr>
        <p:grpSpPr bwMode="auto">
          <a:xfrm>
            <a:off x="5819776" y="2605088"/>
            <a:ext cx="919163" cy="3733800"/>
            <a:chOff x="2706" y="1641"/>
            <a:chExt cx="579" cy="2352"/>
          </a:xfrm>
        </p:grpSpPr>
        <p:grpSp>
          <p:nvGrpSpPr>
            <p:cNvPr id="24584" name="Group 38"/>
            <p:cNvGrpSpPr>
              <a:grpSpLocks/>
            </p:cNvGrpSpPr>
            <p:nvPr/>
          </p:nvGrpSpPr>
          <p:grpSpPr bwMode="auto">
            <a:xfrm>
              <a:off x="3090" y="1764"/>
              <a:ext cx="192" cy="890"/>
              <a:chOff x="1968" y="1275"/>
              <a:chExt cx="192" cy="1024"/>
            </a:xfrm>
          </p:grpSpPr>
          <p:grpSp>
            <p:nvGrpSpPr>
              <p:cNvPr id="24612" name="Group 20"/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4619" name="Rectangle 7"/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0" name="Rectangle 8"/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13" name="Line 25"/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4" name="Line 26"/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5" name="Line 27"/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6" name="Line 28"/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7" name="Line 29"/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8" name="Line 30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85" name="Group 37"/>
            <p:cNvGrpSpPr>
              <a:grpSpLocks/>
            </p:cNvGrpSpPr>
            <p:nvPr/>
          </p:nvGrpSpPr>
          <p:grpSpPr bwMode="auto">
            <a:xfrm>
              <a:off x="3093" y="3040"/>
              <a:ext cx="189" cy="809"/>
              <a:chOff x="1968" y="2813"/>
              <a:chExt cx="192" cy="1024"/>
            </a:xfrm>
          </p:grpSpPr>
          <p:grpSp>
            <p:nvGrpSpPr>
              <p:cNvPr id="24603" name="Group 21"/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4610" name="Rectangle 5"/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11" name="Rectangle 6"/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04" name="Line 31"/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5" name="Line 32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6" name="Line 33"/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7" name="Line 34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8" name="Line 35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9" name="Line 36"/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86" name="Group 51"/>
            <p:cNvGrpSpPr>
              <a:grpSpLocks/>
            </p:cNvGrpSpPr>
            <p:nvPr/>
          </p:nvGrpSpPr>
          <p:grpSpPr bwMode="auto">
            <a:xfrm>
              <a:off x="2706" y="1761"/>
              <a:ext cx="579" cy="2088"/>
              <a:chOff x="1248" y="1272"/>
              <a:chExt cx="579" cy="2568"/>
            </a:xfrm>
          </p:grpSpPr>
          <p:sp>
            <p:nvSpPr>
              <p:cNvPr id="24588" name="Line 52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4589" name="Group 53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4590" name="Rectangle 54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1" name="Rectangle 55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2" name="Rectangle 56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3" name="Rectangle 57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4" name="Rectangle 58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6" name="Line 60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7" name="Line 61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8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0" name="Line 64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587" name="Line 109"/>
            <p:cNvSpPr>
              <a:spLocks noChangeShapeType="1"/>
            </p:cNvSpPr>
            <p:nvPr/>
          </p:nvSpPr>
          <p:spPr bwMode="auto">
            <a:xfrm>
              <a:off x="3282" y="1641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4580" name="Text Box 171"/>
          <p:cNvSpPr txBox="1">
            <a:spLocks noChangeArrowheads="1"/>
          </p:cNvSpPr>
          <p:nvPr/>
        </p:nvSpPr>
        <p:spPr bwMode="auto">
          <a:xfrm>
            <a:off x="5972175" y="6186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4582" name="Rectangle 170"/>
          <p:cNvSpPr>
            <a:spLocks noChangeArrowheads="1"/>
          </p:cNvSpPr>
          <p:nvPr/>
        </p:nvSpPr>
        <p:spPr bwMode="auto">
          <a:xfrm>
            <a:off x="498566" y="1537945"/>
            <a:ext cx="3925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Rectangle 37"/>
          <p:cNvSpPr txBox="1">
            <a:spLocks noChangeArrowheads="1"/>
          </p:cNvSpPr>
          <p:nvPr/>
        </p:nvSpPr>
        <p:spPr bwMode="auto">
          <a:xfrm>
            <a:off x="1135447" y="2190594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72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9|6.6|3.7|2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498</Words>
  <Application>Microsoft Office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.VnTime</vt:lpstr>
      <vt:lpstr>Arial</vt:lpstr>
      <vt:lpstr>Cambria</vt:lpstr>
      <vt:lpstr>Perpetua</vt:lpstr>
      <vt:lpstr>Times New Roman</vt:lpstr>
      <vt:lpstr>Trebuchet MS</vt:lpstr>
      <vt:lpstr>VNI-Times</vt:lpstr>
      <vt:lpstr>Wingdings</vt:lpstr>
      <vt:lpstr>Wingdings 2</vt:lpstr>
      <vt:lpstr>Wingdings 3</vt:lpstr>
      <vt:lpstr>Facet</vt:lpstr>
      <vt:lpstr>PowerPoint Presentation</vt:lpstr>
      <vt:lpstr>PowerPoint Presentation</vt:lpstr>
      <vt:lpstr>HOẠT ĐỘNG 1:Quan sát và nhận xét</vt:lpstr>
      <vt:lpstr>HOẠT ĐỘNG 1:Quan sát và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duphong</cp:lastModifiedBy>
  <cp:revision>5</cp:revision>
  <dcterms:created xsi:type="dcterms:W3CDTF">2021-11-13T12:42:45Z</dcterms:created>
  <dcterms:modified xsi:type="dcterms:W3CDTF">2021-12-03T02:13:49Z</dcterms:modified>
</cp:coreProperties>
</file>