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10"/>
  </p:notesMasterIdLst>
  <p:sldIdLst>
    <p:sldId id="267" r:id="rId2"/>
    <p:sldId id="273" r:id="rId3"/>
    <p:sldId id="274" r:id="rId4"/>
    <p:sldId id="275" r:id="rId5"/>
    <p:sldId id="262" r:id="rId6"/>
    <p:sldId id="308" r:id="rId7"/>
    <p:sldId id="300" r:id="rId8"/>
    <p:sldId id="309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>
      <p:ext uri="{19B8F6BF-5375-455C-9EA6-DF929625EA0E}">
        <p15:presenceInfo xmlns:p15="http://schemas.microsoft.com/office/powerpoint/2012/main" userId="MONG T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00"/>
    <a:srgbClr val="404040"/>
    <a:srgbClr val="FA4824"/>
    <a:srgbClr val="FF7707"/>
    <a:srgbClr val="FFFF99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96374" autoAdjust="0"/>
  </p:normalViewPr>
  <p:slideViewPr>
    <p:cSldViewPr snapToGrid="0">
      <p:cViewPr varScale="1">
        <p:scale>
          <a:sx n="69" d="100"/>
          <a:sy n="69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0BC7C-4361-4E2F-A558-D917CEF86FAE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BEFB0-38E9-4D6E-BDCC-91CA06452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96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3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1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8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2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58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1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063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4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0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374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5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35" r:id="rId7"/>
    <p:sldLayoutId id="2147483836" r:id="rId8"/>
    <p:sldLayoutId id="2147483841" r:id="rId9"/>
    <p:sldLayoutId id="214748384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CB2D8-8CEA-4B4A-AE31-C621F55557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23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b="1" dirty="0">
                <a:solidFill>
                  <a:srgbClr val="23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290B9B-78D3-47BF-8F38-E7F0A7E75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455" y="3541697"/>
            <a:ext cx="9282545" cy="1260907"/>
          </a:xfrm>
        </p:spPr>
        <p:txBody>
          <a:bodyPr>
            <a:norm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64: in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–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it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8727371" y="49694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299916" y="62896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310" y="1072350"/>
            <a:ext cx="5181598" cy="28080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37585" y="3957135"/>
            <a:ext cx="34393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+mj-lt"/>
                <a:cs typeface="Arial" panose="020B0604020202020204" pitchFamily="34" charset="0"/>
              </a:rPr>
              <a:t>đèn</a:t>
            </a:r>
            <a:r>
              <a:rPr lang="en-US" sz="6600" dirty="0">
                <a:latin typeface="+mj-lt"/>
                <a:cs typeface="Arial" panose="020B0604020202020204" pitchFamily="34" charset="0"/>
              </a:rPr>
              <a:t> pin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72052" y="3957135"/>
            <a:ext cx="903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in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15536" y="3533712"/>
            <a:ext cx="1362350" cy="9486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en-US" sz="600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482616" y="3533713"/>
            <a:ext cx="1358850" cy="9486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en-US" sz="600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429928" y="2476396"/>
            <a:ext cx="1895915" cy="990108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en-US" sz="6000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17960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74557" y="4748032"/>
            <a:ext cx="34393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quả mít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00250" y="3519601"/>
            <a:ext cx="1362350" cy="9486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en-US" sz="600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367330" y="3519602"/>
            <a:ext cx="1358850" cy="9486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en-US" sz="600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314642" y="2462285"/>
            <a:ext cx="1895915" cy="990108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en-US" sz="6000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067" y="981098"/>
            <a:ext cx="2936305" cy="337099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043160" y="4748032"/>
            <a:ext cx="538652" cy="1107996"/>
            <a:chOff x="4759960" y="4283575"/>
            <a:chExt cx="538652" cy="110799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15731" t="3448" r="44943" b="-1"/>
            <a:stretch/>
          </p:blipFill>
          <p:spPr>
            <a:xfrm>
              <a:off x="4759960" y="4698204"/>
              <a:ext cx="167640" cy="5364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827008" y="4283575"/>
              <a:ext cx="471604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600">
                  <a:solidFill>
                    <a:srgbClr val="FA4824"/>
                  </a:solidFill>
                  <a:cs typeface="Arial" panose="020B0604020202020204" pitchFamily="34" charset="0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496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51849" y="4392843"/>
            <a:ext cx="34393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+mj-lt"/>
                <a:cs typeface="Arial" panose="020B0604020202020204" pitchFamily="34" charset="0"/>
              </a:rPr>
              <a:t>đèn</a:t>
            </a:r>
            <a:r>
              <a:rPr lang="en-US" sz="6600" dirty="0">
                <a:latin typeface="+mj-lt"/>
                <a:cs typeface="Arial" panose="020B0604020202020204" pitchFamily="34" charset="0"/>
              </a:rPr>
              <a:t> pin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86316" y="4392843"/>
            <a:ext cx="903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in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53086" y="4392843"/>
            <a:ext cx="3554509" cy="1107996"/>
            <a:chOff x="5369726" y="5876191"/>
            <a:chExt cx="3554509" cy="1107996"/>
          </a:xfrm>
        </p:grpSpPr>
        <p:sp>
          <p:nvSpPr>
            <p:cNvPr id="4" name="TextBox 3"/>
            <p:cNvSpPr txBox="1"/>
            <p:nvPr/>
          </p:nvSpPr>
          <p:spPr>
            <a:xfrm>
              <a:off x="5369726" y="5876191"/>
              <a:ext cx="343932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err="1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quả</a:t>
              </a:r>
              <a:r>
                <a:rPr lang="en-US" sz="66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6600" dirty="0" err="1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mít</a:t>
              </a:r>
              <a:endParaRPr lang="en-US" sz="66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8112760" y="5876191"/>
              <a:ext cx="811475" cy="1107996"/>
              <a:chOff x="8112760" y="5876191"/>
              <a:chExt cx="811475" cy="1107996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8206740" y="5876191"/>
                <a:ext cx="7174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>
                    <a:solidFill>
                      <a:srgbClr val="FA4824"/>
                    </a:solidFill>
                    <a:latin typeface="+mj-lt"/>
                    <a:cs typeface="Arial" panose="020B0604020202020204" pitchFamily="34" charset="0"/>
                  </a:rPr>
                  <a:t>t</a:t>
                </a:r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/>
              <a:srcRect l="15731" t="3448" r="44943" b="-1"/>
              <a:stretch/>
            </p:blipFill>
            <p:spPr>
              <a:xfrm>
                <a:off x="8112760" y="6296930"/>
                <a:ext cx="167640" cy="536448"/>
              </a:xfrm>
              <a:prstGeom prst="rect">
                <a:avLst/>
              </a:prstGeom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2593677" y="1359357"/>
            <a:ext cx="34393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+mj-lt"/>
                <a:cs typeface="Arial" panose="020B0604020202020204" pitchFamily="34" charset="0"/>
              </a:rPr>
              <a:t>in</a:t>
            </a:r>
            <a:endParaRPr lang="en-US" sz="6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76458" y="1359357"/>
            <a:ext cx="34393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it</a:t>
            </a:r>
            <a:endParaRPr lang="en-US" sz="66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1269" descr="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15" y="3046950"/>
            <a:ext cx="3726967" cy="1829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4199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921" y="963218"/>
            <a:ext cx="4840542" cy="23435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35220" y="1949200"/>
            <a:ext cx="3092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Thư</a:t>
            </a:r>
            <a:r>
              <a:rPr lang="en-US" sz="5400" dirty="0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giãn</a:t>
            </a:r>
            <a:endParaRPr lang="en-US" sz="5400" dirty="0">
              <a:solidFill>
                <a:srgbClr val="FA4824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78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8929E0-5C76-408A-B68B-17D3E2FA693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9" y="-742122"/>
            <a:ext cx="12019722" cy="66923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D981D4-884D-4210-9451-9A57D47D8FE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83" y="4311374"/>
            <a:ext cx="3598493" cy="25466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56456B-BA73-44C6-BAC9-1A59A12027B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26" y="4311374"/>
            <a:ext cx="3598493" cy="254662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44C0F1A-D0D2-4EA1-8C48-E5DE4454E26C}"/>
              </a:ext>
            </a:extLst>
          </p:cNvPr>
          <p:cNvGrpSpPr/>
          <p:nvPr/>
        </p:nvGrpSpPr>
        <p:grpSpPr>
          <a:xfrm>
            <a:off x="781050" y="1269178"/>
            <a:ext cx="1511576" cy="1573413"/>
            <a:chOff x="781050" y="1269178"/>
            <a:chExt cx="1511576" cy="157341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58A52AA-DD81-4A5F-BC06-2F2709645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050" y="1269178"/>
              <a:ext cx="1511576" cy="157341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BF4B9A-CD6E-44F0-91BF-962756FA7487}"/>
                </a:ext>
              </a:extLst>
            </p:cNvPr>
            <p:cNvSpPr txBox="1"/>
            <p:nvPr/>
          </p:nvSpPr>
          <p:spPr>
            <a:xfrm>
              <a:off x="872456" y="1865525"/>
              <a:ext cx="13119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 smtClean="0">
                  <a:solidFill>
                    <a:schemeClr val="bg1"/>
                  </a:solidFill>
                  <a:latin typeface=".VnAvant" panose="020B7200000000000000" pitchFamily="34" charset="0"/>
                </a:rPr>
                <a:t>n</a:t>
              </a:r>
              <a:r>
                <a:rPr lang="en-US" sz="4000" b="1" dirty="0" err="1" smtClean="0">
                  <a:solidFill>
                    <a:schemeClr val="bg1"/>
                  </a:solidFill>
                  <a:latin typeface=".VnAvant" panose="020B7200000000000000" pitchFamily="34" charset="0"/>
                </a:rPr>
                <a:t>Ýn</a:t>
              </a:r>
              <a:endParaRPr lang="vi-VN" sz="4000" b="1" dirty="0">
                <a:solidFill>
                  <a:schemeClr val="bg1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31D2F0-DA2C-4091-82A0-A2B424CCBA84}"/>
              </a:ext>
            </a:extLst>
          </p:cNvPr>
          <p:cNvGrpSpPr/>
          <p:nvPr/>
        </p:nvGrpSpPr>
        <p:grpSpPr>
          <a:xfrm>
            <a:off x="2668658" y="739150"/>
            <a:ext cx="1511576" cy="1573413"/>
            <a:chOff x="2452480" y="1078819"/>
            <a:chExt cx="1511576" cy="157341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9DBCA57-805D-4310-AB60-AFBB09975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480" y="1078819"/>
              <a:ext cx="1511576" cy="157341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88C9BD-2E6B-416C-8E73-CE8791B43E8D}"/>
                </a:ext>
              </a:extLst>
            </p:cNvPr>
            <p:cNvSpPr txBox="1"/>
            <p:nvPr/>
          </p:nvSpPr>
          <p:spPr>
            <a:xfrm>
              <a:off x="2625586" y="1667636"/>
              <a:ext cx="13119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.VnAvant" panose="020B7200000000000000" pitchFamily="34" charset="0"/>
                </a:rPr>
                <a:t>tin</a:t>
              </a:r>
              <a:endParaRPr lang="vi-VN" sz="4000" b="1" dirty="0">
                <a:solidFill>
                  <a:schemeClr val="bg1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07F0EC-7A90-458D-BF64-46280175B007}"/>
              </a:ext>
            </a:extLst>
          </p:cNvPr>
          <p:cNvGrpSpPr/>
          <p:nvPr/>
        </p:nvGrpSpPr>
        <p:grpSpPr>
          <a:xfrm>
            <a:off x="4584424" y="583097"/>
            <a:ext cx="1511576" cy="1573413"/>
            <a:chOff x="4584424" y="583097"/>
            <a:chExt cx="1511576" cy="157341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313E753-BC8B-48F8-8C8C-71B16A2DB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4424" y="583097"/>
              <a:ext cx="1511576" cy="157341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C861D3-5C27-4B3E-9236-ADAD5AB3E2AB}"/>
                </a:ext>
              </a:extLst>
            </p:cNvPr>
            <p:cNvSpPr txBox="1"/>
            <p:nvPr/>
          </p:nvSpPr>
          <p:spPr>
            <a:xfrm>
              <a:off x="4784034" y="1171914"/>
              <a:ext cx="13119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.VnAvant" panose="020B7200000000000000" pitchFamily="34" charset="0"/>
                </a:rPr>
                <a:t>n</a:t>
              </a:r>
              <a:r>
                <a:rPr lang="en-US" sz="4000" b="1" dirty="0" err="1" smtClean="0">
                  <a:solidFill>
                    <a:schemeClr val="bg1"/>
                  </a:solidFill>
                  <a:latin typeface=".VnAvant" panose="020B7200000000000000" pitchFamily="34" charset="0"/>
                </a:rPr>
                <a:t>h×n</a:t>
              </a:r>
              <a:endParaRPr lang="vi-VN" sz="4000" b="1" dirty="0">
                <a:solidFill>
                  <a:schemeClr val="bg1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3FC498-FFE6-48B0-81C1-B080309A190D}"/>
              </a:ext>
            </a:extLst>
          </p:cNvPr>
          <p:cNvGrpSpPr/>
          <p:nvPr/>
        </p:nvGrpSpPr>
        <p:grpSpPr>
          <a:xfrm>
            <a:off x="6423991" y="583097"/>
            <a:ext cx="1511576" cy="1573413"/>
            <a:chOff x="6423991" y="583097"/>
            <a:chExt cx="1511576" cy="15734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92DE3E0-DBF5-409B-B718-08D3E45B0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3991" y="583097"/>
              <a:ext cx="1511576" cy="157341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CD56C8-A5A1-42AF-A47D-18C6F62783EC}"/>
                </a:ext>
              </a:extLst>
            </p:cNvPr>
            <p:cNvSpPr txBox="1"/>
            <p:nvPr/>
          </p:nvSpPr>
          <p:spPr>
            <a:xfrm>
              <a:off x="6623601" y="1171914"/>
              <a:ext cx="13119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chemeClr val="bg1"/>
                  </a:solidFill>
                  <a:latin typeface=".VnAvant" panose="020B7200000000000000" pitchFamily="34" charset="0"/>
                </a:rPr>
                <a:t>thÞt</a:t>
              </a:r>
              <a:endParaRPr lang="vi-VN" sz="4000" b="1" dirty="0">
                <a:solidFill>
                  <a:schemeClr val="bg1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0853FD6-31A4-46AA-9661-C6BF95BDCBBC}"/>
              </a:ext>
            </a:extLst>
          </p:cNvPr>
          <p:cNvGrpSpPr/>
          <p:nvPr/>
        </p:nvGrpSpPr>
        <p:grpSpPr>
          <a:xfrm>
            <a:off x="8122756" y="880930"/>
            <a:ext cx="1639957" cy="1573413"/>
            <a:chOff x="8122756" y="880930"/>
            <a:chExt cx="1639957" cy="15734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2A64DD-07FB-4BCD-A510-00929CFF3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7946" y="880930"/>
              <a:ext cx="1511576" cy="157341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2424057-0641-4206-9019-0718B14F3C85}"/>
                </a:ext>
              </a:extLst>
            </p:cNvPr>
            <p:cNvSpPr txBox="1"/>
            <p:nvPr/>
          </p:nvSpPr>
          <p:spPr>
            <a:xfrm>
              <a:off x="8122756" y="1465323"/>
              <a:ext cx="16399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chemeClr val="bg1"/>
                  </a:solidFill>
                  <a:latin typeface=".VnAvant" panose="020B7200000000000000" pitchFamily="34" charset="0"/>
                </a:rPr>
                <a:t>vÞt</a:t>
              </a:r>
              <a:endParaRPr lang="vi-VN" sz="4000" b="1" dirty="0">
                <a:solidFill>
                  <a:schemeClr val="bg1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2B1415D-9AEF-4C78-B951-44B0412CB2B0}"/>
              </a:ext>
            </a:extLst>
          </p:cNvPr>
          <p:cNvGrpSpPr/>
          <p:nvPr/>
        </p:nvGrpSpPr>
        <p:grpSpPr>
          <a:xfrm>
            <a:off x="9785904" y="1588816"/>
            <a:ext cx="1581150" cy="1573413"/>
            <a:chOff x="9785904" y="1588816"/>
            <a:chExt cx="1581150" cy="157341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D14CF05-DF45-404E-990C-DA85A63CB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904" y="1588816"/>
              <a:ext cx="1511576" cy="157341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5D64730-D105-42CD-9CE9-A084C33BA7C7}"/>
                </a:ext>
              </a:extLst>
            </p:cNvPr>
            <p:cNvSpPr txBox="1"/>
            <p:nvPr/>
          </p:nvSpPr>
          <p:spPr>
            <a:xfrm>
              <a:off x="9855478" y="2156510"/>
              <a:ext cx="15115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chemeClr val="bg1"/>
                  </a:solidFill>
                  <a:latin typeface=".VnAvant" panose="020B7200000000000000" pitchFamily="34" charset="0"/>
                </a:rPr>
                <a:t>chÝn</a:t>
              </a:r>
              <a:endParaRPr lang="vi-VN" sz="4000" b="1" dirty="0">
                <a:solidFill>
                  <a:schemeClr val="bg1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1811639" y="5792733"/>
            <a:ext cx="1261780" cy="990108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en-US" sz="6000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in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243308" y="5809115"/>
            <a:ext cx="1247862" cy="990108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en-US" sz="6000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it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6140" y="32027"/>
            <a:ext cx="8141806" cy="44694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en-US" sz="2800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altLang="en-US" sz="2800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Hái</a:t>
            </a:r>
            <a:r>
              <a:rPr lang="en-US" altLang="en-US" sz="28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quả</a:t>
            </a:r>
            <a:r>
              <a:rPr lang="en-US" altLang="en-US" sz="28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trên</a:t>
            </a:r>
            <a:r>
              <a:rPr lang="en-US" altLang="en-US" sz="28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cây</a:t>
            </a:r>
            <a:r>
              <a:rPr lang="en-US" altLang="en-US" sz="28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altLang="en-US" sz="2800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xếp</a:t>
            </a:r>
            <a:r>
              <a:rPr lang="en-US" altLang="en-US" sz="28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vào</a:t>
            </a:r>
            <a:r>
              <a:rPr lang="en-US" altLang="en-US" sz="28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hai</a:t>
            </a:r>
            <a:r>
              <a:rPr lang="en-US" altLang="en-US" sz="28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rổ</a:t>
            </a:r>
            <a:r>
              <a:rPr lang="en-US" altLang="en-US" sz="28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cho</a:t>
            </a:r>
            <a:r>
              <a:rPr lang="en-US" altLang="en-US" sz="28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đúng</a:t>
            </a:r>
            <a:endParaRPr lang="en-US" altLang="en-US" sz="2800" dirty="0">
              <a:solidFill>
                <a:schemeClr val="accent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31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0.01237 0.35069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-0.10768 0.54514 " pathEditMode="relative" rAng="0" ptsTypes="AA">
                                      <p:cBhvr>
                                        <p:cTn id="11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1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0093 L -0.2168 0.42916 " pathEditMode="relative" rAng="0" ptsTypes="AA">
                                      <p:cBhvr>
                                        <p:cTn id="16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55" y="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26836 0.52639 " pathEditMode="relative" rAng="0" ptsTypes="AA">
                                      <p:cBhvr>
                                        <p:cTn id="21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2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01433 0.47824 " pathEditMode="relative" rAng="0" ptsTypes="AA">
                                      <p:cBhvr>
                                        <p:cTn id="26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57604 0.41064 " pathEditMode="relative" rAng="0" ptsTypes="AA">
                                      <p:cBhvr>
                                        <p:cTn id="31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02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/>
        </p:blipFill>
        <p:spPr>
          <a:xfrm>
            <a:off x="370876" y="416859"/>
            <a:ext cx="11450247" cy="6441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3751" y="2714099"/>
            <a:ext cx="4759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</a:rPr>
              <a:t>Tập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viết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815" y="2245660"/>
            <a:ext cx="11912369" cy="182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9521094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</TotalTime>
  <Words>59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宋体</vt:lpstr>
      <vt:lpstr>.VnAvant</vt:lpstr>
      <vt:lpstr>Arial</vt:lpstr>
      <vt:lpstr>Calibri</vt:lpstr>
      <vt:lpstr>UTM Avo</vt:lpstr>
      <vt:lpstr>1_Office Theme</vt:lpstr>
      <vt:lpstr>Tuần 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136</cp:revision>
  <dcterms:created xsi:type="dcterms:W3CDTF">2021-11-01T08:16:43Z</dcterms:created>
  <dcterms:modified xsi:type="dcterms:W3CDTF">2021-12-11T14:37:33Z</dcterms:modified>
</cp:coreProperties>
</file>