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1B23-7DE0-457C-9C94-A10D92D2077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7CA2-06C4-42AB-B966-C962D150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1B23-7DE0-457C-9C94-A10D92D2077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7CA2-06C4-42AB-B966-C962D150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3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1B23-7DE0-457C-9C94-A10D92D2077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7CA2-06C4-42AB-B966-C962D150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6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1B23-7DE0-457C-9C94-A10D92D2077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7CA2-06C4-42AB-B966-C962D150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0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1B23-7DE0-457C-9C94-A10D92D2077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7CA2-06C4-42AB-B966-C962D150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4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1B23-7DE0-457C-9C94-A10D92D2077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7CA2-06C4-42AB-B966-C962D150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8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1B23-7DE0-457C-9C94-A10D92D2077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7CA2-06C4-42AB-B966-C962D150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1B23-7DE0-457C-9C94-A10D92D2077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7CA2-06C4-42AB-B966-C962D150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9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1B23-7DE0-457C-9C94-A10D92D2077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7CA2-06C4-42AB-B966-C962D150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1B23-7DE0-457C-9C94-A10D92D2077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7CA2-06C4-42AB-B966-C962D150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1B23-7DE0-457C-9C94-A10D92D2077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7CA2-06C4-42AB-B966-C962D150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1B23-7DE0-457C-9C94-A10D92D2077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7CA2-06C4-42AB-B966-C962D150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5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487" y="2011680"/>
            <a:ext cx="5329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58: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2)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4119204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 đọc</a:t>
              </a:r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7796" t="20739" r="28011" b="17848"/>
          <a:stretch/>
        </p:blipFill>
        <p:spPr>
          <a:xfrm>
            <a:off x="166255" y="846266"/>
            <a:ext cx="11919739" cy="59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4119204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 đọc</a:t>
              </a:r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59519" y="1191878"/>
            <a:ext cx="10899972" cy="440120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Ở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Hà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latin typeface="UTM Avo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má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À,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Lê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chứ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6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cơm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Ba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rửa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Lê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Kế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cơm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7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má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dắt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Lê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Oval 19"/>
          <p:cNvSpPr/>
          <p:nvPr/>
        </p:nvSpPr>
        <p:spPr>
          <a:xfrm>
            <a:off x="1557239" y="1987414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49293" y="1817597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78782" y="3222663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494800" y="3052846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78782" y="3631058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53242" y="3601547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44722" y="4249981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716103" y="4319256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796618" y="5009644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7796" t="20739" r="28011" b="17848"/>
          <a:stretch/>
        </p:blipFill>
        <p:spPr>
          <a:xfrm>
            <a:off x="2312126" y="846266"/>
            <a:ext cx="8720694" cy="59058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3485" y="846266"/>
            <a:ext cx="7145384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Ở nhà Hà</a:t>
            </a:r>
          </a:p>
          <a:p>
            <a:pPr algn="just"/>
            <a:r>
              <a:rPr lang="vi-VN" sz="2800" dirty="0" smtClean="0">
                <a:latin typeface="UTM Avo" panose="02040603050506020204" pitchFamily="18" charset="0"/>
              </a:rPr>
              <a:t>	Nhà Hà có bà và ba má. À, có cả Hà và bé Lê nữa chứ.</a:t>
            </a:r>
          </a:p>
          <a:p>
            <a:pPr algn="just"/>
            <a:r>
              <a:rPr lang="vi-VN" sz="2800" dirty="0">
                <a:latin typeface="UTM Avo" panose="02040603050506020204" pitchFamily="18" charset="0"/>
              </a:rPr>
              <a:t>	</a:t>
            </a:r>
            <a:r>
              <a:rPr lang="vi-VN" sz="2800" dirty="0" smtClean="0">
                <a:latin typeface="UTM Avo" panose="02040603050506020204" pitchFamily="18" charset="0"/>
              </a:rPr>
              <a:t>6 giờ, Hà giúp má sắp cơm. Ba cho gà ăn. Bà rửa mặt cho bé Lê. Kế đó, cả nhà ăn cơm. 7 giờ, ba má dắt xe đi làm. Hà ra lớp. Bà đưa bé Lê đi nhà trẻ.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51676" y="1350104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51676" y="2258414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7796" t="20739" r="28011" b="17848"/>
          <a:stretch/>
        </p:blipFill>
        <p:spPr>
          <a:xfrm>
            <a:off x="2312126" y="846266"/>
            <a:ext cx="8720694" cy="59058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3485" y="846266"/>
            <a:ext cx="7145384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Ở nhà Hà</a:t>
            </a:r>
          </a:p>
          <a:p>
            <a:pPr algn="just"/>
            <a:r>
              <a:rPr lang="vi-VN" sz="2800" dirty="0" smtClean="0">
                <a:latin typeface="UTM Avo" panose="02040603050506020204" pitchFamily="18" charset="0"/>
              </a:rPr>
              <a:t>	Nhà Hà có bà và ba má. À, có cả Hà và bé Lê nữa chứ.</a:t>
            </a:r>
          </a:p>
          <a:p>
            <a:pPr algn="just"/>
            <a:r>
              <a:rPr lang="vi-VN" sz="2800" dirty="0">
                <a:latin typeface="UTM Avo" panose="02040603050506020204" pitchFamily="18" charset="0"/>
              </a:rPr>
              <a:t>	</a:t>
            </a:r>
            <a:r>
              <a:rPr lang="vi-VN" sz="2800" dirty="0" smtClean="0">
                <a:latin typeface="UTM Avo" panose="02040603050506020204" pitchFamily="18" charset="0"/>
              </a:rPr>
              <a:t>6 giờ, Hà giúp má sắp cơm. Ba cho gà ăn. Bà rửa mặt cho bé Lê. Kế đó, cả nhà ăn cơm. 7 giờ, ba má dắt xe đi làm. Hà ra lớp. Bà đưa bé Lê đi nhà trẻ.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0251" y="1374755"/>
          <a:ext cx="11723427" cy="4957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1561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vi-VN" sz="36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giờ</a:t>
                      </a:r>
                      <a:endParaRPr lang="en-US" sz="3600" b="1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giờ</a:t>
                      </a:r>
                      <a:endParaRPr lang="en-US" sz="3600" b="1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r>
                        <a:rPr lang="vi-VN" sz="36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vi-VN" sz="3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Má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sắp cơm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dắt xe đi</a:t>
                      </a:r>
                      <a:r>
                        <a:rPr lang="vi-VN" sz="3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làm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giúp</a:t>
                      </a:r>
                      <a:r>
                        <a:rPr lang="vi-VN" sz="3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má ................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 lớp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 gà</a:t>
                      </a:r>
                      <a:r>
                        <a:rPr lang="vi-VN" sz="3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ăn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................ đi</a:t>
                      </a:r>
                      <a:r>
                        <a:rPr lang="vi-VN" sz="3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làm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rửa mặt</a:t>
                      </a:r>
                      <a:r>
                        <a:rPr lang="vi-VN" sz="3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 bé Lê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.............. bé</a:t>
                      </a:r>
                      <a:r>
                        <a:rPr lang="vi-VN" sz="3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đi nhà trẻ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4675" y="3530491"/>
            <a:ext cx="229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HP001" panose="020B0603050302020204" pitchFamily="34" charset="0"/>
                <a:cs typeface="Times New Roman" panose="02020603050405020304" pitchFamily="18" charset="0"/>
              </a:rPr>
              <a:t>sắp cơm</a:t>
            </a:r>
            <a:endParaRPr lang="en-US" sz="3600" b="1" dirty="0">
              <a:solidFill>
                <a:srgbClr val="FF0000"/>
              </a:solidFill>
              <a:latin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6809" y="4575720"/>
            <a:ext cx="191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HP001" panose="020B0603050302020204" pitchFamily="34" charset="0"/>
                <a:cs typeface="Times New Roman" panose="02020603050405020304" pitchFamily="18" charset="0"/>
              </a:rPr>
              <a:t>dắt xe</a:t>
            </a:r>
            <a:endParaRPr lang="en-US" sz="3600" b="1" dirty="0">
              <a:solidFill>
                <a:srgbClr val="FF0000"/>
              </a:solidFill>
              <a:latin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8821" y="5570562"/>
            <a:ext cx="98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HP001" panose="020B0603050302020204" pitchFamily="34" charset="0"/>
                <a:cs typeface="Times New Roman" panose="02020603050405020304" pitchFamily="18" charset="0"/>
              </a:rPr>
              <a:t>đưa</a:t>
            </a:r>
            <a:endParaRPr lang="en-US" sz="3600" b="1" dirty="0">
              <a:solidFill>
                <a:srgbClr val="FF0000"/>
              </a:solidFill>
              <a:latin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381" y="5570563"/>
            <a:ext cx="97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HP001" panose="020B0603050302020204" pitchFamily="34" charset="0"/>
                <a:cs typeface="Times New Roman" panose="02020603050405020304" pitchFamily="18" charset="0"/>
              </a:rPr>
              <a:t>Bà</a:t>
            </a:r>
            <a:endParaRPr lang="en-US" sz="3600" b="1" dirty="0">
              <a:solidFill>
                <a:srgbClr val="FF0000"/>
              </a:solidFill>
              <a:latin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01408" y="123556"/>
            <a:ext cx="2254735" cy="976897"/>
            <a:chOff x="390727" y="2611311"/>
            <a:chExt cx="2254735" cy="976897"/>
          </a:xfrm>
        </p:grpSpPr>
        <p:sp>
          <p:nvSpPr>
            <p:cNvPr id="10" name="TextBox 9"/>
            <p:cNvSpPr txBox="1"/>
            <p:nvPr/>
          </p:nvSpPr>
          <p:spPr>
            <a:xfrm>
              <a:off x="824235" y="2854778"/>
              <a:ext cx="1821227" cy="70788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93088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89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HP001</vt:lpstr>
      <vt:lpstr>Tahoma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2021-12-11T13:58:45Z</dcterms:created>
  <dcterms:modified xsi:type="dcterms:W3CDTF">2021-12-11T14:02:55Z</dcterms:modified>
</cp:coreProperties>
</file>