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9"/>
  </p:notesMasterIdLst>
  <p:sldIdLst>
    <p:sldId id="465" r:id="rId2"/>
    <p:sldId id="315" r:id="rId3"/>
    <p:sldId id="328" r:id="rId4"/>
    <p:sldId id="309" r:id="rId5"/>
    <p:sldId id="307" r:id="rId6"/>
    <p:sldId id="310" r:id="rId7"/>
    <p:sldId id="301" r:id="rId8"/>
    <p:sldId id="326" r:id="rId9"/>
    <p:sldId id="311" r:id="rId10"/>
    <p:sldId id="302" r:id="rId11"/>
    <p:sldId id="312" r:id="rId12"/>
    <p:sldId id="303" r:id="rId13"/>
    <p:sldId id="313" r:id="rId14"/>
    <p:sldId id="304" r:id="rId15"/>
    <p:sldId id="305" r:id="rId16"/>
    <p:sldId id="314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34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85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2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2" r:id="rId5"/>
    <p:sldLayoutId id="2147483663" r:id="rId6"/>
    <p:sldLayoutId id="2147483667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24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27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0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23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90588" y="115120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251" y="1212809"/>
            <a:ext cx="11367083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600" b="1" dirty="0" err="1">
                <a:solidFill>
                  <a:srgbClr val="002060"/>
                </a:solidFill>
              </a:rPr>
              <a:t>Tuần</a:t>
            </a:r>
            <a:r>
              <a:rPr lang="en-US" sz="5600" b="1" dirty="0">
                <a:solidFill>
                  <a:srgbClr val="002060"/>
                </a:solidFill>
              </a:rPr>
              <a:t> 13:</a:t>
            </a:r>
            <a:endParaRPr sz="5600" b="1" dirty="0">
              <a:solidFill>
                <a:srgbClr val="00206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200" b="1" dirty="0" err="1">
                <a:solidFill>
                  <a:srgbClr val="FF0000"/>
                </a:solidFill>
              </a:rPr>
              <a:t>Bài</a:t>
            </a:r>
            <a:r>
              <a:rPr lang="en-US" sz="6200" b="1" dirty="0">
                <a:solidFill>
                  <a:srgbClr val="FF0000"/>
                </a:solidFill>
              </a:rPr>
              <a:t> 30: </a:t>
            </a:r>
            <a:r>
              <a:rPr lang="en-US" sz="6200" b="1" dirty="0" err="1">
                <a:solidFill>
                  <a:srgbClr val="FF0000"/>
                </a:solidFill>
              </a:rPr>
              <a:t>Luyện</a:t>
            </a:r>
            <a:r>
              <a:rPr lang="en-US" sz="6200" b="1" dirty="0">
                <a:solidFill>
                  <a:srgbClr val="FF0000"/>
                </a:solidFill>
              </a:rPr>
              <a:t> </a:t>
            </a:r>
            <a:r>
              <a:rPr lang="en-US" sz="6200" b="1" dirty="0" err="1">
                <a:solidFill>
                  <a:srgbClr val="FF0000"/>
                </a:solidFill>
              </a:rPr>
              <a:t>tập</a:t>
            </a:r>
            <a:endParaRPr sz="6200" dirty="0"/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Bài 3: Chỉ ra các phép tính có kết quả sai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và sửa lại cho đúng.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5 = 5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4 = 6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7 – 2 = 5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" y="1519325"/>
            <a:ext cx="9983756" cy="340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8889288" y="1216201"/>
            <a:ext cx="2510790" cy="13366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081510" y="2464869"/>
            <a:ext cx="2510790" cy="13366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F6F9DA-564A-4DFD-92DA-B3ACC52C5F9A}"/>
              </a:ext>
            </a:extLst>
          </p:cNvPr>
          <p:cNvSpPr/>
          <p:nvPr/>
        </p:nvSpPr>
        <p:spPr>
          <a:xfrm>
            <a:off x="4840605" y="3777919"/>
            <a:ext cx="2510790" cy="13366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83410" y="6220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DCFA3-5162-4567-8A44-6D30A3C1F8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71" y="479063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4: N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66531" y="1996751"/>
            <a:ext cx="11364685" cy="4609322"/>
          </a:xfrm>
        </p:spPr>
        <p:txBody>
          <a:bodyPr>
            <a:normAutofit lnSpcReduction="10000"/>
          </a:bodyPr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      7 – 2 = 5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14962" r="4543"/>
          <a:stretch/>
        </p:blipFill>
        <p:spPr bwMode="auto">
          <a:xfrm>
            <a:off x="1878071" y="1665448"/>
            <a:ext cx="9626860" cy="373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03261" y="6999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2AFB6-21E2-42E2-ADE2-C8F8426E50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								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3 =  7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92" y="923978"/>
            <a:ext cx="10447020" cy="452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1664404" y="2774537"/>
            <a:ext cx="10515600" cy="4351338"/>
          </a:xfrm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6  -  4  =  2</a:t>
            </a: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" y="1177628"/>
            <a:ext cx="1127138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13" y="3893260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7996" y="278509"/>
            <a:ext cx="8752917" cy="6631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Chúc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mừng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vượt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chướng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ngại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! 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21879" y="71708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8924B-888E-40E1-9BB7-7DC9D195D5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51489-B86C-4C98-9365-62683D3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-9436" r="-1035" b="40754"/>
          <a:stretch/>
        </p:blipFill>
        <p:spPr>
          <a:xfrm>
            <a:off x="0" y="-571500"/>
            <a:ext cx="12409714" cy="7316857"/>
          </a:xfrm>
          <a:prstGeom prst="rect">
            <a:avLst/>
          </a:prstGeom>
        </p:spPr>
      </p:pic>
      <p:pic>
        <p:nvPicPr>
          <p:cNvPr id="10" name="ngdung">
            <a:extLst>
              <a:ext uri="{FF2B5EF4-FFF2-40B4-BE49-F238E27FC236}">
                <a16:creationId xmlns:a16="http://schemas.microsoft.com/office/drawing/2014/main" id="{F00D11E2-EFF2-4639-8CD3-7725D305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719" y="3795495"/>
            <a:ext cx="4318979" cy="29498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3362CF-BFCA-4B64-8FDD-8EFBB373365E}"/>
              </a:ext>
            </a:extLst>
          </p:cNvPr>
          <p:cNvSpPr/>
          <p:nvPr/>
        </p:nvSpPr>
        <p:spPr>
          <a:xfrm>
            <a:off x="410816" y="1277959"/>
            <a:ext cx="11396871" cy="1399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D5011-34C2-43AA-889D-BB5E0FD16207}"/>
              </a:ext>
            </a:extLst>
          </p:cNvPr>
          <p:cNvSpPr txBox="1"/>
          <p:nvPr/>
        </p:nvSpPr>
        <p:spPr>
          <a:xfrm>
            <a:off x="583094" y="1494004"/>
            <a:ext cx="1110030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51489-B86C-4C98-9365-62683D3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-9436" r="-1035" b="40754"/>
          <a:stretch/>
        </p:blipFill>
        <p:spPr>
          <a:xfrm>
            <a:off x="132522" y="-457200"/>
            <a:ext cx="12152243" cy="7202557"/>
          </a:xfrm>
          <a:prstGeom prst="rect">
            <a:avLst/>
          </a:prstGeom>
        </p:spPr>
      </p:pic>
      <p:pic>
        <p:nvPicPr>
          <p:cNvPr id="10" name="ngdung">
            <a:extLst>
              <a:ext uri="{FF2B5EF4-FFF2-40B4-BE49-F238E27FC236}">
                <a16:creationId xmlns:a16="http://schemas.microsoft.com/office/drawing/2014/main" id="{F00D11E2-EFF2-4639-8CD3-7725D305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02" y="3795495"/>
            <a:ext cx="4318979" cy="29498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4AFBF-5998-467E-9CC5-C6882CDCE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ỚNG DẪN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ượt qua 1 thử thách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ô “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qua!” 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để đến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vi-V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3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64135"/>
            <a:ext cx="24384000" cy="9961880"/>
            <a:chOff x="152400" y="-1681"/>
            <a:chExt cx="24384000" cy="10021981"/>
          </a:xfrm>
        </p:grpSpPr>
        <p:grpSp>
          <p:nvGrpSpPr>
            <p:cNvPr id="17" name="CẤM BUÔN BÁN, CẤM REUP"/>
            <p:cNvGrpSpPr/>
            <p:nvPr/>
          </p:nvGrpSpPr>
          <p:grpSpPr>
            <a:xfrm>
              <a:off x="152400" y="-1681"/>
              <a:ext cx="24384000" cy="7012305"/>
              <a:chOff x="-19812000" y="20448"/>
              <a:chExt cx="24384000" cy="701230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20448"/>
                <a:ext cx="12192000" cy="70123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E6D7D-2C59-4CB2-9CE9-9D116F3C85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" y="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1E62F4-1D48-4D1E-938C-270C6785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123455"/>
            <a:ext cx="11020425" cy="48387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45217" y="3192780"/>
            <a:ext cx="788727" cy="667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842082" y="3203797"/>
            <a:ext cx="722630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45217" y="5109845"/>
            <a:ext cx="786765" cy="66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888115" y="5110480"/>
            <a:ext cx="786765" cy="66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>
            <a:fillRect/>
          </a:stretch>
        </p:blipFill>
        <p:spPr>
          <a:xfrm rot="20808773">
            <a:off x="6071214" y="-52335"/>
            <a:ext cx="2181379" cy="1962968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>
            <a:fillRect/>
          </a:stretch>
        </p:blipFill>
        <p:spPr>
          <a:xfrm rot="2222251">
            <a:off x="9268776" y="584446"/>
            <a:ext cx="2181379" cy="887539"/>
          </a:xfrm>
          <a:prstGeom prst="rect">
            <a:avLst/>
          </a:prstGeom>
        </p:spPr>
      </p:pic>
      <p:grpSp>
        <p:nvGrpSpPr>
          <p:cNvPr id="11" name="组合 30"/>
          <p:cNvGrpSpPr/>
          <p:nvPr/>
        </p:nvGrpSpPr>
        <p:grpSpPr>
          <a:xfrm>
            <a:off x="339725" y="5046980"/>
            <a:ext cx="1503045" cy="1732915"/>
            <a:chOff x="157150" y="4974509"/>
            <a:chExt cx="2959109" cy="2067450"/>
          </a:xfrm>
        </p:grpSpPr>
        <p:pic>
          <p:nvPicPr>
            <p:cNvPr id="12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>
              <a:fillRect/>
            </a:stretch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13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>
              <a:fillRect/>
            </a:stretch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75551" y="6129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669E27-EF6B-46AD-8622-60430194B7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63544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4" y="681037"/>
            <a:ext cx="10515600" cy="1325563"/>
          </a:xfrm>
        </p:spPr>
        <p:txBody>
          <a:bodyPr>
            <a:no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2: T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25285" y="1825625"/>
            <a:ext cx="113694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 =   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         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 =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  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5 =                     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=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           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         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9 =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25" y="2949575"/>
            <a:ext cx="4930775" cy="2103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754" r="8409" b="24132"/>
          <a:stretch>
            <a:fillRect/>
          </a:stretch>
        </p:blipFill>
        <p:spPr>
          <a:xfrm flipH="1">
            <a:off x="106045" y="5589905"/>
            <a:ext cx="3616960" cy="12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276" y="681037"/>
            <a:ext cx="10515600" cy="1325563"/>
          </a:xfrm>
        </p:spPr>
        <p:txBody>
          <a:bodyPr>
            <a:no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2: T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12477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1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5 =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9 =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  <a:p>
            <a:endParaRPr lang="vi-VN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2949575"/>
            <a:ext cx="4737100" cy="2103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754" r="8409" b="24132"/>
          <a:stretch>
            <a:fillRect/>
          </a:stretch>
        </p:blipFill>
        <p:spPr>
          <a:xfrm flipH="1">
            <a:off x="106045" y="5589905"/>
            <a:ext cx="3478530" cy="12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10831" y="3817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D96E47-FAF0-46F4-9A32-751656A097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" y="107094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63</TotalTime>
  <Words>273</Words>
  <Application>Microsoft Office PowerPoint</Application>
  <PresentationFormat>Widescreen</PresentationFormat>
  <Paragraphs>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UTM Avo</vt:lpstr>
      <vt:lpstr>Calibri</vt:lpstr>
      <vt:lpstr>Montserrat Alternates Black</vt:lpstr>
      <vt:lpstr>Arial</vt:lpstr>
      <vt:lpstr>HOC10 TEMPLATE</vt:lpstr>
      <vt:lpstr>Tuần 13: Bài 30: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Tính</vt:lpstr>
      <vt:lpstr>Bài 2: Tính</vt:lpstr>
      <vt:lpstr>PowerPoint Presentation</vt:lpstr>
      <vt:lpstr>Bài 3: Chỉ ra các phép tính có kết quả sai và sửa lại cho đúng.</vt:lpstr>
      <vt:lpstr>PowerPoint Presentation</vt:lpstr>
      <vt:lpstr>Bài 4: Nêu phép tính thích hợp với tranh vẽ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68</cp:revision>
  <dcterms:created xsi:type="dcterms:W3CDTF">2021-11-01T08:16:00Z</dcterms:created>
  <dcterms:modified xsi:type="dcterms:W3CDTF">2021-12-06T06:53:15Z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23B274FB24664E2EA49731544788BC3F</vt:lpwstr>
  </property>
  <property fmtid="{D5CDD505-2E9C-101B-9397-08002B2CF9AE}" pid="3" name="KSOProductBuildVer">
    <vt:lpwstr>1033-11.2.0.10351</vt:lpwstr>
  </property>
</Properties>
</file>