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1" r:id="rId1"/>
  </p:sldMasterIdLst>
  <p:notesMasterIdLst>
    <p:notesMasterId r:id="rId17"/>
  </p:notesMasterIdLst>
  <p:sldIdLst>
    <p:sldId id="465" r:id="rId2"/>
    <p:sldId id="279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8" r:id="rId14"/>
    <p:sldId id="280" r:id="rId15"/>
    <p:sldId id="270" r:id="rId16"/>
  </p:sldIdLst>
  <p:sldSz cx="12192000" cy="6858000"/>
  <p:notesSz cx="6858000" cy="9144000"/>
  <p:embeddedFontLst>
    <p:embeddedFont>
      <p:font typeface=".VnAvant" panose="020B7200000000000000" pitchFamily="34" charset="0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VNI-Avo" pitchFamily="2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8119"/>
    <a:srgbClr val="FF7707"/>
    <a:srgbClr val="FFAF6C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57" autoAdjust="0"/>
    <p:restoredTop sz="94660"/>
  </p:normalViewPr>
  <p:slideViewPr>
    <p:cSldViewPr snapToGrid="0">
      <p:cViewPr varScale="1">
        <p:scale>
          <a:sx n="72" d="100"/>
          <a:sy n="72" d="100"/>
        </p:scale>
        <p:origin x="3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1405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61170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950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965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188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516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533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3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732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5760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3717925"/>
            <a:ext cx="10943167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4940300"/>
            <a:ext cx="10949517" cy="981075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FE1C8935-5503-46B3-AA64-FDD06962785D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23168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03279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FE1C8935-5503-46B3-AA64-FDD06962785D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16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9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5.png"/><Relationship Id="rId12" Type="http://schemas.microsoft.com/office/2007/relationships/hdphoto" Target="../media/hdphoto10.wdp"/><Relationship Id="rId2" Type="http://schemas.openxmlformats.org/officeDocument/2006/relationships/audio" Target="../media/media1.mp3"/><Relationship Id="rId16" Type="http://schemas.openxmlformats.org/officeDocument/2006/relationships/image" Target="../media/image22.png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11" Type="http://schemas.openxmlformats.org/officeDocument/2006/relationships/image" Target="../media/image31.png"/><Relationship Id="rId5" Type="http://schemas.openxmlformats.org/officeDocument/2006/relationships/image" Target="../media/image14.png"/><Relationship Id="rId15" Type="http://schemas.openxmlformats.org/officeDocument/2006/relationships/image" Target="../media/image21.png"/><Relationship Id="rId10" Type="http://schemas.microsoft.com/office/2007/relationships/hdphoto" Target="../media/hdphoto3.wdp"/><Relationship Id="rId4" Type="http://schemas.openxmlformats.org/officeDocument/2006/relationships/image" Target="../media/image10.jpeg"/><Relationship Id="rId9" Type="http://schemas.openxmlformats.org/officeDocument/2006/relationships/image" Target="../media/image24.png"/><Relationship Id="rId1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0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11" Type="http://schemas.openxmlformats.org/officeDocument/2006/relationships/image" Target="../media/image32.GIF"/><Relationship Id="rId5" Type="http://schemas.openxmlformats.org/officeDocument/2006/relationships/image" Target="../media/image14.png"/><Relationship Id="rId15" Type="http://schemas.openxmlformats.org/officeDocument/2006/relationships/image" Target="../media/image22.png"/><Relationship Id="rId10" Type="http://schemas.microsoft.com/office/2007/relationships/hdphoto" Target="../media/hdphoto7.wdp"/><Relationship Id="rId4" Type="http://schemas.openxmlformats.org/officeDocument/2006/relationships/image" Target="../media/image10.jpeg"/><Relationship Id="rId9" Type="http://schemas.openxmlformats.org/officeDocument/2006/relationships/image" Target="../media/image28.png"/><Relationship Id="rId1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0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11" Type="http://schemas.openxmlformats.org/officeDocument/2006/relationships/image" Target="../media/image33.GIF"/><Relationship Id="rId5" Type="http://schemas.openxmlformats.org/officeDocument/2006/relationships/image" Target="../media/image14.png"/><Relationship Id="rId15" Type="http://schemas.openxmlformats.org/officeDocument/2006/relationships/image" Target="../media/image22.png"/><Relationship Id="rId10" Type="http://schemas.microsoft.com/office/2007/relationships/hdphoto" Target="../media/hdphoto5.wdp"/><Relationship Id="rId4" Type="http://schemas.openxmlformats.org/officeDocument/2006/relationships/image" Target="../media/image10.jpeg"/><Relationship Id="rId9" Type="http://schemas.openxmlformats.org/officeDocument/2006/relationships/image" Target="../media/image26.png"/><Relationship Id="rId1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11" Type="http://schemas.microsoft.com/office/2007/relationships/hdphoto" Target="../media/hdphoto1.wdp"/><Relationship Id="rId5" Type="http://schemas.openxmlformats.org/officeDocument/2006/relationships/image" Target="../media/image14.png"/><Relationship Id="rId15" Type="http://schemas.openxmlformats.org/officeDocument/2006/relationships/image" Target="../media/image22.png"/><Relationship Id="rId10" Type="http://schemas.openxmlformats.org/officeDocument/2006/relationships/image" Target="../media/image18.png"/><Relationship Id="rId4" Type="http://schemas.openxmlformats.org/officeDocument/2006/relationships/image" Target="../media/image10.jpeg"/><Relationship Id="rId9" Type="http://schemas.openxmlformats.org/officeDocument/2006/relationships/image" Target="../media/image17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9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5.png"/><Relationship Id="rId12" Type="http://schemas.microsoft.com/office/2007/relationships/hdphoto" Target="../media/hdphoto3.wdp"/><Relationship Id="rId2" Type="http://schemas.openxmlformats.org/officeDocument/2006/relationships/audio" Target="../media/media1.mp3"/><Relationship Id="rId16" Type="http://schemas.openxmlformats.org/officeDocument/2006/relationships/image" Target="../media/image22.png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11" Type="http://schemas.openxmlformats.org/officeDocument/2006/relationships/image" Target="../media/image24.png"/><Relationship Id="rId5" Type="http://schemas.openxmlformats.org/officeDocument/2006/relationships/image" Target="../media/image14.png"/><Relationship Id="rId15" Type="http://schemas.openxmlformats.org/officeDocument/2006/relationships/image" Target="../media/image21.png"/><Relationship Id="rId10" Type="http://schemas.microsoft.com/office/2007/relationships/hdphoto" Target="../media/hdphoto2.wdp"/><Relationship Id="rId4" Type="http://schemas.openxmlformats.org/officeDocument/2006/relationships/image" Target="../media/image10.jpeg"/><Relationship Id="rId9" Type="http://schemas.openxmlformats.org/officeDocument/2006/relationships/image" Target="../media/image23.pn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9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5.png"/><Relationship Id="rId12" Type="http://schemas.microsoft.com/office/2007/relationships/hdphoto" Target="../media/hdphoto5.wdp"/><Relationship Id="rId2" Type="http://schemas.openxmlformats.org/officeDocument/2006/relationships/audio" Target="../media/media1.mp3"/><Relationship Id="rId16" Type="http://schemas.openxmlformats.org/officeDocument/2006/relationships/image" Target="../media/image22.png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11" Type="http://schemas.openxmlformats.org/officeDocument/2006/relationships/image" Target="../media/image26.png"/><Relationship Id="rId5" Type="http://schemas.openxmlformats.org/officeDocument/2006/relationships/image" Target="../media/image14.png"/><Relationship Id="rId15" Type="http://schemas.openxmlformats.org/officeDocument/2006/relationships/image" Target="../media/image21.png"/><Relationship Id="rId10" Type="http://schemas.microsoft.com/office/2007/relationships/hdphoto" Target="../media/hdphoto4.wdp"/><Relationship Id="rId4" Type="http://schemas.openxmlformats.org/officeDocument/2006/relationships/image" Target="../media/image10.jpeg"/><Relationship Id="rId9" Type="http://schemas.openxmlformats.org/officeDocument/2006/relationships/image" Target="../media/image25.pn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9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5.png"/><Relationship Id="rId12" Type="http://schemas.microsoft.com/office/2007/relationships/hdphoto" Target="../media/hdphoto7.wdp"/><Relationship Id="rId2" Type="http://schemas.openxmlformats.org/officeDocument/2006/relationships/audio" Target="../media/media1.mp3"/><Relationship Id="rId16" Type="http://schemas.openxmlformats.org/officeDocument/2006/relationships/image" Target="../media/image22.png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11" Type="http://schemas.openxmlformats.org/officeDocument/2006/relationships/image" Target="../media/image28.png"/><Relationship Id="rId5" Type="http://schemas.openxmlformats.org/officeDocument/2006/relationships/image" Target="../media/image14.png"/><Relationship Id="rId15" Type="http://schemas.openxmlformats.org/officeDocument/2006/relationships/image" Target="../media/image21.png"/><Relationship Id="rId10" Type="http://schemas.microsoft.com/office/2007/relationships/hdphoto" Target="../media/hdphoto6.wdp"/><Relationship Id="rId4" Type="http://schemas.openxmlformats.org/officeDocument/2006/relationships/image" Target="../media/image10.jpeg"/><Relationship Id="rId9" Type="http://schemas.openxmlformats.org/officeDocument/2006/relationships/image" Target="../media/image27.png"/><Relationship Id="rId1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9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5.png"/><Relationship Id="rId12" Type="http://schemas.microsoft.com/office/2007/relationships/hdphoto" Target="../media/hdphoto8.wdp"/><Relationship Id="rId2" Type="http://schemas.openxmlformats.org/officeDocument/2006/relationships/audio" Target="../media/media1.mp3"/><Relationship Id="rId16" Type="http://schemas.openxmlformats.org/officeDocument/2006/relationships/image" Target="../media/image22.png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11" Type="http://schemas.openxmlformats.org/officeDocument/2006/relationships/image" Target="../media/image29.png"/><Relationship Id="rId5" Type="http://schemas.openxmlformats.org/officeDocument/2006/relationships/image" Target="../media/image14.png"/><Relationship Id="rId15" Type="http://schemas.openxmlformats.org/officeDocument/2006/relationships/image" Target="../media/image21.png"/><Relationship Id="rId10" Type="http://schemas.microsoft.com/office/2007/relationships/hdphoto" Target="../media/hdphoto1.wdp"/><Relationship Id="rId4" Type="http://schemas.openxmlformats.org/officeDocument/2006/relationships/image" Target="../media/image10.jpeg"/><Relationship Id="rId9" Type="http://schemas.openxmlformats.org/officeDocument/2006/relationships/image" Target="../media/image18.png"/><Relationship Id="rId1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9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5.png"/><Relationship Id="rId12" Type="http://schemas.microsoft.com/office/2007/relationships/hdphoto" Target="../media/hdphoto9.wdp"/><Relationship Id="rId2" Type="http://schemas.openxmlformats.org/officeDocument/2006/relationships/audio" Target="../media/media1.mp3"/><Relationship Id="rId16" Type="http://schemas.openxmlformats.org/officeDocument/2006/relationships/image" Target="../media/image22.png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11" Type="http://schemas.openxmlformats.org/officeDocument/2006/relationships/image" Target="../media/image30.png"/><Relationship Id="rId5" Type="http://schemas.openxmlformats.org/officeDocument/2006/relationships/image" Target="../media/image14.png"/><Relationship Id="rId15" Type="http://schemas.openxmlformats.org/officeDocument/2006/relationships/image" Target="../media/image21.png"/><Relationship Id="rId10" Type="http://schemas.microsoft.com/office/2007/relationships/hdphoto" Target="../media/hdphoto5.wdp"/><Relationship Id="rId4" Type="http://schemas.openxmlformats.org/officeDocument/2006/relationships/image" Target="../media/image10.jpeg"/><Relationship Id="rId9" Type="http://schemas.openxmlformats.org/officeDocument/2006/relationships/image" Target="../media/image26.png"/><Relationship Id="rId1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8790588" y="115120"/>
            <a:ext cx="18085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n-ea"/>
                <a:cs typeface="+mn-cs"/>
              </a:rPr>
              <a:t>TOÁN 1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874519" y="1621876"/>
            <a:ext cx="11038318" cy="3152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600" b="1" dirty="0" err="1">
                <a:solidFill>
                  <a:srgbClr val="002060"/>
                </a:solidFill>
              </a:rPr>
              <a:t>Tuần</a:t>
            </a:r>
            <a:r>
              <a:rPr lang="en-US" sz="5600" b="1" dirty="0">
                <a:solidFill>
                  <a:srgbClr val="002060"/>
                </a:solidFill>
              </a:rPr>
              <a:t> 13:</a:t>
            </a:r>
            <a:endParaRPr sz="5600" b="1" dirty="0">
              <a:solidFill>
                <a:srgbClr val="00206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FF0000"/>
                </a:solidFill>
              </a:rPr>
              <a:t>Bài</a:t>
            </a:r>
            <a:r>
              <a:rPr lang="en-US" sz="5200" b="1" dirty="0">
                <a:solidFill>
                  <a:srgbClr val="FF0000"/>
                </a:solidFill>
              </a:rPr>
              <a:t> 29: </a:t>
            </a:r>
            <a:r>
              <a:rPr lang="en-US" sz="5200" b="1" dirty="0" err="1">
                <a:solidFill>
                  <a:srgbClr val="FF0000"/>
                </a:solidFill>
              </a:rPr>
              <a:t>Phép</a:t>
            </a:r>
            <a:r>
              <a:rPr lang="en-US" sz="5200" b="1" dirty="0">
                <a:solidFill>
                  <a:srgbClr val="FF0000"/>
                </a:solidFill>
              </a:rPr>
              <a:t> </a:t>
            </a:r>
            <a:r>
              <a:rPr lang="en-US" sz="5200" b="1" dirty="0" err="1">
                <a:solidFill>
                  <a:srgbClr val="FF0000"/>
                </a:solidFill>
              </a:rPr>
              <a:t>trừ</a:t>
            </a:r>
            <a:r>
              <a:rPr lang="en-US" sz="5200" b="1" dirty="0">
                <a:solidFill>
                  <a:srgbClr val="FF0000"/>
                </a:solidFill>
              </a:rPr>
              <a:t> </a:t>
            </a:r>
            <a:r>
              <a:rPr lang="en-US" sz="5200" b="1" dirty="0" err="1">
                <a:solidFill>
                  <a:srgbClr val="FF0000"/>
                </a:solidFill>
              </a:rPr>
              <a:t>trong</a:t>
            </a:r>
            <a:r>
              <a:rPr lang="en-US" sz="5200" b="1" dirty="0">
                <a:solidFill>
                  <a:srgbClr val="FF0000"/>
                </a:solidFill>
              </a:rPr>
              <a:t> </a:t>
            </a:r>
            <a:r>
              <a:rPr lang="en-US" sz="5200" b="1" dirty="0" err="1">
                <a:solidFill>
                  <a:srgbClr val="FF0000"/>
                </a:solidFill>
              </a:rPr>
              <a:t>phạm</a:t>
            </a:r>
            <a:r>
              <a:rPr lang="en-US" sz="5200" b="1" dirty="0">
                <a:solidFill>
                  <a:srgbClr val="FF0000"/>
                </a:solidFill>
              </a:rPr>
              <a:t> vi 10 – </a:t>
            </a:r>
            <a:r>
              <a:rPr lang="en-US" sz="5200" b="1" dirty="0" err="1">
                <a:solidFill>
                  <a:srgbClr val="FF0000"/>
                </a:solidFill>
              </a:rPr>
              <a:t>Tiết</a:t>
            </a:r>
            <a:r>
              <a:rPr lang="en-US" sz="5200" b="1" dirty="0">
                <a:solidFill>
                  <a:srgbClr val="FF0000"/>
                </a:solidFill>
              </a:rPr>
              <a:t> 2</a:t>
            </a:r>
            <a:endParaRPr sz="5200" dirty="0"/>
          </a:p>
        </p:txBody>
      </p:sp>
    </p:spTree>
    <p:extLst>
      <p:ext uri="{BB962C8B-B14F-4D97-AF65-F5344CB8AC3E}">
        <p14:creationId xmlns:p14="http://schemas.microsoft.com/office/powerpoint/2010/main" val="2820120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0"/>
            <a:ext cx="12598400" cy="95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4494">
            <a:off x="4303184" y="-49595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3234267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6843183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vi-VN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31217" y="4343400"/>
            <a:ext cx="139319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36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9 - 5 =</a:t>
            </a:r>
          </a:p>
        </p:txBody>
      </p:sp>
      <p:sp>
        <p:nvSpPr>
          <p:cNvPr id="5" name="Explosion 2 4"/>
          <p:cNvSpPr/>
          <p:nvPr/>
        </p:nvSpPr>
        <p:spPr>
          <a:xfrm>
            <a:off x="9173028" y="178881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7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819" y="29896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0" y="4030252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5" name="Picture 3" descr="C:\Users\ADMIN\Desktop\Doremon cau ca ( trac nghiem )\old-brown-boot-vector-art-illustration-very-old-shoes-clipart-612_40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840" y="22877"/>
            <a:ext cx="2021417" cy="133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Doremon cau ca ( trac nghiem )\depositphotos_151226446-stock-illustration-cartoon-tropical-fish-collection-set (4)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29" b="100000" l="0" r="89975">
                        <a14:foregroundMark x1="26566" y1="51064" x2="29825" y2="58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9665" flipH="1">
            <a:off x="3413495" y="-238305"/>
            <a:ext cx="2777217" cy="2330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5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1" y="584200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670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7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70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70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177723" y="3087377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743865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9600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5" y="2574160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GB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 GIỜ</a:t>
            </a:r>
          </a:p>
        </p:txBody>
      </p:sp>
      <p:pic>
        <p:nvPicPr>
          <p:cNvPr id="50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903200" y="6451600"/>
            <a:ext cx="812800" cy="8128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636210CB-350A-4233-AFAC-F5B85921C40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74" y="60764"/>
            <a:ext cx="886505" cy="384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5595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bldLvl="0" animBg="1"/>
      <p:bldP spid="12" grpId="1" bldLvl="0" animBg="1"/>
      <p:bldP spid="15" grpId="0" bldLvl="0" animBg="1"/>
      <p:bldP spid="15" grpId="1" bldLvl="0" animBg="1"/>
      <p:bldP spid="4" grpId="0"/>
      <p:bldP spid="5" grpId="0" bldLvl="0" animBg="1"/>
      <p:bldP spid="5" grpId="1" bldLvl="0" animBg="1"/>
      <p:bldP spid="24" grpId="0" bldLvl="0" animBg="1"/>
      <p:bldP spid="24" grpId="1" bldLvl="0" animBg="1"/>
      <p:bldP spid="49" grpId="0" bldLvl="0" animBg="1"/>
      <p:bldP spid="49" grpId="1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0"/>
            <a:ext cx="12598400" cy="95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4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6807200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vi-VN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3251200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31217" y="4343400"/>
            <a:ext cx="1207135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6 - 5</a:t>
            </a:r>
          </a:p>
        </p:txBody>
      </p:sp>
      <p:sp>
        <p:nvSpPr>
          <p:cNvPr id="5" name="Explosion 2 4"/>
          <p:cNvSpPr/>
          <p:nvPr/>
        </p:nvSpPr>
        <p:spPr>
          <a:xfrm>
            <a:off x="9173028" y="178881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7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0" y="4030252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3" name="Picture 3" descr="C:\Users\ADMIN\Desktop\Phan Thi Do Uyen\Giai cuu dai duong\alga-clipart-6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1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0350">
            <a:off x="4992655" y="-155492"/>
            <a:ext cx="1513908" cy="154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\Desktop\Tai nguyen thiet ke tro choi\Doreamon cau ca\allison-mcgrath-crayonsswimming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3077627">
            <a:off x="3925675" y="-169211"/>
            <a:ext cx="1530039" cy="178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5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54001" y="436234"/>
            <a:ext cx="1828012" cy="918725"/>
            <a:chOff x="2989747" y="512028"/>
            <a:chExt cx="1572029" cy="609874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512028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670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7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70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70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177723" y="3087377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743865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9600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5" y="2574160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GB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 GIỜ</a:t>
            </a:r>
          </a:p>
        </p:txBody>
      </p:sp>
      <p:pic>
        <p:nvPicPr>
          <p:cNvPr id="50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903200" y="6451600"/>
            <a:ext cx="812800" cy="8128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97BC45EE-A842-4FC2-9076-74F528FCB0D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060"/>
            <a:ext cx="886505" cy="384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5595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bldLvl="0" animBg="1"/>
      <p:bldP spid="12" grpId="1" bldLvl="0" animBg="1"/>
      <p:bldP spid="15" grpId="0" bldLvl="0" animBg="1"/>
      <p:bldP spid="15" grpId="1" bldLvl="0" animBg="1"/>
      <p:bldP spid="4" grpId="0"/>
      <p:bldP spid="5" grpId="0" bldLvl="0" animBg="1"/>
      <p:bldP spid="5" grpId="1" bldLvl="0" animBg="1"/>
      <p:bldP spid="24" grpId="0" bldLvl="0" animBg="1"/>
      <p:bldP spid="24" grpId="1" bldLvl="0" animBg="1"/>
      <p:bldP spid="49" grpId="0" bldLvl="0" animBg="1"/>
      <p:bldP spid="49" grpId="1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0"/>
            <a:ext cx="12598400" cy="95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4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6807200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en-US" sz="4135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altLang="en-US" sz="4135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3251200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31217" y="4343400"/>
            <a:ext cx="2220595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10 - 8 = </a:t>
            </a:r>
          </a:p>
        </p:txBody>
      </p:sp>
      <p:sp>
        <p:nvSpPr>
          <p:cNvPr id="5" name="Explosion 2 4"/>
          <p:cNvSpPr/>
          <p:nvPr/>
        </p:nvSpPr>
        <p:spPr>
          <a:xfrm>
            <a:off x="9173028" y="178881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7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0" y="4030252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9" name="Picture 3" descr="C:\Users\ADMIN\Desktop\Doremon cau ca ( trac nghiem )\bottle-clipart-green-bottle-clipart-clipart-panda-free-clipart-images-animations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889" b="97556" l="9742" r="89861">
                        <a14:foregroundMark x1="30815" y1="2889" x2="21272" y2="50222"/>
                        <a14:foregroundMark x1="23658" y1="6444" x2="22465" y2="34444"/>
                        <a14:foregroundMark x1="25249" y1="9111" x2="23260" y2="36444"/>
                        <a14:foregroundMark x1="11730" y1="92889" x2="42346" y2="94444"/>
                        <a14:foregroundMark x1="14513" y1="47778" x2="47515" y2="48222"/>
                        <a14:foregroundMark x1="21670" y1="97333" x2="30020" y2="9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424" y="0"/>
            <a:ext cx="1210829" cy="216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ADMIN\Desktop\Tai nguyen thiet ke tro choi\Doreamon cau ca\source (1)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671570" y="254635"/>
            <a:ext cx="1866172" cy="18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5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1" y="584200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3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665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6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65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65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177723" y="3087377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743865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9600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5" y="2574160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GB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 GIỜ</a:t>
            </a:r>
          </a:p>
        </p:txBody>
      </p:sp>
      <p:pic>
        <p:nvPicPr>
          <p:cNvPr id="50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903200" y="6451600"/>
            <a:ext cx="812800" cy="8128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BE8832D8-CFC1-464E-8E90-CA84F566755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637" y="52543"/>
            <a:ext cx="886505" cy="384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5595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bldLvl="0" animBg="1"/>
      <p:bldP spid="12" grpId="1" bldLvl="0" animBg="1"/>
      <p:bldP spid="15" grpId="0" bldLvl="0" animBg="1"/>
      <p:bldP spid="15" grpId="1" bldLvl="0" animBg="1"/>
      <p:bldP spid="4" grpId="0"/>
      <p:bldP spid="5" grpId="0" bldLvl="0" animBg="1"/>
      <p:bldP spid="5" grpId="1" bldLvl="0" animBg="1"/>
      <p:bldP spid="24" grpId="0" bldLvl="0" animBg="1"/>
      <p:bldP spid="24" grpId="1" bldLvl="0" animBg="1"/>
      <p:bldP spid="49" grpId="0" bldLvl="0" animBg="1"/>
      <p:bldP spid="49" grpId="1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389" y="201364"/>
            <a:ext cx="1534160" cy="15341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91810" y="710179"/>
            <a:ext cx="40182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48640" y="1618615"/>
            <a:ext cx="11307445" cy="4154170"/>
            <a:chOff x="553792" y="1377360"/>
            <a:chExt cx="10650828" cy="3104488"/>
          </a:xfrm>
        </p:grpSpPr>
        <p:sp>
          <p:nvSpPr>
            <p:cNvPr id="5" name="Rectangle 4"/>
            <p:cNvSpPr/>
            <p:nvPr/>
          </p:nvSpPr>
          <p:spPr>
            <a:xfrm>
              <a:off x="553792" y="1513268"/>
              <a:ext cx="10650828" cy="29685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57370" y="1377360"/>
              <a:ext cx="2606033" cy="2948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10 - 2</a:t>
              </a:r>
              <a:r>
                <a:rPr lang="vi-VN" alt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  <a:r>
                <a:rPr lang="vi-VN" alt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8</a:t>
              </a:r>
              <a:endParaRPr lang="en-US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200000"/>
                </a:lnSpc>
              </a:pP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6 - 3 </a:t>
              </a:r>
              <a:r>
                <a:rPr lang="vi-VN" alt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  <a:r>
                <a:rPr lang="vi-VN" alt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3</a:t>
              </a:r>
              <a:endParaRPr lang="en-US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200000"/>
                </a:lnSpc>
              </a:pP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7 - 6 </a:t>
              </a:r>
              <a:r>
                <a:rPr lang="vi-VN" alt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  <a:r>
                <a:rPr lang="vi-VN" alt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1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677968" y="1905933"/>
              <a:ext cx="184731" cy="1080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endParaRPr lang="en-US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155172" y="1905933"/>
              <a:ext cx="184731" cy="1080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endParaRPr lang="en-US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514678" y="1905933"/>
              <a:ext cx="184731" cy="1080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endParaRPr lang="en-US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图片 1" descr="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7038" y="4772467"/>
            <a:ext cx="2204899" cy="22048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18380" y="2106295"/>
            <a:ext cx="2409825" cy="4154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8 - 7</a:t>
            </a:r>
            <a:r>
              <a:rPr lang="vi-VN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vi-VN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7 - 5</a:t>
            </a:r>
            <a:r>
              <a:rPr lang="vi-VN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vi-VN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9 - 6</a:t>
            </a:r>
            <a:r>
              <a:rPr lang="vi-VN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vi-VN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77505" y="2005965"/>
            <a:ext cx="2883535" cy="347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9 - 5 =</a:t>
            </a:r>
            <a:r>
              <a:rPr lang="vi-VN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6 - 5 =</a:t>
            </a:r>
            <a:r>
              <a:rPr lang="vi-VN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10 - 8 =</a:t>
            </a:r>
            <a:r>
              <a:rPr lang="vi-VN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A4E10F-3F9B-4C41-860C-D9BCBC4CD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8666"/>
            <a:ext cx="9369287" cy="4695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3286" y="546863"/>
            <a:ext cx="12655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85018" y="5187735"/>
            <a:ext cx="639674" cy="6697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7" name="Oval 6"/>
          <p:cNvSpPr/>
          <p:nvPr/>
        </p:nvSpPr>
        <p:spPr>
          <a:xfrm>
            <a:off x="3799001" y="5187735"/>
            <a:ext cx="639673" cy="63659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8" name="Rectangle 7"/>
          <p:cNvSpPr/>
          <p:nvPr/>
        </p:nvSpPr>
        <p:spPr>
          <a:xfrm>
            <a:off x="4504247" y="5214471"/>
            <a:ext cx="639674" cy="6251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9" name="Rectangle 8"/>
          <p:cNvSpPr/>
          <p:nvPr/>
        </p:nvSpPr>
        <p:spPr>
          <a:xfrm>
            <a:off x="5562010" y="5151674"/>
            <a:ext cx="639673" cy="6879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3C77102-A85B-423C-9384-214B3B012F53}"/>
              </a:ext>
            </a:extLst>
          </p:cNvPr>
          <p:cNvSpPr/>
          <p:nvPr/>
        </p:nvSpPr>
        <p:spPr>
          <a:xfrm>
            <a:off x="3131402" y="6002740"/>
            <a:ext cx="639674" cy="6697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2B885A6-3ECA-4C32-9AAF-1292AEA8D127}"/>
              </a:ext>
            </a:extLst>
          </p:cNvPr>
          <p:cNvSpPr/>
          <p:nvPr/>
        </p:nvSpPr>
        <p:spPr>
          <a:xfrm>
            <a:off x="3845385" y="6002740"/>
            <a:ext cx="639673" cy="63659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4A543EE-B9D2-446C-B2F3-44C03A9ACBD8}"/>
              </a:ext>
            </a:extLst>
          </p:cNvPr>
          <p:cNvSpPr/>
          <p:nvPr/>
        </p:nvSpPr>
        <p:spPr>
          <a:xfrm>
            <a:off x="4550631" y="6029476"/>
            <a:ext cx="639674" cy="6251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58FD6E5-FC58-4908-A298-F92BAE876F34}"/>
              </a:ext>
            </a:extLst>
          </p:cNvPr>
          <p:cNvSpPr/>
          <p:nvPr/>
        </p:nvSpPr>
        <p:spPr>
          <a:xfrm>
            <a:off x="5608394" y="5966679"/>
            <a:ext cx="593289" cy="6697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801877-F340-4176-A2C9-675030107DD6}"/>
              </a:ext>
            </a:extLst>
          </p:cNvPr>
          <p:cNvSpPr txBox="1"/>
          <p:nvPr/>
        </p:nvSpPr>
        <p:spPr>
          <a:xfrm>
            <a:off x="5221360" y="6135759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.VnAvant" panose="020B7200000000000000" pitchFamily="34" charset="0"/>
              </a:rPr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5" grpId="0" animBg="1"/>
      <p:bldP spid="16" grpId="0" animBg="1"/>
      <p:bldP spid="17" grpId="0" animBg="1"/>
      <p:bldP spid="18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idx="4294967295"/>
          </p:nvPr>
        </p:nvSpPr>
        <p:spPr>
          <a:xfrm>
            <a:off x="1683398" y="2805708"/>
            <a:ext cx="9739976" cy="95790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>
                <a:solidFill>
                  <a:srgbClr val="FF8119"/>
                </a:solidFill>
                <a:latin typeface="VNI-Avo" pitchFamily="2" charset="0"/>
                <a:cs typeface="Arial" panose="020B0604020202020204" pitchFamily="34" charset="0"/>
              </a:rPr>
              <a:t>Xin </a:t>
            </a:r>
            <a:r>
              <a:rPr lang="en-US" sz="4800" b="1" dirty="0" err="1">
                <a:solidFill>
                  <a:srgbClr val="FF8119"/>
                </a:solidFill>
                <a:latin typeface="VNI-Avo" pitchFamily="2" charset="0"/>
                <a:cs typeface="Arial" panose="020B0604020202020204" pitchFamily="34" charset="0"/>
              </a:rPr>
              <a:t>chaøo</a:t>
            </a:r>
            <a:r>
              <a:rPr lang="en-US" sz="4800" b="1" dirty="0">
                <a:solidFill>
                  <a:srgbClr val="FF8119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VNI-Avo" pitchFamily="2" charset="0"/>
                <a:cs typeface="Arial" panose="020B0604020202020204" pitchFamily="34" charset="0"/>
              </a:rPr>
              <a:t>vaø</a:t>
            </a:r>
            <a:r>
              <a:rPr lang="en-US" sz="4800" b="1" dirty="0">
                <a:solidFill>
                  <a:srgbClr val="FF8119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VNI-Avo" pitchFamily="2" charset="0"/>
                <a:cs typeface="Arial" panose="020B0604020202020204" pitchFamily="34" charset="0"/>
              </a:rPr>
              <a:t>heïn</a:t>
            </a:r>
            <a:r>
              <a:rPr lang="en-US" sz="4800" b="1" dirty="0">
                <a:solidFill>
                  <a:srgbClr val="FF8119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VNI-Avo" pitchFamily="2" charset="0"/>
                <a:cs typeface="Arial" panose="020B0604020202020204" pitchFamily="34" charset="0"/>
              </a:rPr>
              <a:t>gaëp</a:t>
            </a:r>
            <a:r>
              <a:rPr lang="en-US" sz="4800" b="1" dirty="0">
                <a:solidFill>
                  <a:srgbClr val="FF8119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VNI-Avo" pitchFamily="2" charset="0"/>
                <a:cs typeface="Arial" panose="020B0604020202020204" pitchFamily="34" charset="0"/>
              </a:rPr>
              <a:t>laïi</a:t>
            </a:r>
            <a:r>
              <a:rPr lang="en-US" sz="4800" b="1" dirty="0">
                <a:solidFill>
                  <a:srgbClr val="FF8119"/>
                </a:solidFill>
                <a:latin typeface="VNI-Avo" pitchFamily="2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VNI-Avo" pitchFamily="2" charset="0"/>
                <a:cs typeface="Arial" panose="020B0604020202020204" pitchFamily="34" charset="0"/>
              </a:rPr>
              <a:t>caùc</a:t>
            </a:r>
            <a:r>
              <a:rPr lang="en-US" sz="4800" b="1" dirty="0">
                <a:solidFill>
                  <a:srgbClr val="FF8119"/>
                </a:solidFill>
                <a:latin typeface="VNI-Avo" pitchFamily="2" charset="0"/>
                <a:cs typeface="Arial" panose="020B0604020202020204" pitchFamily="34" charset="0"/>
              </a:rPr>
              <a:t> con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389" y="201364"/>
            <a:ext cx="1534160" cy="15341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91810" y="710179"/>
            <a:ext cx="40182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860425" y="1618615"/>
            <a:ext cx="10650855" cy="4154170"/>
            <a:chOff x="553792" y="1377360"/>
            <a:chExt cx="10650828" cy="3104488"/>
          </a:xfrm>
        </p:grpSpPr>
        <p:sp>
          <p:nvSpPr>
            <p:cNvPr id="5" name="Rectangle 4"/>
            <p:cNvSpPr/>
            <p:nvPr/>
          </p:nvSpPr>
          <p:spPr>
            <a:xfrm>
              <a:off x="553792" y="1513268"/>
              <a:ext cx="10650828" cy="29685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57087" y="1377360"/>
              <a:ext cx="2281730" cy="2948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10 - 2 =</a:t>
              </a:r>
            </a:p>
            <a:p>
              <a:pPr>
                <a:lnSpc>
                  <a:spcPct val="200000"/>
                </a:lnSpc>
              </a:pP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6 - 3 =</a:t>
              </a:r>
            </a:p>
            <a:p>
              <a:pPr>
                <a:lnSpc>
                  <a:spcPct val="200000"/>
                </a:lnSpc>
              </a:pP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7 - 6 =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677968" y="1905933"/>
              <a:ext cx="184731" cy="1080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endParaRPr lang="en-US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155172" y="1905933"/>
              <a:ext cx="184731" cy="1080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endParaRPr lang="en-US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514678" y="1905933"/>
              <a:ext cx="184731" cy="1080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endParaRPr lang="en-US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图片 1" descr="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7038" y="4772467"/>
            <a:ext cx="2204899" cy="22048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18352" y="2106046"/>
            <a:ext cx="220489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8 - 7 =</a:t>
            </a:r>
          </a:p>
          <a:p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7 - 5 =</a:t>
            </a:r>
          </a:p>
          <a:p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9 - 6 =</a:t>
            </a:r>
          </a:p>
          <a:p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77505" y="2005965"/>
            <a:ext cx="2229485" cy="347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9 - 5 =</a:t>
            </a:r>
          </a:p>
          <a:p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6 - 5 =</a:t>
            </a:r>
          </a:p>
          <a:p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10 - 8 =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1"/>
            <a:ext cx="12598400" cy="95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4800" y="3927079"/>
            <a:ext cx="7038975" cy="912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335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DORAEMON CÂU CÁ</a:t>
            </a:r>
          </a:p>
        </p:txBody>
      </p:sp>
      <p:pic>
        <p:nvPicPr>
          <p:cNvPr id="16" name="Picture 3" descr="C:\Users\ADMIN\Desktop\Tai nguyen thiet ke tro choi\Angry birds epic birds\1505573783630 (2)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4851400"/>
            <a:ext cx="1277379" cy="69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B05B4D-38FC-4CD6-A4A3-E6F6413798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550"/>
            <a:ext cx="1044504" cy="4529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1"/>
            <a:ext cx="12598400" cy="95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4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3234267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4135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altLang="en-US" sz="4135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6843183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vi-VN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31217" y="4343400"/>
            <a:ext cx="210121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4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10 - 2 =</a:t>
            </a:r>
          </a:p>
        </p:txBody>
      </p:sp>
      <p:pic>
        <p:nvPicPr>
          <p:cNvPr id="1031" name="Picture 7" descr="C:\Users\ADMIN\Desktop\Doremon cau ca ( trac nghiem )\pc58yB99i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2252" flipH="1">
            <a:off x="3771068" y="77168"/>
            <a:ext cx="1633611" cy="115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2 4"/>
          <p:cNvSpPr/>
          <p:nvPr/>
        </p:nvSpPr>
        <p:spPr>
          <a:xfrm>
            <a:off x="9173028" y="178881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7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C:\Users\ADMIN\Desktop\Doremon cau ca ( trac nghiem )\51688879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5250" y1="24668" x2="39875" y2="33422"/>
                        <a14:foregroundMark x1="51250" y1="30902" x2="35125" y2="41645"/>
                        <a14:foregroundMark x1="7125" y1="20822" x2="71375" y2="55570"/>
                        <a14:foregroundMark x1="32750" y1="10743" x2="41625" y2="15782"/>
                        <a14:foregroundMark x1="35125" y1="30902" x2="37500" y2="35411"/>
                        <a14:foregroundMark x1="32125" y1="48011" x2="24375" y2="56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8252" flipH="1">
            <a:off x="2474595" y="389255"/>
            <a:ext cx="3275965" cy="380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5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5" name="times up"/>
          <p:cNvGrpSpPr/>
          <p:nvPr/>
        </p:nvGrpSpPr>
        <p:grpSpPr>
          <a:xfrm>
            <a:off x="240761" y="584200"/>
            <a:ext cx="2096039" cy="911669"/>
            <a:chOff x="2989747" y="438150"/>
            <a:chExt cx="1572029" cy="683752"/>
          </a:xfrm>
        </p:grpSpPr>
        <p:sp>
          <p:nvSpPr>
            <p:cNvPr id="96" name="Rounded Rectangle 95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3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665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6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65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65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1027" name="Picture 3" descr="C:\Users\ADMIN\Desktop\Picture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1" name="Group 100"/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10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1177723" y="3087377"/>
            <a:ext cx="186535" cy="203293"/>
            <a:chOff x="2455863" y="2411803"/>
            <a:chExt cx="566738" cy="566738"/>
          </a:xfrm>
        </p:grpSpPr>
        <p:sp>
          <p:nvSpPr>
            <p:cNvPr id="10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1743865" y="2606996"/>
            <a:ext cx="186535" cy="203293"/>
            <a:chOff x="2455863" y="2411803"/>
            <a:chExt cx="566738" cy="566738"/>
          </a:xfrm>
        </p:grpSpPr>
        <p:sp>
          <p:nvSpPr>
            <p:cNvPr id="11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7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609600" y="2616107"/>
            <a:ext cx="186535" cy="203293"/>
            <a:chOff x="2455863" y="2411803"/>
            <a:chExt cx="566738" cy="566738"/>
          </a:xfrm>
        </p:grpSpPr>
        <p:sp>
          <p:nvSpPr>
            <p:cNvPr id="12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5" name="Oval 107"/>
          <p:cNvSpPr>
            <a:spLocks noChangeArrowheads="1"/>
          </p:cNvSpPr>
          <p:nvPr/>
        </p:nvSpPr>
        <p:spPr bwMode="auto">
          <a:xfrm>
            <a:off x="1199145" y="2574160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GB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xplosion 2 2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 GIỜ</a:t>
            </a:r>
          </a:p>
        </p:txBody>
      </p:sp>
      <p:pic>
        <p:nvPicPr>
          <p:cNvPr id="46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903200" y="6451600"/>
            <a:ext cx="812800" cy="8128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D9D63B6B-0132-4A0C-B144-779709A0103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637" y="52543"/>
            <a:ext cx="886505" cy="384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5595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</p:childTnLst>
        </p:cTn>
      </p:par>
    </p:tnLst>
    <p:bldLst>
      <p:bldP spid="12" grpId="0" bldLvl="0" animBg="1"/>
      <p:bldP spid="12" grpId="1" bldLvl="0" animBg="1"/>
      <p:bldP spid="15" grpId="0" bldLvl="0" animBg="1"/>
      <p:bldP spid="15" grpId="1" bldLvl="0" animBg="1"/>
      <p:bldP spid="4" grpId="0"/>
      <p:bldP spid="5" grpId="0" bldLvl="0" animBg="1"/>
      <p:bldP spid="5" grpId="1" bldLvl="0" animBg="1"/>
      <p:bldP spid="24" grpId="0" bldLvl="0" animBg="1"/>
      <p:bldP spid="24" grpId="1" bldLvl="0" animBg="1"/>
      <p:bldP spid="3" grpId="0" bldLvl="0" animBg="1"/>
      <p:bldP spid="3" grpId="1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1"/>
            <a:ext cx="12598400" cy="95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4494">
            <a:off x="4303184" y="-49595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3234267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4135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altLang="en-US" sz="4135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6843183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vi-VN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vi-V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31217" y="4343400"/>
            <a:ext cx="179641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4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6 - 3 =</a:t>
            </a:r>
          </a:p>
        </p:txBody>
      </p:sp>
      <p:sp>
        <p:nvSpPr>
          <p:cNvPr id="5" name="Explosion 2 4"/>
          <p:cNvSpPr/>
          <p:nvPr/>
        </p:nvSpPr>
        <p:spPr>
          <a:xfrm>
            <a:off x="9173028" y="178881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7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819" y="29896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0" y="4030252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ADMIN\Desktop\Doremon cau ca ( trac nghiem )\historieta-tropical-de-los-pescados-45745897 (2)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7423" flipH="1">
            <a:off x="3098837" y="246846"/>
            <a:ext cx="2441289" cy="1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Doremon cau ca ( trac nghiem )\old-brown-boot-vector-art-illustration-very-old-shoes-clipart-612_40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065" y="750587"/>
            <a:ext cx="2021417" cy="133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5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1" y="584200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3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665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6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65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65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177723" y="3087377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743865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9600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5" y="2574160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GB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 GIỜ</a:t>
            </a:r>
          </a:p>
        </p:txBody>
      </p:sp>
      <p:pic>
        <p:nvPicPr>
          <p:cNvPr id="50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903200" y="6451600"/>
            <a:ext cx="812800" cy="8128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2834FE4-421D-4015-B5B8-5C29B325F1D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637" y="52543"/>
            <a:ext cx="886505" cy="384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5595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bldLvl="0" animBg="1"/>
      <p:bldP spid="12" grpId="1" bldLvl="0" animBg="1"/>
      <p:bldP spid="15" grpId="0" bldLvl="0" animBg="1"/>
      <p:bldP spid="15" grpId="1" bldLvl="0" animBg="1"/>
      <p:bldP spid="4" grpId="0"/>
      <p:bldP spid="5" grpId="0" bldLvl="0" animBg="1"/>
      <p:bldP spid="5" grpId="1" bldLvl="0" animBg="1"/>
      <p:bldP spid="24" grpId="0" bldLvl="0" animBg="1"/>
      <p:bldP spid="24" grpId="1" bldLvl="0" animBg="1"/>
      <p:bldP spid="49" grpId="0" bldLvl="0" animBg="1"/>
      <p:bldP spid="49" grpId="1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50482"/>
            <a:ext cx="12598400" cy="958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41429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65574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56995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6807200" y="5903595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en-US" sz="4135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altLang="en-US" sz="4135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3251200" y="5903595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vi-VN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10897" y="4358640"/>
            <a:ext cx="1661795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7 - 6 =</a:t>
            </a:r>
          </a:p>
        </p:txBody>
      </p:sp>
      <p:sp>
        <p:nvSpPr>
          <p:cNvPr id="5" name="Explosion 2 4"/>
          <p:cNvSpPr/>
          <p:nvPr/>
        </p:nvSpPr>
        <p:spPr>
          <a:xfrm>
            <a:off x="9173028" y="189676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7" y="4009258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22230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44319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0" y="4041047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C:\Users\ADMIN\Desktop\Doremon cau ca ( trac nghiem )\depositphotos_151226446-stock-illustration-cartoon-tropical-fish-collection-set (2)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85638" y1="47899" x2="15160" y2="48739"/>
                        <a14:foregroundMark x1="74734" y1="42017" x2="61968" y2="51261"/>
                        <a14:foregroundMark x1="43351" y1="28151" x2="47074" y2="63866"/>
                        <a14:foregroundMark x1="45479" y1="26050" x2="61702" y2="58403"/>
                        <a14:foregroundMark x1="43351" y1="29412" x2="14894" y2="59664"/>
                        <a14:foregroundMark x1="17819" y1="36975" x2="23936" y2="65966"/>
                        <a14:foregroundMark x1="53191" y1="63445" x2="34840" y2="71008"/>
                        <a14:foregroundMark x1="13830" y1="46218" x2="24734" y2="33193"/>
                        <a14:foregroundMark x1="21277" y1="31513" x2="11702" y2="39496"/>
                        <a14:foregroundMark x1="54255" y1="38235" x2="82979" y2="44118"/>
                        <a14:foregroundMark x1="84309" y1="55462" x2="59840" y2="55462"/>
                        <a14:foregroundMark x1="63032" y1="15966" x2="71809" y2="23109"/>
                        <a14:foregroundMark x1="88830" y1="28151" x2="98936" y2="43277"/>
                        <a14:foregroundMark x1="97606" y1="50000" x2="90957" y2="65126"/>
                        <a14:foregroundMark x1="67819" y1="62185" x2="66755" y2="69748"/>
                        <a14:foregroundMark x1="65957" y1="73109" x2="62500" y2="7479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4700" flipH="1">
            <a:off x="3229951" y="266333"/>
            <a:ext cx="2057432" cy="140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Doremon cau ca ( trac nghiem )\bottle-clipart-green-bottle-clipart-clipart-panda-free-clipart-images-animations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889" b="97556" l="9742" r="89861">
                        <a14:foregroundMark x1="30815" y1="2889" x2="21272" y2="50222"/>
                        <a14:foregroundMark x1="23658" y1="6444" x2="22465" y2="34444"/>
                        <a14:foregroundMark x1="25249" y1="9111" x2="23260" y2="36444"/>
                        <a14:foregroundMark x1="11730" y1="92889" x2="42346" y2="94444"/>
                        <a14:foregroundMark x1="14513" y1="47778" x2="47515" y2="48222"/>
                        <a14:foregroundMark x1="21670" y1="97333" x2="30020" y2="9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424" y="10795"/>
            <a:ext cx="1210829" cy="216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706450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1" y="594995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3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665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6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65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65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17395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1177723" y="2017395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177723" y="3098172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743865" y="2617791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9600" y="2626902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5" y="2584955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GB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Explosion 2 48"/>
          <p:cNvSpPr/>
          <p:nvPr/>
        </p:nvSpPr>
        <p:spPr>
          <a:xfrm>
            <a:off x="-101600" y="2584955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 GIỜ</a:t>
            </a:r>
          </a:p>
        </p:txBody>
      </p:sp>
      <p:pic>
        <p:nvPicPr>
          <p:cNvPr id="50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903200" y="6462395"/>
            <a:ext cx="812800" cy="8128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056EF34E-9E27-47F3-AAF4-52F80BB7B70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58" y="43743"/>
            <a:ext cx="886505" cy="384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5595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bldLvl="0" animBg="1"/>
      <p:bldP spid="12" grpId="1" bldLvl="0" animBg="1"/>
      <p:bldP spid="15" grpId="0" bldLvl="0" animBg="1"/>
      <p:bldP spid="15" grpId="1" bldLvl="0" animBg="1"/>
      <p:bldP spid="4" grpId="0"/>
      <p:bldP spid="5" grpId="0" bldLvl="0" animBg="1"/>
      <p:bldP spid="5" grpId="1" bldLvl="0" animBg="1"/>
      <p:bldP spid="24" grpId="0" bldLvl="0" animBg="1"/>
      <p:bldP spid="24" grpId="1" bldLvl="0" animBg="1"/>
      <p:bldP spid="49" grpId="0" bldLvl="0" animBg="1"/>
      <p:bldP spid="49" grpId="1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0"/>
            <a:ext cx="12598400" cy="95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4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6807200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vi-VN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3251200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vi-VN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31217" y="4343400"/>
            <a:ext cx="152717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4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8 - 7 =</a:t>
            </a:r>
          </a:p>
        </p:txBody>
      </p:sp>
      <p:sp>
        <p:nvSpPr>
          <p:cNvPr id="5" name="Explosion 2 4"/>
          <p:cNvSpPr/>
          <p:nvPr/>
        </p:nvSpPr>
        <p:spPr>
          <a:xfrm>
            <a:off x="9173028" y="178881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7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0" y="4030252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C:\Users\ADMIN\Desktop\Doremon cau ca ( trac nghiem )\historieta-tropical-de-los-pescados-45745897 (3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6870" flipH="1">
            <a:off x="3478825" y="-64475"/>
            <a:ext cx="1813984" cy="136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esktop\Phan Thi Do Uyen\Giai cuu dai duong\alga-clipart-6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1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0350">
            <a:off x="4992655" y="-155492"/>
            <a:ext cx="1513908" cy="154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5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1" y="584200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670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7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70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70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177723" y="3087377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743865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9600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5" y="2574160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GB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 GIỜ</a:t>
            </a:r>
          </a:p>
        </p:txBody>
      </p:sp>
      <p:pic>
        <p:nvPicPr>
          <p:cNvPr id="50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903200" y="6451600"/>
            <a:ext cx="812800" cy="8128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006CF80F-60FF-4A98-90EA-1BE5F961BA7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57" y="60764"/>
            <a:ext cx="886505" cy="384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5595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bldLvl="0" animBg="1"/>
      <p:bldP spid="12" grpId="1" bldLvl="0" animBg="1"/>
      <p:bldP spid="15" grpId="0" bldLvl="0" animBg="1"/>
      <p:bldP spid="15" grpId="1" bldLvl="0" animBg="1"/>
      <p:bldP spid="4" grpId="0"/>
      <p:bldP spid="5" grpId="0" bldLvl="0" animBg="1"/>
      <p:bldP spid="5" grpId="1" bldLvl="0" animBg="1"/>
      <p:bldP spid="24" grpId="0" bldLvl="0" animBg="1"/>
      <p:bldP spid="24" grpId="1" bldLvl="0" animBg="1"/>
      <p:bldP spid="49" grpId="0" bldLvl="0" animBg="1"/>
      <p:bldP spid="49" grpId="1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502" y="0"/>
            <a:ext cx="12540301" cy="95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4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3234267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6843183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vi-VN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31217" y="4343400"/>
            <a:ext cx="179641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4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7 - 5 =</a:t>
            </a:r>
          </a:p>
        </p:txBody>
      </p:sp>
      <p:sp>
        <p:nvSpPr>
          <p:cNvPr id="5" name="Explosion 2 4"/>
          <p:cNvSpPr/>
          <p:nvPr/>
        </p:nvSpPr>
        <p:spPr>
          <a:xfrm>
            <a:off x="9173028" y="178881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7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C:\Users\ADMIN\Desktop\Doremon cau ca ( trac nghiem )\51688879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45250" y1="24668" x2="39875" y2="33422"/>
                        <a14:foregroundMark x1="51250" y1="30902" x2="35125" y2="41645"/>
                        <a14:foregroundMark x1="7125" y1="20822" x2="71375" y2="55570"/>
                        <a14:foregroundMark x1="32750" y1="10743" x2="41625" y2="15782"/>
                        <a14:foregroundMark x1="35125" y1="30902" x2="37500" y2="35411"/>
                        <a14:foregroundMark x1="32125" y1="48011" x2="24375" y2="56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8252" flipH="1">
            <a:off x="2273935" y="254635"/>
            <a:ext cx="3514090" cy="407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0" y="4030252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C:\Users\ADMIN\Desktop\Doremon cau ca ( trac nghiem )\рыбы-собрания-тропические-20715937 (2)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1765" flipH="1">
            <a:off x="2612120" y="243299"/>
            <a:ext cx="2544232" cy="138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12" y="1710526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10644" y="536591"/>
            <a:ext cx="2096135" cy="761324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670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7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70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70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177723" y="3087377"/>
            <a:ext cx="186535" cy="203293"/>
            <a:chOff x="2455863" y="2411803"/>
            <a:chExt cx="566738" cy="566738"/>
          </a:xfrm>
        </p:grpSpPr>
        <p:sp>
          <p:nvSpPr>
            <p:cNvPr id="3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743865" y="2606996"/>
            <a:ext cx="186535" cy="203293"/>
            <a:chOff x="2455863" y="2411803"/>
            <a:chExt cx="566738" cy="566738"/>
          </a:xfrm>
        </p:grpSpPr>
        <p:sp>
          <p:nvSpPr>
            <p:cNvPr id="3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09600" y="2616107"/>
            <a:ext cx="186535" cy="203293"/>
            <a:chOff x="2455863" y="2411803"/>
            <a:chExt cx="566738" cy="566738"/>
          </a:xfrm>
        </p:grpSpPr>
        <p:sp>
          <p:nvSpPr>
            <p:cNvPr id="4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9" name="Oval 107"/>
          <p:cNvSpPr>
            <a:spLocks noChangeArrowheads="1"/>
          </p:cNvSpPr>
          <p:nvPr/>
        </p:nvSpPr>
        <p:spPr bwMode="auto">
          <a:xfrm>
            <a:off x="1199145" y="2574160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GB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Explosion 2 49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 GIỜ</a:t>
            </a:r>
          </a:p>
        </p:txBody>
      </p:sp>
      <p:pic>
        <p:nvPicPr>
          <p:cNvPr id="51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903200" y="6451600"/>
            <a:ext cx="812800" cy="8128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A85BD457-AE95-469E-8434-028BB2D67FE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" y="36292"/>
            <a:ext cx="886505" cy="384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5595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</p:childTnLst>
        </p:cTn>
      </p:par>
    </p:tnLst>
    <p:bldLst>
      <p:bldP spid="12" grpId="0" bldLvl="0" animBg="1"/>
      <p:bldP spid="12" grpId="1" bldLvl="0" animBg="1"/>
      <p:bldP spid="15" grpId="0" bldLvl="0" animBg="1"/>
      <p:bldP spid="15" grpId="1" bldLvl="0" animBg="1"/>
      <p:bldP spid="4" grpId="0"/>
      <p:bldP spid="5" grpId="0" bldLvl="0" animBg="1"/>
      <p:bldP spid="5" grpId="1" bldLvl="0" animBg="1"/>
      <p:bldP spid="24" grpId="0" bldLvl="0" animBg="1"/>
      <p:bldP spid="24" grpId="1" bldLvl="0" animBg="1"/>
      <p:bldP spid="50" grpId="0" bldLvl="0" animBg="1"/>
      <p:bldP spid="50" grpId="1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496800" cy="95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4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6807200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vi-VN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3251200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31217" y="4343400"/>
            <a:ext cx="1661795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9 - 6 =</a:t>
            </a:r>
          </a:p>
        </p:txBody>
      </p:sp>
      <p:sp>
        <p:nvSpPr>
          <p:cNvPr id="5" name="Explosion 2 4"/>
          <p:cNvSpPr/>
          <p:nvPr/>
        </p:nvSpPr>
        <p:spPr>
          <a:xfrm>
            <a:off x="9173028" y="178881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7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0" y="4030252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9" name="Picture 3" descr="C:\Users\ADMIN\Desktop\Doremon cau ca ( trac nghiem )\bottle-clipart-green-bottle-clipart-clipart-panda-free-clipart-images-animations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889" b="97556" l="9742" r="89861">
                        <a14:foregroundMark x1="30815" y1="2889" x2="21272" y2="50222"/>
                        <a14:foregroundMark x1="23658" y1="6444" x2="22465" y2="34444"/>
                        <a14:foregroundMark x1="25249" y1="9111" x2="23260" y2="36444"/>
                        <a14:foregroundMark x1="11730" y1="92889" x2="42346" y2="94444"/>
                        <a14:foregroundMark x1="14513" y1="47778" x2="47515" y2="48222"/>
                        <a14:foregroundMark x1="21670" y1="97333" x2="30020" y2="9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424" y="0"/>
            <a:ext cx="1210829" cy="216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esktop\Doremon cau ca ( trac nghiem )\depositphotos_151226446-stock-illustration-cartoon-tropical-fish-collection-set (3)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5278" y1="37220" x2="16389" y2="41256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6452" flipH="1">
            <a:off x="2409825" y="247015"/>
            <a:ext cx="2629535" cy="178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5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1" y="584200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670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7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70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70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177723" y="3087377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743865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9600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5" y="2574160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GB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 GIỜ</a:t>
            </a:r>
          </a:p>
        </p:txBody>
      </p:sp>
      <p:pic>
        <p:nvPicPr>
          <p:cNvPr id="50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903200" y="6451600"/>
            <a:ext cx="812800" cy="8128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76E7CD10-F2DA-48D7-BFF9-416A3046655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1" y="33524"/>
            <a:ext cx="886505" cy="384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5595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bldLvl="0" animBg="1"/>
      <p:bldP spid="12" grpId="1" bldLvl="0" animBg="1"/>
      <p:bldP spid="15" grpId="0" bldLvl="0" animBg="1"/>
      <p:bldP spid="15" grpId="1" bldLvl="0" animBg="1"/>
      <p:bldP spid="4" grpId="0"/>
      <p:bldP spid="5" grpId="0" bldLvl="0" animBg="1"/>
      <p:bldP spid="5" grpId="1" bldLvl="0" animBg="1"/>
      <p:bldP spid="24" grpId="0" bldLvl="0" animBg="1"/>
      <p:bldP spid="24" grpId="1" bldLvl="0" animBg="1"/>
      <p:bldP spid="49" grpId="0" bldLvl="0" animBg="1"/>
      <p:bldP spid="49" grpId="1" bldLvl="0" animBg="1"/>
    </p:bldLst>
  </p:timing>
</p:sld>
</file>

<file path=ppt/theme/theme1.xml><?xml version="1.0" encoding="utf-8"?>
<a:theme xmlns:a="http://schemas.openxmlformats.org/drawingml/2006/main" name="Green Color">
  <a:themeElements>
    <a:clrScheme name="Green Color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9900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8AB900"/>
      </a:accent6>
      <a:hlink>
        <a:srgbClr val="CC3300"/>
      </a:hlink>
      <a:folHlink>
        <a:srgbClr val="996600"/>
      </a:folHlink>
    </a:clrScheme>
    <a:fontScheme name="Green Color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Green Colo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990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8AB9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</TotalTime>
  <Words>323</Words>
  <Application>Microsoft Office PowerPoint</Application>
  <PresentationFormat>Widescreen</PresentationFormat>
  <Paragraphs>108</Paragraphs>
  <Slides>15</Slides>
  <Notes>2</Notes>
  <HiddenSlides>0</HiddenSlides>
  <MMClips>9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Calibri</vt:lpstr>
      <vt:lpstr>UTM Avo</vt:lpstr>
      <vt:lpstr>VNI-Avo</vt:lpstr>
      <vt:lpstr>Arial</vt:lpstr>
      <vt:lpstr>.VnAvant</vt:lpstr>
      <vt:lpstr>Green Color</vt:lpstr>
      <vt:lpstr>Tuần 13: Bài 29: Phép trừ trong phạm vi 10 – Tiết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Xin chaøo vaø heïn gaëp laïi caùc con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hong nhung</cp:lastModifiedBy>
  <cp:revision>52</cp:revision>
  <dcterms:created xsi:type="dcterms:W3CDTF">2021-11-01T08:16:00Z</dcterms:created>
  <dcterms:modified xsi:type="dcterms:W3CDTF">2021-12-07T15:38:40Z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396BE5E50F204BB583302CB2856C211C</vt:lpwstr>
  </property>
  <property fmtid="{D5CDD505-2E9C-101B-9397-08002B2CF9AE}" pid="3" name="KSOProductBuildVer">
    <vt:lpwstr>1033-11.2.0.10351</vt:lpwstr>
  </property>
</Properties>
</file>