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65" r:id="rId2"/>
    <p:sldId id="291" r:id="rId3"/>
    <p:sldId id="284" r:id="rId4"/>
    <p:sldId id="295" r:id="rId5"/>
    <p:sldId id="293" r:id="rId6"/>
    <p:sldId id="296" r:id="rId7"/>
    <p:sldId id="288" r:id="rId8"/>
    <p:sldId id="466" r:id="rId9"/>
    <p:sldId id="298" r:id="rId10"/>
    <p:sldId id="312" r:id="rId11"/>
    <p:sldId id="304" r:id="rId12"/>
    <p:sldId id="300" r:id="rId13"/>
    <p:sldId id="301" r:id="rId14"/>
    <p:sldId id="302" r:id="rId15"/>
    <p:sldId id="303" r:id="rId16"/>
    <p:sldId id="297" r:id="rId17"/>
    <p:sldId id="294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NI-Av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4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  <p:sldLayoutId id="2147483668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30.png"/><Relationship Id="rId26" Type="http://schemas.microsoft.com/office/2007/relationships/hdphoto" Target="../media/hdphoto14.wdp"/><Relationship Id="rId39" Type="http://schemas.openxmlformats.org/officeDocument/2006/relationships/slide" Target="slide13.xml"/><Relationship Id="rId3" Type="http://schemas.microsoft.com/office/2007/relationships/hdphoto" Target="../media/hdphoto3.wdp"/><Relationship Id="rId21" Type="http://schemas.microsoft.com/office/2007/relationships/hdphoto" Target="../media/hdphoto13.wdp"/><Relationship Id="rId34" Type="http://schemas.openxmlformats.org/officeDocument/2006/relationships/image" Target="../media/image38.png"/><Relationship Id="rId42" Type="http://schemas.openxmlformats.org/officeDocument/2006/relationships/slide" Target="slide14.xml"/><Relationship Id="rId47" Type="http://schemas.microsoft.com/office/2007/relationships/hdphoto" Target="../media/hdphoto22.wdp"/><Relationship Id="rId7" Type="http://schemas.microsoft.com/office/2007/relationships/hdphoto" Target="../media/hdphoto6.wdp"/><Relationship Id="rId12" Type="http://schemas.openxmlformats.org/officeDocument/2006/relationships/image" Target="../media/image27.png"/><Relationship Id="rId17" Type="http://schemas.microsoft.com/office/2007/relationships/hdphoto" Target="../media/hdphoto11.wdp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microsoft.com/office/2007/relationships/hdphoto" Target="../media/hdphoto19.wdp"/><Relationship Id="rId46" Type="http://schemas.openxmlformats.org/officeDocument/2006/relationships/image" Target="../media/image42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5.png"/><Relationship Id="rId41" Type="http://schemas.microsoft.com/office/2007/relationships/hdphoto" Target="../media/hdphoto20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microsoft.com/office/2007/relationships/hdphoto" Target="../media/hdphoto8.wdp"/><Relationship Id="rId24" Type="http://schemas.openxmlformats.org/officeDocument/2006/relationships/image" Target="../media/image32.png"/><Relationship Id="rId32" Type="http://schemas.microsoft.com/office/2007/relationships/hdphoto" Target="../media/hdphoto17.wdp"/><Relationship Id="rId37" Type="http://schemas.openxmlformats.org/officeDocument/2006/relationships/image" Target="../media/image39.png"/><Relationship Id="rId40" Type="http://schemas.openxmlformats.org/officeDocument/2006/relationships/image" Target="../media/image40.png"/><Relationship Id="rId45" Type="http://schemas.openxmlformats.org/officeDocument/2006/relationships/slide" Target="slide15.xml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microsoft.com/office/2007/relationships/hdphoto" Target="../media/hdphoto4.wdp"/><Relationship Id="rId28" Type="http://schemas.microsoft.com/office/2007/relationships/hdphoto" Target="../media/hdphoto15.wdp"/><Relationship Id="rId36" Type="http://schemas.openxmlformats.org/officeDocument/2006/relationships/slide" Target="slide12.xml"/><Relationship Id="rId49" Type="http://schemas.openxmlformats.org/officeDocument/2006/relationships/image" Target="../media/image43.png"/><Relationship Id="rId10" Type="http://schemas.openxmlformats.org/officeDocument/2006/relationships/image" Target="../media/image26.png"/><Relationship Id="rId19" Type="http://schemas.microsoft.com/office/2007/relationships/hdphoto" Target="../media/hdphoto12.wdp"/><Relationship Id="rId31" Type="http://schemas.openxmlformats.org/officeDocument/2006/relationships/image" Target="../media/image36.png"/><Relationship Id="rId44" Type="http://schemas.microsoft.com/office/2007/relationships/hdphoto" Target="../media/hdphoto21.wdp"/><Relationship Id="rId4" Type="http://schemas.openxmlformats.org/officeDocument/2006/relationships/image" Target="../media/image23.png"/><Relationship Id="rId9" Type="http://schemas.microsoft.com/office/2007/relationships/hdphoto" Target="../media/hdphoto7.wdp"/><Relationship Id="rId14" Type="http://schemas.openxmlformats.org/officeDocument/2006/relationships/image" Target="../media/image28.png"/><Relationship Id="rId22" Type="http://schemas.openxmlformats.org/officeDocument/2006/relationships/image" Target="../media/image22.png"/><Relationship Id="rId27" Type="http://schemas.openxmlformats.org/officeDocument/2006/relationships/image" Target="../media/image34.png"/><Relationship Id="rId30" Type="http://schemas.microsoft.com/office/2007/relationships/hdphoto" Target="../media/hdphoto16.wdp"/><Relationship Id="rId35" Type="http://schemas.microsoft.com/office/2007/relationships/hdphoto" Target="../media/hdphoto18.wdp"/><Relationship Id="rId43" Type="http://schemas.openxmlformats.org/officeDocument/2006/relationships/image" Target="../media/image41.png"/><Relationship Id="rId48" Type="http://schemas.openxmlformats.org/officeDocument/2006/relationships/slide" Target="slide16.xml"/><Relationship Id="rId8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1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40" y="3213735"/>
            <a:ext cx="2780665" cy="22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289692" y="853440"/>
            <a:ext cx="961263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373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AB6C8-9FF2-437B-B32B-9F5DAF0E4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372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8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EDA018-0760-4426-B438-610A29418F6C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-53687"/>
            <a:ext cx="1124741" cy="4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BD028-6D1F-48FC-8D31-645A645F5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6FD55-617C-4A68-8BE2-C2E62F85D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2ECDE-D7E5-46C2-81ED-22CC8460E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10698-7BC2-48FF-98D4-B96A486C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81575" y="3921125"/>
            <a:ext cx="7210425" cy="582613"/>
          </a:xfrm>
        </p:spPr>
        <p:txBody>
          <a:bodyPr/>
          <a:lstStyle/>
          <a:p>
            <a:pPr algn="ctr"/>
            <a:r>
              <a:rPr lang="vi-VN" altLang="en-US" sz="6000" b="1">
                <a:solidFill>
                  <a:srgbClr val="FFC000"/>
                </a:solidFill>
              </a:rPr>
              <a:t>VẬN DỤNG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6277610" cy="4486275"/>
          </a:xfrm>
          <a:prstGeom prst="cloudCallout">
            <a:avLst>
              <a:gd name="adj1" fmla="val 92231"/>
              <a:gd name="adj2" fmla="val 5250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 em hãy kể các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tình huống trong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thực tế về phép trừ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Taïm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bieät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vaø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heïn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gaëp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laïi</a:t>
            </a:r>
            <a:endParaRPr lang="en-US" sz="4800" b="1" dirty="0">
              <a:solidFill>
                <a:srgbClr val="FF8119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651910" y="4109132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380"/>
            <a:ext cx="12192000" cy="66487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993741" y="4177499"/>
            <a:ext cx="5540375" cy="582613"/>
          </a:xfrm>
        </p:spPr>
        <p:txBody>
          <a:bodyPr/>
          <a:lstStyle/>
          <a:p>
            <a:r>
              <a:rPr lang="vi-VN" altLang="en-US" sz="6600" b="1" dirty="0">
                <a:solidFill>
                  <a:srgbClr val="FFC000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41088" y="3006725"/>
            <a:ext cx="2578100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Content Placeholder 3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970784" y="2944812"/>
            <a:ext cx="2617787" cy="827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6978015" y="1534795"/>
            <a:ext cx="4604385" cy="668020"/>
            <a:chOff x="1770" y="2425"/>
            <a:chExt cx="8218" cy="1239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43560" y="4636135"/>
            <a:ext cx="4533265" cy="668655"/>
            <a:chOff x="1791" y="7302"/>
            <a:chExt cx="830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35" y="5611495"/>
            <a:ext cx="2133600" cy="7416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" name="Group 58"/>
          <p:cNvGrpSpPr/>
          <p:nvPr/>
        </p:nvGrpSpPr>
        <p:grpSpPr>
          <a:xfrm>
            <a:off x="5852160" y="4635500"/>
            <a:ext cx="5959475" cy="668655"/>
            <a:chOff x="9216" y="7302"/>
            <a:chExt cx="938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5561330"/>
            <a:ext cx="2434590" cy="7918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4100" y="744538"/>
            <a:ext cx="11137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44984" y="4126224"/>
            <a:ext cx="7210425" cy="582613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C000"/>
                </a:solidFill>
              </a:rPr>
              <a:t>THỰC HÀNH - LUYỆN TẬP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11658600" cy="5875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Admin\Downloads\Screenshot_2020-08-15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10710333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57600" y="2345637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806689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1408" y="2344118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7912" y="3775422"/>
            <a:ext cx="6096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633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3792" y="5257800"/>
            <a:ext cx="302260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35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F0BA-FB1D-4473-BA74-7C0053D10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"/>
            <a:ext cx="1119875" cy="48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UTM Azuki</vt:lpstr>
      <vt:lpstr>UTM Avo</vt:lpstr>
      <vt:lpstr>Calibri</vt:lpstr>
      <vt:lpstr>VNI-Avo</vt:lpstr>
      <vt:lpstr>Arial</vt:lpstr>
      <vt:lpstr>Times New Roman</vt:lpstr>
      <vt:lpstr>Green Color</vt:lpstr>
      <vt:lpstr>Tuần 13: Bài 29: Phép trừ trong phạm vi 10 – Tiết 1</vt:lpstr>
      <vt:lpstr>KHỞI ĐỘNG</vt:lpstr>
      <vt:lpstr>PowerPoint Presentation</vt:lpstr>
      <vt:lpstr>KHÁM PHÁ</vt:lpstr>
      <vt:lpstr>PowerPoint Presentation</vt:lpstr>
      <vt:lpstr>THỰC HÀNH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Taïm bieät vaø heïn gaëp laïi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</cp:lastModifiedBy>
  <cp:revision>51</cp:revision>
  <dcterms:created xsi:type="dcterms:W3CDTF">2021-11-01T08:16:00Z</dcterms:created>
  <dcterms:modified xsi:type="dcterms:W3CDTF">2021-12-05T16:14:54Z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