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6"/>
  </p:notesMasterIdLst>
  <p:sldIdLst>
    <p:sldId id="2913" r:id="rId3"/>
    <p:sldId id="2901" r:id="rId4"/>
    <p:sldId id="474" r:id="rId5"/>
    <p:sldId id="260" r:id="rId6"/>
    <p:sldId id="2903" r:id="rId7"/>
    <p:sldId id="2904" r:id="rId8"/>
    <p:sldId id="324" r:id="rId9"/>
    <p:sldId id="2905" r:id="rId10"/>
    <p:sldId id="2907" r:id="rId11"/>
    <p:sldId id="2909" r:id="rId12"/>
    <p:sldId id="2910" r:id="rId13"/>
    <p:sldId id="2911" r:id="rId14"/>
    <p:sldId id="291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B2820-42D5-477D-A42B-5F0CF537171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2FD73-8F50-4155-868E-D50988852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3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937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739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416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986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30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241126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2823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49507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21207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99715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51974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86763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28940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6747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311053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106369448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18114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157345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5268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41729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50895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92545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84769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80456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1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2" r:id="rId4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  <p:sp>
        <p:nvSpPr>
          <p:cNvPr id="7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8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90" r:id="rId14"/>
    <p:sldLayoutId id="2147483691" r:id="rId15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5446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6CB109-B366-4D90-9827-C43C08CF3EA6}"/>
              </a:ext>
            </a:extLst>
          </p:cNvPr>
          <p:cNvSpPr txBox="1"/>
          <p:nvPr/>
        </p:nvSpPr>
        <p:spPr>
          <a:xfrm>
            <a:off x="1178351" y="320511"/>
            <a:ext cx="965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b="1" dirty="0"/>
              <a:t>Trò chơi:  Ai biết </a:t>
            </a:r>
            <a:r>
              <a:rPr lang="it-IT" sz="4000" b="1" dirty="0" smtClean="0"/>
              <a:t>tự </a:t>
            </a:r>
            <a:r>
              <a:rPr lang="it-IT" sz="4000" b="1" dirty="0"/>
              <a:t>phục vụ? 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FC2A36-90A2-4D81-82EB-4991120CD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678" y="3083440"/>
            <a:ext cx="8125906" cy="35106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C8AECD-795A-466D-8517-6B8AC8D416AB}"/>
              </a:ext>
            </a:extLst>
          </p:cNvPr>
          <p:cNvSpPr txBox="1"/>
          <p:nvPr/>
        </p:nvSpPr>
        <p:spPr>
          <a:xfrm>
            <a:off x="259140" y="1021337"/>
            <a:ext cx="117443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Luật chơi: Chia lớp thành 3 nhóm,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với bạn trong nhóm mình 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mình có thể tự làm để phục vụ bản thân: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bắt đầu từ câu “Tớ tự…”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“Tôi tự …” “Mình tự …”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Cùng đếm xem tổ mình có bao nhiêu bạn có thể tự phục vụ?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584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28" y="359836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48861" y="3006461"/>
            <a:ext cx="3935844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HĐ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Về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nhà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239" y="2713420"/>
            <a:ext cx="7818554" cy="37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9442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4">
            <a:extLst>
              <a:ext uri="{FF2B5EF4-FFF2-40B4-BE49-F238E27FC236}">
                <a16:creationId xmlns:a16="http://schemas.microsoft.com/office/drawing/2014/main" xmlns="" id="{620ED01B-3F37-410E-B3D4-61B3899F076B}"/>
              </a:ext>
            </a:extLst>
          </p:cNvPr>
          <p:cNvSpPr/>
          <p:nvPr/>
        </p:nvSpPr>
        <p:spPr>
          <a:xfrm>
            <a:off x="1809750" y="123825"/>
            <a:ext cx="9393869" cy="3829329"/>
          </a:xfrm>
          <a:prstGeom prst="wedgeEllipseCallout">
            <a:avLst>
              <a:gd name="adj1" fmla="val -47724"/>
              <a:gd name="adj2" fmla="val 36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àn với bố mẹ để lựa chọn một việc em muốn được tự làm nhưng chưa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 cách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quét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…)</a:t>
            </a: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và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nhờ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 mẹ hướng dẫn cách thực hiện công việc đó.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308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7746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"/>
            <a:ext cx="12192000" cy="690315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444537" y="97654"/>
            <a:ext cx="5825714" cy="87525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 err="1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Chủ</a:t>
            </a:r>
            <a:r>
              <a:rPr lang="en-US" altLang="zh-CN" sz="360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đề</a:t>
            </a:r>
            <a:r>
              <a:rPr lang="en-US" altLang="zh-CN" sz="360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: </a:t>
            </a:r>
            <a:r>
              <a:rPr lang="en-US" altLang="zh-CN" sz="3600" dirty="0" err="1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Tự</a:t>
            </a:r>
            <a:r>
              <a:rPr lang="en-US" altLang="zh-CN" sz="360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phục</a:t>
            </a:r>
            <a:r>
              <a:rPr lang="en-US" altLang="zh-CN" sz="360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vụ</a:t>
            </a:r>
            <a:r>
              <a:rPr lang="en-US" altLang="zh-CN" sz="360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bản</a:t>
            </a:r>
            <a:r>
              <a:rPr lang="en-US" altLang="zh-CN" sz="360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rPr>
              <a:t>thân</a:t>
            </a:r>
            <a:endParaRPr lang="zh-CN" altLang="en-US" sz="3600" dirty="0">
              <a:solidFill>
                <a:prstClr val="white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2140F4-5040-43D1-A685-C54D3B6FFD7B}"/>
              </a:ext>
            </a:extLst>
          </p:cNvPr>
          <p:cNvSpPr txBox="1"/>
          <p:nvPr/>
        </p:nvSpPr>
        <p:spPr>
          <a:xfrm>
            <a:off x="1935332" y="1384917"/>
            <a:ext cx="83893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13: </a:t>
            </a:r>
            <a:r>
              <a:rPr lang="en-US" sz="6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0678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47D0654-5641-4822-85FE-144FEFB65E61}"/>
              </a:ext>
            </a:extLst>
          </p:cNvPr>
          <p:cNvSpPr/>
          <p:nvPr/>
        </p:nvSpPr>
        <p:spPr>
          <a:xfrm>
            <a:off x="3897297" y="194294"/>
            <a:ext cx="3947664" cy="80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0A7A5D-663E-49B7-B60F-8F75A2FC8654}"/>
              </a:ext>
            </a:extLst>
          </p:cNvPr>
          <p:cNvSpPr txBox="1"/>
          <p:nvPr/>
        </p:nvSpPr>
        <p:spPr>
          <a:xfrm>
            <a:off x="1402672" y="1358283"/>
            <a:ext cx="8487052" cy="1580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B6ED00-BEBE-4B1C-AEB6-237EFDA26AB1}"/>
              </a:ext>
            </a:extLst>
          </p:cNvPr>
          <p:cNvSpPr txBox="1"/>
          <p:nvPr/>
        </p:nvSpPr>
        <p:spPr>
          <a:xfrm>
            <a:off x="1402672" y="1606858"/>
            <a:ext cx="10555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00"/>
                </a:solidFill>
                <a:effectLst/>
              </a:rPr>
              <a:t>Em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</a:rPr>
              <a:t>đã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</a:rPr>
              <a:t>lớn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, </a:t>
            </a:r>
            <a:r>
              <a:rPr lang="en-US" sz="4800" b="1" dirty="0" err="1">
                <a:solidFill>
                  <a:srgbClr val="000000"/>
                </a:solidFill>
                <a:effectLst/>
              </a:rPr>
              <a:t>em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</a:rPr>
              <a:t>nên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</a:rPr>
              <a:t>tự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</a:rPr>
              <a:t>làm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</a:rPr>
              <a:t>những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</a:rPr>
              <a:t>việc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</a:rPr>
              <a:t>vừa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</a:rPr>
              <a:t>sức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</a:rPr>
              <a:t>để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</a:rPr>
              <a:t>tự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</a:rPr>
              <a:t>phục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</a:rPr>
              <a:t>vụ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</a:rPr>
              <a:t>cho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</a:rPr>
              <a:t>mình</a:t>
            </a:r>
            <a:r>
              <a:rPr lang="en-US" sz="4800" b="1" dirty="0">
                <a:solidFill>
                  <a:srgbClr val="000000"/>
                </a:solidFill>
                <a:effectLst/>
              </a:rPr>
              <a:t>. </a:t>
            </a:r>
            <a:endParaRPr lang="en-US" sz="48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96948" y="3006461"/>
            <a:ext cx="3839664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Khám</a:t>
            </a:r>
            <a:r>
              <a:rPr lang="en-US" sz="66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phá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373407"/>
            <a:ext cx="7818554" cy="47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1781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47D0654-5641-4822-85FE-144FEFB65E61}"/>
              </a:ext>
            </a:extLst>
          </p:cNvPr>
          <p:cNvSpPr/>
          <p:nvPr/>
        </p:nvSpPr>
        <p:spPr>
          <a:xfrm>
            <a:off x="399495" y="194294"/>
            <a:ext cx="10804123" cy="80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prstClr val="white"/>
                </a:solidFill>
              </a:rPr>
              <a:t>Kể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về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những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việc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em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nên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tự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làm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để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phục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vụ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bản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thân</a:t>
            </a:r>
            <a:r>
              <a:rPr lang="en-US" sz="3600" dirty="0">
                <a:solidFill>
                  <a:prstClr val="white"/>
                </a:solidFill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0A7A5D-663E-49B7-B60F-8F75A2FC8654}"/>
              </a:ext>
            </a:extLst>
          </p:cNvPr>
          <p:cNvSpPr txBox="1"/>
          <p:nvPr/>
        </p:nvSpPr>
        <p:spPr>
          <a:xfrm>
            <a:off x="1402672" y="1358283"/>
            <a:ext cx="8487052" cy="1580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0A9535-16BB-446C-8BCA-FC9AA0C4A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2" y="1593125"/>
            <a:ext cx="3861277" cy="30483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118ACD-C2EB-43E9-A6AA-F87EFA4F3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617" y="1593125"/>
            <a:ext cx="3581390" cy="28975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2E91F10-9E4D-4FEA-8DF9-2AEFA3DC3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1888" y="1713020"/>
            <a:ext cx="3450718" cy="24509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303A22B-5EC2-42DE-9F2A-863D4813C9AA}"/>
              </a:ext>
            </a:extLst>
          </p:cNvPr>
          <p:cNvSpPr txBox="1"/>
          <p:nvPr/>
        </p:nvSpPr>
        <p:spPr>
          <a:xfrm>
            <a:off x="9339309" y="4163997"/>
            <a:ext cx="1384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Tự</a:t>
            </a:r>
            <a:r>
              <a:rPr lang="en-US" sz="3200" dirty="0"/>
              <a:t> </a:t>
            </a:r>
            <a:r>
              <a:rPr lang="en-US" sz="3200" dirty="0" err="1"/>
              <a:t>tắm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52855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4">
            <a:extLst>
              <a:ext uri="{FF2B5EF4-FFF2-40B4-BE49-F238E27FC236}">
                <a16:creationId xmlns:a16="http://schemas.microsoft.com/office/drawing/2014/main" xmlns="" id="{620ED01B-3F37-410E-B3D4-61B3899F076B}"/>
              </a:ext>
            </a:extLst>
          </p:cNvPr>
          <p:cNvSpPr/>
          <p:nvPr/>
        </p:nvSpPr>
        <p:spPr>
          <a:xfrm>
            <a:off x="3117913" y="1810028"/>
            <a:ext cx="8085706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đến lớp, áo chống nắng và mũ nón, ô dù em để ở đâu?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xmlns="" id="{7B4E9EC6-2A48-4BE9-B262-B833D9640420}"/>
              </a:ext>
            </a:extLst>
          </p:cNvPr>
          <p:cNvSpPr/>
          <p:nvPr/>
        </p:nvSpPr>
        <p:spPr>
          <a:xfrm>
            <a:off x="3117913" y="1810027"/>
            <a:ext cx="8085706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khát nước, em tự uống nước như thế nào?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xmlns="" id="{19CC7296-E877-476E-861E-3A2367168D98}"/>
              </a:ext>
            </a:extLst>
          </p:cNvPr>
          <p:cNvSpPr/>
          <p:nvPr/>
        </p:nvSpPr>
        <p:spPr>
          <a:xfrm>
            <a:off x="3117913" y="1810027"/>
            <a:ext cx="8085706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 ăn xong có mang bát cơm để vào chỗ rửa bát không?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F131EA0B-9287-4735-A4A8-6E05DF43C2D8}"/>
              </a:ext>
            </a:extLst>
          </p:cNvPr>
          <p:cNvSpPr/>
          <p:nvPr/>
        </p:nvSpPr>
        <p:spPr>
          <a:xfrm>
            <a:off x="3117913" y="1810027"/>
            <a:ext cx="8085706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có biết cách tự gắp thức ăn không?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xmlns="" id="{411B7B8F-8F16-47D8-B0EF-CEBE5E299073}"/>
              </a:ext>
            </a:extLst>
          </p:cNvPr>
          <p:cNvSpPr/>
          <p:nvPr/>
        </p:nvSpPr>
        <p:spPr>
          <a:xfrm>
            <a:off x="3117913" y="1810027"/>
            <a:ext cx="8085706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đến lớp, áo chống nắng và mũ nón, ô dù em để ở đâu?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7669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47D0654-5641-4822-85FE-144FEFB65E61}"/>
              </a:ext>
            </a:extLst>
          </p:cNvPr>
          <p:cNvSpPr/>
          <p:nvPr/>
        </p:nvSpPr>
        <p:spPr>
          <a:xfrm>
            <a:off x="3897297" y="194294"/>
            <a:ext cx="3947664" cy="80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0A7A5D-663E-49B7-B60F-8F75A2FC8654}"/>
              </a:ext>
            </a:extLst>
          </p:cNvPr>
          <p:cNvSpPr txBox="1"/>
          <p:nvPr/>
        </p:nvSpPr>
        <p:spPr>
          <a:xfrm>
            <a:off x="1402672" y="1358283"/>
            <a:ext cx="8487052" cy="1580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B6ED00-BEBE-4B1C-AEB6-237EFDA26AB1}"/>
              </a:ext>
            </a:extLst>
          </p:cNvPr>
          <p:cNvSpPr txBox="1"/>
          <p:nvPr/>
        </p:nvSpPr>
        <p:spPr>
          <a:xfrm>
            <a:off x="941033" y="1358283"/>
            <a:ext cx="105555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dirty="0">
                <a:solidFill>
                  <a:srgbClr val="000000"/>
                </a:solidFill>
                <a:latin typeface="Calibri"/>
              </a:rPr>
              <a:t>Muốn tự làm một việc, trước hết mình phải quan sát cách người lớn làm hoặc</a:t>
            </a:r>
          </a:p>
          <a:p>
            <a:pPr lvl="0" algn="ctr"/>
            <a:r>
              <a:rPr lang="vi-VN" sz="4800" dirty="0">
                <a:solidFill>
                  <a:srgbClr val="000000"/>
                </a:solidFill>
                <a:latin typeface="Calibri"/>
              </a:rPr>
              <a:t>nhờ hướng dẫn. Mình làm nhiều sẽ quen tay, sẽ không ngại nữa. 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2816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43198" y="3006461"/>
            <a:ext cx="3147167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3199793"/>
            <a:ext cx="7818554" cy="393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8183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301</Words>
  <Application>Microsoft Office PowerPoint</Application>
  <PresentationFormat>Custom</PresentationFormat>
  <Paragraphs>30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自定义设计方案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11</cp:revision>
  <dcterms:created xsi:type="dcterms:W3CDTF">2021-06-14T10:13:24Z</dcterms:created>
  <dcterms:modified xsi:type="dcterms:W3CDTF">2021-12-10T04:00:44Z</dcterms:modified>
</cp:coreProperties>
</file>