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59" r:id="rId10"/>
    <p:sldId id="258" r:id="rId11"/>
    <p:sldId id="260" r:id="rId12"/>
    <p:sldId id="262" r:id="rId13"/>
    <p:sldId id="277" r:id="rId14"/>
    <p:sldId id="263" r:id="rId15"/>
    <p:sldId id="261" r:id="rId16"/>
    <p:sldId id="264" r:id="rId17"/>
    <p:sldId id="265" r:id="rId18"/>
    <p:sldId id="266" r:id="rId19"/>
    <p:sldId id="267" r:id="rId20"/>
    <p:sldId id="256" r:id="rId21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40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B7203-AA5A-402B-A954-D23A28377CC6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8F3D6-3919-41B2-8E78-408B9449EA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6335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THẦY</a:t>
            </a:r>
            <a:r>
              <a:rPr lang="en-US" baseline="0" dirty="0" smtClean="0"/>
              <a:t> CÔ CHỌN TỪ 1-5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8F3D6-3919-41B2-8E78-408B9449EA0A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624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771-2F73-4036-82C7-414C1D125000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BF9-DE9F-4A1E-BCB8-E297BD5D3F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1082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771-2F73-4036-82C7-414C1D125000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BF9-DE9F-4A1E-BCB8-E297BD5D3F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5782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771-2F73-4036-82C7-414C1D125000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BF9-DE9F-4A1E-BCB8-E297BD5D3F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89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771-2F73-4036-82C7-414C1D125000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BF9-DE9F-4A1E-BCB8-E297BD5D3F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915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771-2F73-4036-82C7-414C1D125000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BF9-DE9F-4A1E-BCB8-E297BD5D3F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901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771-2F73-4036-82C7-414C1D125000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BF9-DE9F-4A1E-BCB8-E297BD5D3F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826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771-2F73-4036-82C7-414C1D125000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BF9-DE9F-4A1E-BCB8-E297BD5D3F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738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771-2F73-4036-82C7-414C1D125000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BF9-DE9F-4A1E-BCB8-E297BD5D3F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5064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771-2F73-4036-82C7-414C1D125000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BF9-DE9F-4A1E-BCB8-E297BD5D3F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81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771-2F73-4036-82C7-414C1D125000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BF9-DE9F-4A1E-BCB8-E297BD5D3F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796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771-2F73-4036-82C7-414C1D125000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BF9-DE9F-4A1E-BCB8-E297BD5D3F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430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F7771-2F73-4036-82C7-414C1D125000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4ABF9-DE9F-4A1E-BCB8-E297BD5D3F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923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0.png"/><Relationship Id="rId4" Type="http://schemas.openxmlformats.org/officeDocument/2006/relationships/slide" Target="slide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5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4.gif"/><Relationship Id="rId18" Type="http://schemas.openxmlformats.org/officeDocument/2006/relationships/slide" Target="slide9.xml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slide" Target="slide8.xml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facebook.com/nkpowerskill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slide" Target="slide7.xm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slide" Target="slide6.xml"/><Relationship Id="rId4" Type="http://schemas.openxmlformats.org/officeDocument/2006/relationships/audio" Target="../media/audio2.wav"/><Relationship Id="rId9" Type="http://schemas.openxmlformats.org/officeDocument/2006/relationships/slide" Target="slide5.xml"/><Relationship Id="rId1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4.wav"/><Relationship Id="rId7" Type="http://schemas.openxmlformats.org/officeDocument/2006/relationships/image" Target="../media/image9.png"/><Relationship Id="rId12" Type="http://schemas.openxmlformats.org/officeDocument/2006/relationships/image" Target="../media/image1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audio" Target="../media/audio5.wav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image" Target="../media/image9.png"/><Relationship Id="rId12" Type="http://schemas.openxmlformats.org/officeDocument/2006/relationships/image" Target="../media/image13.gif"/><Relationship Id="rId2" Type="http://schemas.openxmlformats.org/officeDocument/2006/relationships/audio" Target="../media/audio3.wav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audio" Target="../media/audio5.wav"/><Relationship Id="rId9" Type="http://schemas.openxmlformats.org/officeDocument/2006/relationships/image" Target="../media/image11.png"/><Relationship Id="rId1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3" Type="http://schemas.openxmlformats.org/officeDocument/2006/relationships/audio" Target="../media/audio4.wav"/><Relationship Id="rId7" Type="http://schemas.openxmlformats.org/officeDocument/2006/relationships/image" Target="../media/image9.png"/><Relationship Id="rId12" Type="http://schemas.openxmlformats.org/officeDocument/2006/relationships/image" Target="../media/image1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audio" Target="../media/audio5.wav"/><Relationship Id="rId9" Type="http://schemas.openxmlformats.org/officeDocument/2006/relationships/image" Target="../media/image11.png"/><Relationship Id="rId1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4.wav"/><Relationship Id="rId7" Type="http://schemas.openxmlformats.org/officeDocument/2006/relationships/image" Target="../media/image9.png"/><Relationship Id="rId12" Type="http://schemas.openxmlformats.org/officeDocument/2006/relationships/image" Target="../media/image1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audio" Target="../media/audio5.wav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4.wav"/><Relationship Id="rId7" Type="http://schemas.openxmlformats.org/officeDocument/2006/relationships/image" Target="../media/image9.png"/><Relationship Id="rId12" Type="http://schemas.openxmlformats.org/officeDocument/2006/relationships/image" Target="../media/image1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audio" Target="../media/audio5.wav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;p1"/>
          <p:cNvSpPr txBox="1"/>
          <p:nvPr/>
        </p:nvSpPr>
        <p:spPr>
          <a:xfrm>
            <a:off x="2542100" y="637869"/>
            <a:ext cx="756084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233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40430" y="224580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/>
          </a:p>
        </p:txBody>
      </p:sp>
      <p:sp>
        <p:nvSpPr>
          <p:cNvPr id="3" name="TextBox 2"/>
          <p:cNvSpPr txBox="1"/>
          <p:nvPr/>
        </p:nvSpPr>
        <p:spPr>
          <a:xfrm>
            <a:off x="190550" y="312630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2638" y="2389825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431602" y="2317817"/>
            <a:ext cx="144016" cy="14401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/>
          </a:p>
        </p:txBody>
      </p:sp>
      <p:sp>
        <p:nvSpPr>
          <p:cNvPr id="6" name="TextBox 5"/>
          <p:cNvSpPr txBox="1"/>
          <p:nvPr/>
        </p:nvSpPr>
        <p:spPr>
          <a:xfrm>
            <a:off x="3394906" y="312630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B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9002" y="2389825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983947" y="4638475"/>
            <a:ext cx="144016" cy="14401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/>
          </a:p>
        </p:txBody>
      </p:sp>
      <p:sp>
        <p:nvSpPr>
          <p:cNvPr id="9" name="TextBox 8"/>
          <p:cNvSpPr txBox="1"/>
          <p:nvPr/>
        </p:nvSpPr>
        <p:spPr>
          <a:xfrm>
            <a:off x="1861649" y="551897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C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8842" y="4782491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vi-VN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0" t="27948" r="4065" b="9722"/>
          <a:stretch/>
        </p:blipFill>
        <p:spPr bwMode="auto">
          <a:xfrm>
            <a:off x="6311230" y="1835908"/>
            <a:ext cx="5472608" cy="368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4611622" y="188640"/>
            <a:ext cx="2923744" cy="9807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vi-VN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lendmard 8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11855" r="18447" b="22580"/>
          <a:stretch/>
        </p:blipFill>
        <p:spPr>
          <a:xfrm>
            <a:off x="9451534" y="2339254"/>
            <a:ext cx="504056" cy="56705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774760" y="2702823"/>
            <a:ext cx="2752280" cy="961168"/>
            <a:chOff x="6702752" y="2799285"/>
            <a:chExt cx="2820790" cy="864707"/>
          </a:xfrm>
        </p:grpSpPr>
        <p:sp>
          <p:nvSpPr>
            <p:cNvPr id="19" name="Oval 18"/>
            <p:cNvSpPr/>
            <p:nvPr/>
          </p:nvSpPr>
          <p:spPr>
            <a:xfrm>
              <a:off x="6811284" y="3214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0" name="Oval 19"/>
            <p:cNvSpPr/>
            <p:nvPr/>
          </p:nvSpPr>
          <p:spPr>
            <a:xfrm>
              <a:off x="6955300" y="3013098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1" name="Oval 20"/>
            <p:cNvSpPr/>
            <p:nvPr/>
          </p:nvSpPr>
          <p:spPr>
            <a:xfrm>
              <a:off x="7247334" y="2871293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2" name="Oval 21"/>
            <p:cNvSpPr/>
            <p:nvPr/>
          </p:nvSpPr>
          <p:spPr>
            <a:xfrm>
              <a:off x="7514938" y="2799285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3" name="Oval 22"/>
            <p:cNvSpPr/>
            <p:nvPr/>
          </p:nvSpPr>
          <p:spPr>
            <a:xfrm>
              <a:off x="7823398" y="2799285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4" name="Oval 23"/>
            <p:cNvSpPr/>
            <p:nvPr/>
          </p:nvSpPr>
          <p:spPr>
            <a:xfrm>
              <a:off x="8111430" y="2799285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5" name="Oval 24"/>
            <p:cNvSpPr/>
            <p:nvPr/>
          </p:nvSpPr>
          <p:spPr>
            <a:xfrm>
              <a:off x="8399462" y="286908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6" name="Oval 25"/>
            <p:cNvSpPr/>
            <p:nvPr/>
          </p:nvSpPr>
          <p:spPr>
            <a:xfrm>
              <a:off x="8687494" y="3015309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7" name="Oval 26"/>
            <p:cNvSpPr/>
            <p:nvPr/>
          </p:nvSpPr>
          <p:spPr>
            <a:xfrm>
              <a:off x="8903518" y="3121225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8" name="Oval 27"/>
            <p:cNvSpPr/>
            <p:nvPr/>
          </p:nvSpPr>
          <p:spPr>
            <a:xfrm>
              <a:off x="9191550" y="3144085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9" name="Oval 28"/>
            <p:cNvSpPr/>
            <p:nvPr/>
          </p:nvSpPr>
          <p:spPr>
            <a:xfrm>
              <a:off x="9379526" y="3000069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31" name="Oval 30"/>
            <p:cNvSpPr/>
            <p:nvPr/>
          </p:nvSpPr>
          <p:spPr>
            <a:xfrm>
              <a:off x="6702752" y="3519976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</p:grpSp>
      <p:pic>
        <p:nvPicPr>
          <p:cNvPr id="16" name="lendmard 8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11855" r="18447" b="22580"/>
          <a:stretch/>
        </p:blipFill>
        <p:spPr>
          <a:xfrm>
            <a:off x="6587377" y="3338915"/>
            <a:ext cx="504056" cy="56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4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/>
      <p:bldP spid="7" grpId="0"/>
      <p:bldP spid="8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10064" y="188640"/>
            <a:ext cx="5170284" cy="9807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 THẲNG</a:t>
            </a:r>
            <a:endParaRPr lang="vi-VN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392458" y="373663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/>
          </a:p>
        </p:txBody>
      </p:sp>
      <p:sp>
        <p:nvSpPr>
          <p:cNvPr id="4" name="TextBox 3"/>
          <p:cNvSpPr txBox="1"/>
          <p:nvPr/>
        </p:nvSpPr>
        <p:spPr>
          <a:xfrm>
            <a:off x="442578" y="299869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4666" y="384464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683630" y="373663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6934" y="299869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1030" y="384464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>
            <a:stCxn id="3" idx="6"/>
            <a:endCxn id="6" idx="2"/>
          </p:cNvCxnSpPr>
          <p:nvPr/>
        </p:nvCxnSpPr>
        <p:spPr>
          <a:xfrm>
            <a:off x="1536474" y="3808642"/>
            <a:ext cx="3147156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8" t="35833" r="3719" b="18125"/>
          <a:stretch/>
        </p:blipFill>
        <p:spPr bwMode="auto">
          <a:xfrm>
            <a:off x="6887294" y="2483791"/>
            <a:ext cx="5029200" cy="336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9" t="4946" r="5544" b="51562"/>
          <a:stretch/>
        </p:blipFill>
        <p:spPr>
          <a:xfrm>
            <a:off x="7679382" y="4490977"/>
            <a:ext cx="482169" cy="7387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7" t="6508" r="35807" b="50000"/>
          <a:stretch/>
        </p:blipFill>
        <p:spPr>
          <a:xfrm>
            <a:off x="9466386" y="3584318"/>
            <a:ext cx="482169" cy="738724"/>
          </a:xfrm>
          <a:prstGeom prst="rect">
            <a:avLst/>
          </a:prstGeom>
        </p:spPr>
      </p:pic>
      <p:cxnSp>
        <p:nvCxnSpPr>
          <p:cNvPr id="18" name="Straight Connector 17"/>
          <p:cNvCxnSpPr>
            <a:stCxn id="13" idx="2"/>
            <a:endCxn id="17" idx="2"/>
          </p:cNvCxnSpPr>
          <p:nvPr/>
        </p:nvCxnSpPr>
        <p:spPr>
          <a:xfrm flipV="1">
            <a:off x="7920467" y="4323042"/>
            <a:ext cx="1787004" cy="9066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74726" y="3955891"/>
            <a:ext cx="287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AB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47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/>
      <p:bldP spid="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4264" y="214619"/>
            <a:ext cx="10927526" cy="635000"/>
            <a:chOff x="1253941" y="554838"/>
            <a:chExt cx="10927526" cy="635000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956331" y="592156"/>
              <a:ext cx="10225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2598" y="1270501"/>
            <a:ext cx="720080" cy="3440414"/>
            <a:chOff x="1198662" y="1126485"/>
            <a:chExt cx="720080" cy="344041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558702" y="1844824"/>
              <a:ext cx="0" cy="2016224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198662" y="1126485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98662" y="4043679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23441" y="1177588"/>
            <a:ext cx="3041453" cy="1732247"/>
            <a:chOff x="1198662" y="1320743"/>
            <a:chExt cx="3041453" cy="1732247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558702" y="1844824"/>
              <a:ext cx="1961333" cy="79208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198662" y="1320743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20035" y="2529770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55249" y="3491901"/>
            <a:ext cx="3790807" cy="695794"/>
            <a:chOff x="1198662" y="1149030"/>
            <a:chExt cx="3790807" cy="695794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1558702" y="1772816"/>
              <a:ext cx="3041453" cy="72008"/>
            </a:xfrm>
            <a:prstGeom prst="line">
              <a:avLst/>
            </a:prstGeom>
            <a:ln w="57150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198662" y="1282989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69389" y="1149030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931233" y="5119008"/>
            <a:ext cx="4383930" cy="940463"/>
            <a:chOff x="1198662" y="1284626"/>
            <a:chExt cx="4383930" cy="940463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558702" y="1844824"/>
              <a:ext cx="3663850" cy="380265"/>
            </a:xfrm>
            <a:prstGeom prst="line">
              <a:avLst/>
            </a:prstGeom>
            <a:ln w="57150">
              <a:solidFill>
                <a:srgbClr val="00B05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198662" y="1284626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62512" y="1644666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123198" y="1300384"/>
            <a:ext cx="4107050" cy="668876"/>
            <a:chOff x="5732572" y="1342499"/>
            <a:chExt cx="4107050" cy="668876"/>
          </a:xfrm>
        </p:grpSpPr>
        <p:grpSp>
          <p:nvGrpSpPr>
            <p:cNvPr id="30" name="Group 29"/>
            <p:cNvGrpSpPr/>
            <p:nvPr/>
          </p:nvGrpSpPr>
          <p:grpSpPr>
            <a:xfrm>
              <a:off x="5732572" y="1342499"/>
              <a:ext cx="4107050" cy="545765"/>
              <a:chOff x="1198662" y="1126485"/>
              <a:chExt cx="4107050" cy="545765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1198662" y="1126485"/>
                <a:ext cx="720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endParaRPr lang="vi-VN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585632" y="1149030"/>
                <a:ext cx="720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Q</a:t>
                </a:r>
                <a:endParaRPr lang="vi-VN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>
              <a:off x="6023198" y="1988830"/>
              <a:ext cx="3430767" cy="22545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7874695" y="3344942"/>
            <a:ext cx="3270946" cy="823445"/>
            <a:chOff x="1198662" y="1282989"/>
            <a:chExt cx="3270946" cy="823445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558702" y="1844824"/>
              <a:ext cx="2550866" cy="261610"/>
            </a:xfrm>
            <a:prstGeom prst="line">
              <a:avLst/>
            </a:prstGeom>
            <a:ln w="57150">
              <a:solidFill>
                <a:srgbClr val="0000FF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198662" y="1282989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749528" y="1452409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364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7503" y="178912"/>
            <a:ext cx="10927526" cy="635000"/>
            <a:chOff x="1253941" y="554838"/>
            <a:chExt cx="10927526" cy="635000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956331" y="592156"/>
              <a:ext cx="10225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Đếm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):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982638" y="1479285"/>
            <a:ext cx="2453605" cy="2309755"/>
            <a:chOff x="982638" y="1479285"/>
            <a:chExt cx="2453605" cy="2309755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982638" y="1479285"/>
              <a:ext cx="1229469" cy="1296144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212107" y="1479285"/>
              <a:ext cx="1224136" cy="864096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982638" y="2343381"/>
              <a:ext cx="2453605" cy="43204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1808417" y="3140968"/>
              <a:ext cx="699107" cy="648072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323870" y="2540530"/>
              <a:ext cx="261870" cy="696686"/>
            </a:xfrm>
            <a:custGeom>
              <a:avLst/>
              <a:gdLst>
                <a:gd name="connsiteX0" fmla="*/ 0 w 261870"/>
                <a:gd name="connsiteY0" fmla="*/ 0 h 696686"/>
                <a:gd name="connsiteX1" fmla="*/ 261257 w 261870"/>
                <a:gd name="connsiteY1" fmla="*/ 348343 h 696686"/>
                <a:gd name="connsiteX2" fmla="*/ 58057 w 261870"/>
                <a:gd name="connsiteY2" fmla="*/ 696686 h 69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870" h="696686">
                  <a:moveTo>
                    <a:pt x="0" y="0"/>
                  </a:moveTo>
                  <a:cubicBezTo>
                    <a:pt x="125790" y="116114"/>
                    <a:pt x="251581" y="232229"/>
                    <a:pt x="261257" y="348343"/>
                  </a:cubicBezTo>
                  <a:cubicBezTo>
                    <a:pt x="270933" y="464457"/>
                    <a:pt x="164495" y="580571"/>
                    <a:pt x="58057" y="696686"/>
                  </a:cubicBezTo>
                </a:path>
              </a:pathLst>
            </a:cu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249218" y="1351935"/>
            <a:ext cx="3384376" cy="2256622"/>
            <a:chOff x="5249218" y="1351935"/>
            <a:chExt cx="3384376" cy="2256622"/>
          </a:xfrm>
        </p:grpSpPr>
        <p:grpSp>
          <p:nvGrpSpPr>
            <p:cNvPr id="23" name="Group 22"/>
            <p:cNvGrpSpPr/>
            <p:nvPr/>
          </p:nvGrpSpPr>
          <p:grpSpPr>
            <a:xfrm>
              <a:off x="5249218" y="1351935"/>
              <a:ext cx="3384376" cy="1440160"/>
              <a:chOff x="6095206" y="1484784"/>
              <a:chExt cx="3384376" cy="144016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V="1">
                <a:off x="6527254" y="1484784"/>
                <a:ext cx="2448272" cy="360040"/>
              </a:xfrm>
              <a:prstGeom prst="line">
                <a:avLst/>
              </a:prstGeom>
              <a:ln w="38100">
                <a:solidFill>
                  <a:srgbClr val="00B05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8975526" y="1484784"/>
                <a:ext cx="504056" cy="1440160"/>
              </a:xfrm>
              <a:prstGeom prst="line">
                <a:avLst/>
              </a:prstGeom>
              <a:ln w="38100">
                <a:solidFill>
                  <a:srgbClr val="00B05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6095206" y="1844824"/>
                <a:ext cx="432048" cy="864096"/>
              </a:xfrm>
              <a:prstGeom prst="line">
                <a:avLst/>
              </a:prstGeom>
              <a:ln w="38100">
                <a:solidFill>
                  <a:srgbClr val="00B05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095206" y="2708920"/>
                <a:ext cx="3384376" cy="216024"/>
              </a:xfrm>
              <a:prstGeom prst="line">
                <a:avLst/>
              </a:prstGeom>
              <a:ln w="38100">
                <a:solidFill>
                  <a:srgbClr val="00B05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6389791" y="2684083"/>
              <a:ext cx="830042" cy="924474"/>
              <a:chOff x="2175028" y="2191657"/>
              <a:chExt cx="830042" cy="924474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2175028" y="2468059"/>
                <a:ext cx="699107" cy="648072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vi-VN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2743200" y="2191657"/>
                <a:ext cx="261870" cy="432048"/>
              </a:xfrm>
              <a:custGeom>
                <a:avLst/>
                <a:gdLst>
                  <a:gd name="connsiteX0" fmla="*/ 0 w 261870"/>
                  <a:gd name="connsiteY0" fmla="*/ 0 h 696686"/>
                  <a:gd name="connsiteX1" fmla="*/ 261257 w 261870"/>
                  <a:gd name="connsiteY1" fmla="*/ 348343 h 696686"/>
                  <a:gd name="connsiteX2" fmla="*/ 58057 w 261870"/>
                  <a:gd name="connsiteY2" fmla="*/ 696686 h 696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870" h="696686">
                    <a:moveTo>
                      <a:pt x="0" y="0"/>
                    </a:moveTo>
                    <a:cubicBezTo>
                      <a:pt x="125790" y="116114"/>
                      <a:pt x="251581" y="232229"/>
                      <a:pt x="261257" y="348343"/>
                    </a:cubicBezTo>
                    <a:cubicBezTo>
                      <a:pt x="270933" y="464457"/>
                      <a:pt x="164495" y="580571"/>
                      <a:pt x="58057" y="696686"/>
                    </a:cubicBezTo>
                  </a:path>
                </a:pathLst>
              </a:custGeom>
              <a:no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2618164" y="4437112"/>
            <a:ext cx="4053106" cy="2148610"/>
            <a:chOff x="2618164" y="4437112"/>
            <a:chExt cx="4053106" cy="2148610"/>
          </a:xfrm>
        </p:grpSpPr>
        <p:grpSp>
          <p:nvGrpSpPr>
            <p:cNvPr id="37" name="Group 36"/>
            <p:cNvGrpSpPr/>
            <p:nvPr/>
          </p:nvGrpSpPr>
          <p:grpSpPr>
            <a:xfrm>
              <a:off x="2618164" y="4437112"/>
              <a:ext cx="4053106" cy="1224136"/>
              <a:chOff x="817964" y="4221088"/>
              <a:chExt cx="4053106" cy="1224136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1728479" y="4221088"/>
                <a:ext cx="1838871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817964" y="4221088"/>
                <a:ext cx="910515" cy="792088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558702" y="5445224"/>
                <a:ext cx="2808312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HUY DUẨN"/>
              <p:cNvCxnSpPr/>
              <p:nvPr/>
            </p:nvCxnSpPr>
            <p:spPr>
              <a:xfrm>
                <a:off x="817964" y="5013176"/>
                <a:ext cx="740738" cy="432048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567350" y="4221088"/>
                <a:ext cx="1303720" cy="648072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4367014" y="4869160"/>
                <a:ext cx="504056" cy="576064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 flipH="1">
              <a:off x="4001710" y="5661248"/>
              <a:ext cx="830042" cy="924474"/>
              <a:chOff x="2175028" y="2191657"/>
              <a:chExt cx="830042" cy="924474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2175028" y="2468059"/>
                <a:ext cx="699107" cy="648072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vi-VN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2743200" y="2191657"/>
                <a:ext cx="261870" cy="432048"/>
              </a:xfrm>
              <a:custGeom>
                <a:avLst/>
                <a:gdLst>
                  <a:gd name="connsiteX0" fmla="*/ 0 w 261870"/>
                  <a:gd name="connsiteY0" fmla="*/ 0 h 696686"/>
                  <a:gd name="connsiteX1" fmla="*/ 261257 w 261870"/>
                  <a:gd name="connsiteY1" fmla="*/ 348343 h 696686"/>
                  <a:gd name="connsiteX2" fmla="*/ 58057 w 261870"/>
                  <a:gd name="connsiteY2" fmla="*/ 696686 h 696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870" h="696686">
                    <a:moveTo>
                      <a:pt x="0" y="0"/>
                    </a:moveTo>
                    <a:cubicBezTo>
                      <a:pt x="125790" y="116114"/>
                      <a:pt x="251581" y="232229"/>
                      <a:pt x="261257" y="348343"/>
                    </a:cubicBezTo>
                    <a:cubicBezTo>
                      <a:pt x="270933" y="464457"/>
                      <a:pt x="164495" y="580571"/>
                      <a:pt x="58057" y="696686"/>
                    </a:cubicBezTo>
                  </a:path>
                </a:pathLst>
              </a:custGeom>
              <a:no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8735257" y="3537931"/>
            <a:ext cx="2225986" cy="2399719"/>
            <a:chOff x="8735257" y="3537931"/>
            <a:chExt cx="2225986" cy="2399719"/>
          </a:xfrm>
        </p:grpSpPr>
        <p:grpSp>
          <p:nvGrpSpPr>
            <p:cNvPr id="50" name="Group 49"/>
            <p:cNvGrpSpPr/>
            <p:nvPr/>
          </p:nvGrpSpPr>
          <p:grpSpPr>
            <a:xfrm>
              <a:off x="8735257" y="3537931"/>
              <a:ext cx="2225986" cy="1620180"/>
              <a:chOff x="7463358" y="3861048"/>
              <a:chExt cx="2225986" cy="162018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V="1">
                <a:off x="7463358" y="3861048"/>
                <a:ext cx="1152128" cy="576064"/>
              </a:xfrm>
              <a:prstGeom prst="line">
                <a:avLst/>
              </a:prstGeom>
              <a:ln w="57150">
                <a:solidFill>
                  <a:schemeClr val="accent2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8615486" y="3861048"/>
                <a:ext cx="1073858" cy="396044"/>
              </a:xfrm>
              <a:prstGeom prst="line">
                <a:avLst/>
              </a:prstGeom>
              <a:ln w="57150">
                <a:solidFill>
                  <a:schemeClr val="accent2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HUY DUẨN"/>
              <p:cNvCxnSpPr/>
              <p:nvPr/>
            </p:nvCxnSpPr>
            <p:spPr>
              <a:xfrm>
                <a:off x="7463358" y="4437112"/>
                <a:ext cx="1008112" cy="1044116"/>
              </a:xfrm>
              <a:prstGeom prst="line">
                <a:avLst/>
              </a:prstGeom>
              <a:ln w="57150">
                <a:solidFill>
                  <a:schemeClr val="accent2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8471470" y="5265204"/>
                <a:ext cx="1217874" cy="216024"/>
              </a:xfrm>
              <a:prstGeom prst="line">
                <a:avLst/>
              </a:prstGeom>
              <a:ln w="57150">
                <a:solidFill>
                  <a:schemeClr val="accent2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9689344" y="4257092"/>
                <a:ext cx="0" cy="1008112"/>
              </a:xfrm>
              <a:prstGeom prst="line">
                <a:avLst/>
              </a:prstGeom>
              <a:ln w="57150">
                <a:solidFill>
                  <a:schemeClr val="accent2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9887385" y="5013176"/>
              <a:ext cx="830042" cy="924474"/>
              <a:chOff x="2175028" y="2191657"/>
              <a:chExt cx="830042" cy="924474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2175028" y="2468059"/>
                <a:ext cx="699107" cy="648072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vi-VN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2743200" y="2191657"/>
                <a:ext cx="261870" cy="432048"/>
              </a:xfrm>
              <a:custGeom>
                <a:avLst/>
                <a:gdLst>
                  <a:gd name="connsiteX0" fmla="*/ 0 w 261870"/>
                  <a:gd name="connsiteY0" fmla="*/ 0 h 696686"/>
                  <a:gd name="connsiteX1" fmla="*/ 261257 w 261870"/>
                  <a:gd name="connsiteY1" fmla="*/ 348343 h 696686"/>
                  <a:gd name="connsiteX2" fmla="*/ 58057 w 261870"/>
                  <a:gd name="connsiteY2" fmla="*/ 696686 h 696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870" h="696686">
                    <a:moveTo>
                      <a:pt x="0" y="0"/>
                    </a:moveTo>
                    <a:cubicBezTo>
                      <a:pt x="125790" y="116114"/>
                      <a:pt x="251581" y="232229"/>
                      <a:pt x="261257" y="348343"/>
                    </a:cubicBezTo>
                    <a:cubicBezTo>
                      <a:pt x="270933" y="464457"/>
                      <a:pt x="164495" y="580571"/>
                      <a:pt x="58057" y="696686"/>
                    </a:cubicBezTo>
                  </a:path>
                </a:pathLst>
              </a:custGeom>
              <a:no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sp>
        <p:nvSpPr>
          <p:cNvPr id="67" name="Oval 66"/>
          <p:cNvSpPr/>
          <p:nvPr/>
        </p:nvSpPr>
        <p:spPr>
          <a:xfrm>
            <a:off x="1808417" y="3140968"/>
            <a:ext cx="699107" cy="64807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6389791" y="2888873"/>
            <a:ext cx="699107" cy="756151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4132645" y="5941942"/>
            <a:ext cx="699107" cy="64807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9887385" y="5293870"/>
            <a:ext cx="699107" cy="64807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82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4566" y="553467"/>
            <a:ext cx="11737304" cy="769441"/>
            <a:chOff x="1253941" y="505477"/>
            <a:chExt cx="11737304" cy="769441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974021" y="505477"/>
              <a:ext cx="110172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 smtClean="0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 smtClean="0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 smtClean="0"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 smtClean="0"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 smtClean="0">
                  <a:latin typeface="Times New Roman" pitchFamily="18" charset="0"/>
                  <a:cs typeface="Times New Roman" pitchFamily="18" charset="0"/>
                </a:rPr>
                <a:t>kẻ</a:t>
              </a:r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 ô li (</a:t>
              </a:r>
              <a:r>
                <a:rPr lang="en-US" sz="4400" dirty="0" err="1" smtClean="0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 smtClean="0"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):</a:t>
              </a:r>
              <a:endParaRPr lang="vi-VN" sz="4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872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54" y="1609424"/>
            <a:ext cx="7826595" cy="4699896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813" b="70443" l="6076" r="50000">
                        <a14:foregroundMark x1="48682" y1="61068" x2="48975" y2="67839"/>
                        <a14:foregroundMark x1="49268" y1="60807" x2="49195" y2="67578"/>
                        <a14:foregroundMark x1="49195" y1="68099" x2="49195" y2="69401"/>
                        <a14:foregroundMark x1="49268" y1="68620" x2="49268" y2="6888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2" t="56371" r="49224" b="27954"/>
          <a:stretch/>
        </p:blipFill>
        <p:spPr bwMode="auto">
          <a:xfrm>
            <a:off x="2718152" y="2926259"/>
            <a:ext cx="7423970" cy="17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510064" y="116632"/>
            <a:ext cx="5170284" cy="9807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 ĐOẠN THẲNG</a:t>
            </a:r>
            <a:endParaRPr lang="vi-V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813" b="70443" l="6076" r="50000">
                        <a14:foregroundMark x1="48682" y1="61068" x2="48975" y2="67839"/>
                        <a14:foregroundMark x1="49268" y1="60807" x2="49195" y2="67578"/>
                        <a14:foregroundMark x1="49195" y1="68099" x2="49195" y2="69401"/>
                        <a14:foregroundMark x1="49268" y1="68620" x2="49268" y2="6888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2" t="56371" r="49224" b="27954"/>
          <a:stretch/>
        </p:blipFill>
        <p:spPr bwMode="auto">
          <a:xfrm>
            <a:off x="550591" y="3789040"/>
            <a:ext cx="554461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46734" y="508518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5486" y="510980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041848" y="314096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/>
          </a:p>
        </p:txBody>
      </p:sp>
      <p:sp>
        <p:nvSpPr>
          <p:cNvPr id="8" name="TextBox 7"/>
          <p:cNvSpPr txBox="1"/>
          <p:nvPr/>
        </p:nvSpPr>
        <p:spPr>
          <a:xfrm>
            <a:off x="3884056" y="3257545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132528" y="314096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/>
          </a:p>
        </p:txBody>
      </p:sp>
      <p:sp>
        <p:nvSpPr>
          <p:cNvPr id="10" name="TextBox 9"/>
          <p:cNvSpPr txBox="1"/>
          <p:nvPr/>
        </p:nvSpPr>
        <p:spPr>
          <a:xfrm>
            <a:off x="7974736" y="321297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8896" r="6301" b="30695"/>
          <a:stretch/>
        </p:blipFill>
        <p:spPr>
          <a:xfrm>
            <a:off x="8737510" y="3057260"/>
            <a:ext cx="2109019" cy="2027923"/>
          </a:xfrm>
          <a:prstGeom prst="rect">
            <a:avLst/>
          </a:prstGeom>
        </p:spPr>
      </p:pic>
      <p:cxnSp>
        <p:nvCxnSpPr>
          <p:cNvPr id="13" name="Straight Connector 12"/>
          <p:cNvCxnSpPr>
            <a:endCxn id="9" idx="2"/>
          </p:cNvCxnSpPr>
          <p:nvPr/>
        </p:nvCxnSpPr>
        <p:spPr>
          <a:xfrm>
            <a:off x="4185864" y="3212976"/>
            <a:ext cx="3946664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43078" y="3780329"/>
            <a:ext cx="287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34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4181E-6 4.44444E-6 L -0.38514 -0.0935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63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501 -0.09352 L -0.04855 -0.0935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55 -0.09352 L -0.38514 -0.0935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9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516 -0.09352 L -0.05456 -0.09352 " pathEditMode="relative" rAng="0" ptsTypes="AA">
                                      <p:cBhvr>
                                        <p:cTn id="8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3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 animBg="1"/>
      <p:bldP spid="8" grpId="0"/>
      <p:bldP spid="9" grpId="0" animBg="1"/>
      <p:bldP spid="10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2714" y="188640"/>
            <a:ext cx="9001000" cy="635000"/>
            <a:chOff x="1253941" y="554838"/>
            <a:chExt cx="9001000" cy="635000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974021" y="563987"/>
              <a:ext cx="82809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kẻ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ô li (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):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58702" y="836712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MN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PQ</a:t>
            </a:r>
          </a:p>
        </p:txBody>
      </p:sp>
      <p:pic>
        <p:nvPicPr>
          <p:cNvPr id="1026" name="Picture 2" descr="Mẫu giấy 5 ô ly - Mẫu giấy luyện viết chữ - Download.vn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854" y="2425401"/>
            <a:ext cx="607695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4367014" y="3356992"/>
            <a:ext cx="324036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06974" y="270892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47334" y="2700209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345149" y="5150580"/>
            <a:ext cx="2326121" cy="0"/>
          </a:xfrm>
          <a:prstGeom prst="line">
            <a:avLst/>
          </a:prstGeom>
          <a:ln w="76200">
            <a:solidFill>
              <a:srgbClr val="0000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85109" y="450250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11230" y="443711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Q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41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2714" y="188640"/>
            <a:ext cx="9001000" cy="635000"/>
            <a:chOff x="1253941" y="554838"/>
            <a:chExt cx="9001000" cy="635000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974021" y="563987"/>
              <a:ext cx="82809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kẻ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ô li (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):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58702" y="836712"/>
            <a:ext cx="6192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ô li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4" y="1916832"/>
            <a:ext cx="9320793" cy="403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3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8145" y="479044"/>
            <a:ext cx="11630668" cy="1212342"/>
            <a:chOff x="910630" y="557947"/>
            <a:chExt cx="10685085" cy="1212064"/>
          </a:xfrm>
        </p:grpSpPr>
        <p:sp>
          <p:nvSpPr>
            <p:cNvPr id="3" name="TextBox 2"/>
            <p:cNvSpPr txBox="1"/>
            <p:nvPr/>
          </p:nvSpPr>
          <p:spPr>
            <a:xfrm>
              <a:off x="1858079" y="693040"/>
              <a:ext cx="9737636" cy="1076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Voi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mình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10630" y="557947"/>
              <a:ext cx="856895" cy="854829"/>
              <a:chOff x="1522698" y="971728"/>
              <a:chExt cx="720080" cy="76783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vi-VN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522698" y="971728"/>
                <a:ext cx="720080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710" y="2243719"/>
            <a:ext cx="9458325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40" y="4233988"/>
            <a:ext cx="2105025" cy="21717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726" y="2274257"/>
            <a:ext cx="8886825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6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27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0006" y="836712"/>
            <a:ext cx="92127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 - DẶN DÒ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574" y="2564904"/>
            <a:ext cx="8352928" cy="3312368"/>
          </a:xfr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827630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356"/>
          <a:stretch>
            <a:fillRect/>
          </a:stretch>
        </p:blipFill>
        <p:spPr>
          <a:xfrm>
            <a:off x="1116492" y="3000528"/>
            <a:ext cx="3859922" cy="398525"/>
          </a:xfrm>
          <a:custGeom>
            <a:avLst/>
            <a:gdLst>
              <a:gd name="connsiteX0" fmla="*/ 0 w 3860425"/>
              <a:gd name="connsiteY0" fmla="*/ 0 h 398525"/>
              <a:gd name="connsiteX1" fmla="*/ 3860425 w 3860425"/>
              <a:gd name="connsiteY1" fmla="*/ 0 h 398525"/>
              <a:gd name="connsiteX2" fmla="*/ 3860425 w 3860425"/>
              <a:gd name="connsiteY2" fmla="*/ 398525 h 398525"/>
              <a:gd name="connsiteX3" fmla="*/ 0 w 3860425"/>
              <a:gd name="connsiteY3" fmla="*/ 398525 h 3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398525">
                <a:moveTo>
                  <a:pt x="0" y="0"/>
                </a:moveTo>
                <a:lnTo>
                  <a:pt x="3860425" y="0"/>
                </a:lnTo>
                <a:lnTo>
                  <a:pt x="3860425" y="398525"/>
                </a:lnTo>
                <a:lnTo>
                  <a:pt x="0" y="398525"/>
                </a:lnTo>
                <a:close/>
              </a:path>
            </a:pathLst>
          </a:cu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080" y="4454449"/>
            <a:ext cx="3859922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076" y="4100838"/>
            <a:ext cx="3859923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078" y="3742888"/>
            <a:ext cx="3859923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076" y="3386209"/>
            <a:ext cx="3859923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1026" name="Picture 2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9172" y="237688"/>
            <a:ext cx="386664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23602" y="554983"/>
            <a:ext cx="5216908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GIÚP CHIM XÂY TỔ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26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4726" y="4654064"/>
            <a:ext cx="8966302" cy="35274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endParaRPr lang="en-US" sz="7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3593" y="3735520"/>
            <a:ext cx="4202535" cy="329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88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1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356"/>
          <a:stretch>
            <a:fillRect/>
          </a:stretch>
        </p:blipFill>
        <p:spPr>
          <a:xfrm>
            <a:off x="1116492" y="3000528"/>
            <a:ext cx="3859922" cy="398525"/>
          </a:xfrm>
          <a:custGeom>
            <a:avLst/>
            <a:gdLst>
              <a:gd name="connsiteX0" fmla="*/ 0 w 3860425"/>
              <a:gd name="connsiteY0" fmla="*/ 0 h 398525"/>
              <a:gd name="connsiteX1" fmla="*/ 3860425 w 3860425"/>
              <a:gd name="connsiteY1" fmla="*/ 0 h 398525"/>
              <a:gd name="connsiteX2" fmla="*/ 3860425 w 3860425"/>
              <a:gd name="connsiteY2" fmla="*/ 398525 h 398525"/>
              <a:gd name="connsiteX3" fmla="*/ 0 w 3860425"/>
              <a:gd name="connsiteY3" fmla="*/ 398525 h 3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398525">
                <a:moveTo>
                  <a:pt x="0" y="0"/>
                </a:moveTo>
                <a:lnTo>
                  <a:pt x="3860425" y="0"/>
                </a:lnTo>
                <a:lnTo>
                  <a:pt x="3860425" y="398525"/>
                </a:lnTo>
                <a:lnTo>
                  <a:pt x="0" y="398525"/>
                </a:lnTo>
                <a:close/>
              </a:path>
            </a:pathLst>
          </a:custGeom>
        </p:spPr>
      </p:pic>
      <p:pic>
        <p:nvPicPr>
          <p:cNvPr id="30" name="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076" y="4100838"/>
            <a:ext cx="3859923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078" y="3742888"/>
            <a:ext cx="3859923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076" y="3386209"/>
            <a:ext cx="3859923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37" name="1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625" y="226643"/>
            <a:ext cx="1107314" cy="538347"/>
          </a:xfrm>
          <a:prstGeom prst="rect">
            <a:avLst/>
          </a:prstGeom>
        </p:spPr>
      </p:pic>
      <p:sp>
        <p:nvSpPr>
          <p:cNvPr id="44" name="13">
            <a:hlinkClick r:id="rId8" action="ppaction://hlinksldjump"/>
          </p:cNvPr>
          <p:cNvSpPr/>
          <p:nvPr/>
        </p:nvSpPr>
        <p:spPr>
          <a:xfrm>
            <a:off x="193131" y="888686"/>
            <a:ext cx="565983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.VnBlack" panose="020B7200000000000000" pitchFamily="34" charset="0"/>
              </a:rPr>
              <a:t>1</a:t>
            </a:r>
            <a:endParaRPr lang="en-US" sz="4400" dirty="0">
              <a:latin typeface=".VnBlack" panose="020B7200000000000000" pitchFamily="34" charset="0"/>
            </a:endParaRPr>
          </a:p>
        </p:txBody>
      </p:sp>
      <p:sp>
        <p:nvSpPr>
          <p:cNvPr id="45" name="11">
            <a:hlinkClick r:id="rId9" action="ppaction://hlinksldjump"/>
          </p:cNvPr>
          <p:cNvSpPr/>
          <p:nvPr/>
        </p:nvSpPr>
        <p:spPr>
          <a:xfrm>
            <a:off x="1345594" y="888686"/>
            <a:ext cx="565983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.VnBlack" panose="020B7200000000000000" pitchFamily="34" charset="0"/>
              </a:rPr>
              <a:t>2</a:t>
            </a:r>
            <a:endParaRPr lang="en-US" sz="4400" dirty="0">
              <a:latin typeface=".VnBlack" panose="020B7200000000000000" pitchFamily="34" charset="0"/>
            </a:endParaRPr>
          </a:p>
        </p:txBody>
      </p:sp>
      <p:sp>
        <p:nvSpPr>
          <p:cNvPr id="46" name="10">
            <a:hlinkClick r:id="rId10" action="ppaction://hlinksldjump"/>
          </p:cNvPr>
          <p:cNvSpPr/>
          <p:nvPr/>
        </p:nvSpPr>
        <p:spPr>
          <a:xfrm>
            <a:off x="2498058" y="888686"/>
            <a:ext cx="565983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.VnBlack" panose="020B7200000000000000" pitchFamily="34" charset="0"/>
              </a:rPr>
              <a:t>3</a:t>
            </a:r>
            <a:endParaRPr lang="en-US" sz="4400" dirty="0">
              <a:latin typeface=".VnBlack" panose="020B7200000000000000" pitchFamily="34" charset="0"/>
            </a:endParaRPr>
          </a:p>
        </p:txBody>
      </p:sp>
      <p:sp>
        <p:nvSpPr>
          <p:cNvPr id="47" name="HUY DUẨN">
            <a:hlinkClick r:id="rId11" action="ppaction://hlinksldjump"/>
          </p:cNvPr>
          <p:cNvSpPr/>
          <p:nvPr/>
        </p:nvSpPr>
        <p:spPr>
          <a:xfrm>
            <a:off x="3650522" y="888686"/>
            <a:ext cx="565983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.VnBlack" panose="020B7200000000000000" pitchFamily="34" charset="0"/>
              </a:rPr>
              <a:t>4</a:t>
            </a:r>
            <a:endParaRPr lang="en-US" sz="4400" dirty="0">
              <a:latin typeface=".VnBlack" panose="020B7200000000000000" pitchFamily="34" charset="0"/>
            </a:endParaRPr>
          </a:p>
        </p:txBody>
      </p:sp>
      <p:sp>
        <p:nvSpPr>
          <p:cNvPr id="48" name="9">
            <a:hlinkClick r:id="rId12" action="ppaction://hlinksldjump"/>
          </p:cNvPr>
          <p:cNvSpPr/>
          <p:nvPr/>
        </p:nvSpPr>
        <p:spPr>
          <a:xfrm>
            <a:off x="4802985" y="888686"/>
            <a:ext cx="565983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.VnBlack" panose="020B7200000000000000" pitchFamily="34" charset="0"/>
              </a:rPr>
              <a:t>5</a:t>
            </a:r>
            <a:endParaRPr lang="en-US" sz="4400" dirty="0">
              <a:latin typeface=".VnBlack" panose="020B7200000000000000" pitchFamily="34" charset="0"/>
            </a:endParaRPr>
          </a:p>
        </p:txBody>
      </p:sp>
      <p:pic>
        <p:nvPicPr>
          <p:cNvPr id="49" name="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7833" y="286631"/>
            <a:ext cx="1107314" cy="538347"/>
          </a:xfrm>
          <a:prstGeom prst="rect">
            <a:avLst/>
          </a:prstGeom>
        </p:spPr>
      </p:pic>
      <p:pic>
        <p:nvPicPr>
          <p:cNvPr id="50" name="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3736" y="273754"/>
            <a:ext cx="1107314" cy="538347"/>
          </a:xfrm>
          <a:prstGeom prst="rect">
            <a:avLst/>
          </a:prstGeom>
        </p:spPr>
      </p:pic>
      <p:pic>
        <p:nvPicPr>
          <p:cNvPr id="51" name="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7611" y="286631"/>
            <a:ext cx="1107314" cy="538347"/>
          </a:xfrm>
          <a:prstGeom prst="rect">
            <a:avLst/>
          </a:prstGeom>
        </p:spPr>
      </p:pic>
      <p:pic>
        <p:nvPicPr>
          <p:cNvPr id="52" name="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67970" y="304536"/>
            <a:ext cx="1107314" cy="538347"/>
          </a:xfrm>
          <a:prstGeom prst="rect">
            <a:avLst/>
          </a:prstGeom>
        </p:spPr>
      </p:pic>
      <p:pic>
        <p:nvPicPr>
          <p:cNvPr id="1026" name="4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1714" y="190451"/>
            <a:ext cx="386664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3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228" y="1584643"/>
            <a:ext cx="5391864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2"/>
          <p:cNvPicPr>
            <a:picLocks noChangeAspect="1"/>
          </p:cNvPicPr>
          <p:nvPr/>
        </p:nvPicPr>
        <p:blipFill rotWithShape="1">
          <a:blip r:embed="rId15"/>
          <a:srcRect b="5532"/>
          <a:stretch/>
        </p:blipFill>
        <p:spPr>
          <a:xfrm>
            <a:off x="140682" y="8463071"/>
            <a:ext cx="12255416" cy="1734816"/>
          </a:xfrm>
          <a:prstGeom prst="rect">
            <a:avLst/>
          </a:prstGeom>
        </p:spPr>
      </p:pic>
      <p:sp>
        <p:nvSpPr>
          <p:cNvPr id="22" name="1">
            <a:hlinkClick r:id="rId16"/>
          </p:cNvPr>
          <p:cNvSpPr/>
          <p:nvPr/>
        </p:nvSpPr>
        <p:spPr>
          <a:xfrm>
            <a:off x="140682" y="8482137"/>
            <a:ext cx="12255416" cy="1733884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HUY DUẨN"/>
          <p:cNvGrpSpPr/>
          <p:nvPr/>
        </p:nvGrpSpPr>
        <p:grpSpPr>
          <a:xfrm>
            <a:off x="132434" y="4436315"/>
            <a:ext cx="12255416" cy="5761572"/>
            <a:chOff x="293100" y="4606849"/>
            <a:chExt cx="12257011" cy="576157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73857"/>
            <a:stretch>
              <a:fillRect/>
            </a:stretch>
          </p:blipFill>
          <p:spPr>
            <a:xfrm>
              <a:off x="1286627" y="4606849"/>
              <a:ext cx="3860425" cy="530384"/>
            </a:xfrm>
            <a:custGeom>
              <a:avLst/>
              <a:gdLst>
                <a:gd name="connsiteX0" fmla="*/ 0 w 3860425"/>
                <a:gd name="connsiteY0" fmla="*/ 0 h 530384"/>
                <a:gd name="connsiteX1" fmla="*/ 3860425 w 3860425"/>
                <a:gd name="connsiteY1" fmla="*/ 0 h 530384"/>
                <a:gd name="connsiteX2" fmla="*/ 3860425 w 3860425"/>
                <a:gd name="connsiteY2" fmla="*/ 530384 h 530384"/>
                <a:gd name="connsiteX3" fmla="*/ 0 w 3860425"/>
                <a:gd name="connsiteY3" fmla="*/ 530384 h 5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0425" h="530384">
                  <a:moveTo>
                    <a:pt x="0" y="0"/>
                  </a:moveTo>
                  <a:lnTo>
                    <a:pt x="3860425" y="0"/>
                  </a:lnTo>
                  <a:lnTo>
                    <a:pt x="3860425" y="530384"/>
                  </a:lnTo>
                  <a:lnTo>
                    <a:pt x="0" y="530384"/>
                  </a:lnTo>
                  <a:close/>
                </a:path>
              </a:pathLst>
            </a:cu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5"/>
            <a:srcRect b="5532"/>
            <a:stretch/>
          </p:blipFill>
          <p:spPr>
            <a:xfrm>
              <a:off x="293100" y="8615471"/>
              <a:ext cx="12257011" cy="1734816"/>
            </a:xfrm>
            <a:prstGeom prst="rect">
              <a:avLst/>
            </a:prstGeom>
          </p:spPr>
        </p:pic>
        <p:sp>
          <p:nvSpPr>
            <p:cNvPr id="25" name="Rounded Rectangle 24">
              <a:hlinkClick r:id="rId16"/>
            </p:cNvPr>
            <p:cNvSpPr/>
            <p:nvPr/>
          </p:nvSpPr>
          <p:spPr>
            <a:xfrm>
              <a:off x="293100" y="8634537"/>
              <a:ext cx="12257011" cy="1733884"/>
            </a:xfrm>
            <a:prstGeom prst="roundRect">
              <a:avLst/>
            </a:prstGeom>
            <a:blipFill>
              <a:blip r:embed="rId1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ight Arrow 2">
            <a:hlinkClick r:id="rId18" action="ppaction://hlinksldjump"/>
          </p:cNvPr>
          <p:cNvSpPr/>
          <p:nvPr/>
        </p:nvSpPr>
        <p:spPr>
          <a:xfrm>
            <a:off x="2412058" y="2499754"/>
            <a:ext cx="1238464" cy="100154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4724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6.2963E-6 L 7.5E-6 6.2963E-6 C 0.00313 0.00348 0.00613 0.00741 0.00951 0.01042 C 0.0129 0.01366 0.01915 0.01667 0.02253 0.01899 C 0.0254 0.02084 0.02813 0.02339 0.03087 0.02524 C 0.03321 0.02686 0.03568 0.02778 0.03803 0.02964 C 0.0405 0.03126 0.04271 0.0338 0.04519 0.03589 C 0.05717 0.04584 0.05014 0.03913 0.06303 0.04862 C 0.06667 0.05116 0.07006 0.05487 0.0737 0.05718 C 0.07683 0.05903 0.08008 0.05996 0.08334 0.06135 C 0.09975 0.06783 0.09024 0.06297 0.10469 0.06968 C 0.10756 0.07107 0.11029 0.07246 0.11303 0.07408 C 0.11628 0.07593 0.11928 0.07871 0.12253 0.08033 C 0.12488 0.08149 0.12735 0.08172 0.12969 0.08241 C 0.1461 0.09491 0.13008 0.08427 0.14636 0.09098 C 0.14883 0.0919 0.15118 0.09399 0.15352 0.09514 C 0.15626 0.09677 0.15912 0.09815 0.16185 0.09931 C 0.16498 0.10093 0.16823 0.10186 0.17136 0.10371 C 0.17462 0.10556 0.17761 0.10834 0.18087 0.10996 C 0.18477 0.11204 0.18894 0.11227 0.19284 0.11436 C 0.1961 0.11598 0.19909 0.11876 0.20235 0.12061 C 0.20626 0.12292 0.21042 0.12431 0.2142 0.12686 C 0.21758 0.12917 0.22045 0.13311 0.22383 0.13542 C 0.22644 0.13727 0.22943 0.13774 0.23217 0.13959 C 0.23464 0.14144 0.23685 0.14422 0.2392 0.14607 C 0.24154 0.14769 0.24402 0.14862 0.24636 0.15024 C 0.25157 0.15371 0.25678 0.15718 0.26185 0.16089 C 0.26589 0.16366 0.2698 0.16644 0.27383 0.16922 C 0.27579 0.17061 0.27774 0.17246 0.27969 0.17362 L 0.28685 0.17778 C 0.28881 0.18056 0.29076 0.1838 0.29284 0.18635 C 0.29532 0.18913 0.30222 0.19399 0.30469 0.19468 C 0.31068 0.1963 0.31667 0.19607 0.32266 0.19677 C 0.33152 0.20209 0.32045 0.19491 0.32969 0.20325 C 0.33087 0.20417 0.33217 0.20464 0.33334 0.20533 C 0.33451 0.20672 0.33542 0.20927 0.33685 0.2095 C 0.34323 0.21135 0.34962 0.21065 0.356 0.21158 C 0.35756 0.21204 0.35912 0.21297 0.36068 0.21389 C 0.36915 0.2213 0.36172 0.21598 0.37383 0.22014 C 0.37501 0.22061 0.37618 0.22153 0.37735 0.22223 C 0.38594 0.22663 0.37826 0.22223 0.38803 0.22639 C 0.39988 0.23172 0.37917 0.22501 0.39883 0.23079 C 0.4056 0.23889 0.39909 0.23172 0.406 0.23704 C 0.40756 0.23843 0.40912 0.23982 0.41068 0.24121 C 0.41198 0.2426 0.41303 0.24445 0.41433 0.24561 C 0.41576 0.24677 0.41745 0.247 0.41902 0.24769 C 0.4224 0.25371 0.42266 0.25556 0.42735 0.25834 C 0.42813 0.2588 0.42891 0.25834 0.42982 0.25834 " pathEditMode="relative" ptsTypes="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4.16667E-7 -3.33333E-6 C -0.00221 0.0051 -0.00404 0.01135 -0.00651 0.01598 C -0.01068 0.02385 -0.01263 0.02385 -0.01693 0.02593 C -0.01836 0.02732 -0.01966 0.02871 -0.02096 0.03033 C -0.02422 0.03403 -0.02721 0.03982 -0.0306 0.04213 C -0.03242 0.04375 -0.03437 0.04468 -0.0362 0.04653 C -0.03789 0.04792 -0.03932 0.0507 -0.04102 0.05232 C -0.04258 0.05417 -0.04427 0.05486 -0.04583 0.05648 C -0.05651 0.0676 -0.04427 0.05811 -0.05625 0.06667 C -0.05781 0.06922 -0.05937 0.07246 -0.06094 0.07477 C -0.06263 0.07662 -0.06432 0.07732 -0.06575 0.07871 C -0.06745 0.08056 -0.06901 0.08287 -0.07057 0.08473 C -0.07279 0.08727 -0.07487 0.08866 -0.07708 0.09098 C -0.07865 0.09283 -0.08021 0.09514 -0.0819 0.09699 C -0.08398 0.09931 -0.0862 0.10093 -0.08828 0.10324 C -0.1026 0.1176 -0.08594 0.10116 -0.0987 0.11528 C -0.1013 0.11829 -0.10417 0.12014 -0.10677 0.12338 C -0.12487 0.14468 -0.11406 0.13172 -0.12435 0.14769 C -0.12943 0.15556 -0.13021 0.1551 -0.13477 0.16389 C -0.14883 0.19051 -0.13854 0.17269 -0.14518 0.18403 C -0.1457 0.18611 -0.14609 0.18866 -0.14674 0.19028 C -0.14792 0.1926 -0.14948 0.19398 -0.15078 0.1963 C -0.15195 0.19815 -0.15299 0.20023 -0.15404 0.20232 C -0.15482 0.20417 -0.1556 0.20672 -0.15651 0.20834 C -0.16159 0.21968 -0.16523 0.22547 -0.17005 0.23681 C -0.17227 0.24213 -0.1737 0.24954 -0.17643 0.25301 C -0.17773 0.2544 -0.18086 0.25834 -0.18203 0.26111 C -0.18307 0.26343 -0.18359 0.26667 -0.1845 0.26922 C -0.18516 0.27084 -0.1862 0.27153 -0.18685 0.27338 C -0.1931 0.28658 -0.18776 0.2757 -0.19167 0.2875 C -0.19271 0.29028 -0.19401 0.29236 -0.19479 0.29537 C -0.20286 0.32223 -0.19609 0.30463 -0.20039 0.31598 " pathEditMode="relative" rAng="0" ptsTypes="AAAAAAAAAAAAAAAAAAAAAAAAAAAAAAAAA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26" y="1578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82 0.25834 L 0.42982 0.25834 L 0.41315 0.27732 C 0.4112 0.2794 0.40938 0.28241 0.40716 0.28357 C 0.40352 0.28565 0.39961 0.28658 0.39649 0.29005 C 0.38477 0.30255 0.39622 0.29098 0.38451 0.30047 C 0.38125 0.30325 0.37787 0.30533 0.375 0.30903 C 0.37096 0.31436 0.36888 0.3176 0.36432 0.32177 C 0.36315 0.32269 0.36198 0.32315 0.36068 0.32385 C 0.35456 0.33473 0.35977 0.32686 0.35 0.33658 C 0.34323 0.34329 0.34987 0.33936 0.34167 0.34283 C 0.33854 0.34653 0.33529 0.34977 0.33216 0.35348 C 0.33047 0.35556 0.32904 0.35788 0.32734 0.35996 C 0.32409 0.36366 0.32253 0.36413 0.31901 0.36621 C 0.31745 0.36829 0.31602 0.37061 0.31432 0.37246 C 0.31276 0.37431 0.31094 0.37501 0.30951 0.37686 C 0.30169 0.38681 0.31003 0.38079 0.30234 0.38519 C 0.3 0.3882 0.29753 0.39075 0.29531 0.39376 C 0.28477 0.40788 0.28945 0.40417 0.28216 0.40857 C 0.27539 0.42663 0.28659 0.39862 0.27266 0.42339 C 0.26823 0.43126 0.2707 0.42871 0.2655 0.43195 C 0.26406 0.43704 0.26289 0.44214 0.26081 0.44677 C 0.25964 0.44908 0.25833 0.45093 0.25716 0.45302 C 0.25677 0.45579 0.25664 0.4588 0.25599 0.46158 C 0.25547 0.46389 0.25404 0.46528 0.25365 0.46783 C 0.25274 0.47385 0.25247 0.49052 0.25117 0.49746 C 0.25078 0.50001 0.24961 0.50163 0.24883 0.50394 C 0.24844 0.50741 0.24818 0.51089 0.24766 0.51436 C 0.24544 0.53056 0.24753 0.5095 0.24531 0.52917 C 0.24518 0.52987 0.24531 0.53056 0.24531 0.53149 " pathEditMode="relative" ptsTypes="AAAAAAAAAAAAAAAAAAAAAAAAAAAAAA">
                                      <p:cBhvr>
                                        <p:cTn id="1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31597 L -0.20039 0.31597 C -0.19505 0.26736 -0.20104 0.31181 -0.1957 0.28634 C -0.19518 0.28357 -0.19531 0.28032 -0.19453 0.27778 C -0.19362 0.27523 -0.19218 0.27361 -0.19088 0.27153 C -0.19049 0.26875 -0.18945 0.25972 -0.18854 0.25671 C -0.18789 0.2544 -0.18698 0.25232 -0.18619 0.25023 C -0.1858 0.24815 -0.18554 0.24583 -0.18502 0.24398 C -0.18398 0.24074 -0.18255 0.23843 -0.18138 0.23542 C -0.1806 0.23333 -0.17981 0.23125 -0.17903 0.22917 C -0.17487 0.20694 -0.17877 0.22407 -0.17422 0.20995 C -0.17343 0.20741 -0.17291 0.20417 -0.17187 0.20162 C -0.17096 0.19907 -0.1694 0.19745 -0.16836 0.19514 C -0.16744 0.19329 -0.16679 0.19097 -0.16588 0.18889 C -0.16484 0.18611 -0.16354 0.18333 -0.16237 0.18032 C -0.16158 0.17847 -0.1608 0.17616 -0.16002 0.17407 C -0.15729 0.16759 -0.15416 0.16181 -0.15169 0.15509 C -0.15091 0.15301 -0.15026 0.15046 -0.14922 0.14861 C -0.14648 0.14375 -0.14453 0.14398 -0.14101 0.14236 C -0.13685 0.13148 -0.14075 0.13935 -0.13385 0.13171 C -0.12916 0.12662 -0.12942 0.12431 -0.12435 0.1213 C -0.12239 0.12014 -0.12031 0.11968 -0.11836 0.11898 C -0.10807 0.10694 -0.12109 0.12153 -0.11119 0.11273 C -0.10195 0.10463 -0.11302 0.11181 -0.10403 0.10648 C -0.10286 0.10486 -0.10182 0.10324 -0.10052 0.10208 C -0.09935 0.10116 -0.09804 0.10093 -0.09687 0.1 C -0.09531 0.09884 -0.09375 0.09699 -0.09218 0.09583 C -0.09023 0.09421 -0.08815 0.09329 -0.08619 0.09167 C -0.07695 0.08333 -0.08802 0.09051 -0.07903 0.08519 C -0.07786 0.0838 -0.07656 0.08264 -0.07552 0.08102 C -0.07422 0.07917 -0.0733 0.07639 -0.07187 0.07454 C -0.06966 0.07176 -0.06627 0.06968 -0.06354 0.06829 C -0.05651 0.06458 -0.05651 0.06458 -0.05052 0.06204 C -0.04895 0.06065 -0.04739 0.0588 -0.0457 0.05764 C -0.04388 0.05648 -0.04179 0.05648 -0.03984 0.05556 C -0.03815 0.05486 -0.03658 0.05417 -0.03502 0.05347 C -0.03346 0.05208 -0.0319 0.05046 -0.03033 0.04931 C -0.02916 0.04838 -0.02773 0.04838 -0.02669 0.04722 C -0.01783 0.03657 -0.02799 0.04375 -0.01953 0.03866 C -0.01679 0.03542 -0.01289 0.03056 -0.01002 0.02801 C -0.00898 0.02708 -0.00768 0.02662 -0.00651 0.02593 C -0.00533 0.02384 -0.00442 0.02107 -0.00286 0.01968 C -0.00065 0.01736 0.0043 0.01551 0.0043 0.01551 " pathEditMode="relative" ptsTypes="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7 -0.00463 L 0.00287 -0.00463 C 0.00534 -0.00139 0.00768 0.00254 0.01042 0.00555 C 0.01315 0.00879 0.0181 0.01157 0.02084 0.01389 C 0.02305 0.01574 0.02526 0.01829 0.02748 0.02014 C 0.0293 0.02176 0.03138 0.02268 0.03321 0.0243 C 0.03516 0.02592 0.03698 0.02847 0.03893 0.03055 C 0.04844 0.04028 0.04284 0.03379 0.05313 0.04305 C 0.05612 0.0456 0.05886 0.0493 0.06172 0.05162 C 0.06419 0.05324 0.0668 0.05416 0.0694 0.05555 C 0.08255 0.06204 0.075 0.05717 0.08646 0.06389 C 0.0888 0.06528 0.09102 0.06643 0.0931 0.06805 C 0.09571 0.06991 0.09818 0.07268 0.10078 0.0743 C 0.10261 0.07546 0.10456 0.07569 0.10651 0.07639 C 0.11953 0.08866 0.10677 0.07824 0.11979 0.08472 C 0.12175 0.08565 0.1237 0.08773 0.12552 0.08889 C 0.12774 0.09051 0.12995 0.0919 0.13216 0.09305 C 0.13464 0.09444 0.13724 0.09537 0.13985 0.09722 C 0.14245 0.09907 0.14479 0.10185 0.1474 0.10347 C 0.15052 0.10555 0.15391 0.10579 0.1569 0.10787 C 0.15951 0.10926 0.16198 0.11204 0.16459 0.11389 C 0.16771 0.1162 0.17097 0.11759 0.17409 0.12014 C 0.17669 0.12245 0.17904 0.12616 0.18177 0.12847 C 0.18386 0.13032 0.1862 0.13079 0.18841 0.13264 C 0.19037 0.13449 0.19219 0.13704 0.19401 0.13889 C 0.19584 0.14051 0.19792 0.14143 0.19974 0.14305 C 0.20391 0.14653 0.20807 0.15 0.21211 0.15347 C 0.21537 0.15625 0.21849 0.15903 0.22175 0.1618 C 0.22331 0.16319 0.22487 0.16481 0.22643 0.16597 L 0.23216 0.17014 C 0.23373 0.17291 0.23529 0.17616 0.23685 0.1787 C 0.23893 0.18125 0.2444 0.18611 0.24636 0.1868 C 0.25117 0.18842 0.25599 0.18819 0.26081 0.18889 C 0.26784 0.19398 0.25899 0.18704 0.26641 0.19514 C 0.26732 0.19606 0.26836 0.19653 0.26927 0.19722 C 0.27018 0.19861 0.27097 0.20116 0.27214 0.20139 C 0.27722 0.20324 0.28229 0.20254 0.28737 0.20347 C 0.28867 0.20393 0.28985 0.20486 0.29115 0.20579 C 0.29792 0.21296 0.29193 0.20764 0.30169 0.2118 C 0.30261 0.21227 0.30352 0.21319 0.30443 0.21389 C 0.31133 0.21829 0.30521 0.21389 0.31302 0.21805 C 0.32253 0.22315 0.30599 0.21666 0.32162 0.22222 C 0.32709 0.23032 0.32188 0.22315 0.32735 0.22847 C 0.32865 0.22986 0.32982 0.23125 0.33112 0.23264 C 0.33216 0.23403 0.33294 0.23565 0.33399 0.2368 C 0.33516 0.23796 0.33659 0.23819 0.33776 0.23889 C 0.3405 0.24491 0.34076 0.24676 0.3444 0.24954 C 0.34505 0.24977 0.34571 0.24954 0.34649 0.24954 " pathEditMode="relative" rAng="0" ptsTypes="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4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74 C 0.00183 0.0169 -0.00065 0.01783 -0.00312 0.01945 C -0.00429 0.02014 -0.0052 0.02222 -0.00638 0.02315 C -0.01002 0.02639 -0.00989 0.02361 -0.01367 0.02894 C -0.01458 0.03033 -0.01549 0.03125 -0.01627 0.03287 C -0.01692 0.0338 -0.01757 0.03565 -0.01823 0.03658 C -0.01914 0.0375 -0.02005 0.03773 -0.02096 0.03843 C -0.02591 0.04908 -0.02109 0.04051 -0.02695 0.04607 C -0.03515 0.05417 -0.0233 0.0463 -0.03281 0.05185 L -0.03815 0.05949 C -0.03984 0.06204 -0.04205 0.06574 -0.04414 0.06736 C -0.04544 0.06806 -0.04674 0.06852 -0.04804 0.06922 C -0.05416 0.07778 -0.04739 0.06922 -0.05937 0.07662 C -0.06041 0.07755 -0.06145 0.0794 -0.06263 0.08079 C -0.06679 0.08496 -0.06601 0.08403 -0.06992 0.08635 C -0.07578 0.09468 -0.06875 0.08519 -0.07721 0.09398 C -0.07877 0.0956 -0.0802 0.09792 -0.08177 0.09977 C -0.08476 0.10301 -0.08359 0.10023 -0.08711 0.10556 C -0.09218 0.11297 -0.08867 0.10903 -0.0931 0.1169 C -0.09388 0.11852 -0.09492 0.11945 -0.0957 0.12084 C -0.09752 0.12385 -0.10273 0.13542 -0.10299 0.13611 C -0.1039 0.13797 -0.10494 0.13935 -0.1056 0.14167 C -0.1082 0.15162 -0.1069 0.14722 -0.10963 0.1551 C -0.11054 0.16042 -0.11119 0.16574 -0.11224 0.1706 C -0.11276 0.17246 -0.11328 0.17408 -0.11354 0.17616 C -0.11393 0.17824 -0.11393 0.18033 -0.11419 0.18218 C -0.11471 0.18496 -0.11562 0.18704 -0.11614 0.18959 C -0.11653 0.19097 -0.11666 0.19213 -0.11679 0.19375 " pathEditMode="relative" rAng="0" ptsTypes="AAAAAAAAAAAAAAAAAAAAAAAAAAAAA"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888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48 0.24954 L 0.34648 0.24954 L 0.33281 0.26551 C 0.33138 0.26713 0.32981 0.26967 0.32812 0.2706 C 0.32526 0.27245 0.322 0.27315 0.3194 0.27616 C 0.31002 0.2868 0.31927 0.27708 0.30989 0.28495 C 0.30729 0.2875 0.30442 0.28912 0.30221 0.29236 C 0.29895 0.29676 0.29739 0.29977 0.29349 0.30301 C 0.2927 0.30393 0.29166 0.30417 0.29062 0.30486 C 0.2858 0.31435 0.28997 0.30741 0.28216 0.31597 C 0.27656 0.32153 0.28203 0.31829 0.27552 0.32106 C 0.27304 0.3243 0.27018 0.32685 0.2677 0.33009 C 0.2664 0.33194 0.26523 0.33379 0.26393 0.33565 C 0.26119 0.33866 0.25989 0.33912 0.25729 0.34097 C 0.25599 0.34259 0.25468 0.34467 0.25338 0.34629 C 0.25208 0.34792 0.25078 0.34861 0.24961 0.35 C 0.24323 0.35856 0.25 0.35347 0.24388 0.35717 C 0.24192 0.35972 0.23984 0.36204 0.23815 0.36458 C 0.22981 0.37639 0.23333 0.37338 0.2276 0.37685 C 0.22213 0.39236 0.23112 0.36852 0.22005 0.38981 C 0.2164 0.39629 0.21836 0.39421 0.21419 0.39699 C 0.21289 0.40139 0.21198 0.40555 0.21041 0.40949 C 0.2095 0.41134 0.20833 0.41296 0.20755 0.41481 C 0.20716 0.41713 0.2069 0.41967 0.20664 0.42222 C 0.20612 0.42407 0.20494 0.42546 0.20455 0.42754 C 0.2039 0.43264 0.20377 0.44653 0.2026 0.45254 C 0.20234 0.45486 0.2013 0.45625 0.20078 0.4581 C 0.20052 0.46111 0.20026 0.46412 0.19987 0.46713 C 0.19804 0.48102 0.19974 0.46296 0.19804 0.47986 C 0.19804 0.48032 0.19804 0.48102 0.19804 0.48194 " pathEditMode="relative" rAng="0" ptsTypes="AAAAAAAAAAAAAAAAAAAAAAAAAAAAAA">
                                      <p:cBhvr>
                                        <p:cTn id="3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31597 L -0.20039 0.31597 C -0.19375 0.30394 -0.18958 0.29861 -0.18502 0.28634 C -0.18372 0.28287 -0.18281 0.27894 -0.18138 0.2757 C -0.17864 0.26875 -0.17448 0.26181 -0.17187 0.2544 C -0.17096 0.25185 -0.17044 0.24884 -0.16953 0.24607 C -0.16797 0.24097 -0.16536 0.23588 -0.16354 0.23125 C -0.16276 0.22917 -0.16211 0.22685 -0.1612 0.22477 C -0.15117 0.20394 -0.16107 0.22547 -0.15286 0.21227 C -0.14948 0.20672 -0.14583 0.20185 -0.14336 0.19537 C -0.14258 0.19306 -0.14206 0.19051 -0.14101 0.18889 C -0.13997 0.1875 -0.13854 0.1875 -0.13737 0.18681 C -0.13502 0.18125 -0.13229 0.17593 -0.13021 0.16991 C -0.12903 0.16644 -0.12812 0.1625 -0.12669 0.15926 C -0.12526 0.15625 -0.12344 0.15394 -0.12187 0.15093 C -0.12096 0.14884 -0.12044 0.1463 -0.11953 0.14445 C -0.11732 0.14005 -0.11484 0.13611 -0.11237 0.13172 L -0.10521 0.11922 C -0.09349 0.09815 -0.10716 0.12176 -0.0957 0.1044 C -0.09453 0.10232 -0.09362 0.09954 -0.09219 0.09792 C -0.09114 0.09676 -0.08971 0.09676 -0.08867 0.09584 C -0.08698 0.09468 -0.08541 0.09306 -0.08385 0.09167 C -0.08255 0.09028 -0.08138 0.08889 -0.08034 0.08727 C -0.07864 0.08542 -0.07734 0.08264 -0.07552 0.08102 C -0.07409 0.07963 -0.07239 0.07963 -0.0707 0.07894 C -0.06914 0.07685 -0.06771 0.07431 -0.06601 0.07246 C -0.06497 0.07153 -0.06341 0.07176 -0.06237 0.07037 C -0.06068 0.06852 -0.05781 0.06065 -0.05534 0.05996 C -0.04622 0.05741 -0.03711 0.05718 -0.02786 0.05556 C -0.00234 0.05139 -0.02682 0.05556 -0.00885 0.05139 C -0.00169 0.04977 0.00781 0.04838 0.01498 0.04722 C 0.01328 0.04653 0.01172 0.0456 0.01016 0.04514 C 0.00664 0.04398 -0.00052 0.04306 -0.00052 0.04306 " pathEditMode="relative" ptsTypes="AAAAAAAAAAAAAAAAAAAAAAAAAAAAAAAAA">
                                      <p:cBhvr>
                                        <p:cTn id="4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0.00182 0.00347 0.00365 0.00787 0.00573 0.01134 C 0.00794 0.01504 0.01172 0.01805 0.0138 0.02083 C 0.0155 0.02291 0.01719 0.02569 0.01901 0.02777 C 0.02031 0.02963 0.02201 0.03078 0.02344 0.0324 C 0.02487 0.03426 0.0263 0.03727 0.02787 0.03958 C 0.03516 0.05046 0.03086 0.04328 0.0388 0.0537 C 0.04115 0.05648 0.04323 0.06065 0.04544 0.06319 C 0.04727 0.06504 0.04935 0.0662 0.0513 0.06782 C 0.06146 0.075 0.05573 0.06967 0.06458 0.07708 C 0.06628 0.0787 0.0681 0.08009 0.06966 0.08194 C 0.07162 0.08402 0.07357 0.08703 0.07565 0.08889 C 0.07695 0.09027 0.07852 0.09051 0.08008 0.0912 C 0.09011 0.10509 0.08021 0.09328 0.09024 0.10069 C 0.0918 0.10162 0.09336 0.10393 0.09466 0.10532 C 0.09636 0.10717 0.09818 0.10879 0.09987 0.10995 C 0.10169 0.11157 0.10378 0.11273 0.10573 0.11481 C 0.10781 0.1169 0.10964 0.1199 0.11159 0.12176 C 0.11406 0.12407 0.11667 0.1243 0.11901 0.12662 C 0.12096 0.12824 0.12292 0.13148 0.12487 0.13356 C 0.12734 0.13611 0.12982 0.13773 0.13229 0.14051 C 0.13425 0.14328 0.13607 0.14745 0.13815 0.15 C 0.13971 0.15208 0.14154 0.15254 0.14336 0.15463 C 0.14479 0.15671 0.14622 0.15972 0.14766 0.1618 C 0.14909 0.16342 0.15065 0.16458 0.15208 0.16643 C 0.15521 0.17037 0.15846 0.1743 0.16159 0.17824 C 0.16406 0.18125 0.16654 0.18449 0.16901 0.1875 C 0.17031 0.18912 0.17149 0.19097 0.17266 0.19213 L 0.17708 0.19699 C 0.17826 0.2 0.17956 0.2037 0.18073 0.20648 C 0.18229 0.20949 0.18659 0.21504 0.18802 0.21574 C 0.1918 0.21759 0.19557 0.21736 0.19922 0.21805 C 0.20469 0.22384 0.19779 0.21597 0.20352 0.22523 C 0.2043 0.22615 0.20508 0.22662 0.20573 0.22754 C 0.20651 0.22893 0.20703 0.23194 0.20794 0.23217 C 0.21185 0.23426 0.21589 0.23356 0.21979 0.23449 C 0.2207 0.23495 0.22162 0.23611 0.22266 0.23703 C 0.22787 0.24514 0.22331 0.23912 0.23086 0.24398 C 0.23151 0.24444 0.23229 0.24537 0.23294 0.24629 C 0.23828 0.25115 0.23359 0.24629 0.23958 0.25092 C 0.24688 0.25671 0.23412 0.2493 0.24622 0.25555 C 0.25039 0.26481 0.24636 0.25671 0.25065 0.26273 C 0.25169 0.26435 0.25261 0.26574 0.25352 0.26736 C 0.25443 0.26898 0.25495 0.27083 0.25573 0.27199 C 0.25664 0.27338 0.25781 0.27361 0.25872 0.27453 C 0.26081 0.28125 0.26107 0.28333 0.2638 0.28657 C 0.26432 0.2868 0.26484 0.28657 0.2655 0.28657 " pathEditMode="relative" rAng="0" ptsTypes="AAA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74 C 0.00235 0.01875 0.00052 0.02246 -0.00156 0.02477 C -0.0026 0.02639 -0.0039 0.02616 -0.00507 0.02662 C -0.00612 0.02732 -0.00703 0.02801 -0.00794 0.02871 C -0.00859 0.02917 -0.00937 0.03033 -0.01002 0.03056 C -0.01315 0.03218 -0.01627 0.0331 -0.0194 0.03426 C -0.02799 0.0419 -0.01927 0.03496 -0.02799 0.03982 C -0.02864 0.04028 -0.02929 0.04144 -0.03007 0.0419 C -0.03125 0.0426 -0.03242 0.04306 -0.03359 0.04375 C -0.03463 0.04422 -0.03554 0.04491 -0.03645 0.0456 C -0.03724 0.04676 -0.03776 0.04861 -0.03867 0.04931 C -0.04179 0.05255 -0.04166 0.04954 -0.0444 0.05301 C -0.04518 0.05417 -0.0457 0.05602 -0.04648 0.05695 C -0.04713 0.05787 -0.04791 0.05787 -0.04869 0.0588 C -0.04948 0.05972 -0.05 0.06158 -0.05078 0.0625 C -0.05169 0.06389 -0.05273 0.06482 -0.05364 0.06621 C -0.05468 0.06806 -0.05547 0.07037 -0.05651 0.07199 C -0.05742 0.07338 -0.05846 0.07431 -0.05937 0.0757 C -0.06041 0.07732 -0.06119 0.07963 -0.06211 0.08148 C -0.06354 0.0838 -0.0651 0.08635 -0.0664 0.08889 L -0.0707 0.0963 L -0.07291 0.09815 C -0.07369 0.1 -0.07448 0.10185 -0.075 0.10371 C -0.0776 0.11297 -0.07565 0.10903 -0.07721 0.1169 C -0.0776 0.11898 -0.07812 0.12084 -0.07864 0.12269 C -0.0789 0.12709 -0.0789 0.13148 -0.07929 0.13588 C -0.07968 0.13912 -0.08033 0.14213 -0.08073 0.14537 C -0.08125 0.14908 -0.08164 0.15278 -0.08216 0.15648 L -0.08281 0.16227 C -0.08359 0.16829 -0.08359 0.16597 -0.08359 0.16991 " pathEditMode="relative" rAng="0" ptsTypes="AAAAAAAAAAAAAAAAAAAAAAAAAAAAAAA"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1" y="770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11 0.25139 L 0.25911 0.25139 L 0.24792 0.26181 C 0.24661 0.26296 0.24544 0.26458 0.24401 0.26528 C 0.24167 0.26667 0.23893 0.26713 0.23685 0.26898 C 0.2293 0.27639 0.23685 0.26968 0.22917 0.275 C 0.22708 0.27662 0.22474 0.27755 0.22292 0.27986 C 0.22031 0.28287 0.21888 0.28495 0.21575 0.28704 C 0.2151 0.28773 0.21432 0.28796 0.21341 0.28843 C 0.2095 0.29491 0.21289 0.29005 0.20651 0.29607 C 0.20195 0.29977 0.20651 0.29769 0.20117 0.29931 C 0.19909 0.30162 0.19674 0.30324 0.19479 0.30532 C 0.19375 0.30648 0.19284 0.30787 0.1918 0.30926 C 0.18945 0.31111 0.18841 0.31134 0.18633 0.31273 C 0.18516 0.31389 0.18424 0.31528 0.1832 0.31644 C 0.18203 0.31759 0.18099 0.31806 0.17995 0.31898 C 0.17487 0.32477 0.18034 0.3213 0.17539 0.32361 C 0.17383 0.32546 0.17213 0.32732 0.1707 0.3287 C 0.16393 0.33657 0.1668 0.33472 0.16211 0.33681 C 0.15768 0.34769 0.16497 0.33148 0.15599 0.34583 C 0.15299 0.35023 0.15456 0.34884 0.15117 0.35069 C 0.15013 0.3537 0.14948 0.35648 0.14805 0.35903 C 0.14739 0.36019 0.14635 0.36134 0.1457 0.3625 C 0.14544 0.36412 0.14518 0.36574 0.14505 0.36759 C 0.14466 0.36898 0.14362 0.36991 0.14323 0.3713 C 0.14271 0.37477 0.14271 0.38403 0.14167 0.38796 C 0.14154 0.38958 0.14062 0.39074 0.14023 0.3919 C 0.13997 0.39398 0.13984 0.39583 0.13945 0.39815 C 0.13815 0.40764 0.13945 0.39537 0.13815 0.40671 C 0.13815 0.40694 0.13815 0.40764 0.13815 0.40833 " pathEditMode="relative" rAng="0" ptsTypes="AAAAAAAAAAAAAAAAAAAAAAAAAAAAAA">
                                      <p:cBhvr>
                                        <p:cTn id="5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20163 L -0.20039 0.20163 C -0.19571 0.2007 -0.19089 0.20093 -0.1862 0.19931 C -0.18438 0.19885 -0.18308 0.19607 -0.18138 0.19515 C -0.17956 0.19399 -0.17748 0.19376 -0.17552 0.19306 C -0.17383 0.19237 -0.17227 0.19167 -0.17071 0.19098 C -0.16953 0.18959 -0.16836 0.18774 -0.16719 0.18681 C -0.16237 0.18241 -0.15508 0.17941 -0.15052 0.17616 C -0.14844 0.17478 -0.14649 0.17316 -0.14453 0.172 C -0.14336 0.17107 -0.14206 0.17061 -0.14089 0.16968 C -0.13933 0.16853 -0.13776 0.16667 -0.1362 0.16552 C -0.13503 0.16459 -0.13373 0.16436 -0.13268 0.16343 C -0.13138 0.16228 -0.13034 0.16019 -0.12904 0.15927 C -0.12683 0.15741 -0.11875 0.15533 -0.11719 0.15487 C -0.11602 0.15348 -0.11498 0.1514 -0.11354 0.1507 C -0.09167 0.13913 -0.11341 0.15441 -0.1017 0.14653 C -0.09792 0.14399 -0.0944 0.14144 -0.09102 0.13797 C -0.08972 0.13681 -0.0888 0.1345 -0.08737 0.1338 C -0.08425 0.13241 -0.08099 0.13265 -0.07787 0.13172 C -0.0763 0.13126 -0.07474 0.13033 -0.07305 0.12964 C -0.06953 0.12755 -0.06602 0.12478 -0.06237 0.12316 C -0.06133 0.12269 -0.05547 0.12038 -0.05404 0.11899 C -0.04245 0.10765 -0.05143 0.11251 -0.04219 0.10834 C -0.04102 0.10626 -0.04011 0.10348 -0.03854 0.10209 C -0.03724 0.1007 -0.03516 0.10163 -0.03386 0.10001 C -0.03216 0.09792 -0.03138 0.09445 -0.03021 0.09144 C -0.02865 0.08728 -0.02657 0.08357 -0.02552 0.07871 C -0.02474 0.07524 -0.02383 0.07177 -0.02318 0.06829 C -0.02266 0.06621 -0.02253 0.0639 -0.02188 0.06181 C -0.02032 0.05672 -0.0168 0.04677 -0.01354 0.04283 C -0.01211 0.04098 -0.01042 0.03982 -0.00886 0.03866 C -0.00768 0.03774 -0.00521 0.03658 -0.00521 0.03658 " pathEditMode="relative" ptsTypes="AAAAAAAAAAAAAAAAAAAAAAAAAAAAAAAA">
                                      <p:cBhvr>
                                        <p:cTn id="6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6 -0.00463 L 0.00286 -0.00463 C 0.0039 -0.00162 0.00495 0.00231 0.00625 0.00532 C 0.00755 0.00856 0.00976 0.01134 0.01107 0.01366 C 0.01198 0.01551 0.01302 0.01805 0.01419 0.01991 C 0.01497 0.02153 0.01588 0.02245 0.0168 0.02407 C 0.01758 0.02569 0.01849 0.02824 0.0194 0.03032 C 0.02383 0.04004 0.02122 0.03356 0.02591 0.04282 C 0.02734 0.04537 0.02851 0.04907 0.02995 0.05139 C 0.03099 0.05301 0.03229 0.05393 0.03333 0.05532 C 0.03945 0.0618 0.03607 0.05694 0.04127 0.06366 C 0.04232 0.06504 0.04336 0.0662 0.0444 0.06782 C 0.04557 0.06967 0.04661 0.07245 0.04792 0.07407 C 0.0487 0.07523 0.04961 0.07546 0.05052 0.07616 C 0.05651 0.08842 0.05065 0.07801 0.05664 0.08449 C 0.05755 0.08541 0.05846 0.0875 0.05924 0.08866 C 0.06028 0.09028 0.06133 0.09166 0.06237 0.09282 C 0.06341 0.09421 0.06471 0.09514 0.06588 0.09699 C 0.06706 0.09884 0.06823 0.10162 0.0694 0.10324 C 0.07083 0.10532 0.07239 0.10555 0.07383 0.10764 C 0.075 0.10903 0.07604 0.1118 0.07721 0.11366 C 0.07877 0.11597 0.08021 0.11736 0.08164 0.11991 C 0.08281 0.12245 0.08398 0.12592 0.08515 0.12824 C 0.08607 0.13009 0.08724 0.13055 0.08828 0.13241 C 0.08919 0.13426 0.08997 0.1368 0.09088 0.13866 C 0.09167 0.14028 0.09271 0.1412 0.09349 0.14282 C 0.09531 0.14629 0.09726 0.14977 0.09922 0.15324 C 0.10065 0.15602 0.10208 0.15879 0.10364 0.16157 C 0.10443 0.16296 0.10508 0.16458 0.10573 0.16574 L 0.10846 0.16991 C 0.10911 0.17268 0.10989 0.17592 0.11055 0.17847 C 0.11146 0.18102 0.11406 0.18588 0.11497 0.18657 C 0.11719 0.18819 0.1194 0.18796 0.12161 0.18866 C 0.12487 0.19375 0.1207 0.1868 0.12422 0.19491 C 0.12461 0.19583 0.12513 0.19629 0.12552 0.19699 C 0.12591 0.19838 0.1263 0.20092 0.12682 0.20116 C 0.12917 0.20301 0.13151 0.20231 0.13385 0.20324 C 0.13437 0.2037 0.13502 0.20463 0.13555 0.20555 C 0.13867 0.21273 0.13594 0.20741 0.14049 0.21157 C 0.14088 0.21204 0.14127 0.21296 0.14167 0.21366 C 0.14492 0.21805 0.14206 0.21366 0.1457 0.21782 C 0.15 0.22291 0.14245 0.21643 0.14961 0.22199 C 0.15208 0.23009 0.14974 0.22291 0.15234 0.22824 C 0.15286 0.22963 0.15338 0.23102 0.15403 0.23241 C 0.15456 0.23379 0.15482 0.23541 0.15534 0.23657 C 0.15586 0.23773 0.15651 0.23796 0.15703 0.23866 C 0.15833 0.24467 0.15846 0.24653 0.16015 0.24954 C 0.16042 0.24954 0.16081 0.24954 0.1612 0.24954 " pathEditMode="relative" rAng="0" ptsTypes="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7 C -3.54167E-6 0.02338 -0.00364 0.03102 -0.00794 0.03658 C -0.00976 0.03889 -0.01263 0.04028 -0.01432 0.04375 C -0.01536 0.04584 -0.01614 0.04908 -0.01731 0.05093 C -0.01823 0.05278 -0.01953 0.05278 -0.02096 0.05463 C -0.02669 0.06065 -0.02591 0.05996 -0.02994 0.06551 C -0.03138 0.06875 -0.03229 0.07431 -0.03372 0.07616 C -0.0358 0.07894 -0.03802 0.07824 -0.0401 0.07986 C -0.04153 0.08056 -0.04257 0.08264 -0.04401 0.08357 C -0.04726 0.08496 -0.05065 0.08565 -0.05416 0.08681 C -0.07005 0.10787 -0.05013 0.08125 -0.06406 0.10116 C -0.06601 0.10371 -0.06783 0.10903 -0.06966 0.10903 L -0.07864 0.10903 " pathEditMode="relative" rAng="0" ptsTypes="AAAAAAAAAAAAAA">
                                      <p:cBhvr>
                                        <p:cTn id="7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" y="465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2 0.24954 L 0.1612 0.25023 L 0.15313 0.2544 C 0.15222 0.25555 0.15144 0.25555 0.15039 0.25671 C 0.1487 0.25764 0.14675 0.25764 0.14532 0.25879 C 0.13985 0.2618 0.14532 0.25879 0.13985 0.2618 C 0.13828 0.2618 0.13659 0.26296 0.13529 0.26389 C 0.13347 0.26597 0.13242 0.26713 0.13021 0.26805 C 0.12982 0.26921 0.1293 0.26921 0.12852 0.26921 C 0.12578 0.27222 0.12813 0.27014 0.12383 0.27338 C 0.12045 0.27546 0.1237 0.2743 0.11979 0.2743 C 0.11836 0.27639 0.1168 0.27754 0.11537 0.27847 C 0.11459 0.27847 0.11381 0.27963 0.11315 0.28055 C 0.11159 0.28171 0.11068 0.28171 0.10938 0.28264 C 0.1086 0.28264 0.10769 0.28379 0.10703 0.28379 C 0.10625 0.28472 0.1056 0.28472 0.10482 0.28588 C 0.10117 0.28889 0.10521 0.28704 0.10144 0.28796 C 0.10039 0.28889 0.09922 0.29004 0.09818 0.2912 C 0.09336 0.29537 0.09545 0.29421 0.09206 0.29537 C 0.08894 0.30162 0.09414 0.29236 0.08776 0.30046 C 0.08555 0.30254 0.08672 0.30162 0.08438 0.30254 C 0.0836 0.30463 0.08308 0.30579 0.08203 0.30787 C 0.08164 0.30787 0.08086 0.30879 0.08047 0.30879 C 0.08021 0.30995 0.08008 0.31088 0.07995 0.31204 C 0.07969 0.31296 0.07891 0.31296 0.07865 0.31412 C 0.07826 0.3162 0.07826 0.32129 0.07761 0.32338 C 0.07748 0.32454 0.07683 0.32454 0.07644 0.32546 C 0.07631 0.32662 0.07631 0.32754 0.07591 0.3287 C 0.07513 0.33403 0.07591 0.32754 0.07513 0.33403 C 0.07513 0.33518 0.07513 0.33403 0.07513 0.33518 " pathEditMode="relative" rAng="0" ptsTypes="AAAAAAAAAAAAAAAAAAAAAAAAAAAAAA">
                                      <p:cBhvr>
                                        <p:cTn id="8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0" y="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56 0.13287 L -0.17956 0.13357 C -0.17187 0.13148 -0.16419 0.13148 -0.15625 0.13032 C -0.15156 0.12963 -0.14687 0.12593 -0.14258 0.12338 C -0.14128 0.12269 -0.13997 0.12153 -0.1388 0.12083 L -0.13268 0.11829 C -0.13008 0.11574 -0.12773 0.11319 -0.12513 0.11134 C -0.11953 0.10764 -0.11862 0.11065 -0.11393 0.10625 C -0.11172 0.1044 -0.11003 0.10139 -0.10781 0.09931 C -0.10547 0.09745 -0.10273 0.09699 -0.10039 0.09444 C -0.09896 0.09375 -0.09805 0.09051 -0.09661 0.09005 C -0.09284 0.0875 -0.08906 0.08681 -0.08555 0.08565 C -0.08385 0.08426 -0.08229 0.08357 -0.08047 0.08241 C -0.07852 0.08171 -0.0763 0.08125 -0.07435 0.08056 C -0.07305 0.07986 -0.072 0.0787 -0.07057 0.07801 C -0.06484 0.07477 -0.06185 0.07546 -0.05573 0.07361 C -0.05365 0.07222 -0.05143 0.07176 -0.04948 0.07107 C -0.0401 0.05903 -0.05195 0.07292 -0.04088 0.06343 C -0.03945 0.06296 -0.03828 0.06042 -0.03711 0.05903 C -0.03529 0.05718 -0.02982 0.05463 -0.02825 0.05394 C -0.02721 0.05278 -0.02604 0.05093 -0.02461 0.04954 C -0.01432 0.03958 -0.02786 0.05602 -0.01706 0.04213 C -0.01641 0.04028 -0.01549 0.03773 -0.01471 0.03519 C -0.0138 0.03194 -0.01237 0.0213 -0.01224 0.01806 C -0.01172 0.01296 -0.01224 0.00671 -0.01094 0.00162 C -0.01029 -0.00139 -0.00508 -0.00463 -0.00365 -0.00509 C -0.00325 -0.00509 -0.00286 -0.00509 -0.00208 -0.00509 " pathEditMode="relative" rAng="0" ptsTypes="AAAAAAAAAAAAAAAAAAAAAAAAAAA">
                                      <p:cBhvr>
                                        <p:cTn id="9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6875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3.33333E-6 0.00023 C 0.00039 0.003 0.00078 0.00694 0.0013 0.00995 C 0.00182 0.01342 0.00273 0.0162 0.00325 0.01851 C 0.00364 0.02037 0.00403 0.02314 0.00442 0.025 C 0.00481 0.02662 0.00521 0.02754 0.00547 0.02916 C 0.00586 0.03078 0.00625 0.03356 0.00651 0.03564 C 0.00833 0.0456 0.00729 0.03888 0.00924 0.04837 C 0.00976 0.05092 0.01028 0.05486 0.0108 0.05717 C 0.01119 0.05879 0.01172 0.05972 0.01211 0.06111 C 0.01458 0.06782 0.01328 0.06273 0.01536 0.06967 C 0.01575 0.07106 0.01614 0.07222 0.01666 0.07384 C 0.01705 0.07592 0.01744 0.0787 0.01797 0.08032 C 0.01836 0.08148 0.01875 0.08171 0.01901 0.0824 C 0.02148 0.0949 0.01914 0.08425 0.02148 0.09097 C 0.02187 0.09189 0.02226 0.09398 0.02252 0.09513 C 0.02291 0.09675 0.02343 0.09837 0.02382 0.09953 C 0.02422 0.10092 0.02474 0.10185 0.02526 0.1037 C 0.02565 0.10555 0.02617 0.10856 0.02669 0.11018 C 0.02721 0.11226 0.02786 0.1125 0.02838 0.11458 C 0.0289 0.11597 0.02929 0.11875 0.02981 0.12083 C 0.03034 0.12314 0.03099 0.12453 0.03151 0.12708 C 0.03203 0.12986 0.03255 0.13333 0.03294 0.13564 C 0.03333 0.1375 0.03385 0.13796 0.03424 0.13981 C 0.03463 0.14189 0.03489 0.14444 0.03528 0.14629 C 0.03554 0.14791 0.03593 0.14884 0.03632 0.15046 C 0.03698 0.15416 0.03776 0.15763 0.03854 0.16111 C 0.03919 0.16412 0.03971 0.16689 0.04036 0.16967 C 0.04075 0.17106 0.04101 0.17268 0.04127 0.17407 L 0.04231 0.17824 C 0.04257 0.18101 0.04284 0.18449 0.0431 0.18703 C 0.04349 0.18958 0.04453 0.19444 0.04492 0.19537 C 0.04583 0.19699 0.04674 0.19675 0.04765 0.19745 C 0.04896 0.20254 0.04726 0.1956 0.04869 0.2037 C 0.04882 0.20462 0.04896 0.20509 0.04922 0.20601 C 0.04935 0.2074 0.04948 0.20995 0.04974 0.21018 C 0.05065 0.21203 0.05156 0.21134 0.05247 0.21226 C 0.05273 0.21273 0.05299 0.21365 0.05312 0.21458 C 0.05442 0.22199 0.05338 0.21666 0.05521 0.22083 C 0.05534 0.22129 0.05547 0.22222 0.0556 0.22291 C 0.0569 0.22754 0.05586 0.22291 0.05729 0.22731 C 0.05898 0.2324 0.05599 0.22569 0.05885 0.23148 C 0.05976 0.23981 0.05885 0.2324 0.05989 0.23773 C 0.06015 0.23935 0.06028 0.24074 0.06054 0.24212 C 0.0608 0.24351 0.06093 0.24513 0.06106 0.24629 C 0.06132 0.24745 0.06159 0.24768 0.06185 0.24837 C 0.06237 0.25462 0.06237 0.25648 0.06302 0.25972 C 0.06315 0.25972 0.06328 0.25972 0.06354 0.25972 " pathEditMode="relative" rAng="0" ptsTypes="AAAAAAAAAAAAAAAAAAAAAAAAAAAAAAAAAAAAAAAAAAAAAAAA">
                                      <p:cBhvr>
                                        <p:cTn id="9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7 C 0.00131 0.01667 -0.00169 0.01621 -0.00455 0.01852 C -0.00586 0.01945 -0.0069 0.02292 -0.00807 0.02454 C -0.00911 0.0257 -0.01041 0.02685 -0.01158 0.02732 C -0.01679 0.03033 -0.02408 0.03195 -0.02903 0.03334 L -0.03606 0.03959 C -0.03724 0.04051 -0.03841 0.04121 -0.03958 0.04236 L -0.04492 0.04838 C -0.04609 0.05162 -0.04713 0.0551 -0.0483 0.05741 C -0.04948 0.05903 -0.05078 0.05903 -0.05182 0.06042 C -0.05312 0.06204 -0.05416 0.06505 -0.05547 0.06621 C -0.05677 0.06783 -0.05833 0.06783 -0.05976 0.06945 C -0.06158 0.0713 -0.06497 0.07547 -0.06497 0.0757 C -0.06588 0.07732 -0.06666 0.0801 -0.0677 0.08125 C -0.06927 0.08403 -0.07278 0.0875 -0.07278 0.08797 " pathEditMode="relative" rAng="0" ptsTypes="AAAAAAAAAAAAAAAA">
                                      <p:cBhvr>
                                        <p:cTn id="10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361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52 0.32592 L 0.05352 0.32592 L 0.04896 0.32615 C 0.04675 0.32615 0.04675 0.32638 0.04675 0.32638 C 0.04441 0.32638 0.04441 0.32638 0.04219 0.32638 C 0.03776 0.32685 0.04219 0.32638 0.03776 0.32685 C 0.03776 0.32685 0.03542 0.32685 0.03542 0.32685 C 0.03321 0.32708 0.03321 0.32708 0.03099 0.32731 C 0.03099 0.32731 0.03099 0.32731 0.02878 0.32731 C 0.02878 0.32754 0.02878 0.32731 0.02644 0.32777 C 0.02422 0.32777 0.02644 0.32777 0.02422 0.32777 C 0.02201 0.328 0.02201 0.328 0.0198 0.328 C 0.0198 0.328 0.0198 0.32824 0.01745 0.32824 C 0.01745 0.32824 0.01524 0.32824 0.01524 0.32847 C 0.01524 0.32847 0.01303 0.32847 0.01303 0.32847 C 0.01303 0.32847 0.01303 0.32847 0.01303 0.3287 C 0.00847 0.32893 0.01303 0.3287 0.00847 0.3287 C 0.00847 0.32893 0.00847 0.32893 0.00625 0.32893 C 0.00404 0.32939 0.00404 0.32939 0.00183 0.32939 C -0.00052 0.32986 0.00404 0.32916 -0.00052 0.32986 C -0.00273 0.32986 -0.00273 0.32986 -0.00273 0.32986 C -0.00494 0.33009 -0.00494 0.33009 -0.00494 0.33032 C -0.00494 0.33032 -0.00716 0.33032 -0.00716 0.33055 C -0.00716 0.33055 -0.00716 0.33055 -0.00716 0.33055 C -0.00716 0.33078 -0.00716 0.33078 -0.00716 0.33078 C -0.00716 0.33101 -0.00716 0.33148 -0.0095 0.33148 C -0.0095 0.33171 -0.0095 0.33171 -0.0095 0.33171 C -0.0095 0.33194 -0.0095 0.33194 -0.0095 0.33194 C -0.01184 0.3324 -0.0095 0.33194 -0.01184 0.3324 C -0.01184 0.33263 -0.01184 0.3324 -0.01184 0.33263 " pathEditMode="relative" rAng="0" ptsTypes="AAAAAAAAAAAAAAAAAAAAAAAAAAAAAA">
                                      <p:cBhvr>
                                        <p:cTn id="10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9 0.08796 L -0.07279 0.08819 C -0.07084 0.08796 -0.06875 0.08796 -0.06654 0.08796 C -0.06602 0.08796 -0.06524 0.08773 -0.06459 0.08773 C -0.06368 0.08773 -0.06263 0.0875 -0.06172 0.0875 C -0.06029 0.08727 -0.05899 0.08727 -0.05756 0.08704 C -0.05573 0.08681 -0.05443 0.08681 -0.05261 0.08657 C -0.05118 0.08657 -0.04493 0.08611 -0.04271 0.08588 C -0.04206 0.08565 -0.04141 0.08542 -0.04063 0.08542 C -0.03959 0.08542 -0.03829 0.08518 -0.03711 0.08518 C -0.03568 0.08495 -0.03438 0.08472 -0.03295 0.08449 C -0.0323 0.08426 -0.03164 0.08426 -0.03086 0.08403 L -0.0267 0.0838 C -0.02487 0.08333 -0.02266 0.0831 -0.0211 0.08264 C -0.02045 0.08241 -0.01967 0.08241 -0.01888 0.08218 C -0.0181 0.08194 -0.01706 0.08194 -0.01615 0.08171 C -0.01537 0.08148 -0.01394 0.08125 -0.01394 0.08148 " pathEditMode="relative" rAng="0" ptsTypes="AAAAAAAAAAAAAAAAA">
                                      <p:cBhvr>
                                        <p:cTn id="1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324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3"/>
            <a:ext cx="1023682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nip Diagonal Corner Rectangle 16"/>
          <p:cNvSpPr/>
          <p:nvPr/>
        </p:nvSpPr>
        <p:spPr>
          <a:xfrm>
            <a:off x="2171899" y="392396"/>
            <a:ext cx="7846615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6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74726" y="3128655"/>
            <a:ext cx="3757112" cy="141600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en-US" sz="4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endParaRPr lang="vi-VN" sz="48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69111" y="5051793"/>
            <a:ext cx="3757112" cy="141600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4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endParaRPr lang="vi-VN" sz="48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838360" y="3482967"/>
            <a:ext cx="1074308" cy="8593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345359" y="5318084"/>
            <a:ext cx="945833" cy="82774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675202" y="3063596"/>
            <a:ext cx="3751021" cy="141600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4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endParaRPr lang="vi-VN" sz="48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77768" y="5051793"/>
            <a:ext cx="3748119" cy="139989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4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endParaRPr lang="vi-VN" sz="48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146" y="5413281"/>
            <a:ext cx="865741" cy="7608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359" y="3482115"/>
            <a:ext cx="843022" cy="740836"/>
          </a:xfrm>
          <a:prstGeom prst="rect">
            <a:avLst/>
          </a:prstGeom>
        </p:spPr>
      </p:pic>
      <p:sp>
        <p:nvSpPr>
          <p:cNvPr id="3" name="Flowchart: Manual Input 2"/>
          <p:cNvSpPr/>
          <p:nvPr/>
        </p:nvSpPr>
        <p:spPr>
          <a:xfrm>
            <a:off x="2969206" y="3406963"/>
            <a:ext cx="1368152" cy="859385"/>
          </a:xfrm>
          <a:prstGeom prst="flowChartManualInp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/>
          <p:cNvSpPr/>
          <p:nvPr/>
        </p:nvSpPr>
        <p:spPr>
          <a:xfrm>
            <a:off x="8183438" y="3284984"/>
            <a:ext cx="864096" cy="85938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Isosceles Triangle 25"/>
          <p:cNvSpPr/>
          <p:nvPr/>
        </p:nvSpPr>
        <p:spPr>
          <a:xfrm>
            <a:off x="7967414" y="5358289"/>
            <a:ext cx="1296144" cy="870785"/>
          </a:xfrm>
          <a:prstGeom prst="triangle">
            <a:avLst>
              <a:gd name="adj" fmla="val 22075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gular Pentagon 26"/>
          <p:cNvSpPr/>
          <p:nvPr/>
        </p:nvSpPr>
        <p:spPr>
          <a:xfrm>
            <a:off x="3155670" y="5248343"/>
            <a:ext cx="1050464" cy="1022901"/>
          </a:xfrm>
          <a:prstGeom prst="pent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6385" y="1422742"/>
            <a:ext cx="4942755" cy="494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74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5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5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5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2" grpId="0" animBg="1"/>
      <p:bldP spid="23" grpId="0" animBg="1"/>
      <p:bldP spid="3" grpId="0" animBg="1"/>
      <p:bldP spid="16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3"/>
            <a:ext cx="1023682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nip Diagonal Corner Rectangle 18"/>
          <p:cNvSpPr/>
          <p:nvPr/>
        </p:nvSpPr>
        <p:spPr>
          <a:xfrm>
            <a:off x="1484532" y="-1"/>
            <a:ext cx="9221349" cy="3155717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>
              <a:defRPr/>
            </a:pPr>
            <a:endParaRPr lang="en-US" sz="4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>
              <a:defRPr/>
            </a:pP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14886" y="5596710"/>
            <a:ext cx="2388960" cy="106254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6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38148" y="5596710"/>
            <a:ext cx="2388960" cy="106254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6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6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78534" y="5812080"/>
            <a:ext cx="806141" cy="6448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394519" y="5857243"/>
            <a:ext cx="709736" cy="62112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642021" y="3878625"/>
            <a:ext cx="2385087" cy="106254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6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6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67018" y="3878625"/>
            <a:ext cx="2383242" cy="105045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6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6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4" y="4080583"/>
            <a:ext cx="649636" cy="57089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519" y="4181817"/>
            <a:ext cx="632589" cy="555910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972" y="1524819"/>
            <a:ext cx="4942755" cy="494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1640932" y="411674"/>
            <a:ext cx="3672408" cy="2028098"/>
            <a:chOff x="3751851" y="3912944"/>
            <a:chExt cx="5151667" cy="2828424"/>
          </a:xfrm>
        </p:grpSpPr>
        <p:pic>
          <p:nvPicPr>
            <p:cNvPr id="35" name="Picture 4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384" b="89619" l="9847" r="975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1" b="5971"/>
            <a:stretch/>
          </p:blipFill>
          <p:spPr bwMode="auto">
            <a:xfrm>
              <a:off x="3751851" y="4732135"/>
              <a:ext cx="5151667" cy="1208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Right Triangle 36"/>
            <p:cNvSpPr/>
            <p:nvPr/>
          </p:nvSpPr>
          <p:spPr>
            <a:xfrm rot="250495" flipH="1">
              <a:off x="7908797" y="3912944"/>
              <a:ext cx="768490" cy="1074863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Right Triangle 38"/>
            <p:cNvSpPr/>
            <p:nvPr/>
          </p:nvSpPr>
          <p:spPr>
            <a:xfrm rot="10519281">
              <a:off x="7930330" y="5666505"/>
              <a:ext cx="768490" cy="1074863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40" name="Picture 5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132" b="95890" l="95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74" t="22246" r="3818" b="10028"/>
            <a:stretch/>
          </p:blipFill>
          <p:spPr bwMode="auto">
            <a:xfrm rot="305364">
              <a:off x="5266876" y="4006251"/>
              <a:ext cx="1689386" cy="881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5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132" b="95890" l="95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74" t="22246" r="3818" b="10028"/>
            <a:stretch/>
          </p:blipFill>
          <p:spPr bwMode="auto">
            <a:xfrm rot="10570695" flipH="1">
              <a:off x="5218295" y="5802658"/>
              <a:ext cx="1689386" cy="881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6095206" y="555323"/>
            <a:ext cx="36613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0406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4" grpId="0" animBg="1"/>
      <p:bldP spid="25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3"/>
            <a:ext cx="1023682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nip Diagonal Corner Rectangle 19"/>
          <p:cNvSpPr/>
          <p:nvPr/>
        </p:nvSpPr>
        <p:spPr>
          <a:xfrm>
            <a:off x="1484532" y="-1"/>
            <a:ext cx="9221349" cy="3155717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>
              <a:defRPr/>
            </a:pPr>
            <a:endParaRPr lang="en-US" sz="4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>
              <a:defRPr/>
            </a:pP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76559" y="3934973"/>
            <a:ext cx="2388960" cy="106254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6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38148" y="5596710"/>
            <a:ext cx="2388960" cy="106254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6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6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540207" y="4150343"/>
            <a:ext cx="806141" cy="6448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394519" y="5857243"/>
            <a:ext cx="709736" cy="62112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265173" y="5596709"/>
            <a:ext cx="2385087" cy="106254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6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6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67018" y="3878625"/>
            <a:ext cx="2383242" cy="105045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6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6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4" y="4080583"/>
            <a:ext cx="649636" cy="57089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71" y="5899901"/>
            <a:ext cx="632589" cy="555910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7018" y="1478037"/>
            <a:ext cx="4942755" cy="494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6095206" y="555323"/>
            <a:ext cx="36613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315443" y="265503"/>
            <a:ext cx="2592287" cy="2385955"/>
            <a:chOff x="262559" y="926721"/>
            <a:chExt cx="3542226" cy="3294366"/>
          </a:xfrm>
        </p:grpSpPr>
        <p:sp>
          <p:nvSpPr>
            <p:cNvPr id="42" name="Trapezoid 41"/>
            <p:cNvSpPr/>
            <p:nvPr/>
          </p:nvSpPr>
          <p:spPr>
            <a:xfrm rot="10800000">
              <a:off x="262559" y="3645023"/>
              <a:ext cx="3542226" cy="576064"/>
            </a:xfrm>
            <a:prstGeom prst="trapezoid">
              <a:avLst>
                <a:gd name="adj" fmla="val 65963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43" name="Straight Connector 42"/>
            <p:cNvCxnSpPr>
              <a:stCxn id="42" idx="2"/>
            </p:cNvCxnSpPr>
            <p:nvPr/>
          </p:nvCxnSpPr>
          <p:spPr>
            <a:xfrm flipH="1" flipV="1">
              <a:off x="2033671" y="926721"/>
              <a:ext cx="1" cy="27183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Right Triangle 43"/>
            <p:cNvSpPr/>
            <p:nvPr/>
          </p:nvSpPr>
          <p:spPr>
            <a:xfrm flipH="1">
              <a:off x="262559" y="1556791"/>
              <a:ext cx="1771113" cy="2088232"/>
            </a:xfrm>
            <a:prstGeom prst="rtTriangle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5" name="Trapezoid 44"/>
            <p:cNvSpPr/>
            <p:nvPr/>
          </p:nvSpPr>
          <p:spPr>
            <a:xfrm rot="5400000">
              <a:off x="2152768" y="836711"/>
              <a:ext cx="396044" cy="576064"/>
            </a:xfrm>
            <a:prstGeom prst="trapezoid">
              <a:avLst/>
            </a:prstGeom>
            <a:solidFill>
              <a:srgbClr val="FF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46" name="Picture 2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65" t="10908" r="16608" b="10408"/>
            <a:stretch/>
          </p:blipFill>
          <p:spPr bwMode="auto">
            <a:xfrm>
              <a:off x="1918742" y="1522477"/>
              <a:ext cx="1457181" cy="1546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674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5" grpId="0" animBg="1"/>
      <p:bldP spid="26" grpId="0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3"/>
            <a:ext cx="1023682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nip Diagonal Corner Rectangle 26"/>
          <p:cNvSpPr/>
          <p:nvPr/>
        </p:nvSpPr>
        <p:spPr>
          <a:xfrm>
            <a:off x="1484532" y="-1"/>
            <a:ext cx="9221349" cy="3155717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>
              <a:defRPr/>
            </a:pPr>
            <a:endParaRPr lang="en-US" sz="4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>
              <a:defRPr/>
            </a:pP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54317" y="5596708"/>
            <a:ext cx="2388960" cy="106254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6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08746" y="3878625"/>
            <a:ext cx="2388960" cy="106254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6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6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517965" y="5812078"/>
            <a:ext cx="806141" cy="6448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265117" y="4139158"/>
            <a:ext cx="709736" cy="621124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265173" y="5596709"/>
            <a:ext cx="2385087" cy="106254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6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6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267018" y="3878625"/>
            <a:ext cx="2383242" cy="105045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6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6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4" y="4080583"/>
            <a:ext cx="649636" cy="57089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71" y="5899901"/>
            <a:ext cx="632589" cy="555910"/>
          </a:xfrm>
          <a:prstGeom prst="rect">
            <a:avLst/>
          </a:prstGeom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4484" y="2046196"/>
            <a:ext cx="4942755" cy="494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6095206" y="555323"/>
            <a:ext cx="36613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2782838" y="4829"/>
            <a:ext cx="1944216" cy="3039979"/>
            <a:chOff x="9407574" y="1109101"/>
            <a:chExt cx="1944216" cy="3039979"/>
          </a:xfrm>
        </p:grpSpPr>
        <p:sp>
          <p:nvSpPr>
            <p:cNvPr id="50" name="Flowchart: Manual Operation 49"/>
            <p:cNvSpPr/>
            <p:nvPr/>
          </p:nvSpPr>
          <p:spPr>
            <a:xfrm>
              <a:off x="9407574" y="3140968"/>
              <a:ext cx="1944216" cy="1008112"/>
            </a:xfrm>
            <a:prstGeom prst="flowChartManualOperation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Trapezoid 50"/>
            <p:cNvSpPr/>
            <p:nvPr/>
          </p:nvSpPr>
          <p:spPr>
            <a:xfrm>
              <a:off x="10253668" y="2189679"/>
              <a:ext cx="252028" cy="936104"/>
            </a:xfrm>
            <a:prstGeom prst="trapezoid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Regular Pentagon 51"/>
            <p:cNvSpPr/>
            <p:nvPr/>
          </p:nvSpPr>
          <p:spPr>
            <a:xfrm>
              <a:off x="9803618" y="1109101"/>
              <a:ext cx="1152128" cy="1078430"/>
            </a:xfrm>
            <a:prstGeom prst="pentagon">
              <a:avLst/>
            </a:prstGeom>
            <a:solidFill>
              <a:srgbClr val="FF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Regular Pentagon 52"/>
            <p:cNvSpPr/>
            <p:nvPr/>
          </p:nvSpPr>
          <p:spPr>
            <a:xfrm>
              <a:off x="10129220" y="1418090"/>
              <a:ext cx="500925" cy="460452"/>
            </a:xfrm>
            <a:prstGeom prst="pentag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Flowchart: Decision 53"/>
            <p:cNvSpPr/>
            <p:nvPr/>
          </p:nvSpPr>
          <p:spPr>
            <a:xfrm rot="2642480">
              <a:off x="10690045" y="2211274"/>
              <a:ext cx="395947" cy="1053040"/>
            </a:xfrm>
            <a:prstGeom prst="flowChartDecision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Flowchart: Decision 54"/>
            <p:cNvSpPr/>
            <p:nvPr/>
          </p:nvSpPr>
          <p:spPr>
            <a:xfrm rot="18957520" flipH="1">
              <a:off x="9673374" y="2211274"/>
              <a:ext cx="395947" cy="1053040"/>
            </a:xfrm>
            <a:prstGeom prst="flowChartDecision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77004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1" grpId="0" animBg="1"/>
      <p:bldP spid="35" grpId="0" animBg="1"/>
      <p:bldP spid="37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3"/>
            <a:ext cx="1023682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Snip Diagonal Corner Rectangle 57"/>
          <p:cNvSpPr/>
          <p:nvPr/>
        </p:nvSpPr>
        <p:spPr>
          <a:xfrm>
            <a:off x="1484532" y="-1"/>
            <a:ext cx="9221349" cy="3155717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>
              <a:defRPr/>
            </a:pPr>
            <a:endParaRPr lang="en-US" sz="4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>
              <a:defRPr/>
            </a:pP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554317" y="5596708"/>
            <a:ext cx="2388960" cy="106254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6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508746" y="3878625"/>
            <a:ext cx="2388960" cy="106254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6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6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517965" y="5812078"/>
            <a:ext cx="806141" cy="64486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265117" y="4139158"/>
            <a:ext cx="709736" cy="621124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3265173" y="5596709"/>
            <a:ext cx="2385087" cy="106254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6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6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267018" y="3878625"/>
            <a:ext cx="2383242" cy="105045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6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6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4" y="4080583"/>
            <a:ext cx="649636" cy="57089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71" y="5899901"/>
            <a:ext cx="632589" cy="555910"/>
          </a:xfrm>
          <a:prstGeom prst="rect">
            <a:avLst/>
          </a:prstGeom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2587" y="1715854"/>
            <a:ext cx="4942755" cy="494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/>
          <p:cNvSpPr/>
          <p:nvPr/>
        </p:nvSpPr>
        <p:spPr>
          <a:xfrm>
            <a:off x="1990750" y="516028"/>
            <a:ext cx="82089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6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sz="6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4 </a:t>
            </a:r>
            <a:r>
              <a:rPr lang="en-US" sz="6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07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3" grpId="0" animBg="1"/>
      <p:bldP spid="64" grpId="0" animBg="1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324" y="1988840"/>
            <a:ext cx="656718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ĐIỂM -</a:t>
            </a:r>
          </a:p>
          <a:p>
            <a:pPr algn="ctr"/>
            <a:r>
              <a:rPr lang="en-US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ĐOẠN THẲNG</a:t>
            </a:r>
            <a:endParaRPr lang="en-US" sz="7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5725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287</Words>
  <Application>Microsoft Office PowerPoint</Application>
  <PresentationFormat>Custom</PresentationFormat>
  <Paragraphs>102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Windows User</cp:lastModifiedBy>
  <cp:revision>40</cp:revision>
  <dcterms:created xsi:type="dcterms:W3CDTF">2021-08-11T08:40:59Z</dcterms:created>
  <dcterms:modified xsi:type="dcterms:W3CDTF">2021-12-05T10:57:00Z</dcterms:modified>
</cp:coreProperties>
</file>