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95" r:id="rId2"/>
    <p:sldId id="279" r:id="rId3"/>
    <p:sldId id="280" r:id="rId4"/>
    <p:sldId id="292" r:id="rId5"/>
    <p:sldId id="281" r:id="rId6"/>
    <p:sldId id="282" r:id="rId7"/>
    <p:sldId id="259" r:id="rId8"/>
    <p:sldId id="283" r:id="rId9"/>
    <p:sldId id="284" r:id="rId10"/>
    <p:sldId id="285" r:id="rId11"/>
    <p:sldId id="286" r:id="rId12"/>
    <p:sldId id="262" r:id="rId13"/>
    <p:sldId id="287" r:id="rId14"/>
    <p:sldId id="269" r:id="rId15"/>
    <p:sldId id="270" r:id="rId16"/>
    <p:sldId id="277" r:id="rId17"/>
    <p:sldId id="288" r:id="rId18"/>
    <p:sldId id="289" r:id="rId19"/>
    <p:sldId id="272" r:id="rId20"/>
    <p:sldId id="278" r:id="rId21"/>
    <p:sldId id="291" r:id="rId22"/>
    <p:sldId id="294" r:id="rId23"/>
  </p:sldIdLst>
  <p:sldSz cx="12192000" cy="6858000"/>
  <p:notesSz cx="6858000" cy="9144000"/>
  <p:custDataLst>
    <p:tags r:id="rId25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06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6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982F1-B652-482C-A999-49DED7E3F5A8}" type="datetimeFigureOut">
              <a:rPr lang="en-GB" smtClean="0"/>
              <a:t>31/10/2021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F58745-DD12-4391-B841-E5C3639248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576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Google Shape;114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</p:spPr>
      </p:sp>
      <p:sp>
        <p:nvSpPr>
          <p:cNvPr id="81922" name="Google Shape;1149;p22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400"/>
            </a:pPr>
            <a:endParaRPr lang="en-US" sz="1200">
              <a:latin typeface="Arial" charset="0"/>
              <a:cs typeface="Arial" charset="0"/>
            </a:endParaRPr>
          </a:p>
        </p:txBody>
      </p:sp>
      <p:sp>
        <p:nvSpPr>
          <p:cNvPr id="81923" name="Google Shape;1150;p22:notes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2FC4B3-4681-4FEB-BFF1-79DF1C9280BF}" type="slidenum">
              <a:rPr lang="en-US" sz="1400"/>
              <a:pPr/>
              <a:t>22</a:t>
            </a:fld>
            <a:endParaRPr lang="en-US" sz="14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F4DA9-1131-452F-8179-0B0160BF0669}" type="datetimeFigureOut">
              <a:rPr lang="vi-VN" smtClean="0"/>
              <a:pPr/>
              <a:t>31/10/2021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C53B-F925-465A-AE82-7F4307D5203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42087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F4DA9-1131-452F-8179-0B0160BF0669}" type="datetimeFigureOut">
              <a:rPr lang="vi-VN" smtClean="0"/>
              <a:pPr/>
              <a:t>31/10/2021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C53B-F925-465A-AE82-7F4307D5203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09405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F4DA9-1131-452F-8179-0B0160BF0669}" type="datetimeFigureOut">
              <a:rPr lang="vi-VN" smtClean="0"/>
              <a:pPr/>
              <a:t>31/10/2021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C53B-F925-465A-AE82-7F4307D5203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47862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F4DA9-1131-452F-8179-0B0160BF0669}" type="datetimeFigureOut">
              <a:rPr lang="vi-VN" smtClean="0"/>
              <a:pPr/>
              <a:t>31/10/2021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C53B-F925-465A-AE82-7F4307D5203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1073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F4DA9-1131-452F-8179-0B0160BF0669}" type="datetimeFigureOut">
              <a:rPr lang="vi-VN" smtClean="0"/>
              <a:pPr/>
              <a:t>31/10/2021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C53B-F925-465A-AE82-7F4307D5203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60380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F4DA9-1131-452F-8179-0B0160BF0669}" type="datetimeFigureOut">
              <a:rPr lang="vi-VN" smtClean="0"/>
              <a:pPr/>
              <a:t>31/10/2021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C53B-F925-465A-AE82-7F4307D5203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59386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F4DA9-1131-452F-8179-0B0160BF0669}" type="datetimeFigureOut">
              <a:rPr lang="vi-VN" smtClean="0"/>
              <a:pPr/>
              <a:t>31/10/2021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C53B-F925-465A-AE82-7F4307D5203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64726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F4DA9-1131-452F-8179-0B0160BF0669}" type="datetimeFigureOut">
              <a:rPr lang="vi-VN" smtClean="0"/>
              <a:pPr/>
              <a:t>31/10/2021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C53B-F925-465A-AE82-7F4307D5203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27623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F4DA9-1131-452F-8179-0B0160BF0669}" type="datetimeFigureOut">
              <a:rPr lang="vi-VN" smtClean="0"/>
              <a:pPr/>
              <a:t>31/10/2021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C53B-F925-465A-AE82-7F4307D5203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97154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F4DA9-1131-452F-8179-0B0160BF0669}" type="datetimeFigureOut">
              <a:rPr lang="vi-VN" smtClean="0"/>
              <a:pPr/>
              <a:t>31/10/2021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C53B-F925-465A-AE82-7F4307D5203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59145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F4DA9-1131-452F-8179-0B0160BF0669}" type="datetimeFigureOut">
              <a:rPr lang="vi-VN" smtClean="0"/>
              <a:pPr/>
              <a:t>31/10/2021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C53B-F925-465A-AE82-7F4307D5203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5348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F4DA9-1131-452F-8179-0B0160BF0669}" type="datetimeFigureOut">
              <a:rPr lang="vi-VN" smtClean="0"/>
              <a:pPr/>
              <a:t>31/10/2021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7C53B-F925-465A-AE82-7F4307D5203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3730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90600"/>
            <a:ext cx="10972800" cy="1143000"/>
          </a:xfrm>
        </p:spPr>
        <p:txBody>
          <a:bodyPr/>
          <a:lstStyle/>
          <a:p>
            <a:r>
              <a:rPr lang="vi-VN" smtClean="0"/>
              <a:t>Trường Tiểu học Giang Biên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953000" y="2286000"/>
            <a:ext cx="24014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60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Toán 4</a:t>
            </a:r>
            <a:endParaRPr lang="en-US" sz="60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02850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4D8AD8-A70A-4D46-8BFF-748294265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10">
            <a:extLst>
              <a:ext uri="{FF2B5EF4-FFF2-40B4-BE49-F238E27FC236}">
                <a16:creationId xmlns:a16="http://schemas.microsoft.com/office/drawing/2014/main" id="{D88D68CE-FEAD-4DC1-B643-4FAC9499C5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10000"/>
            <a:ext cx="2063072" cy="28892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B1DFE0-88F2-4039-B72D-9BC92881645F}"/>
              </a:ext>
            </a:extLst>
          </p:cNvPr>
          <p:cNvSpPr txBox="1"/>
          <p:nvPr/>
        </p:nvSpPr>
        <p:spPr>
          <a:xfrm>
            <a:off x="1524000" y="1600200"/>
            <a:ext cx="9771358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379083-5584-49BA-A314-11DEA58F9CB5}"/>
              </a:ext>
            </a:extLst>
          </p:cNvPr>
          <p:cNvSpPr txBox="1"/>
          <p:nvPr/>
        </p:nvSpPr>
        <p:spPr>
          <a:xfrm>
            <a:off x="4786926" y="545389"/>
            <a:ext cx="28330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 NHỚ</a:t>
            </a:r>
            <a:endParaRPr lang="vi-VN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82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418"/>
    </mc:Choice>
    <mc:Fallback xmlns="">
      <p:transition spd="slow" advTm="24418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4D8AD8-A70A-4D46-8BFF-7482942655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4B00AE-C0C6-40E0-BDBE-5755F27F069B}"/>
              </a:ext>
            </a:extLst>
          </p:cNvPr>
          <p:cNvSpPr txBox="1"/>
          <p:nvPr/>
        </p:nvSpPr>
        <p:spPr>
          <a:xfrm>
            <a:off x="1524000" y="201429"/>
            <a:ext cx="944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AB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M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CD.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Line 7">
            <a:extLst>
              <a:ext uri="{FF2B5EF4-FFF2-40B4-BE49-F238E27FC236}">
                <a16:creationId xmlns:a16="http://schemas.microsoft.com/office/drawing/2014/main" id="{11EEF928-14F3-4A8E-8A33-3E7F159AEE90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6643" y="3022105"/>
            <a:ext cx="4057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A49AFF47-AF2C-443F-B17E-8E242F644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738" y="2467995"/>
            <a:ext cx="38115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 dirty="0">
                <a:solidFill>
                  <a:srgbClr val="0000FF"/>
                </a:solidFill>
                <a:latin typeface=".VnTime" panose="020B7200000000000000" pitchFamily="34" charset="0"/>
              </a:rPr>
              <a:t>C</a:t>
            </a: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39302ABD-5887-492E-8276-A18C3BBD7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3282" y="2469470"/>
            <a:ext cx="38115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 dirty="0">
                <a:solidFill>
                  <a:srgbClr val="0000FF"/>
                </a:solidFill>
                <a:latin typeface=".VnTime" panose="020B7200000000000000" pitchFamily="34" charset="0"/>
              </a:rPr>
              <a:t>D</a:t>
            </a:r>
          </a:p>
        </p:txBody>
      </p:sp>
      <p:sp>
        <p:nvSpPr>
          <p:cNvPr id="8" name="Text Box 10">
            <a:extLst>
              <a:ext uri="{FF2B5EF4-FFF2-40B4-BE49-F238E27FC236}">
                <a16:creationId xmlns:a16="http://schemas.microsoft.com/office/drawing/2014/main" id="{57852ACE-30B6-49BD-8C84-47223D2D0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8234" y="3832935"/>
            <a:ext cx="3429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0" dirty="0">
                <a:solidFill>
                  <a:srgbClr val="0000FF"/>
                </a:solidFill>
                <a:latin typeface=".VnTime" panose="020B7200000000000000" pitchFamily="34" charset="0"/>
              </a:rPr>
              <a:t>.</a:t>
            </a: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E8C5E52C-19ED-4830-8D88-23FCBA41D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4493" y="4273122"/>
            <a:ext cx="38115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 dirty="0">
                <a:solidFill>
                  <a:srgbClr val="0000FF"/>
                </a:solidFill>
                <a:latin typeface=".VnTime" panose="020B7200000000000000" pitchFamily="34" charset="0"/>
              </a:rPr>
              <a:t>M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5DB0072-1FC0-45A5-995B-5325E876CA09}"/>
              </a:ext>
            </a:extLst>
          </p:cNvPr>
          <p:cNvCxnSpPr>
            <a:cxnSpLocks/>
          </p:cNvCxnSpPr>
          <p:nvPr/>
        </p:nvCxnSpPr>
        <p:spPr>
          <a:xfrm>
            <a:off x="3733800" y="838200"/>
            <a:ext cx="67208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BAB5ED3-6F35-44C6-86E2-443DC01C68A7}"/>
              </a:ext>
            </a:extLst>
          </p:cNvPr>
          <p:cNvCxnSpPr>
            <a:cxnSpLocks/>
          </p:cNvCxnSpPr>
          <p:nvPr/>
        </p:nvCxnSpPr>
        <p:spPr>
          <a:xfrm>
            <a:off x="1634234" y="1600200"/>
            <a:ext cx="533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0468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39"/>
    </mc:Choice>
    <mc:Fallback xmlns="">
      <p:transition spd="slow" advTm="448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2"/>
          <p:cNvSpPr>
            <a:spLocks noChangeShapeType="1"/>
          </p:cNvSpPr>
          <p:nvPr/>
        </p:nvSpPr>
        <p:spPr bwMode="auto">
          <a:xfrm>
            <a:off x="3505200" y="2873375"/>
            <a:ext cx="297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3276600" y="2873376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C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6216650" y="2873376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D</a:t>
            </a:r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4419600" y="157797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4343400" y="1425575"/>
            <a:ext cx="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4343400" y="1806575"/>
            <a:ext cx="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8200" name="Oval 8"/>
          <p:cNvSpPr>
            <a:spLocks noChangeArrowheads="1"/>
          </p:cNvSpPr>
          <p:nvPr/>
        </p:nvSpPr>
        <p:spPr bwMode="auto">
          <a:xfrm>
            <a:off x="5791200" y="3635375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5835650" y="3649663"/>
            <a:ext cx="374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M</a:t>
            </a:r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8" y="2884489"/>
            <a:ext cx="1262062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 descr="ButCh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61191">
            <a:off x="5722938" y="2887663"/>
            <a:ext cx="9906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263" y="2527300"/>
            <a:ext cx="1828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5562600" y="2527301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N</a:t>
            </a:r>
          </a:p>
        </p:txBody>
      </p:sp>
      <p:sp>
        <p:nvSpPr>
          <p:cNvPr id="4115" name="Line 19"/>
          <p:cNvSpPr>
            <a:spLocks noChangeShapeType="1"/>
          </p:cNvSpPr>
          <p:nvPr/>
        </p:nvSpPr>
        <p:spPr bwMode="auto">
          <a:xfrm>
            <a:off x="4441825" y="3668713"/>
            <a:ext cx="1371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4116" name="Picture 2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668714"/>
            <a:ext cx="2209800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21" descr="ButCh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819400"/>
            <a:ext cx="10668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8" name="Line 22"/>
          <p:cNvSpPr>
            <a:spLocks noChangeShapeType="1"/>
          </p:cNvSpPr>
          <p:nvPr/>
        </p:nvSpPr>
        <p:spPr bwMode="auto">
          <a:xfrm>
            <a:off x="5410200" y="3667125"/>
            <a:ext cx="1905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119" name="Text Box 23"/>
          <p:cNvSpPr txBox="1">
            <a:spLocks noChangeArrowheads="1"/>
          </p:cNvSpPr>
          <p:nvPr/>
        </p:nvSpPr>
        <p:spPr bwMode="auto">
          <a:xfrm>
            <a:off x="7010400" y="3649663"/>
            <a:ext cx="33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B</a:t>
            </a:r>
          </a:p>
        </p:txBody>
      </p:sp>
      <p:sp>
        <p:nvSpPr>
          <p:cNvPr id="4120" name="Text Box 24"/>
          <p:cNvSpPr txBox="1">
            <a:spLocks noChangeArrowheads="1"/>
          </p:cNvSpPr>
          <p:nvPr/>
        </p:nvSpPr>
        <p:spPr bwMode="auto">
          <a:xfrm>
            <a:off x="4464050" y="3635376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A</a:t>
            </a:r>
          </a:p>
        </p:txBody>
      </p:sp>
      <p:pic>
        <p:nvPicPr>
          <p:cNvPr id="4121" name="Picture 25" descr="ButCh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720976"/>
            <a:ext cx="1182688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2" name="Line 26"/>
          <p:cNvSpPr>
            <a:spLocks noChangeShapeType="1"/>
          </p:cNvSpPr>
          <p:nvPr/>
        </p:nvSpPr>
        <p:spPr bwMode="auto">
          <a:xfrm>
            <a:off x="5834063" y="2873375"/>
            <a:ext cx="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8214" name="TextBox 26"/>
          <p:cNvSpPr txBox="1">
            <a:spLocks noChangeArrowheads="1"/>
          </p:cNvSpPr>
          <p:nvPr/>
        </p:nvSpPr>
        <p:spPr bwMode="auto">
          <a:xfrm>
            <a:off x="1428750" y="513457"/>
            <a:ext cx="98679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CD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41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96296E-6 L 0.0033 0.1594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796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1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64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-2.96296E-6 L 0.13334 -0.0002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7" y="-23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8" presetClass="entr" presetSubtype="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20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1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7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1000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6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7" presetID="2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20955 0.00463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69" y="231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6" dur="20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8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84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1000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9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1" grpId="0"/>
      <p:bldP spid="4115" grpId="0" animBg="1"/>
      <p:bldP spid="4118" grpId="0" animBg="1"/>
      <p:bldP spid="4119" grpId="0"/>
      <p:bldP spid="4120" grpId="0"/>
      <p:bldP spid="41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3">
            <a:extLst>
              <a:ext uri="{FF2B5EF4-FFF2-40B4-BE49-F238E27FC236}">
                <a16:creationId xmlns:a16="http://schemas.microsoft.com/office/drawing/2014/main" id="{B6D033D3-74D0-4446-94AC-8D494C4AD27C}"/>
              </a:ext>
            </a:extLst>
          </p:cNvPr>
          <p:cNvSpPr>
            <a:spLocks noChangeShapeType="1"/>
          </p:cNvSpPr>
          <p:nvPr/>
        </p:nvSpPr>
        <p:spPr bwMode="auto">
          <a:xfrm>
            <a:off x="3551991" y="3048000"/>
            <a:ext cx="4057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5" name="Text Box 4">
            <a:extLst>
              <a:ext uri="{FF2B5EF4-FFF2-40B4-BE49-F238E27FC236}">
                <a16:creationId xmlns:a16="http://schemas.microsoft.com/office/drawing/2014/main" id="{860FE3F3-6E38-4CFD-BBF0-5FDF8112B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6291" y="2438400"/>
            <a:ext cx="3429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>
                <a:solidFill>
                  <a:srgbClr val="0000FF"/>
                </a:solidFill>
                <a:latin typeface=".VnTime" panose="020B7200000000000000" pitchFamily="34" charset="0"/>
              </a:rPr>
              <a:t>C</a:t>
            </a:r>
          </a:p>
        </p:txBody>
      </p:sp>
      <p:sp>
        <p:nvSpPr>
          <p:cNvPr id="8196" name="Text Box 5">
            <a:extLst>
              <a:ext uri="{FF2B5EF4-FFF2-40B4-BE49-F238E27FC236}">
                <a16:creationId xmlns:a16="http://schemas.microsoft.com/office/drawing/2014/main" id="{C335DC46-FA15-4214-9068-029C1A2A7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4261" y="2438400"/>
            <a:ext cx="3356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 dirty="0">
                <a:solidFill>
                  <a:srgbClr val="0000FF"/>
                </a:solidFill>
                <a:latin typeface=".VnTime" panose="020B7200000000000000" pitchFamily="34" charset="0"/>
              </a:rPr>
              <a:t>D</a:t>
            </a:r>
          </a:p>
        </p:txBody>
      </p:sp>
      <p:sp>
        <p:nvSpPr>
          <p:cNvPr id="8197" name="Text Box 6">
            <a:extLst>
              <a:ext uri="{FF2B5EF4-FFF2-40B4-BE49-F238E27FC236}">
                <a16:creationId xmlns:a16="http://schemas.microsoft.com/office/drawing/2014/main" id="{A8D95B53-AFB6-44A5-96A1-552B2E56E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2066" y="4276719"/>
            <a:ext cx="3429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0">
                <a:solidFill>
                  <a:srgbClr val="0000FF"/>
                </a:solidFill>
                <a:latin typeface=".VnTime" panose="020B7200000000000000" pitchFamily="34" charset="0"/>
              </a:rPr>
              <a:t>.</a:t>
            </a:r>
          </a:p>
        </p:txBody>
      </p:sp>
      <p:sp>
        <p:nvSpPr>
          <p:cNvPr id="8198" name="Text Box 7">
            <a:extLst>
              <a:ext uri="{FF2B5EF4-FFF2-40B4-BE49-F238E27FC236}">
                <a16:creationId xmlns:a16="http://schemas.microsoft.com/office/drawing/2014/main" id="{5BC5AF3C-2CF0-4BDD-94ED-CACABA80A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0941" y="4754566"/>
            <a:ext cx="4000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>
                <a:solidFill>
                  <a:srgbClr val="0000FF"/>
                </a:solidFill>
                <a:latin typeface=".VnTime" panose="020B7200000000000000" pitchFamily="34" charset="0"/>
              </a:rPr>
              <a:t>M</a:t>
            </a:r>
          </a:p>
        </p:txBody>
      </p:sp>
      <p:sp>
        <p:nvSpPr>
          <p:cNvPr id="75784" name="AutoShape 8">
            <a:extLst>
              <a:ext uri="{FF2B5EF4-FFF2-40B4-BE49-F238E27FC236}">
                <a16:creationId xmlns:a16="http://schemas.microsoft.com/office/drawing/2014/main" id="{C1430AA5-DA26-4CAB-BAC7-2FA2C6D31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9437" y="480865"/>
            <a:ext cx="4414412" cy="1276439"/>
          </a:xfrm>
          <a:prstGeom prst="wedgeRoundRectCallout">
            <a:avLst>
              <a:gd name="adj1" fmla="val 4998"/>
              <a:gd name="adj2" fmla="val 271030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3200" b="0">
              <a:latin typeface=".VnTime" panose="020B7200000000000000" pitchFamily="34" charset="0"/>
            </a:endParaRPr>
          </a:p>
        </p:txBody>
      </p:sp>
      <p:sp>
        <p:nvSpPr>
          <p:cNvPr id="75785" name="Text Box 9">
            <a:extLst>
              <a:ext uri="{FF2B5EF4-FFF2-40B4-BE49-F238E27FC236}">
                <a16:creationId xmlns:a16="http://schemas.microsoft.com/office/drawing/2014/main" id="{FB1D1F2A-28F5-46D7-BAEB-147297060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6115" y="409856"/>
            <a:ext cx="4474342" cy="1815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CD,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MN.</a:t>
            </a:r>
            <a:r>
              <a:rPr lang="en-US" altLang="en-US" sz="2800" b="0" dirty="0">
                <a:latin typeface=".VnTime" panose="020B7200000000000000" pitchFamily="34" charset="0"/>
              </a:rPr>
              <a:t>  </a:t>
            </a:r>
          </a:p>
        </p:txBody>
      </p:sp>
      <p:grpSp>
        <p:nvGrpSpPr>
          <p:cNvPr id="75786" name="Group 10">
            <a:extLst>
              <a:ext uri="{FF2B5EF4-FFF2-40B4-BE49-F238E27FC236}">
                <a16:creationId xmlns:a16="http://schemas.microsoft.com/office/drawing/2014/main" id="{5BF988B8-28B6-4969-AE11-578FF5F559A3}"/>
              </a:ext>
            </a:extLst>
          </p:cNvPr>
          <p:cNvGrpSpPr>
            <a:grpSpLocks/>
          </p:cNvGrpSpPr>
          <p:nvPr/>
        </p:nvGrpSpPr>
        <p:grpSpPr bwMode="auto">
          <a:xfrm rot="5400000" flipV="1">
            <a:off x="5780841" y="2933700"/>
            <a:ext cx="685800" cy="914400"/>
            <a:chOff x="576" y="1008"/>
            <a:chExt cx="1584" cy="1104"/>
          </a:xfrm>
        </p:grpSpPr>
        <p:sp>
          <p:nvSpPr>
            <p:cNvPr id="8220" name="AutoShape 11">
              <a:extLst>
                <a:ext uri="{FF2B5EF4-FFF2-40B4-BE49-F238E27FC236}">
                  <a16:creationId xmlns:a16="http://schemas.microsoft.com/office/drawing/2014/main" id="{76E1E091-7F8D-47C8-8AD4-6DF3637F05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008"/>
              <a:ext cx="1584" cy="1104"/>
            </a:xfrm>
            <a:prstGeom prst="rtTriangle">
              <a:avLst/>
            </a:prstGeom>
            <a:solidFill>
              <a:srgbClr val="A4FAA4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21" name="AutoShape 12">
              <a:extLst>
                <a:ext uri="{FF2B5EF4-FFF2-40B4-BE49-F238E27FC236}">
                  <a16:creationId xmlns:a16="http://schemas.microsoft.com/office/drawing/2014/main" id="{5A5A9E46-FAAB-4C44-9A3A-EEDCBADCD2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392"/>
              <a:ext cx="768" cy="528"/>
            </a:xfrm>
            <a:prstGeom prst="rtTriangle">
              <a:avLst/>
            </a:prstGeom>
            <a:solidFill>
              <a:srgbClr val="A4FAA4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75789" name="Line 13">
            <a:extLst>
              <a:ext uri="{FF2B5EF4-FFF2-40B4-BE49-F238E27FC236}">
                <a16:creationId xmlns:a16="http://schemas.microsoft.com/office/drawing/2014/main" id="{E771D79B-644F-4C44-9A72-ABD8A6BB80A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80941" y="1981200"/>
            <a:ext cx="0" cy="3733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92" name="Text Box 16">
            <a:extLst>
              <a:ext uri="{FF2B5EF4-FFF2-40B4-BE49-F238E27FC236}">
                <a16:creationId xmlns:a16="http://schemas.microsoft.com/office/drawing/2014/main" id="{053118DC-A132-457E-A1A5-74639BE5B2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0941" y="1828800"/>
            <a:ext cx="4000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>
                <a:solidFill>
                  <a:srgbClr val="0000FF"/>
                </a:solidFill>
                <a:latin typeface=".VnTime" panose="020B7200000000000000" pitchFamily="34" charset="0"/>
              </a:rPr>
              <a:t>N</a:t>
            </a:r>
          </a:p>
        </p:txBody>
      </p:sp>
      <p:sp>
        <p:nvSpPr>
          <p:cNvPr id="75793" name="AutoShape 17">
            <a:extLst>
              <a:ext uri="{FF2B5EF4-FFF2-40B4-BE49-F238E27FC236}">
                <a16:creationId xmlns:a16="http://schemas.microsoft.com/office/drawing/2014/main" id="{6346E6C9-7CCD-4DAB-BD36-63312A736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6532" y="4938944"/>
            <a:ext cx="3543300" cy="1981200"/>
          </a:xfrm>
          <a:prstGeom prst="cloudCallout">
            <a:avLst>
              <a:gd name="adj1" fmla="val 70866"/>
              <a:gd name="adj2" fmla="val -4334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3200" b="0">
              <a:latin typeface=".VnTime" panose="020B7200000000000000" pitchFamily="34" charset="0"/>
            </a:endParaRPr>
          </a:p>
        </p:txBody>
      </p:sp>
      <p:sp>
        <p:nvSpPr>
          <p:cNvPr id="75794" name="Text Box 18">
            <a:extLst>
              <a:ext uri="{FF2B5EF4-FFF2-40B4-BE49-F238E27FC236}">
                <a16:creationId xmlns:a16="http://schemas.microsoft.com/office/drawing/2014/main" id="{AA208CFF-BC71-47D8-A43F-7723A420C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0391" y="5229583"/>
            <a:ext cx="348615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0" dirty="0">
                <a:latin typeface=".VnTime" panose="020B7200000000000000" pitchFamily="34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MN.</a:t>
            </a:r>
            <a:r>
              <a:rPr lang="en-US" altLang="en-US" b="0" dirty="0">
                <a:latin typeface=".VnTime" panose="020B7200000000000000" pitchFamily="34" charset="0"/>
              </a:rPr>
              <a:t>  </a:t>
            </a:r>
          </a:p>
        </p:txBody>
      </p:sp>
      <p:sp>
        <p:nvSpPr>
          <p:cNvPr id="75795" name="Line 19">
            <a:extLst>
              <a:ext uri="{FF2B5EF4-FFF2-40B4-BE49-F238E27FC236}">
                <a16:creationId xmlns:a16="http://schemas.microsoft.com/office/drawing/2014/main" id="{D436861D-BEC4-4BD7-94D2-F24B7D114112}"/>
              </a:ext>
            </a:extLst>
          </p:cNvPr>
          <p:cNvSpPr>
            <a:spLocks noChangeShapeType="1"/>
          </p:cNvSpPr>
          <p:nvPr/>
        </p:nvSpPr>
        <p:spPr bwMode="auto">
          <a:xfrm>
            <a:off x="3494841" y="4800600"/>
            <a:ext cx="405765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5796" name="Group 20">
            <a:extLst>
              <a:ext uri="{FF2B5EF4-FFF2-40B4-BE49-F238E27FC236}">
                <a16:creationId xmlns:a16="http://schemas.microsoft.com/office/drawing/2014/main" id="{5FDFD7D7-99CF-4954-8643-BFCF4BE2D534}"/>
              </a:ext>
            </a:extLst>
          </p:cNvPr>
          <p:cNvGrpSpPr>
            <a:grpSpLocks/>
          </p:cNvGrpSpPr>
          <p:nvPr/>
        </p:nvGrpSpPr>
        <p:grpSpPr bwMode="auto">
          <a:xfrm rot="10800000" flipV="1">
            <a:off x="5666541" y="4038600"/>
            <a:ext cx="914400" cy="762000"/>
            <a:chOff x="576" y="1008"/>
            <a:chExt cx="1584" cy="1104"/>
          </a:xfrm>
        </p:grpSpPr>
        <p:sp>
          <p:nvSpPr>
            <p:cNvPr id="8218" name="AutoShape 21">
              <a:extLst>
                <a:ext uri="{FF2B5EF4-FFF2-40B4-BE49-F238E27FC236}">
                  <a16:creationId xmlns:a16="http://schemas.microsoft.com/office/drawing/2014/main" id="{10BDE40E-5A4F-4336-B8AD-A95BC3C846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008"/>
              <a:ext cx="1584" cy="1104"/>
            </a:xfrm>
            <a:prstGeom prst="rtTriangle">
              <a:avLst/>
            </a:prstGeom>
            <a:solidFill>
              <a:srgbClr val="A4FAA4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19" name="AutoShape 22">
              <a:extLst>
                <a:ext uri="{FF2B5EF4-FFF2-40B4-BE49-F238E27FC236}">
                  <a16:creationId xmlns:a16="http://schemas.microsoft.com/office/drawing/2014/main" id="{4A7552A2-918E-4348-815C-746B316893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392"/>
              <a:ext cx="768" cy="528"/>
            </a:xfrm>
            <a:prstGeom prst="rtTriangle">
              <a:avLst/>
            </a:prstGeom>
            <a:solidFill>
              <a:srgbClr val="A4FAA4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75804" name="Text Box 28">
            <a:extLst>
              <a:ext uri="{FF2B5EF4-FFF2-40B4-BE49-F238E27FC236}">
                <a16:creationId xmlns:a16="http://schemas.microsoft.com/office/drawing/2014/main" id="{081E0E85-F440-4D55-8B5E-4C1BF80F9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6291" y="4800600"/>
            <a:ext cx="3429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>
                <a:solidFill>
                  <a:srgbClr val="FF3300"/>
                </a:solidFill>
                <a:latin typeface=".VnTime" panose="020B7200000000000000" pitchFamily="34" charset="0"/>
              </a:rPr>
              <a:t>A</a:t>
            </a:r>
          </a:p>
        </p:txBody>
      </p:sp>
      <p:sp>
        <p:nvSpPr>
          <p:cNvPr id="75805" name="Text Box 29">
            <a:extLst>
              <a:ext uri="{FF2B5EF4-FFF2-40B4-BE49-F238E27FC236}">
                <a16:creationId xmlns:a16="http://schemas.microsoft.com/office/drawing/2014/main" id="{D8806A9E-D01A-485A-9805-2676C6DE6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095" y="4800600"/>
            <a:ext cx="3429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 dirty="0">
                <a:solidFill>
                  <a:srgbClr val="FF3300"/>
                </a:solidFill>
                <a:latin typeface=".VnTime" panose="020B7200000000000000" pitchFamily="34" charset="0"/>
              </a:rPr>
              <a:t>B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58D93D8-2B27-42C9-83B4-9F232C68BA87}"/>
              </a:ext>
            </a:extLst>
          </p:cNvPr>
          <p:cNvSpPr txBox="1"/>
          <p:nvPr/>
        </p:nvSpPr>
        <p:spPr>
          <a:xfrm>
            <a:off x="2156533" y="5647615"/>
            <a:ext cx="82066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AB song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CD 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287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284"/>
    </mc:Choice>
    <mc:Fallback xmlns="">
      <p:transition spd="slow" advTm="782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757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757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75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5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5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757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7579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75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75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75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75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75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57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5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5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5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5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75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757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75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75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74" dur="500"/>
                                        <p:tgtEl>
                                          <p:spTgt spid="757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77" dur="500"/>
                                        <p:tgtEl>
                                          <p:spTgt spid="757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70" decel="100000"/>
                                        <p:tgtEl>
                                          <p:spTgt spid="758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770" decel="100000"/>
                                        <p:tgtEl>
                                          <p:spTgt spid="7580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80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6" dur="770" fill="hold"/>
                                        <p:tgtEl>
                                          <p:spTgt spid="75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8" dur="770" fill="hold"/>
                                        <p:tgtEl>
                                          <p:spTgt spid="75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770" decel="100000"/>
                                        <p:tgtEl>
                                          <p:spTgt spid="758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770" decel="100000"/>
                                        <p:tgtEl>
                                          <p:spTgt spid="7580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80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5" dur="770" fill="hold"/>
                                        <p:tgtEl>
                                          <p:spTgt spid="75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7" dur="770" fill="hold"/>
                                        <p:tgtEl>
                                          <p:spTgt spid="75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2" dur="500" fill="hold"/>
                                        <p:tgtEl>
                                          <p:spTgt spid="758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758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758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758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758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758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758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758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4" grpId="0" animBg="1"/>
      <p:bldP spid="75784" grpId="1" animBg="1"/>
      <p:bldP spid="75785" grpId="0" animBg="1"/>
      <p:bldP spid="75785" grpId="1" animBg="1"/>
      <p:bldP spid="75792" grpId="0"/>
      <p:bldP spid="75793" grpId="0" animBg="1"/>
      <p:bldP spid="75793" grpId="1" animBg="1"/>
      <p:bldP spid="75794" grpId="0"/>
      <p:bldP spid="75794" grpId="1"/>
      <p:bldP spid="75804" grpId="0"/>
      <p:bldP spid="75804" grpId="1"/>
      <p:bldP spid="75805" grpId="0"/>
      <p:bldP spid="75805" grpId="1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3" name="TextBox 18"/>
          <p:cNvSpPr txBox="1">
            <a:spLocks noChangeArrowheads="1"/>
          </p:cNvSpPr>
          <p:nvPr/>
        </p:nvSpPr>
        <p:spPr bwMode="auto">
          <a:xfrm>
            <a:off x="1905000" y="304801"/>
            <a:ext cx="1295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 rot="21286881">
            <a:off x="4430572" y="1547889"/>
            <a:ext cx="2966070" cy="2637327"/>
            <a:chOff x="2906572" y="1547888"/>
            <a:chExt cx="2966070" cy="2637327"/>
          </a:xfrm>
        </p:grpSpPr>
        <p:sp>
          <p:nvSpPr>
            <p:cNvPr id="2" name="Right Triangle 1"/>
            <p:cNvSpPr/>
            <p:nvPr/>
          </p:nvSpPr>
          <p:spPr>
            <a:xfrm rot="8997434">
              <a:off x="2906572" y="2127815"/>
              <a:ext cx="2966070" cy="2057400"/>
            </a:xfrm>
            <a:prstGeom prst="rtTriangl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 rot="3617670">
              <a:off x="5047950" y="1561661"/>
              <a:ext cx="168690" cy="141144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21" name="Picture 1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466673" y="889786"/>
            <a:ext cx="1387397" cy="2259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2" name="Line 12"/>
          <p:cNvSpPr>
            <a:spLocks noChangeShapeType="1"/>
          </p:cNvSpPr>
          <p:nvPr/>
        </p:nvSpPr>
        <p:spPr bwMode="auto">
          <a:xfrm flipV="1">
            <a:off x="6569040" y="1459184"/>
            <a:ext cx="0" cy="167852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24" name="Picture 1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003294" y="1005095"/>
            <a:ext cx="1387397" cy="2259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Line 12"/>
          <p:cNvSpPr>
            <a:spLocks noChangeShapeType="1"/>
          </p:cNvSpPr>
          <p:nvPr/>
        </p:nvSpPr>
        <p:spPr bwMode="auto">
          <a:xfrm flipV="1">
            <a:off x="6545701" y="1452274"/>
            <a:ext cx="2133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25" name="Picture 11" descr="ButCh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662" y="556206"/>
            <a:ext cx="1143000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Line 12"/>
          <p:cNvSpPr>
            <a:spLocks noChangeShapeType="1"/>
          </p:cNvSpPr>
          <p:nvPr/>
        </p:nvSpPr>
        <p:spPr bwMode="auto">
          <a:xfrm flipV="1">
            <a:off x="5756964" y="1452189"/>
            <a:ext cx="2133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29" name="Picture 1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193192" y="1023157"/>
            <a:ext cx="1387397" cy="2259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1" descr="ButCh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953" y="535857"/>
            <a:ext cx="1143000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8158737" y="1079456"/>
            <a:ext cx="3706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32" name="Text Box 14"/>
          <p:cNvSpPr txBox="1">
            <a:spLocks noChangeArrowheads="1"/>
          </p:cNvSpPr>
          <p:nvPr/>
        </p:nvSpPr>
        <p:spPr bwMode="auto">
          <a:xfrm>
            <a:off x="6300921" y="1126773"/>
            <a:ext cx="3706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3" name="Text Box 14"/>
          <p:cNvSpPr txBox="1">
            <a:spLocks noChangeArrowheads="1"/>
          </p:cNvSpPr>
          <p:nvPr/>
        </p:nvSpPr>
        <p:spPr bwMode="auto">
          <a:xfrm>
            <a:off x="3778978" y="2986186"/>
            <a:ext cx="3561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4" name="Text Box 14"/>
          <p:cNvSpPr txBox="1">
            <a:spLocks noChangeArrowheads="1"/>
          </p:cNvSpPr>
          <p:nvPr/>
        </p:nvSpPr>
        <p:spPr bwMode="auto">
          <a:xfrm>
            <a:off x="7712470" y="3015027"/>
            <a:ext cx="3706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38" name="Rectangle 37"/>
          <p:cNvSpPr/>
          <p:nvPr/>
        </p:nvSpPr>
        <p:spPr>
          <a:xfrm flipH="1">
            <a:off x="6569040" y="2997337"/>
            <a:ext cx="134244" cy="14176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131" name="Picture 11" descr="ButCh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192" y="2225805"/>
            <a:ext cx="1143000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984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44444E-6 L -0.1 -0.0018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44444E-6 L 0.00105 -0.2416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208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2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07407E-6 L 0.23577 0.00069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88" y="23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85185E-6 L 0.23576 0.00069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88" y="23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11111E-6 L -0.09566 0.0044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208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nimBg="1"/>
      <p:bldP spid="26" grpId="0" animBg="1"/>
      <p:bldP spid="27" grpId="0" animBg="1"/>
      <p:bldP spid="30" grpId="0"/>
      <p:bldP spid="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Line 12"/>
          <p:cNvSpPr>
            <a:spLocks noChangeShapeType="1"/>
          </p:cNvSpPr>
          <p:nvPr/>
        </p:nvSpPr>
        <p:spPr bwMode="auto">
          <a:xfrm>
            <a:off x="5761463" y="1427356"/>
            <a:ext cx="4326675" cy="3345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0" name="Text Box 14"/>
          <p:cNvSpPr txBox="1">
            <a:spLocks noChangeArrowheads="1"/>
          </p:cNvSpPr>
          <p:nvPr/>
        </p:nvSpPr>
        <p:spPr bwMode="auto">
          <a:xfrm>
            <a:off x="8685282" y="2325224"/>
            <a:ext cx="3706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" name="Picture 274" descr="thuoc"/>
          <p:cNvPicPr>
            <a:picLocks noChangeAspect="1" noChangeArrowheads="1"/>
          </p:cNvPicPr>
          <p:nvPr/>
        </p:nvPicPr>
        <p:blipFill>
          <a:blip r:embed="rId2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94"/>
          <a:stretch>
            <a:fillRect/>
          </a:stretch>
        </p:blipFill>
        <p:spPr bwMode="auto">
          <a:xfrm rot="19403068">
            <a:off x="6913177" y="2283762"/>
            <a:ext cx="4267200" cy="5667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Line 12"/>
          <p:cNvSpPr>
            <a:spLocks noChangeShapeType="1"/>
          </p:cNvSpPr>
          <p:nvPr/>
        </p:nvSpPr>
        <p:spPr bwMode="auto">
          <a:xfrm flipV="1">
            <a:off x="7121912" y="2809567"/>
            <a:ext cx="1090208" cy="79227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1" name="Rectangle 30"/>
          <p:cNvSpPr/>
          <p:nvPr/>
        </p:nvSpPr>
        <p:spPr>
          <a:xfrm flipH="1">
            <a:off x="6569040" y="2997337"/>
            <a:ext cx="134244" cy="14176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33" name="TextBox 18"/>
          <p:cNvSpPr txBox="1">
            <a:spLocks noChangeArrowheads="1"/>
          </p:cNvSpPr>
          <p:nvPr/>
        </p:nvSpPr>
        <p:spPr bwMode="auto">
          <a:xfrm>
            <a:off x="1905000" y="304801"/>
            <a:ext cx="1295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 rot="21286881">
            <a:off x="4430572" y="1547889"/>
            <a:ext cx="2966070" cy="2637327"/>
            <a:chOff x="2906572" y="1547888"/>
            <a:chExt cx="2966070" cy="2637327"/>
          </a:xfrm>
        </p:grpSpPr>
        <p:sp>
          <p:nvSpPr>
            <p:cNvPr id="2" name="Right Triangle 1"/>
            <p:cNvSpPr/>
            <p:nvPr/>
          </p:nvSpPr>
          <p:spPr>
            <a:xfrm rot="8997434">
              <a:off x="2906572" y="2127815"/>
              <a:ext cx="2966070" cy="2057400"/>
            </a:xfrm>
            <a:prstGeom prst="rtTriangl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 rot="3617670">
              <a:off x="5047950" y="1561661"/>
              <a:ext cx="168690" cy="141144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132" name="Line 12"/>
          <p:cNvSpPr>
            <a:spLocks noChangeShapeType="1"/>
          </p:cNvSpPr>
          <p:nvPr/>
        </p:nvSpPr>
        <p:spPr bwMode="auto">
          <a:xfrm flipV="1">
            <a:off x="6569040" y="1459184"/>
            <a:ext cx="0" cy="167852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7" name="Line 12"/>
          <p:cNvSpPr>
            <a:spLocks noChangeShapeType="1"/>
          </p:cNvSpPr>
          <p:nvPr/>
        </p:nvSpPr>
        <p:spPr bwMode="auto">
          <a:xfrm flipV="1">
            <a:off x="5756964" y="1452189"/>
            <a:ext cx="2133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2" name="Text Box 14"/>
          <p:cNvSpPr txBox="1">
            <a:spLocks noChangeArrowheads="1"/>
          </p:cNvSpPr>
          <p:nvPr/>
        </p:nvSpPr>
        <p:spPr bwMode="auto">
          <a:xfrm>
            <a:off x="6300921" y="1126773"/>
            <a:ext cx="3706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3" name="Text Box 14"/>
          <p:cNvSpPr txBox="1">
            <a:spLocks noChangeArrowheads="1"/>
          </p:cNvSpPr>
          <p:nvPr/>
        </p:nvSpPr>
        <p:spPr bwMode="auto">
          <a:xfrm>
            <a:off x="3778978" y="2986186"/>
            <a:ext cx="3561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4" name="Text Box 14"/>
          <p:cNvSpPr txBox="1">
            <a:spLocks noChangeArrowheads="1"/>
          </p:cNvSpPr>
          <p:nvPr/>
        </p:nvSpPr>
        <p:spPr bwMode="auto">
          <a:xfrm>
            <a:off x="7712470" y="3015027"/>
            <a:ext cx="3706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35" name="Text Box 14"/>
          <p:cNvSpPr txBox="1">
            <a:spLocks noChangeArrowheads="1"/>
          </p:cNvSpPr>
          <p:nvPr/>
        </p:nvSpPr>
        <p:spPr bwMode="auto">
          <a:xfrm>
            <a:off x="1762089" y="4225870"/>
            <a:ext cx="12192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 Box 14"/>
          <p:cNvSpPr txBox="1">
            <a:spLocks noChangeArrowheads="1"/>
          </p:cNvSpPr>
          <p:nvPr/>
        </p:nvSpPr>
        <p:spPr bwMode="auto">
          <a:xfrm>
            <a:off x="2743200" y="4203569"/>
            <a:ext cx="7253182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song </a:t>
            </a:r>
            <a:r>
              <a:rPr lang="en-US" sz="2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endParaRPr lang="en-US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Line 12"/>
          <p:cNvSpPr>
            <a:spLocks noChangeShapeType="1"/>
          </p:cNvSpPr>
          <p:nvPr/>
        </p:nvSpPr>
        <p:spPr bwMode="auto">
          <a:xfrm flipV="1">
            <a:off x="7755948" y="2307989"/>
            <a:ext cx="1134536" cy="84086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1" name="Text Box 14"/>
          <p:cNvSpPr txBox="1">
            <a:spLocks noChangeArrowheads="1"/>
          </p:cNvSpPr>
          <p:nvPr/>
        </p:nvSpPr>
        <p:spPr bwMode="auto">
          <a:xfrm>
            <a:off x="2743200" y="4750948"/>
            <a:ext cx="7253182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song </a:t>
            </a:r>
            <a:r>
              <a:rPr lang="en-US" sz="2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 flipH="1">
            <a:off x="6569040" y="2997337"/>
            <a:ext cx="134244" cy="14176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Line 12"/>
          <p:cNvSpPr>
            <a:spLocks noChangeShapeType="1"/>
          </p:cNvSpPr>
          <p:nvPr/>
        </p:nvSpPr>
        <p:spPr bwMode="auto">
          <a:xfrm flipV="1">
            <a:off x="5756964" y="1452189"/>
            <a:ext cx="2133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8476890" y="1120569"/>
            <a:ext cx="3706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47" name="Text Box 14"/>
          <p:cNvSpPr txBox="1">
            <a:spLocks noChangeArrowheads="1"/>
          </p:cNvSpPr>
          <p:nvPr/>
        </p:nvSpPr>
        <p:spPr bwMode="auto">
          <a:xfrm>
            <a:off x="6300921" y="1126773"/>
            <a:ext cx="3706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48" name="Text Box 14"/>
          <p:cNvSpPr txBox="1">
            <a:spLocks noChangeArrowheads="1"/>
          </p:cNvSpPr>
          <p:nvPr/>
        </p:nvSpPr>
        <p:spPr bwMode="auto">
          <a:xfrm>
            <a:off x="7712470" y="3015027"/>
            <a:ext cx="3706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52" name="Line 12"/>
          <p:cNvSpPr>
            <a:spLocks noChangeShapeType="1"/>
          </p:cNvSpPr>
          <p:nvPr/>
        </p:nvSpPr>
        <p:spPr bwMode="auto">
          <a:xfrm flipV="1">
            <a:off x="7129221" y="1288987"/>
            <a:ext cx="3124466" cy="231469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53" name="Picture 11" descr="ButCh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954" y="2512980"/>
            <a:ext cx="1143000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274" descr="thuoc"/>
          <p:cNvPicPr>
            <a:picLocks noChangeAspect="1" noChangeArrowheads="1"/>
          </p:cNvPicPr>
          <p:nvPr/>
        </p:nvPicPr>
        <p:blipFill>
          <a:blip r:embed="rId2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94"/>
          <a:stretch>
            <a:fillRect/>
          </a:stretch>
        </p:blipFill>
        <p:spPr bwMode="auto">
          <a:xfrm>
            <a:off x="5807239" y="1480460"/>
            <a:ext cx="4267200" cy="5667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 Box 14"/>
          <p:cNvSpPr txBox="1">
            <a:spLocks noChangeArrowheads="1"/>
          </p:cNvSpPr>
          <p:nvPr/>
        </p:nvSpPr>
        <p:spPr bwMode="auto">
          <a:xfrm>
            <a:off x="9789791" y="1081676"/>
            <a:ext cx="3706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Picture 1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59782">
            <a:off x="6253939" y="-314933"/>
            <a:ext cx="1387397" cy="2259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11" descr="ButCh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96932">
            <a:off x="5895102" y="928909"/>
            <a:ext cx="1143000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1" descr="ButCh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721" y="2275131"/>
            <a:ext cx="1143000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1" descr="ButCh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569" y="2686534"/>
            <a:ext cx="1143000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299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07407E-6 L 0.4658 -0.0025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81" y="-139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38778E-17 L 0.0776 0.1446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2" y="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7 L 0.1224 -0.116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11" y="-5856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38778E-17 L 0.00451 0.216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" y="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0.1224 -0.11689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11" y="-5856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500"/>
                            </p:stCondLst>
                            <p:childTnLst>
                              <p:par>
                                <p:cTn id="7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59259E-6 L 0.34965 -0.34305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83" y="-17153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40" grpId="0"/>
      <p:bldP spid="39" grpId="0" animBg="1"/>
      <p:bldP spid="35" grpId="0"/>
      <p:bldP spid="36" grpId="0"/>
      <p:bldP spid="37" grpId="0" animBg="1"/>
      <p:bldP spid="41" grpId="0"/>
      <p:bldP spid="46" grpId="0"/>
      <p:bldP spid="52" grpId="0" animBg="1"/>
      <p:bldP spid="5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762000" y="152401"/>
            <a:ext cx="109728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u="sng">
                <a:solidFill>
                  <a:srgbClr val="FF3300"/>
                </a:solidFill>
                <a:latin typeface="Times New Roman" pitchFamily="18" charset="0"/>
              </a:rPr>
              <a:t>Bài 3:</a:t>
            </a:r>
            <a:r>
              <a:rPr lang="en-US" altLang="en-US">
                <a:latin typeface="Times New Roman" pitchFamily="18" charset="0"/>
              </a:rPr>
              <a:t> </a:t>
            </a:r>
            <a:r>
              <a:rPr lang="en-US" altLang="en-US">
                <a:solidFill>
                  <a:srgbClr val="0000FF"/>
                </a:solidFill>
                <a:latin typeface="Times New Roman" pitchFamily="18" charset="0"/>
              </a:rPr>
              <a:t>Cho hình tứ giác ABCD có góc đỉnh </a:t>
            </a:r>
            <a:r>
              <a:rPr lang="en-US" altLang="en-US">
                <a:solidFill>
                  <a:srgbClr val="0000FF"/>
                </a:solidFill>
                <a:latin typeface="Times New Roman" pitchFamily="18" charset="0"/>
              </a:rPr>
              <a:t>A </a:t>
            </a:r>
            <a:r>
              <a:rPr lang="en-US" altLang="en-US" smtClean="0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vi-VN" altLang="en-US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mtClean="0">
                <a:solidFill>
                  <a:srgbClr val="0000FF"/>
                </a:solidFill>
                <a:latin typeface="Times New Roman" pitchFamily="18" charset="0"/>
              </a:rPr>
              <a:t>góc </a:t>
            </a:r>
            <a:r>
              <a:rPr lang="en-US" altLang="en-US">
                <a:solidFill>
                  <a:srgbClr val="0000FF"/>
                </a:solidFill>
                <a:latin typeface="Times New Roman" pitchFamily="18" charset="0"/>
              </a:rPr>
              <a:t>đỉnh D là các góc vuông (xem hình vẽ).</a:t>
            </a:r>
          </a:p>
          <a:p>
            <a:pPr marL="342900" indent="-342900"/>
            <a:r>
              <a:rPr lang="vi-VN" altLang="en-US" smtClean="0">
                <a:solidFill>
                  <a:srgbClr val="0000FF"/>
                </a:solidFill>
                <a:latin typeface="Times New Roman" pitchFamily="18" charset="0"/>
              </a:rPr>
              <a:t>a) </a:t>
            </a:r>
            <a:r>
              <a:rPr lang="en-US" altLang="en-US" smtClean="0">
                <a:solidFill>
                  <a:srgbClr val="0000FF"/>
                </a:solidFill>
                <a:latin typeface="Times New Roman" pitchFamily="18" charset="0"/>
              </a:rPr>
              <a:t>Hãy </a:t>
            </a:r>
            <a:r>
              <a:rPr lang="en-US" altLang="en-US">
                <a:solidFill>
                  <a:srgbClr val="0000FF"/>
                </a:solidFill>
                <a:latin typeface="Times New Roman" pitchFamily="18" charset="0"/>
              </a:rPr>
              <a:t>vẽ đường thẳng đi qua B và song </a:t>
            </a:r>
            <a:r>
              <a:rPr lang="en-US" altLang="en-US">
                <a:solidFill>
                  <a:srgbClr val="0000FF"/>
                </a:solidFill>
                <a:latin typeface="Times New Roman" pitchFamily="18" charset="0"/>
              </a:rPr>
              <a:t>song </a:t>
            </a:r>
            <a:r>
              <a:rPr lang="en-US" altLang="en-US" smtClean="0">
                <a:solidFill>
                  <a:srgbClr val="0000FF"/>
                </a:solidFill>
                <a:latin typeface="Times New Roman" pitchFamily="18" charset="0"/>
              </a:rPr>
              <a:t>với</a:t>
            </a:r>
            <a:r>
              <a:rPr lang="vi-VN" altLang="en-US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mtClean="0">
                <a:solidFill>
                  <a:srgbClr val="0000FF"/>
                </a:solidFill>
                <a:latin typeface="Times New Roman" pitchFamily="18" charset="0"/>
              </a:rPr>
              <a:t>cạnh </a:t>
            </a:r>
            <a:r>
              <a:rPr lang="en-US" altLang="en-US">
                <a:solidFill>
                  <a:srgbClr val="0000FF"/>
                </a:solidFill>
                <a:latin typeface="Times New Roman" pitchFamily="18" charset="0"/>
              </a:rPr>
              <a:t>AD, cắt cạnh DC tại điểm E.</a:t>
            </a:r>
          </a:p>
          <a:p>
            <a:pPr marL="342900" indent="-342900"/>
            <a:r>
              <a:rPr lang="vi-VN" altLang="en-US" smtClean="0">
                <a:solidFill>
                  <a:srgbClr val="0000FF"/>
                </a:solidFill>
                <a:latin typeface="Times New Roman" pitchFamily="18" charset="0"/>
              </a:rPr>
              <a:t>b) </a:t>
            </a:r>
            <a:r>
              <a:rPr lang="en-US" altLang="en-US" smtClean="0">
                <a:solidFill>
                  <a:srgbClr val="0000FF"/>
                </a:solidFill>
                <a:latin typeface="Times New Roman" pitchFamily="18" charset="0"/>
              </a:rPr>
              <a:t>Dùng </a:t>
            </a:r>
            <a:r>
              <a:rPr lang="en-US" altLang="en-US">
                <a:solidFill>
                  <a:srgbClr val="0000FF"/>
                </a:solidFill>
                <a:latin typeface="Times New Roman" pitchFamily="18" charset="0"/>
              </a:rPr>
              <a:t>ê ke kiểm tra xem góc điểm E của </a:t>
            </a:r>
            <a:r>
              <a:rPr lang="en-US" altLang="en-US">
                <a:solidFill>
                  <a:srgbClr val="0000FF"/>
                </a:solidFill>
                <a:latin typeface="Times New Roman" pitchFamily="18" charset="0"/>
              </a:rPr>
              <a:t>hình </a:t>
            </a:r>
            <a:r>
              <a:rPr lang="en-US" altLang="en-US" smtClean="0">
                <a:solidFill>
                  <a:srgbClr val="0000FF"/>
                </a:solidFill>
                <a:latin typeface="Times New Roman" pitchFamily="18" charset="0"/>
              </a:rPr>
              <a:t>tứ</a:t>
            </a:r>
            <a:r>
              <a:rPr lang="vi-VN" altLang="en-US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mtClean="0">
                <a:solidFill>
                  <a:srgbClr val="0000FF"/>
                </a:solidFill>
                <a:latin typeface="Times New Roman" pitchFamily="18" charset="0"/>
              </a:rPr>
              <a:t>giác </a:t>
            </a:r>
            <a:r>
              <a:rPr lang="en-US" altLang="en-US">
                <a:solidFill>
                  <a:srgbClr val="0000FF"/>
                </a:solidFill>
                <a:latin typeface="Times New Roman" pitchFamily="18" charset="0"/>
              </a:rPr>
              <a:t>BEDA có là góc vuông hay không.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572000" y="3352801"/>
            <a:ext cx="3048000" cy="3033713"/>
            <a:chOff x="1920" y="2112"/>
            <a:chExt cx="1920" cy="1911"/>
          </a:xfrm>
        </p:grpSpPr>
        <p:sp>
          <p:nvSpPr>
            <p:cNvPr id="14340" name="AutoShape 4"/>
            <p:cNvSpPr>
              <a:spLocks noChangeArrowheads="1"/>
            </p:cNvSpPr>
            <p:nvPr/>
          </p:nvSpPr>
          <p:spPr bwMode="auto">
            <a:xfrm rot="10800000" flipH="1" flipV="1">
              <a:off x="2352" y="2352"/>
              <a:ext cx="1200" cy="1536"/>
            </a:xfrm>
            <a:prstGeom prst="flowChartManualInput">
              <a:avLst/>
            </a:prstGeom>
            <a:solidFill>
              <a:schemeClr val="accent1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altLang="en-US"/>
            </a:p>
          </p:txBody>
        </p:sp>
        <p:sp>
          <p:nvSpPr>
            <p:cNvPr id="14341" name="Text Box 5"/>
            <p:cNvSpPr txBox="1">
              <a:spLocks noChangeArrowheads="1"/>
            </p:cNvSpPr>
            <p:nvPr/>
          </p:nvSpPr>
          <p:spPr bwMode="auto">
            <a:xfrm>
              <a:off x="1920" y="2496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800">
                  <a:solidFill>
                    <a:srgbClr val="0000FF"/>
                  </a:solidFill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14342" name="Text Box 6"/>
            <p:cNvSpPr txBox="1">
              <a:spLocks noChangeArrowheads="1"/>
            </p:cNvSpPr>
            <p:nvPr/>
          </p:nvSpPr>
          <p:spPr bwMode="auto">
            <a:xfrm>
              <a:off x="2016" y="3792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800">
                  <a:solidFill>
                    <a:srgbClr val="0000FF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14343" name="Text Box 7"/>
            <p:cNvSpPr txBox="1">
              <a:spLocks noChangeArrowheads="1"/>
            </p:cNvSpPr>
            <p:nvPr/>
          </p:nvSpPr>
          <p:spPr bwMode="auto">
            <a:xfrm>
              <a:off x="3600" y="3792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800">
                  <a:solidFill>
                    <a:srgbClr val="0000FF"/>
                  </a:solidFill>
                  <a:latin typeface="Times New Roman" pitchFamily="18" charset="0"/>
                </a:rPr>
                <a:t>D</a:t>
              </a:r>
            </a:p>
          </p:txBody>
        </p:sp>
        <p:sp>
          <p:nvSpPr>
            <p:cNvPr id="14344" name="Text Box 8"/>
            <p:cNvSpPr txBox="1">
              <a:spLocks noChangeArrowheads="1"/>
            </p:cNvSpPr>
            <p:nvPr/>
          </p:nvSpPr>
          <p:spPr bwMode="auto">
            <a:xfrm>
              <a:off x="3600" y="2112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800">
                  <a:solidFill>
                    <a:srgbClr val="0000FF"/>
                  </a:solidFill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14345" name="Freeform 9"/>
            <p:cNvSpPr>
              <a:spLocks/>
            </p:cNvSpPr>
            <p:nvPr/>
          </p:nvSpPr>
          <p:spPr bwMode="auto">
            <a:xfrm>
              <a:off x="2352" y="3744"/>
              <a:ext cx="144" cy="144"/>
            </a:xfrm>
            <a:custGeom>
              <a:avLst/>
              <a:gdLst>
                <a:gd name="T0" fmla="*/ 0 w 144"/>
                <a:gd name="T1" fmla="*/ 0 h 144"/>
                <a:gd name="T2" fmla="*/ 144 w 144"/>
                <a:gd name="T3" fmla="*/ 0 h 144"/>
                <a:gd name="T4" fmla="*/ 144 w 144"/>
                <a:gd name="T5" fmla="*/ 144 h 144"/>
                <a:gd name="T6" fmla="*/ 0 60000 65536"/>
                <a:gd name="T7" fmla="*/ 0 60000 65536"/>
                <a:gd name="T8" fmla="*/ 0 60000 65536"/>
                <a:gd name="T9" fmla="*/ 0 w 144"/>
                <a:gd name="T10" fmla="*/ 0 h 144"/>
                <a:gd name="T11" fmla="*/ 144 w 144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44">
                  <a:moveTo>
                    <a:pt x="0" y="0"/>
                  </a:moveTo>
                  <a:lnTo>
                    <a:pt x="144" y="0"/>
                  </a:lnTo>
                  <a:lnTo>
                    <a:pt x="144" y="14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4346" name="Freeform 10"/>
            <p:cNvSpPr>
              <a:spLocks/>
            </p:cNvSpPr>
            <p:nvPr/>
          </p:nvSpPr>
          <p:spPr bwMode="auto">
            <a:xfrm rot="-5400000">
              <a:off x="3408" y="3744"/>
              <a:ext cx="144" cy="144"/>
            </a:xfrm>
            <a:custGeom>
              <a:avLst/>
              <a:gdLst>
                <a:gd name="T0" fmla="*/ 0 w 144"/>
                <a:gd name="T1" fmla="*/ 0 h 144"/>
                <a:gd name="T2" fmla="*/ 144 w 144"/>
                <a:gd name="T3" fmla="*/ 0 h 144"/>
                <a:gd name="T4" fmla="*/ 144 w 144"/>
                <a:gd name="T5" fmla="*/ 144 h 144"/>
                <a:gd name="T6" fmla="*/ 0 60000 65536"/>
                <a:gd name="T7" fmla="*/ 0 60000 65536"/>
                <a:gd name="T8" fmla="*/ 0 60000 65536"/>
                <a:gd name="T9" fmla="*/ 0 w 144"/>
                <a:gd name="T10" fmla="*/ 0 h 144"/>
                <a:gd name="T11" fmla="*/ 144 w 144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44">
                  <a:moveTo>
                    <a:pt x="0" y="0"/>
                  </a:moveTo>
                  <a:lnTo>
                    <a:pt x="144" y="0"/>
                  </a:lnTo>
                  <a:lnTo>
                    <a:pt x="144" y="14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107433321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4D8AD8-A70A-4D46-8BFF-7482942655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Line 5">
            <a:extLst>
              <a:ext uri="{FF2B5EF4-FFF2-40B4-BE49-F238E27FC236}">
                <a16:creationId xmlns:a16="http://schemas.microsoft.com/office/drawing/2014/main" id="{3FD5849A-559C-460C-A44E-2D6D78E069E5}"/>
              </a:ext>
            </a:extLst>
          </p:cNvPr>
          <p:cNvSpPr>
            <a:spLocks noChangeShapeType="1"/>
          </p:cNvSpPr>
          <p:nvPr/>
        </p:nvSpPr>
        <p:spPr bwMode="auto">
          <a:xfrm>
            <a:off x="6896100" y="4525963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Line 6">
            <a:extLst>
              <a:ext uri="{FF2B5EF4-FFF2-40B4-BE49-F238E27FC236}">
                <a16:creationId xmlns:a16="http://schemas.microsoft.com/office/drawing/2014/main" id="{92C4751F-C5C3-4314-BA0B-285E578DEEE1}"/>
              </a:ext>
            </a:extLst>
          </p:cNvPr>
          <p:cNvSpPr>
            <a:spLocks noChangeShapeType="1"/>
          </p:cNvSpPr>
          <p:nvPr/>
        </p:nvSpPr>
        <p:spPr bwMode="auto">
          <a:xfrm>
            <a:off x="5524500" y="5668963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7">
            <a:extLst>
              <a:ext uri="{FF2B5EF4-FFF2-40B4-BE49-F238E27FC236}">
                <a16:creationId xmlns:a16="http://schemas.microsoft.com/office/drawing/2014/main" id="{A500FADB-E848-4451-8BD0-AB0B0994BBB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24500" y="3362325"/>
            <a:ext cx="1371600" cy="1163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8">
            <a:extLst>
              <a:ext uri="{FF2B5EF4-FFF2-40B4-BE49-F238E27FC236}">
                <a16:creationId xmlns:a16="http://schemas.microsoft.com/office/drawing/2014/main" id="{C7E0EC84-CEBF-46B7-AF08-EE5499F2A7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96100" y="3382963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E265B43B-12AE-4A5D-9D64-7175AF7337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4500" y="5516563"/>
            <a:ext cx="1143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9FF4378D-E234-44FA-A930-F9C14AF76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5516563"/>
            <a:ext cx="1143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6EDA54FD-8AF9-4139-A844-9B9DBAD96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750" y="5622925"/>
            <a:ext cx="3429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>
                <a:solidFill>
                  <a:srgbClr val="FF3300"/>
                </a:solidFill>
                <a:latin typeface=".VnTime" panose="020B7200000000000000" pitchFamily="34" charset="0"/>
              </a:rPr>
              <a:t>A</a:t>
            </a: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12D33713-CE87-4482-A777-27578F014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3250" y="5668965"/>
            <a:ext cx="3429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>
                <a:solidFill>
                  <a:srgbClr val="FF3300"/>
                </a:solidFill>
                <a:latin typeface=".VnTime" panose="020B7200000000000000" pitchFamily="34" charset="0"/>
              </a:rPr>
              <a:t>D</a:t>
            </a:r>
          </a:p>
        </p:txBody>
      </p:sp>
      <p:sp>
        <p:nvSpPr>
          <p:cNvPr id="12" name="Text Box 13">
            <a:extLst>
              <a:ext uri="{FF2B5EF4-FFF2-40B4-BE49-F238E27FC236}">
                <a16:creationId xmlns:a16="http://schemas.microsoft.com/office/drawing/2014/main" id="{464E725D-7139-48B2-ACC0-45D6067D4F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6100" y="2773365"/>
            <a:ext cx="3429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>
                <a:solidFill>
                  <a:srgbClr val="FF3300"/>
                </a:solidFill>
                <a:latin typeface=".VnTime" panose="020B7200000000000000" pitchFamily="34" charset="0"/>
              </a:rPr>
              <a:t>C</a:t>
            </a: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2DA29560-1860-4A3E-8067-4E954BD55A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4170365"/>
            <a:ext cx="3429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 dirty="0">
                <a:solidFill>
                  <a:srgbClr val="FF3300"/>
                </a:solidFill>
                <a:latin typeface=".VnTime" panose="020B7200000000000000" pitchFamily="34" charset="0"/>
              </a:rPr>
              <a:t>B</a:t>
            </a:r>
          </a:p>
        </p:txBody>
      </p:sp>
      <p:sp>
        <p:nvSpPr>
          <p:cNvPr id="14" name="Line 15">
            <a:extLst>
              <a:ext uri="{FF2B5EF4-FFF2-40B4-BE49-F238E27FC236}">
                <a16:creationId xmlns:a16="http://schemas.microsoft.com/office/drawing/2014/main" id="{72836322-61D6-4715-A19A-D5B992EB607A}"/>
              </a:ext>
            </a:extLst>
          </p:cNvPr>
          <p:cNvSpPr>
            <a:spLocks noChangeShapeType="1"/>
          </p:cNvSpPr>
          <p:nvPr/>
        </p:nvSpPr>
        <p:spPr bwMode="auto">
          <a:xfrm>
            <a:off x="5524500" y="4525963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6">
            <a:extLst>
              <a:ext uri="{FF2B5EF4-FFF2-40B4-BE49-F238E27FC236}">
                <a16:creationId xmlns:a16="http://schemas.microsoft.com/office/drawing/2014/main" id="{2ADD22C3-DCCB-4618-BCFE-716AC28A5510}"/>
              </a:ext>
            </a:extLst>
          </p:cNvPr>
          <p:cNvSpPr>
            <a:spLocks noChangeShapeType="1"/>
          </p:cNvSpPr>
          <p:nvPr/>
        </p:nvSpPr>
        <p:spPr bwMode="auto">
          <a:xfrm>
            <a:off x="5524500" y="4525963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 Box 19">
            <a:extLst>
              <a:ext uri="{FF2B5EF4-FFF2-40B4-BE49-F238E27FC236}">
                <a16:creationId xmlns:a16="http://schemas.microsoft.com/office/drawing/2014/main" id="{828B6C4C-2649-4363-BE5F-DC2EEBD76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6100" y="4221165"/>
            <a:ext cx="3429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>
                <a:solidFill>
                  <a:srgbClr val="FF3300"/>
                </a:solidFill>
                <a:latin typeface=".VnTime" panose="020B7200000000000000" pitchFamily="34" charset="0"/>
              </a:rPr>
              <a:t>E</a:t>
            </a:r>
          </a:p>
        </p:txBody>
      </p:sp>
      <p:sp>
        <p:nvSpPr>
          <p:cNvPr id="17" name="Text Box 21">
            <a:extLst>
              <a:ext uri="{FF2B5EF4-FFF2-40B4-BE49-F238E27FC236}">
                <a16:creationId xmlns:a16="http://schemas.microsoft.com/office/drawing/2014/main" id="{4CAEA44C-83DF-4BFB-91DC-11E34EC14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717041"/>
            <a:ext cx="4117049" cy="206210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AD,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DC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E.</a:t>
            </a:r>
            <a:endParaRPr lang="en-US" altLang="en-US" sz="3200" b="0" dirty="0">
              <a:latin typeface=".VnTime" panose="020B7200000000000000" pitchFamily="34" charset="0"/>
            </a:endParaRPr>
          </a:p>
        </p:txBody>
      </p:sp>
      <p:grpSp>
        <p:nvGrpSpPr>
          <p:cNvPr id="18" name="Group 24">
            <a:extLst>
              <a:ext uri="{FF2B5EF4-FFF2-40B4-BE49-F238E27FC236}">
                <a16:creationId xmlns:a16="http://schemas.microsoft.com/office/drawing/2014/main" id="{9C2FC9C6-3F58-4450-ADB8-56CDD622F194}"/>
              </a:ext>
            </a:extLst>
          </p:cNvPr>
          <p:cNvGrpSpPr>
            <a:grpSpLocks/>
          </p:cNvGrpSpPr>
          <p:nvPr/>
        </p:nvGrpSpPr>
        <p:grpSpPr bwMode="auto">
          <a:xfrm rot="-5341406" flipH="1" flipV="1">
            <a:off x="5351264" y="4696025"/>
            <a:ext cx="685800" cy="339329"/>
            <a:chOff x="576" y="1008"/>
            <a:chExt cx="1584" cy="1104"/>
          </a:xfrm>
        </p:grpSpPr>
        <p:sp>
          <p:nvSpPr>
            <p:cNvPr id="19" name="AutoShape 25">
              <a:extLst>
                <a:ext uri="{FF2B5EF4-FFF2-40B4-BE49-F238E27FC236}">
                  <a16:creationId xmlns:a16="http://schemas.microsoft.com/office/drawing/2014/main" id="{D41C4B70-1C0E-417F-9A4B-EE17ED9C18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008"/>
              <a:ext cx="1584" cy="1104"/>
            </a:xfrm>
            <a:prstGeom prst="rtTriangle">
              <a:avLst/>
            </a:prstGeom>
            <a:solidFill>
              <a:srgbClr val="A4FAA4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" name="AutoShape 26">
              <a:extLst>
                <a:ext uri="{FF2B5EF4-FFF2-40B4-BE49-F238E27FC236}">
                  <a16:creationId xmlns:a16="http://schemas.microsoft.com/office/drawing/2014/main" id="{CFE66800-183C-4BCE-A78D-B28B58F130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392"/>
              <a:ext cx="768" cy="528"/>
            </a:xfrm>
            <a:prstGeom prst="rtTriangle">
              <a:avLst/>
            </a:prstGeom>
            <a:solidFill>
              <a:srgbClr val="A4FAA4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1" name="Rectangle 30">
            <a:extLst>
              <a:ext uri="{FF2B5EF4-FFF2-40B4-BE49-F238E27FC236}">
                <a16:creationId xmlns:a16="http://schemas.microsoft.com/office/drawing/2014/main" id="{F2496CB9-0A51-4B19-B68B-3DDA853D5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5607" y="4530727"/>
            <a:ext cx="136922" cy="1825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22" name="Group 31">
            <a:extLst>
              <a:ext uri="{FF2B5EF4-FFF2-40B4-BE49-F238E27FC236}">
                <a16:creationId xmlns:a16="http://schemas.microsoft.com/office/drawing/2014/main" id="{83D4F901-82CF-42B3-83B7-0FC8D5CE29DE}"/>
              </a:ext>
            </a:extLst>
          </p:cNvPr>
          <p:cNvGrpSpPr>
            <a:grpSpLocks/>
          </p:cNvGrpSpPr>
          <p:nvPr/>
        </p:nvGrpSpPr>
        <p:grpSpPr bwMode="auto">
          <a:xfrm rot="5341406" flipV="1">
            <a:off x="6368058" y="4703962"/>
            <a:ext cx="685800" cy="339329"/>
            <a:chOff x="576" y="1008"/>
            <a:chExt cx="1584" cy="1104"/>
          </a:xfrm>
        </p:grpSpPr>
        <p:sp>
          <p:nvSpPr>
            <p:cNvPr id="23" name="AutoShape 32">
              <a:extLst>
                <a:ext uri="{FF2B5EF4-FFF2-40B4-BE49-F238E27FC236}">
                  <a16:creationId xmlns:a16="http://schemas.microsoft.com/office/drawing/2014/main" id="{BCA81ED7-711D-41A0-BB30-174F51FD99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008"/>
              <a:ext cx="1584" cy="1104"/>
            </a:xfrm>
            <a:prstGeom prst="rtTriangle">
              <a:avLst/>
            </a:prstGeom>
            <a:solidFill>
              <a:srgbClr val="A4FAA4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" name="AutoShape 33">
              <a:extLst>
                <a:ext uri="{FF2B5EF4-FFF2-40B4-BE49-F238E27FC236}">
                  <a16:creationId xmlns:a16="http://schemas.microsoft.com/office/drawing/2014/main" id="{95123244-E20D-47CC-823C-F93377FC63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392"/>
              <a:ext cx="768" cy="528"/>
            </a:xfrm>
            <a:prstGeom prst="rtTriangle">
              <a:avLst/>
            </a:prstGeom>
            <a:solidFill>
              <a:srgbClr val="A4FAA4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874D30DA-5083-42BD-8B67-6F63AB2314E0}"/>
              </a:ext>
            </a:extLst>
          </p:cNvPr>
          <p:cNvSpPr txBox="1"/>
          <p:nvPr/>
        </p:nvSpPr>
        <p:spPr>
          <a:xfrm>
            <a:off x="2286001" y="381000"/>
            <a:ext cx="800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BE song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AD 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581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479"/>
    </mc:Choice>
    <mc:Fallback xmlns="">
      <p:transition spd="slow" advTm="444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 animBg="1"/>
      <p:bldP spid="17" grpId="1" animBg="1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4D8AD8-A70A-4D46-8BFF-748294265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0"/>
            <a:ext cx="12344400" cy="6858000"/>
          </a:xfrm>
          <a:prstGeom prst="rect">
            <a:avLst/>
          </a:prstGeom>
        </p:spPr>
      </p:pic>
      <p:sp>
        <p:nvSpPr>
          <p:cNvPr id="3" name="Line 5">
            <a:extLst>
              <a:ext uri="{FF2B5EF4-FFF2-40B4-BE49-F238E27FC236}">
                <a16:creationId xmlns:a16="http://schemas.microsoft.com/office/drawing/2014/main" id="{37696E03-C7CF-4A1E-B867-E39BFF6CB416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0398" y="3880685"/>
            <a:ext cx="0" cy="11621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4" name="Line 6">
            <a:extLst>
              <a:ext uri="{FF2B5EF4-FFF2-40B4-BE49-F238E27FC236}">
                <a16:creationId xmlns:a16="http://schemas.microsoft.com/office/drawing/2014/main" id="{3DACEF13-853C-4423-82C6-E623349C15FC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5042839"/>
            <a:ext cx="136951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6" name="Line 7">
            <a:extLst>
              <a:ext uri="{FF2B5EF4-FFF2-40B4-BE49-F238E27FC236}">
                <a16:creationId xmlns:a16="http://schemas.microsoft.com/office/drawing/2014/main" id="{B4CCBB89-B29A-4A1C-B10B-A7BBD3AC4F9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38800" y="2716701"/>
            <a:ext cx="1369511" cy="1183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7" name="Line 8">
            <a:extLst>
              <a:ext uri="{FF2B5EF4-FFF2-40B4-BE49-F238E27FC236}">
                <a16:creationId xmlns:a16="http://schemas.microsoft.com/office/drawing/2014/main" id="{93EDE536-E4B8-4DE9-9BBD-FB85FC23F17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10398" y="2737685"/>
            <a:ext cx="0" cy="11621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0B60902A-4136-428C-8AD0-11657EE7E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798" y="4887885"/>
            <a:ext cx="114126" cy="15495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800"/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A3FC36BB-E114-4641-BBBA-C20212AB69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6098" y="4887885"/>
            <a:ext cx="114126" cy="15495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800"/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8E285C62-7812-4549-A3B0-1B9EEAF8B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3048" y="4987093"/>
            <a:ext cx="3423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0">
                <a:solidFill>
                  <a:srgbClr val="FF3300"/>
                </a:solidFill>
                <a:latin typeface=".VnTime" panose="020B7200000000000000" pitchFamily="34" charset="0"/>
              </a:rPr>
              <a:t>A</a:t>
            </a: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AB586933-FF76-46B5-88F4-2F23038A0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398" y="4880731"/>
            <a:ext cx="3423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0" dirty="0">
                <a:solidFill>
                  <a:srgbClr val="FF3300"/>
                </a:solidFill>
                <a:latin typeface=".VnTime" panose="020B7200000000000000" pitchFamily="34" charset="0"/>
              </a:rPr>
              <a:t>D</a:t>
            </a:r>
          </a:p>
        </p:txBody>
      </p:sp>
      <p:sp>
        <p:nvSpPr>
          <p:cNvPr id="12" name="Text Box 13">
            <a:extLst>
              <a:ext uri="{FF2B5EF4-FFF2-40B4-BE49-F238E27FC236}">
                <a16:creationId xmlns:a16="http://schemas.microsoft.com/office/drawing/2014/main" id="{F5F4F28C-554A-4157-A4FE-5DDA02740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398" y="2253200"/>
            <a:ext cx="3423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0" dirty="0">
                <a:solidFill>
                  <a:srgbClr val="FF3300"/>
                </a:solidFill>
                <a:latin typeface=".VnTime" panose="020B7200000000000000" pitchFamily="34" charset="0"/>
              </a:rPr>
              <a:t>C</a:t>
            </a: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19CAF5E4-A638-4936-A6AA-F99F220862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6420" y="3624800"/>
            <a:ext cx="3423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0" dirty="0">
                <a:solidFill>
                  <a:srgbClr val="FF3300"/>
                </a:solidFill>
                <a:latin typeface=".VnTime" panose="020B7200000000000000" pitchFamily="34" charset="0"/>
              </a:rPr>
              <a:t>B</a:t>
            </a:r>
          </a:p>
        </p:txBody>
      </p:sp>
      <p:sp>
        <p:nvSpPr>
          <p:cNvPr id="14" name="Line 15">
            <a:extLst>
              <a:ext uri="{FF2B5EF4-FFF2-40B4-BE49-F238E27FC236}">
                <a16:creationId xmlns:a16="http://schemas.microsoft.com/office/drawing/2014/main" id="{FC583935-A3D8-4772-A077-BDEB3D0167E3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798" y="3880685"/>
            <a:ext cx="0" cy="11621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15" name="Line 16">
            <a:extLst>
              <a:ext uri="{FF2B5EF4-FFF2-40B4-BE49-F238E27FC236}">
                <a16:creationId xmlns:a16="http://schemas.microsoft.com/office/drawing/2014/main" id="{0B39E1D8-82DD-4556-92DE-A97B461E0EF4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3899839"/>
            <a:ext cx="136951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16" name="Text Box 19">
            <a:extLst>
              <a:ext uri="{FF2B5EF4-FFF2-40B4-BE49-F238E27FC236}">
                <a16:creationId xmlns:a16="http://schemas.microsoft.com/office/drawing/2014/main" id="{EB21682D-A240-4A15-AC40-C3DDDBA37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398" y="3585331"/>
            <a:ext cx="3423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0">
                <a:solidFill>
                  <a:srgbClr val="FF3300"/>
                </a:solidFill>
                <a:latin typeface=".VnTime" panose="020B7200000000000000" pitchFamily="34" charset="0"/>
              </a:rPr>
              <a:t>E</a:t>
            </a:r>
          </a:p>
        </p:txBody>
      </p:sp>
      <p:grpSp>
        <p:nvGrpSpPr>
          <p:cNvPr id="17" name="Group 24">
            <a:extLst>
              <a:ext uri="{FF2B5EF4-FFF2-40B4-BE49-F238E27FC236}">
                <a16:creationId xmlns:a16="http://schemas.microsoft.com/office/drawing/2014/main" id="{32C09C34-3BA3-470F-A868-8F821DF52835}"/>
              </a:ext>
            </a:extLst>
          </p:cNvPr>
          <p:cNvGrpSpPr>
            <a:grpSpLocks/>
          </p:cNvGrpSpPr>
          <p:nvPr/>
        </p:nvGrpSpPr>
        <p:grpSpPr bwMode="auto">
          <a:xfrm rot="16200000" flipH="1" flipV="1">
            <a:off x="5459632" y="4074567"/>
            <a:ext cx="697293" cy="338812"/>
            <a:chOff x="576" y="1008"/>
            <a:chExt cx="1584" cy="1104"/>
          </a:xfrm>
        </p:grpSpPr>
        <p:sp>
          <p:nvSpPr>
            <p:cNvPr id="18" name="AutoShape 25">
              <a:extLst>
                <a:ext uri="{FF2B5EF4-FFF2-40B4-BE49-F238E27FC236}">
                  <a16:creationId xmlns:a16="http://schemas.microsoft.com/office/drawing/2014/main" id="{A6556DE8-566E-4B32-B27F-972244DC8A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008"/>
              <a:ext cx="1584" cy="1104"/>
            </a:xfrm>
            <a:prstGeom prst="rtTriangle">
              <a:avLst/>
            </a:prstGeom>
            <a:solidFill>
              <a:srgbClr val="A4FAA4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800"/>
            </a:p>
          </p:txBody>
        </p:sp>
        <p:sp>
          <p:nvSpPr>
            <p:cNvPr id="19" name="AutoShape 26">
              <a:extLst>
                <a:ext uri="{FF2B5EF4-FFF2-40B4-BE49-F238E27FC236}">
                  <a16:creationId xmlns:a16="http://schemas.microsoft.com/office/drawing/2014/main" id="{A8C57D7F-D907-4A9D-BB54-66ACE690B9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392"/>
              <a:ext cx="768" cy="528"/>
            </a:xfrm>
            <a:prstGeom prst="rtTriangle">
              <a:avLst/>
            </a:prstGeom>
            <a:solidFill>
              <a:srgbClr val="A4FAA4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800"/>
            </a:p>
          </p:txBody>
        </p:sp>
      </p:grpSp>
      <p:sp>
        <p:nvSpPr>
          <p:cNvPr id="20" name="Rectangle 30">
            <a:extLst>
              <a:ext uri="{FF2B5EF4-FFF2-40B4-BE49-F238E27FC236}">
                <a16:creationId xmlns:a16="http://schemas.microsoft.com/office/drawing/2014/main" id="{767EB822-585D-4C19-BFEC-46BE34057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9905" y="3901543"/>
            <a:ext cx="136714" cy="18562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8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BC30947-81CB-425F-96D6-95D70A5BE2C2}"/>
              </a:ext>
            </a:extLst>
          </p:cNvPr>
          <p:cNvSpPr txBox="1"/>
          <p:nvPr/>
        </p:nvSpPr>
        <p:spPr>
          <a:xfrm>
            <a:off x="1145765" y="382846"/>
            <a:ext cx="103555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ê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BEDA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图片 10">
            <a:extLst>
              <a:ext uri="{FF2B5EF4-FFF2-40B4-BE49-F238E27FC236}">
                <a16:creationId xmlns:a16="http://schemas.microsoft.com/office/drawing/2014/main" id="{41C6C4AB-1288-4B29-877F-7EF97C4D5F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60" y="3963653"/>
            <a:ext cx="2024675" cy="287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7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280"/>
    </mc:Choice>
    <mc:Fallback xmlns="">
      <p:transition spd="slow" advTm="2428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4"/>
          <p:cNvSpPr>
            <a:spLocks noChangeShapeType="1"/>
          </p:cNvSpPr>
          <p:nvPr/>
        </p:nvSpPr>
        <p:spPr bwMode="auto">
          <a:xfrm>
            <a:off x="5105400" y="3657600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19" name="Line 5"/>
          <p:cNvSpPr>
            <a:spLocks noChangeShapeType="1"/>
          </p:cNvSpPr>
          <p:nvPr/>
        </p:nvSpPr>
        <p:spPr bwMode="auto">
          <a:xfrm flipV="1">
            <a:off x="5105400" y="2209800"/>
            <a:ext cx="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20" name="Line 6"/>
          <p:cNvSpPr>
            <a:spLocks noChangeShapeType="1"/>
          </p:cNvSpPr>
          <p:nvPr/>
        </p:nvSpPr>
        <p:spPr bwMode="auto">
          <a:xfrm flipV="1">
            <a:off x="6553200" y="1600200"/>
            <a:ext cx="0" cy="2057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21" name="Line 7"/>
          <p:cNvSpPr>
            <a:spLocks noChangeShapeType="1"/>
          </p:cNvSpPr>
          <p:nvPr/>
        </p:nvSpPr>
        <p:spPr bwMode="auto">
          <a:xfrm flipV="1">
            <a:off x="5105400" y="1600200"/>
            <a:ext cx="14478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22" name="Rectangle 8"/>
          <p:cNvSpPr>
            <a:spLocks noChangeArrowheads="1"/>
          </p:cNvSpPr>
          <p:nvPr/>
        </p:nvSpPr>
        <p:spPr bwMode="auto">
          <a:xfrm>
            <a:off x="5105400" y="3581400"/>
            <a:ext cx="76200" cy="76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9223" name="Rectangle 9"/>
          <p:cNvSpPr>
            <a:spLocks noChangeArrowheads="1"/>
          </p:cNvSpPr>
          <p:nvPr/>
        </p:nvSpPr>
        <p:spPr bwMode="auto">
          <a:xfrm>
            <a:off x="6477000" y="3581400"/>
            <a:ext cx="76200" cy="76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09800"/>
            <a:ext cx="1828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 descr="ButCh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3" y="1306514"/>
            <a:ext cx="1143000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2" name="Line 12"/>
          <p:cNvSpPr>
            <a:spLocks noChangeShapeType="1"/>
          </p:cNvSpPr>
          <p:nvPr/>
        </p:nvSpPr>
        <p:spPr bwMode="auto">
          <a:xfrm>
            <a:off x="5105400" y="2220913"/>
            <a:ext cx="1447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27" name="Text Box 13"/>
          <p:cNvSpPr txBox="1">
            <a:spLocks noChangeArrowheads="1"/>
          </p:cNvSpPr>
          <p:nvPr/>
        </p:nvSpPr>
        <p:spPr bwMode="auto">
          <a:xfrm>
            <a:off x="4845050" y="3505200"/>
            <a:ext cx="3706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9228" name="Text Box 14"/>
          <p:cNvSpPr txBox="1">
            <a:spLocks noChangeArrowheads="1"/>
          </p:cNvSpPr>
          <p:nvPr/>
        </p:nvSpPr>
        <p:spPr bwMode="auto">
          <a:xfrm>
            <a:off x="4845050" y="1919288"/>
            <a:ext cx="3561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9229" name="Text Box 15"/>
          <p:cNvSpPr txBox="1">
            <a:spLocks noChangeArrowheads="1"/>
          </p:cNvSpPr>
          <p:nvPr/>
        </p:nvSpPr>
        <p:spPr bwMode="auto">
          <a:xfrm>
            <a:off x="6508750" y="1385888"/>
            <a:ext cx="3706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9230" name="Text Box 16"/>
          <p:cNvSpPr txBox="1">
            <a:spLocks noChangeArrowheads="1"/>
          </p:cNvSpPr>
          <p:nvPr/>
        </p:nvSpPr>
        <p:spPr bwMode="auto">
          <a:xfrm>
            <a:off x="6499225" y="3462338"/>
            <a:ext cx="3706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6488113" y="1916113"/>
            <a:ext cx="3561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pic>
        <p:nvPicPr>
          <p:cNvPr id="5138" name="Picture 1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538" y="2224088"/>
            <a:ext cx="98266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3" name="TextBox 18"/>
          <p:cNvSpPr txBox="1">
            <a:spLocks noChangeArrowheads="1"/>
          </p:cNvSpPr>
          <p:nvPr/>
        </p:nvSpPr>
        <p:spPr bwMode="auto">
          <a:xfrm>
            <a:off x="2440259" y="304800"/>
            <a:ext cx="1295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 flipV="1">
            <a:off x="6400800" y="2224088"/>
            <a:ext cx="152400" cy="13811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Text Box 28"/>
          <p:cNvSpPr txBox="1">
            <a:spLocks noChangeArrowheads="1"/>
          </p:cNvSpPr>
          <p:nvPr/>
        </p:nvSpPr>
        <p:spPr bwMode="auto">
          <a:xfrm>
            <a:off x="1870869" y="5105401"/>
            <a:ext cx="838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ỉnh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BEDA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2498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33333E-6 L 0.16128 0.0046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56" y="231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2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1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nimBg="1"/>
      <p:bldP spid="5137" grpId="0"/>
      <p:bldP spid="23" grpId="0" animBg="1"/>
      <p:bldP spid="20" grpId="0"/>
      <p:bldP spid="2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124200" y="748536"/>
            <a:ext cx="11811000" cy="6986528"/>
          </a:xfrm>
          <a:prstGeom prst="rect">
            <a:avLst/>
          </a:prstGeom>
          <a:solidFill>
            <a:srgbClr val="A1FD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 eaLnBrk="1" hangingPunct="1"/>
            <a:endParaRPr lang="en-US">
              <a:latin typeface="Arial" charset="0"/>
            </a:endParaRPr>
          </a:p>
        </p:txBody>
      </p:sp>
      <p:pic>
        <p:nvPicPr>
          <p:cNvPr id="7172" name="Picture 4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11150"/>
            <a:ext cx="175260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2819400" y="747713"/>
            <a:ext cx="7010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519113" algn="l"/>
              </a:tabLs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tabLst>
                <a:tab pos="519113" algn="l"/>
              </a:tabLs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tabLst>
                <a:tab pos="519113" algn="l"/>
              </a:tabLs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tabLst>
                <a:tab pos="519113" algn="l"/>
              </a:tabLs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tabLst>
                <a:tab pos="519113" algn="l"/>
              </a:tabLs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9113" algn="l"/>
              </a:tabLs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9113" algn="l"/>
              </a:tabLs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9113" algn="l"/>
              </a:tabLs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9113" algn="l"/>
              </a:tabLs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u="sng">
                <a:solidFill>
                  <a:srgbClr val="FF3300"/>
                </a:solidFill>
                <a:latin typeface="Arial" charset="0"/>
              </a:rPr>
              <a:t> </a:t>
            </a:r>
            <a:endParaRPr lang="en-US" sz="2000" b="1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7175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4472"/>
            <a:ext cx="11963400" cy="683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5638800" y="3362622"/>
            <a:ext cx="3810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KHỞI ĐỘNG</a:t>
            </a:r>
          </a:p>
        </p:txBody>
      </p:sp>
      <p:sp>
        <p:nvSpPr>
          <p:cNvPr id="7177" name="TextBox 9"/>
          <p:cNvSpPr txBox="1">
            <a:spLocks noChangeArrowheads="1"/>
          </p:cNvSpPr>
          <p:nvPr/>
        </p:nvSpPr>
        <p:spPr bwMode="auto">
          <a:xfrm>
            <a:off x="4800600" y="3657600"/>
            <a:ext cx="5486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  <a:cs typeface="Arial" charset="0"/>
              </a:defRPr>
            </a:lvl9pPr>
          </a:lstStyle>
          <a:p>
            <a:pPr eaLnBrk="1" hangingPunct="1"/>
            <a:endParaRPr lang="en-US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46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0" presetID="28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5" presetID="28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3" grpId="0"/>
      <p:bldP spid="78853" grpId="1"/>
      <p:bldP spid="78853" grpId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bi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WordArt 5"/>
          <p:cNvSpPr>
            <a:spLocks noChangeArrowheads="1" noChangeShapeType="1" noTextEdit="1"/>
          </p:cNvSpPr>
          <p:nvPr/>
        </p:nvSpPr>
        <p:spPr bwMode="auto">
          <a:xfrm>
            <a:off x="5334000" y="1102664"/>
            <a:ext cx="3429000" cy="1752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vi-VN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"/>
                <a:cs typeface="Arial"/>
              </a:rPr>
              <a:t>VẬN Dụng </a:t>
            </a:r>
          </a:p>
          <a:p>
            <a:pPr algn="ctr"/>
            <a:r>
              <a:rPr lang="vi-VN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"/>
                <a:cs typeface="Arial"/>
              </a:rPr>
              <a:t>Trải Nghiệm</a:t>
            </a:r>
          </a:p>
        </p:txBody>
      </p:sp>
      <p:sp>
        <p:nvSpPr>
          <p:cNvPr id="4" name="Rectangle 3"/>
          <p:cNvSpPr/>
          <p:nvPr/>
        </p:nvSpPr>
        <p:spPr>
          <a:xfrm rot="10800000" flipV="1">
            <a:off x="5334000" y="3265430"/>
            <a:ext cx="38073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vi-VN" sz="2800" b="1" kern="1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? </a:t>
            </a:r>
            <a:r>
              <a:rPr lang="en-US" sz="2800" b="1" kern="1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Tìm </a:t>
            </a:r>
            <a:r>
              <a:rPr lang="en-US" sz="28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trong</a:t>
            </a:r>
            <a:r>
              <a:rPr lang="en-US" sz="28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cuộc</a:t>
            </a:r>
            <a:r>
              <a:rPr lang="en-US" sz="28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sống</a:t>
            </a:r>
            <a:r>
              <a:rPr lang="en-US" sz="28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các</a:t>
            </a:r>
            <a:r>
              <a:rPr lang="en-US" sz="28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đô</a:t>
            </a:r>
            <a:r>
              <a:rPr lang="en-US" sz="28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̀ </a:t>
            </a:r>
            <a:r>
              <a:rPr lang="en-US" sz="28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vật</a:t>
            </a:r>
            <a:r>
              <a:rPr lang="en-US" sz="28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có </a:t>
            </a:r>
            <a:r>
              <a:rPr lang="en-US" sz="28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hai</a:t>
            </a:r>
            <a:r>
              <a:rPr lang="en-US" sz="28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đường</a:t>
            </a:r>
            <a:r>
              <a:rPr lang="en-US" sz="28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thẳng</a:t>
            </a:r>
            <a:r>
              <a:rPr lang="en-US" sz="28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8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song </a:t>
            </a:r>
            <a:r>
              <a:rPr lang="en-US" sz="2800" b="1" kern="1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song</a:t>
            </a:r>
            <a:r>
              <a:rPr lang="vi-VN" sz="2800" b="1" kern="1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  <a:endParaRPr lang="en-US" sz="28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690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4D8AD8-A70A-4D46-8BFF-748294265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803AC6-4621-4363-AAFE-C58740454FF3}"/>
              </a:ext>
            </a:extLst>
          </p:cNvPr>
          <p:cNvSpPr txBox="1"/>
          <p:nvPr/>
        </p:nvSpPr>
        <p:spPr>
          <a:xfrm>
            <a:off x="1524000" y="1295400"/>
            <a:ext cx="98983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 DÒ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46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245"/>
    </mc:Choice>
    <mc:Fallback xmlns="">
      <p:transition spd="slow" advTm="23245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Google Shape;1152;p22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1" y="25400"/>
            <a:ext cx="921662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898" name="Google Shape;1154;p22"/>
          <p:cNvSpPr>
            <a:spLocks/>
          </p:cNvSpPr>
          <p:nvPr/>
        </p:nvSpPr>
        <p:spPr bwMode="auto">
          <a:xfrm>
            <a:off x="1724025" y="292100"/>
            <a:ext cx="9016604" cy="4319588"/>
          </a:xfrm>
          <a:custGeom>
            <a:avLst/>
            <a:gdLst/>
            <a:ahLst/>
            <a:cxnLst>
              <a:cxn ang="0">
                <a:pos x="4706" y="1507"/>
              </a:cxn>
              <a:cxn ang="0">
                <a:pos x="4622" y="1268"/>
              </a:cxn>
              <a:cxn ang="0">
                <a:pos x="4489" y="1059"/>
              </a:cxn>
              <a:cxn ang="0">
                <a:pos x="4312" y="886"/>
              </a:cxn>
              <a:cxn ang="0">
                <a:pos x="4099" y="757"/>
              </a:cxn>
              <a:cxn ang="0">
                <a:pos x="3857" y="679"/>
              </a:cxn>
              <a:cxn ang="0">
                <a:pos x="3608" y="660"/>
              </a:cxn>
              <a:cxn ang="0">
                <a:pos x="3407" y="686"/>
              </a:cxn>
              <a:cxn ang="0">
                <a:pos x="3220" y="746"/>
              </a:cxn>
              <a:cxn ang="0">
                <a:pos x="3050" y="838"/>
              </a:cxn>
              <a:cxn ang="0">
                <a:pos x="2970" y="623"/>
              </a:cxn>
              <a:cxn ang="0">
                <a:pos x="2850" y="430"/>
              </a:cxn>
              <a:cxn ang="0">
                <a:pos x="2694" y="268"/>
              </a:cxn>
              <a:cxn ang="0">
                <a:pos x="2509" y="139"/>
              </a:cxn>
              <a:cxn ang="0">
                <a:pos x="2298" y="49"/>
              </a:cxn>
              <a:cxn ang="0">
                <a:pos x="2067" y="4"/>
              </a:cxn>
              <a:cxn ang="0">
                <a:pos x="1884" y="4"/>
              </a:cxn>
              <a:cxn ang="0">
                <a:pos x="1691" y="34"/>
              </a:cxn>
              <a:cxn ang="0">
                <a:pos x="1438" y="135"/>
              </a:cxn>
              <a:cxn ang="0">
                <a:pos x="1220" y="290"/>
              </a:cxn>
              <a:cxn ang="0">
                <a:pos x="1045" y="491"/>
              </a:cxn>
              <a:cxn ang="0">
                <a:pos x="922" y="732"/>
              </a:cxn>
              <a:cxn ang="0">
                <a:pos x="864" y="973"/>
              </a:cxn>
              <a:cxn ang="0">
                <a:pos x="854" y="1115"/>
              </a:cxn>
              <a:cxn ang="0">
                <a:pos x="845" y="1249"/>
              </a:cxn>
              <a:cxn ang="0">
                <a:pos x="633" y="1275"/>
              </a:cxn>
              <a:cxn ang="0">
                <a:pos x="442" y="1351"/>
              </a:cxn>
              <a:cxn ang="0">
                <a:pos x="277" y="1468"/>
              </a:cxn>
              <a:cxn ang="0">
                <a:pos x="145" y="1621"/>
              </a:cxn>
              <a:cxn ang="0">
                <a:pos x="51" y="1802"/>
              </a:cxn>
              <a:cxn ang="0">
                <a:pos x="5" y="2006"/>
              </a:cxn>
              <a:cxn ang="0">
                <a:pos x="10" y="2217"/>
              </a:cxn>
              <a:cxn ang="0">
                <a:pos x="63" y="2411"/>
              </a:cxn>
              <a:cxn ang="0">
                <a:pos x="159" y="2584"/>
              </a:cxn>
              <a:cxn ang="0">
                <a:pos x="290" y="2728"/>
              </a:cxn>
              <a:cxn ang="0">
                <a:pos x="453" y="2840"/>
              </a:cxn>
              <a:cxn ang="0">
                <a:pos x="640" y="2909"/>
              </a:cxn>
              <a:cxn ang="0">
                <a:pos x="802" y="2936"/>
              </a:cxn>
              <a:cxn ang="0">
                <a:pos x="4740" y="2936"/>
              </a:cxn>
              <a:cxn ang="0">
                <a:pos x="4896" y="2907"/>
              </a:cxn>
              <a:cxn ang="0">
                <a:pos x="5038" y="2843"/>
              </a:cxn>
              <a:cxn ang="0">
                <a:pos x="5158" y="2748"/>
              </a:cxn>
              <a:cxn ang="0">
                <a:pos x="5252" y="2629"/>
              </a:cxn>
              <a:cxn ang="0">
                <a:pos x="5316" y="2488"/>
              </a:cxn>
              <a:cxn ang="0">
                <a:pos x="5344" y="2330"/>
              </a:cxn>
              <a:cxn ang="0">
                <a:pos x="5333" y="2172"/>
              </a:cxn>
              <a:cxn ang="0">
                <a:pos x="5284" y="2026"/>
              </a:cxn>
              <a:cxn ang="0">
                <a:pos x="5205" y="1899"/>
              </a:cxn>
              <a:cxn ang="0">
                <a:pos x="5098" y="1795"/>
              </a:cxn>
              <a:cxn ang="0">
                <a:pos x="4969" y="1717"/>
              </a:cxn>
              <a:cxn ang="0">
                <a:pos x="4823" y="1672"/>
              </a:cxn>
            </a:cxnLst>
            <a:rect l="0" t="0" r="r" b="b"/>
            <a:pathLst>
              <a:path w="5345" h="2936" extrusionOk="0">
                <a:moveTo>
                  <a:pt x="4729" y="1661"/>
                </a:moveTo>
                <a:lnTo>
                  <a:pt x="4729" y="1661"/>
                </a:lnTo>
                <a:lnTo>
                  <a:pt x="4723" y="1609"/>
                </a:lnTo>
                <a:lnTo>
                  <a:pt x="4716" y="1558"/>
                </a:lnTo>
                <a:lnTo>
                  <a:pt x="4706" y="1507"/>
                </a:lnTo>
                <a:lnTo>
                  <a:pt x="4693" y="1458"/>
                </a:lnTo>
                <a:lnTo>
                  <a:pt x="4679" y="1409"/>
                </a:lnTo>
                <a:lnTo>
                  <a:pt x="4663" y="1361"/>
                </a:lnTo>
                <a:lnTo>
                  <a:pt x="4644" y="1314"/>
                </a:lnTo>
                <a:lnTo>
                  <a:pt x="4622" y="1268"/>
                </a:lnTo>
                <a:lnTo>
                  <a:pt x="4600" y="1223"/>
                </a:lnTo>
                <a:lnTo>
                  <a:pt x="4575" y="1181"/>
                </a:lnTo>
                <a:lnTo>
                  <a:pt x="4548" y="1138"/>
                </a:lnTo>
                <a:lnTo>
                  <a:pt x="4519" y="1098"/>
                </a:lnTo>
                <a:lnTo>
                  <a:pt x="4489" y="1059"/>
                </a:lnTo>
                <a:lnTo>
                  <a:pt x="4457" y="1021"/>
                </a:lnTo>
                <a:lnTo>
                  <a:pt x="4422" y="984"/>
                </a:lnTo>
                <a:lnTo>
                  <a:pt x="4387" y="950"/>
                </a:lnTo>
                <a:lnTo>
                  <a:pt x="4350" y="917"/>
                </a:lnTo>
                <a:lnTo>
                  <a:pt x="4312" y="886"/>
                </a:lnTo>
                <a:lnTo>
                  <a:pt x="4272" y="856"/>
                </a:lnTo>
                <a:lnTo>
                  <a:pt x="4230" y="828"/>
                </a:lnTo>
                <a:lnTo>
                  <a:pt x="4188" y="802"/>
                </a:lnTo>
                <a:lnTo>
                  <a:pt x="4144" y="778"/>
                </a:lnTo>
                <a:lnTo>
                  <a:pt x="4099" y="757"/>
                </a:lnTo>
                <a:lnTo>
                  <a:pt x="4053" y="737"/>
                </a:lnTo>
                <a:lnTo>
                  <a:pt x="4005" y="719"/>
                </a:lnTo>
                <a:lnTo>
                  <a:pt x="3957" y="703"/>
                </a:lnTo>
                <a:lnTo>
                  <a:pt x="3907" y="689"/>
                </a:lnTo>
                <a:lnTo>
                  <a:pt x="3857" y="679"/>
                </a:lnTo>
                <a:lnTo>
                  <a:pt x="3806" y="670"/>
                </a:lnTo>
                <a:lnTo>
                  <a:pt x="3754" y="663"/>
                </a:lnTo>
                <a:lnTo>
                  <a:pt x="3701" y="660"/>
                </a:lnTo>
                <a:lnTo>
                  <a:pt x="3648" y="658"/>
                </a:lnTo>
                <a:lnTo>
                  <a:pt x="3608" y="660"/>
                </a:lnTo>
                <a:lnTo>
                  <a:pt x="3566" y="661"/>
                </a:lnTo>
                <a:lnTo>
                  <a:pt x="3526" y="665"/>
                </a:lnTo>
                <a:lnTo>
                  <a:pt x="3486" y="670"/>
                </a:lnTo>
                <a:lnTo>
                  <a:pt x="3446" y="677"/>
                </a:lnTo>
                <a:lnTo>
                  <a:pt x="3407" y="686"/>
                </a:lnTo>
                <a:lnTo>
                  <a:pt x="3368" y="695"/>
                </a:lnTo>
                <a:lnTo>
                  <a:pt x="3330" y="706"/>
                </a:lnTo>
                <a:lnTo>
                  <a:pt x="3294" y="718"/>
                </a:lnTo>
                <a:lnTo>
                  <a:pt x="3257" y="732"/>
                </a:lnTo>
                <a:lnTo>
                  <a:pt x="3220" y="746"/>
                </a:lnTo>
                <a:lnTo>
                  <a:pt x="3185" y="763"/>
                </a:lnTo>
                <a:lnTo>
                  <a:pt x="3150" y="779"/>
                </a:lnTo>
                <a:lnTo>
                  <a:pt x="3116" y="798"/>
                </a:lnTo>
                <a:lnTo>
                  <a:pt x="3083" y="817"/>
                </a:lnTo>
                <a:lnTo>
                  <a:pt x="3050" y="838"/>
                </a:lnTo>
                <a:lnTo>
                  <a:pt x="3038" y="793"/>
                </a:lnTo>
                <a:lnTo>
                  <a:pt x="3024" y="750"/>
                </a:lnTo>
                <a:lnTo>
                  <a:pt x="3007" y="707"/>
                </a:lnTo>
                <a:lnTo>
                  <a:pt x="2989" y="664"/>
                </a:lnTo>
                <a:lnTo>
                  <a:pt x="2970" y="623"/>
                </a:lnTo>
                <a:lnTo>
                  <a:pt x="2949" y="583"/>
                </a:lnTo>
                <a:lnTo>
                  <a:pt x="2927" y="542"/>
                </a:lnTo>
                <a:lnTo>
                  <a:pt x="2903" y="504"/>
                </a:lnTo>
                <a:lnTo>
                  <a:pt x="2877" y="467"/>
                </a:lnTo>
                <a:lnTo>
                  <a:pt x="2850" y="430"/>
                </a:lnTo>
                <a:lnTo>
                  <a:pt x="2821" y="396"/>
                </a:lnTo>
                <a:lnTo>
                  <a:pt x="2792" y="361"/>
                </a:lnTo>
                <a:lnTo>
                  <a:pt x="2761" y="329"/>
                </a:lnTo>
                <a:lnTo>
                  <a:pt x="2728" y="297"/>
                </a:lnTo>
                <a:lnTo>
                  <a:pt x="2694" y="268"/>
                </a:lnTo>
                <a:lnTo>
                  <a:pt x="2659" y="238"/>
                </a:lnTo>
                <a:lnTo>
                  <a:pt x="2623" y="211"/>
                </a:lnTo>
                <a:lnTo>
                  <a:pt x="2586" y="185"/>
                </a:lnTo>
                <a:lnTo>
                  <a:pt x="2548" y="161"/>
                </a:lnTo>
                <a:lnTo>
                  <a:pt x="2509" y="139"/>
                </a:lnTo>
                <a:lnTo>
                  <a:pt x="2468" y="117"/>
                </a:lnTo>
                <a:lnTo>
                  <a:pt x="2427" y="97"/>
                </a:lnTo>
                <a:lnTo>
                  <a:pt x="2384" y="79"/>
                </a:lnTo>
                <a:lnTo>
                  <a:pt x="2342" y="63"/>
                </a:lnTo>
                <a:lnTo>
                  <a:pt x="2298" y="49"/>
                </a:lnTo>
                <a:lnTo>
                  <a:pt x="2253" y="36"/>
                </a:lnTo>
                <a:lnTo>
                  <a:pt x="2208" y="25"/>
                </a:lnTo>
                <a:lnTo>
                  <a:pt x="2162" y="17"/>
                </a:lnTo>
                <a:lnTo>
                  <a:pt x="2114" y="9"/>
                </a:lnTo>
                <a:lnTo>
                  <a:pt x="2067" y="4"/>
                </a:lnTo>
                <a:lnTo>
                  <a:pt x="2019" y="1"/>
                </a:lnTo>
                <a:lnTo>
                  <a:pt x="1971" y="0"/>
                </a:lnTo>
                <a:lnTo>
                  <a:pt x="1941" y="0"/>
                </a:lnTo>
                <a:lnTo>
                  <a:pt x="1913" y="1"/>
                </a:lnTo>
                <a:lnTo>
                  <a:pt x="1884" y="4"/>
                </a:lnTo>
                <a:lnTo>
                  <a:pt x="1856" y="6"/>
                </a:lnTo>
                <a:lnTo>
                  <a:pt x="1829" y="8"/>
                </a:lnTo>
                <a:lnTo>
                  <a:pt x="1800" y="13"/>
                </a:lnTo>
                <a:lnTo>
                  <a:pt x="1746" y="23"/>
                </a:lnTo>
                <a:lnTo>
                  <a:pt x="1691" y="34"/>
                </a:lnTo>
                <a:lnTo>
                  <a:pt x="1638" y="50"/>
                </a:lnTo>
                <a:lnTo>
                  <a:pt x="1587" y="68"/>
                </a:lnTo>
                <a:lnTo>
                  <a:pt x="1536" y="88"/>
                </a:lnTo>
                <a:lnTo>
                  <a:pt x="1487" y="110"/>
                </a:lnTo>
                <a:lnTo>
                  <a:pt x="1438" y="135"/>
                </a:lnTo>
                <a:lnTo>
                  <a:pt x="1392" y="161"/>
                </a:lnTo>
                <a:lnTo>
                  <a:pt x="1347" y="191"/>
                </a:lnTo>
                <a:lnTo>
                  <a:pt x="1303" y="221"/>
                </a:lnTo>
                <a:lnTo>
                  <a:pt x="1260" y="255"/>
                </a:lnTo>
                <a:lnTo>
                  <a:pt x="1220" y="290"/>
                </a:lnTo>
                <a:lnTo>
                  <a:pt x="1181" y="327"/>
                </a:lnTo>
                <a:lnTo>
                  <a:pt x="1144" y="366"/>
                </a:lnTo>
                <a:lnTo>
                  <a:pt x="1109" y="406"/>
                </a:lnTo>
                <a:lnTo>
                  <a:pt x="1076" y="448"/>
                </a:lnTo>
                <a:lnTo>
                  <a:pt x="1045" y="491"/>
                </a:lnTo>
                <a:lnTo>
                  <a:pt x="1016" y="538"/>
                </a:lnTo>
                <a:lnTo>
                  <a:pt x="989" y="584"/>
                </a:lnTo>
                <a:lnTo>
                  <a:pt x="964" y="632"/>
                </a:lnTo>
                <a:lnTo>
                  <a:pt x="942" y="681"/>
                </a:lnTo>
                <a:lnTo>
                  <a:pt x="922" y="732"/>
                </a:lnTo>
                <a:lnTo>
                  <a:pt x="905" y="784"/>
                </a:lnTo>
                <a:lnTo>
                  <a:pt x="890" y="837"/>
                </a:lnTo>
                <a:lnTo>
                  <a:pt x="877" y="890"/>
                </a:lnTo>
                <a:lnTo>
                  <a:pt x="867" y="946"/>
                </a:lnTo>
                <a:lnTo>
                  <a:pt x="864" y="973"/>
                </a:lnTo>
                <a:lnTo>
                  <a:pt x="860" y="1002"/>
                </a:lnTo>
                <a:lnTo>
                  <a:pt x="858" y="1030"/>
                </a:lnTo>
                <a:lnTo>
                  <a:pt x="855" y="1059"/>
                </a:lnTo>
                <a:lnTo>
                  <a:pt x="855" y="1087"/>
                </a:lnTo>
                <a:lnTo>
                  <a:pt x="854" y="1115"/>
                </a:lnTo>
                <a:lnTo>
                  <a:pt x="855" y="1150"/>
                </a:lnTo>
                <a:lnTo>
                  <a:pt x="857" y="1183"/>
                </a:lnTo>
                <a:lnTo>
                  <a:pt x="860" y="1216"/>
                </a:lnTo>
                <a:lnTo>
                  <a:pt x="864" y="1250"/>
                </a:lnTo>
                <a:lnTo>
                  <a:pt x="845" y="1249"/>
                </a:lnTo>
                <a:lnTo>
                  <a:pt x="801" y="1250"/>
                </a:lnTo>
                <a:lnTo>
                  <a:pt x="758" y="1253"/>
                </a:lnTo>
                <a:lnTo>
                  <a:pt x="716" y="1259"/>
                </a:lnTo>
                <a:lnTo>
                  <a:pt x="674" y="1266"/>
                </a:lnTo>
                <a:lnTo>
                  <a:pt x="633" y="1275"/>
                </a:lnTo>
                <a:lnTo>
                  <a:pt x="594" y="1287"/>
                </a:lnTo>
                <a:lnTo>
                  <a:pt x="555" y="1300"/>
                </a:lnTo>
                <a:lnTo>
                  <a:pt x="515" y="1316"/>
                </a:lnTo>
                <a:lnTo>
                  <a:pt x="479" y="1332"/>
                </a:lnTo>
                <a:lnTo>
                  <a:pt x="442" y="1351"/>
                </a:lnTo>
                <a:lnTo>
                  <a:pt x="407" y="1371"/>
                </a:lnTo>
                <a:lnTo>
                  <a:pt x="372" y="1393"/>
                </a:lnTo>
                <a:lnTo>
                  <a:pt x="339" y="1416"/>
                </a:lnTo>
                <a:lnTo>
                  <a:pt x="307" y="1441"/>
                </a:lnTo>
                <a:lnTo>
                  <a:pt x="277" y="1468"/>
                </a:lnTo>
                <a:lnTo>
                  <a:pt x="248" y="1496"/>
                </a:lnTo>
                <a:lnTo>
                  <a:pt x="219" y="1525"/>
                </a:lnTo>
                <a:lnTo>
                  <a:pt x="193" y="1556"/>
                </a:lnTo>
                <a:lnTo>
                  <a:pt x="169" y="1588"/>
                </a:lnTo>
                <a:lnTo>
                  <a:pt x="145" y="1621"/>
                </a:lnTo>
                <a:lnTo>
                  <a:pt x="122" y="1655"/>
                </a:lnTo>
                <a:lnTo>
                  <a:pt x="102" y="1690"/>
                </a:lnTo>
                <a:lnTo>
                  <a:pt x="83" y="1726"/>
                </a:lnTo>
                <a:lnTo>
                  <a:pt x="67" y="1764"/>
                </a:lnTo>
                <a:lnTo>
                  <a:pt x="51" y="1802"/>
                </a:lnTo>
                <a:lnTo>
                  <a:pt x="38" y="1841"/>
                </a:lnTo>
                <a:lnTo>
                  <a:pt x="28" y="1882"/>
                </a:lnTo>
                <a:lnTo>
                  <a:pt x="18" y="1923"/>
                </a:lnTo>
                <a:lnTo>
                  <a:pt x="10" y="1965"/>
                </a:lnTo>
                <a:lnTo>
                  <a:pt x="5" y="2006"/>
                </a:lnTo>
                <a:lnTo>
                  <a:pt x="2" y="2049"/>
                </a:lnTo>
                <a:lnTo>
                  <a:pt x="0" y="2092"/>
                </a:lnTo>
                <a:lnTo>
                  <a:pt x="2" y="2135"/>
                </a:lnTo>
                <a:lnTo>
                  <a:pt x="5" y="2176"/>
                </a:lnTo>
                <a:lnTo>
                  <a:pt x="10" y="2217"/>
                </a:lnTo>
                <a:lnTo>
                  <a:pt x="17" y="2257"/>
                </a:lnTo>
                <a:lnTo>
                  <a:pt x="25" y="2297"/>
                </a:lnTo>
                <a:lnTo>
                  <a:pt x="36" y="2336"/>
                </a:lnTo>
                <a:lnTo>
                  <a:pt x="49" y="2374"/>
                </a:lnTo>
                <a:lnTo>
                  <a:pt x="63" y="2411"/>
                </a:lnTo>
                <a:lnTo>
                  <a:pt x="79" y="2448"/>
                </a:lnTo>
                <a:lnTo>
                  <a:pt x="96" y="2483"/>
                </a:lnTo>
                <a:lnTo>
                  <a:pt x="115" y="2517"/>
                </a:lnTo>
                <a:lnTo>
                  <a:pt x="137" y="2552"/>
                </a:lnTo>
                <a:lnTo>
                  <a:pt x="159" y="2584"/>
                </a:lnTo>
                <a:lnTo>
                  <a:pt x="183" y="2615"/>
                </a:lnTo>
                <a:lnTo>
                  <a:pt x="208" y="2645"/>
                </a:lnTo>
                <a:lnTo>
                  <a:pt x="234" y="2674"/>
                </a:lnTo>
                <a:lnTo>
                  <a:pt x="262" y="2702"/>
                </a:lnTo>
                <a:lnTo>
                  <a:pt x="290" y="2728"/>
                </a:lnTo>
                <a:lnTo>
                  <a:pt x="321" y="2753"/>
                </a:lnTo>
                <a:lnTo>
                  <a:pt x="352" y="2777"/>
                </a:lnTo>
                <a:lnTo>
                  <a:pt x="385" y="2799"/>
                </a:lnTo>
                <a:lnTo>
                  <a:pt x="418" y="2819"/>
                </a:lnTo>
                <a:lnTo>
                  <a:pt x="453" y="2840"/>
                </a:lnTo>
                <a:lnTo>
                  <a:pt x="488" y="2856"/>
                </a:lnTo>
                <a:lnTo>
                  <a:pt x="525" y="2873"/>
                </a:lnTo>
                <a:lnTo>
                  <a:pt x="563" y="2887"/>
                </a:lnTo>
                <a:lnTo>
                  <a:pt x="601" y="2899"/>
                </a:lnTo>
                <a:lnTo>
                  <a:pt x="640" y="2909"/>
                </a:lnTo>
                <a:lnTo>
                  <a:pt x="679" y="2919"/>
                </a:lnTo>
                <a:lnTo>
                  <a:pt x="719" y="2926"/>
                </a:lnTo>
                <a:lnTo>
                  <a:pt x="761" y="2931"/>
                </a:lnTo>
                <a:lnTo>
                  <a:pt x="802" y="2934"/>
                </a:lnTo>
                <a:lnTo>
                  <a:pt x="802" y="2936"/>
                </a:lnTo>
                <a:lnTo>
                  <a:pt x="4682" y="2936"/>
                </a:lnTo>
                <a:lnTo>
                  <a:pt x="4682" y="2933"/>
                </a:lnTo>
                <a:lnTo>
                  <a:pt x="4693" y="2934"/>
                </a:lnTo>
                <a:lnTo>
                  <a:pt x="4706" y="2936"/>
                </a:lnTo>
                <a:lnTo>
                  <a:pt x="4740" y="2936"/>
                </a:lnTo>
                <a:lnTo>
                  <a:pt x="4772" y="2933"/>
                </a:lnTo>
                <a:lnTo>
                  <a:pt x="4804" y="2928"/>
                </a:lnTo>
                <a:lnTo>
                  <a:pt x="4836" y="2922"/>
                </a:lnTo>
                <a:lnTo>
                  <a:pt x="4866" y="2915"/>
                </a:lnTo>
                <a:lnTo>
                  <a:pt x="4896" y="2907"/>
                </a:lnTo>
                <a:lnTo>
                  <a:pt x="4926" y="2898"/>
                </a:lnTo>
                <a:lnTo>
                  <a:pt x="4955" y="2886"/>
                </a:lnTo>
                <a:lnTo>
                  <a:pt x="4984" y="2873"/>
                </a:lnTo>
                <a:lnTo>
                  <a:pt x="5011" y="2859"/>
                </a:lnTo>
                <a:lnTo>
                  <a:pt x="5038" y="2843"/>
                </a:lnTo>
                <a:lnTo>
                  <a:pt x="5063" y="2827"/>
                </a:lnTo>
                <a:lnTo>
                  <a:pt x="5089" y="2809"/>
                </a:lnTo>
                <a:lnTo>
                  <a:pt x="5113" y="2790"/>
                </a:lnTo>
                <a:lnTo>
                  <a:pt x="5135" y="2770"/>
                </a:lnTo>
                <a:lnTo>
                  <a:pt x="5158" y="2748"/>
                </a:lnTo>
                <a:lnTo>
                  <a:pt x="5179" y="2727"/>
                </a:lnTo>
                <a:lnTo>
                  <a:pt x="5199" y="2703"/>
                </a:lnTo>
                <a:lnTo>
                  <a:pt x="5218" y="2680"/>
                </a:lnTo>
                <a:lnTo>
                  <a:pt x="5236" y="2655"/>
                </a:lnTo>
                <a:lnTo>
                  <a:pt x="5252" y="2629"/>
                </a:lnTo>
                <a:lnTo>
                  <a:pt x="5268" y="2602"/>
                </a:lnTo>
                <a:lnTo>
                  <a:pt x="5282" y="2574"/>
                </a:lnTo>
                <a:lnTo>
                  <a:pt x="5295" y="2546"/>
                </a:lnTo>
                <a:lnTo>
                  <a:pt x="5306" y="2517"/>
                </a:lnTo>
                <a:lnTo>
                  <a:pt x="5316" y="2488"/>
                </a:lnTo>
                <a:lnTo>
                  <a:pt x="5325" y="2457"/>
                </a:lnTo>
                <a:lnTo>
                  <a:pt x="5332" y="2426"/>
                </a:lnTo>
                <a:lnTo>
                  <a:pt x="5338" y="2394"/>
                </a:lnTo>
                <a:lnTo>
                  <a:pt x="5341" y="2362"/>
                </a:lnTo>
                <a:lnTo>
                  <a:pt x="5344" y="2330"/>
                </a:lnTo>
                <a:lnTo>
                  <a:pt x="5345" y="2297"/>
                </a:lnTo>
                <a:lnTo>
                  <a:pt x="5344" y="2265"/>
                </a:lnTo>
                <a:lnTo>
                  <a:pt x="5341" y="2233"/>
                </a:lnTo>
                <a:lnTo>
                  <a:pt x="5338" y="2203"/>
                </a:lnTo>
                <a:lnTo>
                  <a:pt x="5333" y="2172"/>
                </a:lnTo>
                <a:lnTo>
                  <a:pt x="5326" y="2141"/>
                </a:lnTo>
                <a:lnTo>
                  <a:pt x="5318" y="2111"/>
                </a:lnTo>
                <a:lnTo>
                  <a:pt x="5308" y="2083"/>
                </a:lnTo>
                <a:lnTo>
                  <a:pt x="5296" y="2054"/>
                </a:lnTo>
                <a:lnTo>
                  <a:pt x="5284" y="2026"/>
                </a:lnTo>
                <a:lnTo>
                  <a:pt x="5271" y="2000"/>
                </a:lnTo>
                <a:lnTo>
                  <a:pt x="5256" y="1974"/>
                </a:lnTo>
                <a:lnTo>
                  <a:pt x="5241" y="1948"/>
                </a:lnTo>
                <a:lnTo>
                  <a:pt x="5223" y="1923"/>
                </a:lnTo>
                <a:lnTo>
                  <a:pt x="5205" y="1899"/>
                </a:lnTo>
                <a:lnTo>
                  <a:pt x="5185" y="1877"/>
                </a:lnTo>
                <a:lnTo>
                  <a:pt x="5165" y="1854"/>
                </a:lnTo>
                <a:lnTo>
                  <a:pt x="5143" y="1834"/>
                </a:lnTo>
                <a:lnTo>
                  <a:pt x="5121" y="1814"/>
                </a:lnTo>
                <a:lnTo>
                  <a:pt x="5098" y="1795"/>
                </a:lnTo>
                <a:lnTo>
                  <a:pt x="5074" y="1777"/>
                </a:lnTo>
                <a:lnTo>
                  <a:pt x="5049" y="1761"/>
                </a:lnTo>
                <a:lnTo>
                  <a:pt x="5023" y="1745"/>
                </a:lnTo>
                <a:lnTo>
                  <a:pt x="4997" y="1731"/>
                </a:lnTo>
                <a:lnTo>
                  <a:pt x="4969" y="1717"/>
                </a:lnTo>
                <a:lnTo>
                  <a:pt x="4941" y="1706"/>
                </a:lnTo>
                <a:lnTo>
                  <a:pt x="4913" y="1696"/>
                </a:lnTo>
                <a:lnTo>
                  <a:pt x="4883" y="1686"/>
                </a:lnTo>
                <a:lnTo>
                  <a:pt x="4853" y="1678"/>
                </a:lnTo>
                <a:lnTo>
                  <a:pt x="4823" y="1672"/>
                </a:lnTo>
                <a:lnTo>
                  <a:pt x="4792" y="1667"/>
                </a:lnTo>
                <a:lnTo>
                  <a:pt x="4761" y="1664"/>
                </a:lnTo>
                <a:lnTo>
                  <a:pt x="4729" y="1661"/>
                </a:lnTo>
                <a:close/>
              </a:path>
            </a:pathLst>
          </a:custGeom>
          <a:solidFill>
            <a:srgbClr val="E3F6FA"/>
          </a:solidFill>
          <a:ln w="9525">
            <a:noFill/>
            <a:round/>
            <a:headEnd/>
            <a:tailEnd/>
          </a:ln>
        </p:spPr>
        <p:txBody>
          <a:bodyPr lIns="91425" tIns="45700" rIns="91425" bIns="45700" anchor="ctr"/>
          <a:lstStyle/>
          <a:p>
            <a:endParaRPr lang="en-US"/>
          </a:p>
        </p:txBody>
      </p:sp>
      <p:pic>
        <p:nvPicPr>
          <p:cNvPr id="80899" name="Google Shape;1155;p22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3298" y="5207000"/>
            <a:ext cx="2995613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0" name="Google Shape;1156;p22" descr="图片包含 书写用具, 定居者, 铅笔&#10;&#10;已生成极高可信度的说明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70597" y="1316040"/>
            <a:ext cx="1366838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1" name="Google Shape;1157;p22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19939" y="827090"/>
            <a:ext cx="248483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2" name="Google Shape;1158;p22"/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74970" y="4479925"/>
            <a:ext cx="941785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3" name="WordArt 9"/>
          <p:cNvSpPr>
            <a:spLocks noChangeArrowheads="1" noChangeShapeType="1" noTextEdit="1"/>
          </p:cNvSpPr>
          <p:nvPr/>
        </p:nvSpPr>
        <p:spPr bwMode="auto">
          <a:xfrm>
            <a:off x="3343275" y="2085975"/>
            <a:ext cx="5931694" cy="203835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-500"/>
              </a:avLst>
            </a:prstTxWarp>
          </a:bodyPr>
          <a:lstStyle/>
          <a:p>
            <a:pPr algn="ctr"/>
            <a:r>
              <a:rPr lang="en-GB" sz="3600" b="1" kern="10" spc="15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ahoma"/>
                <a:ea typeface="Tahoma"/>
                <a:cs typeface="Tahoma"/>
              </a:rPr>
              <a:t>Chúc</a:t>
            </a:r>
            <a:r>
              <a:rPr lang="en-GB" sz="3600" b="1" kern="10" spc="15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ahoma"/>
                <a:ea typeface="Tahoma"/>
                <a:cs typeface="Tahoma"/>
              </a:rPr>
              <a:t> </a:t>
            </a:r>
            <a:r>
              <a:rPr lang="en-GB" sz="3600" b="1" kern="10" spc="15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ahoma"/>
                <a:ea typeface="Tahoma"/>
                <a:cs typeface="Tahoma"/>
              </a:rPr>
              <a:t>các</a:t>
            </a:r>
            <a:r>
              <a:rPr lang="en-GB" sz="3600" b="1" kern="10" spc="15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ahoma"/>
                <a:ea typeface="Tahoma"/>
                <a:cs typeface="Tahoma"/>
              </a:rPr>
              <a:t> </a:t>
            </a:r>
            <a:r>
              <a:rPr lang="en-GB" sz="3600" b="1" kern="10" spc="15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ahoma"/>
                <a:ea typeface="Tahoma"/>
                <a:cs typeface="Tahoma"/>
              </a:rPr>
              <a:t>em</a:t>
            </a:r>
            <a:r>
              <a:rPr lang="en-GB" sz="3600" b="1" kern="10" spc="15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ahoma"/>
                <a:ea typeface="Tahoma"/>
                <a:cs typeface="Tahoma"/>
              </a:rPr>
              <a:t> </a:t>
            </a:r>
            <a:r>
              <a:rPr lang="en-GB" sz="3600" b="1" kern="10" spc="15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ahoma"/>
                <a:ea typeface="Tahoma"/>
                <a:cs typeface="Tahoma"/>
              </a:rPr>
              <a:t>chăm</a:t>
            </a:r>
            <a:r>
              <a:rPr lang="en-GB" sz="3600" b="1" kern="10" spc="15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ahoma"/>
                <a:ea typeface="Tahoma"/>
                <a:cs typeface="Tahoma"/>
              </a:rPr>
              <a:t> </a:t>
            </a:r>
            <a:r>
              <a:rPr lang="en-GB" sz="3600" b="1" kern="10" spc="15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ahoma"/>
                <a:ea typeface="Tahoma"/>
                <a:cs typeface="Tahoma"/>
              </a:rPr>
              <a:t>ngoan</a:t>
            </a:r>
            <a:r>
              <a:rPr lang="en-GB" sz="3600" b="1" kern="10" spc="15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ahoma"/>
                <a:ea typeface="Tahoma"/>
                <a:cs typeface="Tahoma"/>
              </a:rPr>
              <a:t> </a:t>
            </a:r>
            <a:r>
              <a:rPr lang="en-GB" sz="3600" b="1" kern="10" spc="15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ahoma"/>
                <a:ea typeface="Tahoma"/>
                <a:cs typeface="Tahoma"/>
              </a:rPr>
              <a:t>học</a:t>
            </a:r>
            <a:r>
              <a:rPr lang="en-GB" sz="3600" b="1" kern="10" spc="15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ahoma"/>
                <a:ea typeface="Tahoma"/>
                <a:cs typeface="Tahoma"/>
              </a:rPr>
              <a:t> </a:t>
            </a:r>
            <a:r>
              <a:rPr lang="en-GB" sz="3600" b="1" kern="10" spc="15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ahoma"/>
                <a:ea typeface="Tahoma"/>
                <a:cs typeface="Tahoma"/>
              </a:rPr>
              <a:t>giỏi</a:t>
            </a:r>
            <a:r>
              <a:rPr lang="en-GB" sz="3600" b="1" kern="10" spc="15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ahoma"/>
                <a:ea typeface="Tahoma"/>
                <a:cs typeface="Tahoma"/>
              </a:rPr>
              <a:t>!</a:t>
            </a:r>
            <a:endParaRPr lang="en-US" sz="3600" b="1" kern="10" spc="15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ahoma"/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21067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4D8AD8-A70A-4D46-8BFF-7482942655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43" y="0"/>
            <a:ext cx="120396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3E9D7A-85CA-403F-868F-0B7EA9873B5E}"/>
              </a:ext>
            </a:extLst>
          </p:cNvPr>
          <p:cNvSpPr txBox="1"/>
          <p:nvPr/>
        </p:nvSpPr>
        <p:spPr>
          <a:xfrm>
            <a:off x="1637188" y="660013"/>
            <a:ext cx="81515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  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C8CFA9-14E1-4889-AEBC-CA56DE7A3F4A}"/>
              </a:ext>
            </a:extLst>
          </p:cNvPr>
          <p:cNvSpPr txBox="1"/>
          <p:nvPr/>
        </p:nvSpPr>
        <p:spPr>
          <a:xfrm>
            <a:off x="1637188" y="1295400"/>
            <a:ext cx="9259412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Line 3">
            <a:extLst>
              <a:ext uri="{FF2B5EF4-FFF2-40B4-BE49-F238E27FC236}">
                <a16:creationId xmlns:a16="http://schemas.microsoft.com/office/drawing/2014/main" id="{DDD7142B-32C2-4938-81B3-97D1489CBB44}"/>
              </a:ext>
            </a:extLst>
          </p:cNvPr>
          <p:cNvSpPr>
            <a:spLocks noChangeShapeType="1"/>
          </p:cNvSpPr>
          <p:nvPr/>
        </p:nvSpPr>
        <p:spPr bwMode="auto">
          <a:xfrm>
            <a:off x="3740643" y="5546154"/>
            <a:ext cx="480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3">
            <a:extLst>
              <a:ext uri="{FF2B5EF4-FFF2-40B4-BE49-F238E27FC236}">
                <a16:creationId xmlns:a16="http://schemas.microsoft.com/office/drawing/2014/main" id="{E3186E02-4F79-407A-8BD0-281343B8C2D7}"/>
              </a:ext>
            </a:extLst>
          </p:cNvPr>
          <p:cNvSpPr>
            <a:spLocks noChangeShapeType="1"/>
          </p:cNvSpPr>
          <p:nvPr/>
        </p:nvSpPr>
        <p:spPr bwMode="auto">
          <a:xfrm>
            <a:off x="3747300" y="3717353"/>
            <a:ext cx="480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4C62FD80-07B2-41C8-9D35-B9F04B3EF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6564" y="3064107"/>
            <a:ext cx="4000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 dirty="0">
                <a:solidFill>
                  <a:srgbClr val="0000FF"/>
                </a:solidFill>
                <a:latin typeface=".VnTime" panose="020B7200000000000000" pitchFamily="34" charset="0"/>
              </a:rPr>
              <a:t>A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8732797D-4CA3-41EA-A432-907769B7E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0198" y="3074462"/>
            <a:ext cx="4000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 dirty="0">
                <a:solidFill>
                  <a:srgbClr val="0000FF"/>
                </a:solidFill>
                <a:latin typeface=".VnTime" panose="020B7200000000000000" pitchFamily="34" charset="0"/>
              </a:rPr>
              <a:t>B</a:t>
            </a: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0207B6EB-0FCF-42D5-B92E-960B006DA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1013" y="5551335"/>
            <a:ext cx="422290" cy="592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 dirty="0">
                <a:solidFill>
                  <a:srgbClr val="0000FF"/>
                </a:solidFill>
                <a:latin typeface=".VnTime" panose="020B7200000000000000" pitchFamily="34" charset="0"/>
              </a:rPr>
              <a:t>C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7EAD8F10-E4B8-4A8E-83D3-C997046B9B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1255" y="5552814"/>
            <a:ext cx="422290" cy="592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 dirty="0">
                <a:solidFill>
                  <a:srgbClr val="0000FF"/>
                </a:solidFill>
                <a:latin typeface=".VnTime" panose="020B7200000000000000" pitchFamily="34" charset="0"/>
              </a:rPr>
              <a:t>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658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06"/>
    </mc:Choice>
    <mc:Fallback xmlns="">
      <p:transition spd="slow" advTm="128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4D8AD8-A70A-4D46-8BFF-7482942655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8534"/>
            <a:ext cx="12268200" cy="69765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F9CA69-469D-48CE-93F6-4CD6BC9FE870}"/>
              </a:ext>
            </a:extLst>
          </p:cNvPr>
          <p:cNvSpPr txBox="1"/>
          <p:nvPr/>
        </p:nvSpPr>
        <p:spPr>
          <a:xfrm>
            <a:off x="4471308" y="115412"/>
            <a:ext cx="3635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 BỊ</a:t>
            </a:r>
            <a:endParaRPr lang="vi-VN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D8F42A-CA3A-4AFD-A3C9-F546E1B95F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55" y="910898"/>
            <a:ext cx="1980988" cy="26413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6C0A6E-3530-4F89-A448-939BC37F4F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505" y="910898"/>
            <a:ext cx="2002627" cy="26701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E31765-C505-4C3B-862C-491FD30F2A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098" y="932155"/>
            <a:ext cx="2006018" cy="26710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54F5FB-8B3F-41DE-827C-BF1D70688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025" y="918781"/>
            <a:ext cx="2019669" cy="26772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47F0A5D-0C86-456F-8930-7A4017FDE6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434" y="3990244"/>
            <a:ext cx="2223014" cy="23949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77674F0-D537-4673-8E3C-DE3F996A2F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726" y="3990244"/>
            <a:ext cx="2268290" cy="23949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436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356"/>
    </mc:Choice>
    <mc:Fallback xmlns="">
      <p:transition spd="slow" advTm="213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4D8AD8-A70A-4D46-8BFF-7482942655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485E7268-53A2-4E82-B434-3CA889D8E2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609600"/>
            <a:ext cx="6297091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vi-VN" altLang="vi-VN" sz="2800" b="1" smtClean="0">
                <a:latin typeface="Times New Roman" panose="02020603050405020304" pitchFamily="18" charset="0"/>
              </a:rPr>
              <a:t>Thứ năm ngày 4 tháng 11 năm 2021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800" b="1" smtClean="0">
                <a:latin typeface="Times New Roman" panose="02020603050405020304" pitchFamily="18" charset="0"/>
              </a:rPr>
              <a:t>Toán</a:t>
            </a:r>
            <a:endParaRPr lang="en-US" altLang="vi-VN" sz="2800" b="1" dirty="0"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endParaRPr lang="en-US" altLang="vi-VN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2D2AF2-7C31-4AA0-836B-3439EB81EDA3}"/>
              </a:ext>
            </a:extLst>
          </p:cNvPr>
          <p:cNvSpPr txBox="1"/>
          <p:nvPr/>
        </p:nvSpPr>
        <p:spPr>
          <a:xfrm>
            <a:off x="1872301" y="2233880"/>
            <a:ext cx="3320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NỘI DUNG: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61B06C-E8F0-45A7-BBE3-38FAF0817125}"/>
              </a:ext>
            </a:extLst>
          </p:cNvPr>
          <p:cNvSpPr txBox="1"/>
          <p:nvPr/>
        </p:nvSpPr>
        <p:spPr>
          <a:xfrm>
            <a:off x="1872301" y="2920427"/>
            <a:ext cx="56464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song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D0BF24-A282-427B-9256-2AE674384511}"/>
              </a:ext>
            </a:extLst>
          </p:cNvPr>
          <p:cNvSpPr txBox="1"/>
          <p:nvPr/>
        </p:nvSpPr>
        <p:spPr>
          <a:xfrm>
            <a:off x="1872301" y="3587189"/>
            <a:ext cx="46365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图片 10">
            <a:extLst>
              <a:ext uri="{FF2B5EF4-FFF2-40B4-BE49-F238E27FC236}">
                <a16:creationId xmlns:a16="http://schemas.microsoft.com/office/drawing/2014/main" id="{1B84DE03-C27E-45D4-88BA-80F9B1B25E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924" y="3956521"/>
            <a:ext cx="2024675" cy="28725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269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732"/>
    </mc:Choice>
    <mc:Fallback xmlns="">
      <p:transition spd="slow" advTm="197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4D8AD8-A70A-4D46-8BFF-748294265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AB90C0-36D9-4656-8B06-540E6A21C57B}"/>
              </a:ext>
            </a:extLst>
          </p:cNvPr>
          <p:cNvSpPr txBox="1"/>
          <p:nvPr/>
        </p:nvSpPr>
        <p:spPr>
          <a:xfrm>
            <a:off x="1445210" y="1981200"/>
            <a:ext cx="93015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CD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AB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35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60"/>
    </mc:Choice>
    <mc:Fallback xmlns="">
      <p:transition spd="slow" advTm="2526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4"/>
          <p:cNvSpPr>
            <a:spLocks noChangeShapeType="1"/>
          </p:cNvSpPr>
          <p:nvPr/>
        </p:nvSpPr>
        <p:spPr bwMode="auto">
          <a:xfrm>
            <a:off x="2362200" y="4070350"/>
            <a:ext cx="297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2209800" y="4070351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A</a:t>
            </a:r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5073650" y="4070351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B</a:t>
            </a:r>
          </a:p>
        </p:txBody>
      </p:sp>
      <p:sp>
        <p:nvSpPr>
          <p:cNvPr id="5125" name="Line 8"/>
          <p:cNvSpPr>
            <a:spLocks noChangeShapeType="1"/>
          </p:cNvSpPr>
          <p:nvPr/>
        </p:nvSpPr>
        <p:spPr bwMode="auto">
          <a:xfrm>
            <a:off x="3276600" y="27749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126" name="Line 9"/>
          <p:cNvSpPr>
            <a:spLocks noChangeShapeType="1"/>
          </p:cNvSpPr>
          <p:nvPr/>
        </p:nvSpPr>
        <p:spPr bwMode="auto">
          <a:xfrm>
            <a:off x="3200400" y="2622550"/>
            <a:ext cx="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127" name="Line 10"/>
          <p:cNvSpPr>
            <a:spLocks noChangeShapeType="1"/>
          </p:cNvSpPr>
          <p:nvPr/>
        </p:nvSpPr>
        <p:spPr bwMode="auto">
          <a:xfrm>
            <a:off x="3200400" y="3003550"/>
            <a:ext cx="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128" name="Oval 11"/>
          <p:cNvSpPr>
            <a:spLocks noChangeArrowheads="1"/>
          </p:cNvSpPr>
          <p:nvPr/>
        </p:nvSpPr>
        <p:spPr bwMode="auto">
          <a:xfrm>
            <a:off x="3341688" y="2698749"/>
            <a:ext cx="76200" cy="77653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5129" name="Text Box 12"/>
          <p:cNvSpPr txBox="1">
            <a:spLocks noChangeArrowheads="1"/>
          </p:cNvSpPr>
          <p:nvPr/>
        </p:nvSpPr>
        <p:spPr bwMode="auto">
          <a:xfrm>
            <a:off x="3092450" y="2393951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E</a:t>
            </a:r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1" y="1631951"/>
            <a:ext cx="1262063" cy="2496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 descr="ButCh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320784">
            <a:off x="2651468" y="3091905"/>
            <a:ext cx="100948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3" name="Line 15"/>
          <p:cNvSpPr>
            <a:spLocks noChangeShapeType="1"/>
          </p:cNvSpPr>
          <p:nvPr/>
        </p:nvSpPr>
        <p:spPr bwMode="auto">
          <a:xfrm flipV="1">
            <a:off x="3386138" y="2012950"/>
            <a:ext cx="0" cy="209661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664" y="2622549"/>
            <a:ext cx="1100137" cy="248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7" name="Line 19"/>
          <p:cNvSpPr>
            <a:spLocks noChangeShapeType="1"/>
          </p:cNvSpPr>
          <p:nvPr/>
        </p:nvSpPr>
        <p:spPr bwMode="auto">
          <a:xfrm flipV="1">
            <a:off x="3384550" y="2012949"/>
            <a:ext cx="0" cy="302844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68" name="Text Box 20"/>
          <p:cNvSpPr txBox="1">
            <a:spLocks noChangeArrowheads="1"/>
          </p:cNvSpPr>
          <p:nvPr/>
        </p:nvSpPr>
        <p:spPr bwMode="auto">
          <a:xfrm>
            <a:off x="3352800" y="4679951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N</a:t>
            </a:r>
          </a:p>
        </p:txBody>
      </p:sp>
      <p:sp>
        <p:nvSpPr>
          <p:cNvPr id="2069" name="Text Box 21"/>
          <p:cNvSpPr txBox="1">
            <a:spLocks noChangeArrowheads="1"/>
          </p:cNvSpPr>
          <p:nvPr/>
        </p:nvSpPr>
        <p:spPr bwMode="auto">
          <a:xfrm>
            <a:off x="3352800" y="2012951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M</a:t>
            </a:r>
          </a:p>
        </p:txBody>
      </p:sp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0" y="2741614"/>
            <a:ext cx="2133600" cy="1336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Picture 23" descr="ButCh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274" y="1917372"/>
            <a:ext cx="1066800" cy="91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2" name="Line 24"/>
          <p:cNvSpPr>
            <a:spLocks noChangeShapeType="1"/>
          </p:cNvSpPr>
          <p:nvPr/>
        </p:nvSpPr>
        <p:spPr bwMode="auto">
          <a:xfrm>
            <a:off x="3395663" y="2741613"/>
            <a:ext cx="1905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2073" name="Picture 2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743200"/>
            <a:ext cx="2209800" cy="1373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4" name="Picture 26" descr="ButCh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826" y="1931195"/>
            <a:ext cx="1066800" cy="91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5" name="Line 27"/>
          <p:cNvSpPr>
            <a:spLocks noChangeShapeType="1"/>
          </p:cNvSpPr>
          <p:nvPr/>
        </p:nvSpPr>
        <p:spPr bwMode="auto">
          <a:xfrm>
            <a:off x="2362200" y="2741613"/>
            <a:ext cx="1905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76" name="Text Box 28"/>
          <p:cNvSpPr txBox="1">
            <a:spLocks noChangeArrowheads="1"/>
          </p:cNvSpPr>
          <p:nvPr/>
        </p:nvSpPr>
        <p:spPr bwMode="auto">
          <a:xfrm>
            <a:off x="4953000" y="2408238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D</a:t>
            </a:r>
          </a:p>
        </p:txBody>
      </p:sp>
      <p:sp>
        <p:nvSpPr>
          <p:cNvPr id="2077" name="Text Box 29"/>
          <p:cNvSpPr txBox="1">
            <a:spLocks noChangeArrowheads="1"/>
          </p:cNvSpPr>
          <p:nvPr/>
        </p:nvSpPr>
        <p:spPr bwMode="auto">
          <a:xfrm>
            <a:off x="2241550" y="2408238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C</a:t>
            </a:r>
          </a:p>
        </p:txBody>
      </p:sp>
      <p:pic>
        <p:nvPicPr>
          <p:cNvPr id="2078" name="Picture 30" descr="ButCh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339" y="3878264"/>
            <a:ext cx="993775" cy="120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6" name="TextBox 30"/>
          <p:cNvSpPr txBox="1">
            <a:spLocks noChangeArrowheads="1"/>
          </p:cNvSpPr>
          <p:nvPr/>
        </p:nvSpPr>
        <p:spPr bwMode="auto">
          <a:xfrm>
            <a:off x="1066800" y="381001"/>
            <a:ext cx="10287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err="1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CD</a:t>
            </a:r>
            <a:r>
              <a:rPr lang="en-US" sz="2800" b="1" dirty="0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b="1" dirty="0" err="1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b="1" dirty="0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800" b="1" dirty="0" err="1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800" b="1" dirty="0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 </a:t>
            </a:r>
            <a:r>
              <a:rPr lang="en-US" sz="2800" b="1" dirty="0" err="1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dirty="0">
                <a:solidFill>
                  <a:srgbClr val="1B06BA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6680786" y="2190295"/>
            <a:ext cx="4665131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/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MN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AB.</a:t>
            </a:r>
          </a:p>
          <a:p>
            <a:pPr eaLnBrk="1" hangingPunct="1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CD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MN,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95400" y="5706824"/>
            <a:ext cx="10287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vi-VN" sz="3200" b="1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b="1" i="1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CD 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song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AB.</a:t>
            </a:r>
          </a:p>
        </p:txBody>
      </p:sp>
    </p:spTree>
    <p:extLst>
      <p:ext uri="{BB962C8B-B14F-4D97-AF65-F5344CB8AC3E}">
        <p14:creationId xmlns:p14="http://schemas.microsoft.com/office/powerpoint/2010/main" val="41285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0.00052 -0.2972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1486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2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2000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3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55" dur="30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7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63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100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6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10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7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1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20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07407E-6 L 0.20955 0.00463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69" y="231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6" dur="20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8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4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1000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0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2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2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4" presetID="2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1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07407E-6 L 0.20955 0.00463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69" y="231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3" dur="20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25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31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1000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000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8" dur="5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4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2" dur="5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3" grpId="0" animBg="1"/>
      <p:bldP spid="2067" grpId="0" animBg="1"/>
      <p:bldP spid="2068" grpId="0"/>
      <p:bldP spid="2069" grpId="0"/>
      <p:bldP spid="2072" grpId="0" animBg="1"/>
      <p:bldP spid="2075" grpId="0" animBg="1"/>
      <p:bldP spid="2076" grpId="0"/>
      <p:bldP spid="2077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4D8AD8-A70A-4D46-8BFF-7482942655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8" y="177168"/>
            <a:ext cx="12192000" cy="6858000"/>
          </a:xfrm>
          <a:prstGeom prst="rect">
            <a:avLst/>
          </a:prstGeom>
        </p:spPr>
      </p:pic>
      <p:sp>
        <p:nvSpPr>
          <p:cNvPr id="6" name="Line 3">
            <a:extLst>
              <a:ext uri="{FF2B5EF4-FFF2-40B4-BE49-F238E27FC236}">
                <a16:creationId xmlns:a16="http://schemas.microsoft.com/office/drawing/2014/main" id="{0A66F558-087B-40C4-B932-EB6E7719CC50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6256" y="2918369"/>
            <a:ext cx="4838885" cy="1126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50">
            <a:extLst>
              <a:ext uri="{FF2B5EF4-FFF2-40B4-BE49-F238E27FC236}">
                <a16:creationId xmlns:a16="http://schemas.microsoft.com/office/drawing/2014/main" id="{9D9C9AD9-8525-44DA-86F7-FA6F1C3A650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76283" y="1305024"/>
            <a:ext cx="4792277" cy="369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9278E8B8-1BD8-4614-B53E-BBF0EE155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362" y="2842160"/>
            <a:ext cx="4000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 dirty="0">
                <a:solidFill>
                  <a:srgbClr val="0000FF"/>
                </a:solidFill>
                <a:latin typeface=".VnTime" panose="020B7200000000000000" pitchFamily="34" charset="0"/>
              </a:rPr>
              <a:t>A</a:t>
            </a:r>
          </a:p>
        </p:txBody>
      </p:sp>
      <p:sp>
        <p:nvSpPr>
          <p:cNvPr id="9" name="Line 46">
            <a:extLst>
              <a:ext uri="{FF2B5EF4-FFF2-40B4-BE49-F238E27FC236}">
                <a16:creationId xmlns:a16="http://schemas.microsoft.com/office/drawing/2014/main" id="{38B1C22A-4211-4D14-B3D0-5D21E126A982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3041" y="342128"/>
            <a:ext cx="1" cy="35862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C6F03A0A-EFFE-48EE-9B5F-87D4349A0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4104" y="2843639"/>
            <a:ext cx="4000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 dirty="0">
                <a:solidFill>
                  <a:srgbClr val="0000FF"/>
                </a:solidFill>
                <a:latin typeface=".VnTime" panose="020B7200000000000000" pitchFamily="34" charset="0"/>
              </a:rPr>
              <a:t>B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5FD66C8C-EC97-4EE3-9FDD-023CF227B9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6132" y="810658"/>
            <a:ext cx="4000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 dirty="0">
                <a:solidFill>
                  <a:srgbClr val="0000FF"/>
                </a:solidFill>
                <a:latin typeface=".VnTime" panose="020B7200000000000000" pitchFamily="34" charset="0"/>
              </a:rPr>
              <a:t>C</a:t>
            </a: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30F3F10B-3CA3-4091-825B-7685C4ED5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2506" y="785498"/>
            <a:ext cx="422817" cy="590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 dirty="0">
                <a:solidFill>
                  <a:srgbClr val="0000FF"/>
                </a:solidFill>
                <a:latin typeface=".VnTime" panose="020B7200000000000000" pitchFamily="34" charset="0"/>
              </a:rPr>
              <a:t>D</a:t>
            </a:r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9DBCC9D9-132B-4372-BB66-09F9285FD8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0813" y="795853"/>
            <a:ext cx="422817" cy="590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 dirty="0">
                <a:solidFill>
                  <a:srgbClr val="0000FF"/>
                </a:solidFill>
                <a:latin typeface=".VnTime" panose="020B7200000000000000" pitchFamily="34" charset="0"/>
              </a:rPr>
              <a:t>E</a:t>
            </a: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CB0D024A-39B2-464F-9E3E-861D531AB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5260" y="140382"/>
            <a:ext cx="422817" cy="590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 dirty="0">
                <a:solidFill>
                  <a:srgbClr val="0000FF"/>
                </a:solidFill>
                <a:latin typeface=".VnTime" panose="020B7200000000000000" pitchFamily="34" charset="0"/>
              </a:rPr>
              <a:t>M</a:t>
            </a:r>
          </a:p>
        </p:txBody>
      </p:sp>
      <p:sp>
        <p:nvSpPr>
          <p:cNvPr id="18" name="Text Box 11">
            <a:extLst>
              <a:ext uri="{FF2B5EF4-FFF2-40B4-BE49-F238E27FC236}">
                <a16:creationId xmlns:a16="http://schemas.microsoft.com/office/drawing/2014/main" id="{1EC28291-826F-4A30-9327-4B43A34C7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1176" y="628091"/>
            <a:ext cx="444812" cy="94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 b="0" dirty="0">
                <a:solidFill>
                  <a:srgbClr val="FF3300"/>
                </a:solidFill>
                <a:latin typeface=".VnTime" panose="020B7200000000000000" pitchFamily="34" charset="0"/>
              </a:rPr>
              <a:t>.</a:t>
            </a:r>
          </a:p>
        </p:txBody>
      </p:sp>
      <p:sp>
        <p:nvSpPr>
          <p:cNvPr id="19" name="Line 3">
            <a:extLst>
              <a:ext uri="{FF2B5EF4-FFF2-40B4-BE49-F238E27FC236}">
                <a16:creationId xmlns:a16="http://schemas.microsoft.com/office/drawing/2014/main" id="{833DA5BA-7B3D-43B8-97B7-4488FABBDAA2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6256" y="2918369"/>
            <a:ext cx="4838885" cy="11266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50">
            <a:extLst>
              <a:ext uri="{FF2B5EF4-FFF2-40B4-BE49-F238E27FC236}">
                <a16:creationId xmlns:a16="http://schemas.microsoft.com/office/drawing/2014/main" id="{8F4F4F24-B243-4910-980A-20EA8AFCB6A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76283" y="1305024"/>
            <a:ext cx="4792277" cy="369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8D53EDD-DA79-459E-9A6F-764CFC00C611}"/>
              </a:ext>
            </a:extLst>
          </p:cNvPr>
          <p:cNvGrpSpPr>
            <a:grpSpLocks/>
          </p:cNvGrpSpPr>
          <p:nvPr/>
        </p:nvGrpSpPr>
        <p:grpSpPr bwMode="auto">
          <a:xfrm rot="10800000" flipH="1" flipV="1">
            <a:off x="4928432" y="2126916"/>
            <a:ext cx="798995" cy="776488"/>
            <a:chOff x="576" y="1008"/>
            <a:chExt cx="1584" cy="1104"/>
          </a:xfrm>
        </p:grpSpPr>
        <p:sp>
          <p:nvSpPr>
            <p:cNvPr id="22" name="AutoShape 21">
              <a:extLst>
                <a:ext uri="{FF2B5EF4-FFF2-40B4-BE49-F238E27FC236}">
                  <a16:creationId xmlns:a16="http://schemas.microsoft.com/office/drawing/2014/main" id="{1B820E7D-945B-492E-8D35-6F6759EBB2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008"/>
              <a:ext cx="1584" cy="1104"/>
            </a:xfrm>
            <a:prstGeom prst="rtTriangle">
              <a:avLst/>
            </a:prstGeom>
            <a:solidFill>
              <a:srgbClr val="A4FAA4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23" name="AutoShape 22">
              <a:extLst>
                <a:ext uri="{FF2B5EF4-FFF2-40B4-BE49-F238E27FC236}">
                  <a16:creationId xmlns:a16="http://schemas.microsoft.com/office/drawing/2014/main" id="{B06E09D8-2460-49E8-89DD-2D2CA600CA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392"/>
              <a:ext cx="768" cy="528"/>
            </a:xfrm>
            <a:prstGeom prst="rtTriangle">
              <a:avLst/>
            </a:prstGeom>
            <a:solidFill>
              <a:srgbClr val="A4FAA4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24" name="Group 10">
            <a:extLst>
              <a:ext uri="{FF2B5EF4-FFF2-40B4-BE49-F238E27FC236}">
                <a16:creationId xmlns:a16="http://schemas.microsoft.com/office/drawing/2014/main" id="{14E36EC5-2E31-4BCB-AB9D-0AC1A60F3967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5023332" y="1210125"/>
            <a:ext cx="688209" cy="878010"/>
            <a:chOff x="576" y="1008"/>
            <a:chExt cx="1584" cy="1104"/>
          </a:xfrm>
        </p:grpSpPr>
        <p:sp>
          <p:nvSpPr>
            <p:cNvPr id="25" name="AutoShape 11">
              <a:extLst>
                <a:ext uri="{FF2B5EF4-FFF2-40B4-BE49-F238E27FC236}">
                  <a16:creationId xmlns:a16="http://schemas.microsoft.com/office/drawing/2014/main" id="{75F547C2-1740-4E55-9DF5-782AD29285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008"/>
              <a:ext cx="1584" cy="1104"/>
            </a:xfrm>
            <a:prstGeom prst="rtTriangle">
              <a:avLst/>
            </a:prstGeom>
            <a:solidFill>
              <a:srgbClr val="A4FAA4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" name="AutoShape 12">
              <a:extLst>
                <a:ext uri="{FF2B5EF4-FFF2-40B4-BE49-F238E27FC236}">
                  <a16:creationId xmlns:a16="http://schemas.microsoft.com/office/drawing/2014/main" id="{CAE37EAF-6EAE-43A8-BF91-C35EB1538D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392"/>
              <a:ext cx="768" cy="528"/>
            </a:xfrm>
            <a:prstGeom prst="rtTriangle">
              <a:avLst/>
            </a:prstGeom>
            <a:solidFill>
              <a:srgbClr val="A4FAA4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4DE70285-043A-4E8D-8A27-C7B353CB9EA4}"/>
              </a:ext>
            </a:extLst>
          </p:cNvPr>
          <p:cNvSpPr txBox="1"/>
          <p:nvPr/>
        </p:nvSpPr>
        <p:spPr>
          <a:xfrm>
            <a:off x="2229498" y="4467918"/>
            <a:ext cx="7772400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CD song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AB 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38">
            <a:extLst>
              <a:ext uri="{FF2B5EF4-FFF2-40B4-BE49-F238E27FC236}">
                <a16:creationId xmlns:a16="http://schemas.microsoft.com/office/drawing/2014/main" id="{16A16245-06B2-44B5-889E-8900D9A2F3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6417" y="3504457"/>
            <a:ext cx="401160" cy="605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 dirty="0">
                <a:solidFill>
                  <a:srgbClr val="0000FF"/>
                </a:solidFill>
                <a:latin typeface=".VnTime" panose="020B7200000000000000" pitchFamily="34" charset="0"/>
              </a:rPr>
              <a:t>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289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105"/>
    </mc:Choice>
    <mc:Fallback xmlns="">
      <p:transition spd="slow" advTm="431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4D8AD8-A70A-4D46-8BFF-7482942655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CA6DF5-FFD4-468F-949E-9FCF2A900CAC}"/>
              </a:ext>
            </a:extLst>
          </p:cNvPr>
          <p:cNvSpPr txBox="1"/>
          <p:nvPr/>
        </p:nvSpPr>
        <p:spPr>
          <a:xfrm>
            <a:off x="1676401" y="253426"/>
            <a:ext cx="8904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 VẼ HAI ĐƯỜNG THẲNG SONG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89A0E9-8607-4749-8CFC-08526A19D7A9}"/>
              </a:ext>
            </a:extLst>
          </p:cNvPr>
          <p:cNvSpPr txBox="1"/>
          <p:nvPr/>
        </p:nvSpPr>
        <p:spPr>
          <a:xfrm>
            <a:off x="1077310" y="936112"/>
            <a:ext cx="107036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CD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AB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D4F6C9-9E1E-4C7F-9E17-AB9EFC960D34}"/>
              </a:ext>
            </a:extLst>
          </p:cNvPr>
          <p:cNvSpPr txBox="1"/>
          <p:nvPr/>
        </p:nvSpPr>
        <p:spPr>
          <a:xfrm>
            <a:off x="1077310" y="2249058"/>
            <a:ext cx="4778442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8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28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B40097-2054-4892-98FE-31CE70465715}"/>
              </a:ext>
            </a:extLst>
          </p:cNvPr>
          <p:cNvSpPr txBox="1"/>
          <p:nvPr/>
        </p:nvSpPr>
        <p:spPr>
          <a:xfrm>
            <a:off x="1066800" y="3029352"/>
            <a:ext cx="10363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MN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AB. </a:t>
            </a:r>
            <a:endParaRPr lang="vi-VN" sz="28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610067-0396-4291-82E7-A245E74F4942}"/>
              </a:ext>
            </a:extLst>
          </p:cNvPr>
          <p:cNvSpPr txBox="1"/>
          <p:nvPr/>
        </p:nvSpPr>
        <p:spPr>
          <a:xfrm>
            <a:off x="1066800" y="4655827"/>
            <a:ext cx="107009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CD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MN ta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CD song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AB. </a:t>
            </a:r>
            <a:endParaRPr lang="vi-VN" sz="28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535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588"/>
    </mc:Choice>
    <mc:Fallback xmlns="">
      <p:transition spd="slow" advTm="425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1.0&quot;&gt;&lt;object type=&quot;1&quot; unique_id=&quot;10001&quot;&gt;&lt;object type=&quot;2&quot; unique_id=&quot;10418&quot;&gt;&lt;object type=&quot;3&quot; unique_id=&quot;10419&quot;&gt;&lt;property id=&quot;20148&quot; value=&quot;5&quot;/&gt;&lt;property id=&quot;20300&quot; value=&quot;Slide 1&quot;/&gt;&lt;property id=&quot;20307&quot; value=&quot;275&quot;/&gt;&lt;/object&gt;&lt;object type=&quot;3&quot; unique_id=&quot;10420&quot;&gt;&lt;property id=&quot;20148&quot; value=&quot;5&quot;/&gt;&lt;property id=&quot;20300&quot; value=&quot;Slide 3&quot;/&gt;&lt;property id=&quot;20307&quot; value=&quot;257&quot;/&gt;&lt;/object&gt;&lt;object type=&quot;3&quot; unique_id=&quot;10421&quot;&gt;&lt;property id=&quot;20148&quot; value=&quot;5&quot;/&gt;&lt;property id=&quot;20300&quot; value=&quot;Slide 4&quot;/&gt;&lt;property id=&quot;20307&quot; value=&quot;267&quot;/&gt;&lt;/object&gt;&lt;object type=&quot;3&quot; unique_id=&quot;10422&quot;&gt;&lt;property id=&quot;20148&quot; value=&quot;5&quot;/&gt;&lt;property id=&quot;20300&quot; value=&quot;Slide 5&quot;/&gt;&lt;property id=&quot;20307&quot; value=&quot;259&quot;/&gt;&lt;/object&gt;&lt;object type=&quot;3&quot; unique_id=&quot;10423&quot;&gt;&lt;property id=&quot;20148&quot; value=&quot;5&quot;/&gt;&lt;property id=&quot;20300&quot; value=&quot;Slide 6&quot;/&gt;&lt;property id=&quot;20307&quot; value=&quot;260&quot;/&gt;&lt;/object&gt;&lt;object type=&quot;3&quot; unique_id=&quot;10425&quot;&gt;&lt;property id=&quot;20148&quot; value=&quot;5&quot;/&gt;&lt;property id=&quot;20300&quot; value=&quot;Slide 8&quot;/&gt;&lt;property id=&quot;20307&quot; value=&quot;262&quot;/&gt;&lt;/object&gt;&lt;object type=&quot;3&quot; unique_id=&quot;10426&quot;&gt;&lt;property id=&quot;20148&quot; value=&quot;5&quot;/&gt;&lt;property id=&quot;20300&quot; value=&quot;Slide 9&quot;/&gt;&lt;property id=&quot;20307&quot; value=&quot;261&quot;/&gt;&lt;/object&gt;&lt;object type=&quot;3&quot; unique_id=&quot;10427&quot;&gt;&lt;property id=&quot;20148&quot; value=&quot;5&quot;/&gt;&lt;property id=&quot;20300&quot; value=&quot;Slide 10&quot;/&gt;&lt;property id=&quot;20307&quot; value=&quot;269&quot;/&gt;&lt;/object&gt;&lt;object type=&quot;3&quot; unique_id=&quot;10428&quot;&gt;&lt;property id=&quot;20148&quot; value=&quot;5&quot;/&gt;&lt;property id=&quot;20300&quot; value=&quot;Slide 11&quot;/&gt;&lt;property id=&quot;20307&quot; value=&quot;270&quot;/&gt;&lt;/object&gt;&lt;object type=&quot;3&quot; unique_id=&quot;10429&quot;&gt;&lt;property id=&quot;20148&quot; value=&quot;5&quot;/&gt;&lt;property id=&quot;20300&quot; value=&quot;Slide 13&quot;/&gt;&lt;property id=&quot;20307&quot; value=&quot;272&quot;/&gt;&lt;/object&gt;&lt;object type=&quot;3&quot; unique_id=&quot;10431&quot;&gt;&lt;property id=&quot;20148&quot; value=&quot;5&quot;/&gt;&lt;property id=&quot;20300&quot; value=&quot;Slide 15&quot;/&gt;&lt;property id=&quot;20307&quot; value=&quot;271&quot;/&gt;&lt;/object&gt;&lt;object type=&quot;3&quot; unique_id=&quot;12811&quot;&gt;&lt;property id=&quot;20148&quot; value=&quot;5&quot;/&gt;&lt;property id=&quot;20300&quot; value=&quot;Slide 2&quot;/&gt;&lt;property id=&quot;20307&quot; value=&quot;279&quot;/&gt;&lt;/object&gt;&lt;object type=&quot;3&quot; unique_id=&quot;12812&quot;&gt;&lt;property id=&quot;20148&quot; value=&quot;5&quot;/&gt;&lt;property id=&quot;20300&quot; value=&quot;Slide 7&quot;/&gt;&lt;property id=&quot;20307&quot; value=&quot;276&quot;/&gt;&lt;/object&gt;&lt;object type=&quot;3&quot; unique_id=&quot;12813&quot;&gt;&lt;property id=&quot;20148&quot; value=&quot;5&quot;/&gt;&lt;property id=&quot;20300&quot; value=&quot;Slide 12&quot;/&gt;&lt;property id=&quot;20307&quot; value=&quot;277&quot;/&gt;&lt;/object&gt;&lt;object type=&quot;3&quot; unique_id=&quot;12814&quot;&gt;&lt;property id=&quot;20148&quot; value=&quot;5&quot;/&gt;&lt;property id=&quot;20300&quot; value=&quot;Slide 14&quot;/&gt;&lt;property id=&quot;20307&quot; value=&quot;278&quot;/&gt;&lt;/object&gt;&lt;/object&gt;&lt;object type=&quot;8&quot; unique_id=&quot;10446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3.2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0.8|1.5|1.5|1.3|1.5|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1.7|3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1.9|33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6.5|1.5|6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4.4|0.7|1.4|1.5|5.7|0.6|0.7|0.6|0.9|25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|2.3|1.7|1.8|1.1|0.5|0.7|0.7|0.6|1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</TotalTime>
  <Words>644</Words>
  <Application>Microsoft Office PowerPoint</Application>
  <PresentationFormat>Widescreen</PresentationFormat>
  <Paragraphs>130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.VnTime</vt:lpstr>
      <vt:lpstr>Arial</vt:lpstr>
      <vt:lpstr>Batang</vt:lpstr>
      <vt:lpstr>Calibri</vt:lpstr>
      <vt:lpstr>Tahoma</vt:lpstr>
      <vt:lpstr>Times New Roman</vt:lpstr>
      <vt:lpstr>Office Theme</vt:lpstr>
      <vt:lpstr>Trường Tiểu học Giang Biên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LE THI THU GIANG</cp:lastModifiedBy>
  <cp:revision>122</cp:revision>
  <dcterms:created xsi:type="dcterms:W3CDTF">2016-10-29T12:42:15Z</dcterms:created>
  <dcterms:modified xsi:type="dcterms:W3CDTF">2021-10-31T13:37:30Z</dcterms:modified>
</cp:coreProperties>
</file>