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1.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 id="2147483666" r:id="rId3"/>
    <p:sldMasterId id="2147483672" r:id="rId4"/>
    <p:sldMasterId id="2147483678" r:id="rId5"/>
    <p:sldMasterId id="2147483684" r:id="rId6"/>
    <p:sldMasterId id="2147483690" r:id="rId7"/>
    <p:sldMasterId id="2147483696" r:id="rId8"/>
    <p:sldMasterId id="2147483702" r:id="rId9"/>
    <p:sldMasterId id="2147483708" r:id="rId10"/>
    <p:sldMasterId id="2147483714" r:id="rId11"/>
    <p:sldMasterId id="2147483720" r:id="rId12"/>
    <p:sldMasterId id="2147483726" r:id="rId13"/>
    <p:sldMasterId id="2147483732" r:id="rId14"/>
    <p:sldMasterId id="2147483738" r:id="rId15"/>
    <p:sldMasterId id="2147483744" r:id="rId16"/>
    <p:sldMasterId id="2147483750" r:id="rId17"/>
    <p:sldMasterId id="2147483756" r:id="rId18"/>
    <p:sldMasterId id="2147483762" r:id="rId19"/>
    <p:sldMasterId id="2147483768" r:id="rId20"/>
  </p:sldMasterIdLst>
  <p:notesMasterIdLst>
    <p:notesMasterId r:id="rId67"/>
  </p:notesMasterIdLst>
  <p:sldIdLst>
    <p:sldId id="256" r:id="rId21"/>
    <p:sldId id="257" r:id="rId22"/>
    <p:sldId id="258" r:id="rId23"/>
    <p:sldId id="259"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59">
          <p15:clr>
            <a:srgbClr val="000000"/>
          </p15:clr>
        </p15:guide>
        <p15:guide id="2" pos="3891">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2" roundtripDataSignature="AMtx7mhqbFGKYUk8zd4j/xGtAZ2JreYYF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01A2ED-D0BF-4427-A4BD-2AA3820F9238}">
  <a:tblStyle styleId="{3601A2ED-D0BF-4427-A4BD-2AA3820F923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9"/>
  </p:normalViewPr>
  <p:slideViewPr>
    <p:cSldViewPr snapToGrid="0">
      <p:cViewPr varScale="1">
        <p:scale>
          <a:sx n="101" d="100"/>
          <a:sy n="101" d="100"/>
        </p:scale>
        <p:origin x="1000" y="184"/>
      </p:cViewPr>
      <p:guideLst>
        <p:guide orient="horz" pos="2159"/>
        <p:guide pos="389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31.xml"/><Relationship Id="rId72"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6" name="Google Shape;81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4" name="Google Shape;86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6" name="Google Shape;88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0" name="Google Shape;90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0" name="Google Shape;91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7" name="Google Shape;9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8" name="Google Shape;9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NGUỒN: </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https://vi.m.wikipedia.org/wiki/Danh_s%C3%A1ch_qu%E1%BB%91c_gia_theo_m%E1%BA%ADt_%C4%91%E1%BB%99_d%C3%A2n_s%E1%BB%91</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r>
              <a:rPr lang="en-US" i="1">
                <a:solidFill>
                  <a:srgbClr val="222A35"/>
                </a:solidFill>
                <a:latin typeface="Times New Roman"/>
                <a:ea typeface="Times New Roman"/>
                <a:cs typeface="Times New Roman"/>
                <a:sym typeface="Times New Roman"/>
              </a:rPr>
              <a:t>https://danso.org/viet-nam/</a:t>
            </a:r>
            <a:endParaRPr i="1">
              <a:solidFill>
                <a:srgbClr val="222A35"/>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4" name="Google Shape;94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1" name="Google Shape;9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9" name="Google Shape;95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3" name="Google Shape;7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7" name="Google Shape;96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5" name="Google Shape;97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Ngày dân số thế giới diễn ra vào ngày 11 tháng 7 hàng năm. Đây là một sự kiện thường niên nhằm nâng cao nhận thức của toàn thế giới về vấn đề dân số toàn cầu. Từ đó, đề ra các biện pháp thiết thực góp phần giảm sự gia tăng dân số, nâng cao dân trí, nâng cao chất lượng cuộc sống và cải tạo môi trường, hệ sinh thái.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8" name="Google Shape;98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6" name="Google Shape;100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5" name="Google Shape;1015;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4" name="Google Shape;103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0" name="Google Shape;106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9" name="Google Shape;106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4" name="Google Shape;110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6" name="Google Shape;77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1" name="Google Shape;8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0.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0.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2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1.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2.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3.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5.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6.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7.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8.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9.xml"/><Relationship Id="rId5" Type="http://schemas.openxmlformats.org/officeDocument/2006/relationships/image" Target="../media/image4.png"/><Relationship Id="rId4" Type="http://schemas.openxmlformats.org/officeDocument/2006/relationships/image" Target="../media/image15.jp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5"/>
        <p:cNvGrpSpPr/>
        <p:nvPr/>
      </p:nvGrpSpPr>
      <p:grpSpPr>
        <a:xfrm>
          <a:off x="0" y="0"/>
          <a:ext cx="0" cy="0"/>
          <a:chOff x="0" y="0"/>
          <a:chExt cx="0" cy="0"/>
        </a:xfrm>
      </p:grpSpPr>
      <p:pic>
        <p:nvPicPr>
          <p:cNvPr id="16" name="Google Shape;16;p4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48"/>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8" name="Google Shape;18;p48" descr="Picture5"/>
          <p:cNvPicPr preferRelativeResize="0"/>
          <p:nvPr/>
        </p:nvPicPr>
        <p:blipFill rotWithShape="1">
          <a:blip r:embed="rId4">
            <a:alphaModFix/>
          </a:blip>
          <a:srcRect/>
          <a:stretch/>
        </p:blipFill>
        <p:spPr>
          <a:xfrm>
            <a:off x="-1261110" y="0"/>
            <a:ext cx="1099185" cy="1099185"/>
          </a:xfrm>
          <a:prstGeom prst="rect">
            <a:avLst/>
          </a:prstGeom>
          <a:noFill/>
          <a:ln>
            <a:noFill/>
          </a:ln>
        </p:spPr>
      </p:pic>
      <p:pic>
        <p:nvPicPr>
          <p:cNvPr id="19" name="Google Shape;19;p48"/>
          <p:cNvPicPr preferRelativeResize="0"/>
          <p:nvPr/>
        </p:nvPicPr>
        <p:blipFill rotWithShape="1">
          <a:blip r:embed="rId5">
            <a:alphaModFix/>
          </a:blip>
          <a:srcRect r="27792"/>
          <a:stretch/>
        </p:blipFill>
        <p:spPr>
          <a:xfrm>
            <a:off x="0" y="4137025"/>
            <a:ext cx="6152515" cy="27209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9"/>
        <p:cNvGrpSpPr/>
        <p:nvPr/>
      </p:nvGrpSpPr>
      <p:grpSpPr>
        <a:xfrm>
          <a:off x="0" y="0"/>
          <a:ext cx="0" cy="0"/>
          <a:chOff x="0" y="0"/>
          <a:chExt cx="0" cy="0"/>
        </a:xfrm>
      </p:grpSpPr>
      <p:sp>
        <p:nvSpPr>
          <p:cNvPr id="70" name="Google Shape;70;p9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9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9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9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9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63"/>
        <p:cNvGrpSpPr/>
        <p:nvPr/>
      </p:nvGrpSpPr>
      <p:grpSpPr>
        <a:xfrm>
          <a:off x="0" y="0"/>
          <a:ext cx="0" cy="0"/>
          <a:chOff x="0" y="0"/>
          <a:chExt cx="0" cy="0"/>
        </a:xfrm>
      </p:grpSpPr>
      <p:pic>
        <p:nvPicPr>
          <p:cNvPr id="664" name="Google Shape;664;p16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65" name="Google Shape;665;p16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6" name="Google Shape;666;p16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67" name="Google Shape;667;p16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68" name="Google Shape;668;p16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69" name="Google Shape;669;p16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70" name="Google Shape;670;p16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71"/>
        <p:cNvGrpSpPr/>
        <p:nvPr/>
      </p:nvGrpSpPr>
      <p:grpSpPr>
        <a:xfrm>
          <a:off x="0" y="0"/>
          <a:ext cx="0" cy="0"/>
          <a:chOff x="0" y="0"/>
          <a:chExt cx="0" cy="0"/>
        </a:xfrm>
      </p:grpSpPr>
      <p:pic>
        <p:nvPicPr>
          <p:cNvPr id="672" name="Google Shape;672;p16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73" name="Google Shape;673;p16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80"/>
        <p:cNvGrpSpPr/>
        <p:nvPr/>
      </p:nvGrpSpPr>
      <p:grpSpPr>
        <a:xfrm>
          <a:off x="0" y="0"/>
          <a:ext cx="0" cy="0"/>
          <a:chOff x="0" y="0"/>
          <a:chExt cx="0" cy="0"/>
        </a:xfrm>
      </p:grpSpPr>
      <p:pic>
        <p:nvPicPr>
          <p:cNvPr id="681" name="Google Shape;681;p9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82" name="Google Shape;682;p9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83" name="Google Shape;683;p9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84" name="Google Shape;684;p9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85" name="Google Shape;685;p9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86" name="Google Shape;686;p91"/>
          <p:cNvPicPr preferRelativeResize="0"/>
          <p:nvPr/>
        </p:nvPicPr>
        <p:blipFill rotWithShape="1">
          <a:blip r:embed="rId6">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87"/>
        <p:cNvGrpSpPr/>
        <p:nvPr/>
      </p:nvGrpSpPr>
      <p:grpSpPr>
        <a:xfrm>
          <a:off x="0" y="0"/>
          <a:ext cx="0" cy="0"/>
          <a:chOff x="0" y="0"/>
          <a:chExt cx="0" cy="0"/>
        </a:xfrm>
      </p:grpSpPr>
      <p:pic>
        <p:nvPicPr>
          <p:cNvPr id="688" name="Google Shape;688;p141"/>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89" name="Google Shape;689;p141"/>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90" name="Google Shape;690;p141"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91" name="Google Shape;691;p141"/>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1"/>
                                        </p:tgtEl>
                                        <p:attrNameLst>
                                          <p:attrName>style.visibility</p:attrName>
                                        </p:attrNameLst>
                                      </p:cBhvr>
                                      <p:to>
                                        <p:strVal val="visible"/>
                                      </p:to>
                                    </p:set>
                                    <p:animEffect transition="in" filter="fade">
                                      <p:cBhvr>
                                        <p:cTn id="7" dur="1000"/>
                                        <p:tgtEl>
                                          <p:spTgt spid="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92"/>
        <p:cNvGrpSpPr/>
        <p:nvPr/>
      </p:nvGrpSpPr>
      <p:grpSpPr>
        <a:xfrm>
          <a:off x="0" y="0"/>
          <a:ext cx="0" cy="0"/>
          <a:chOff x="0" y="0"/>
          <a:chExt cx="0" cy="0"/>
        </a:xfrm>
      </p:grpSpPr>
      <p:pic>
        <p:nvPicPr>
          <p:cNvPr id="693" name="Google Shape;693;p14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94" name="Google Shape;694;p14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95"/>
        <p:cNvGrpSpPr/>
        <p:nvPr/>
      </p:nvGrpSpPr>
      <p:grpSpPr>
        <a:xfrm>
          <a:off x="0" y="0"/>
          <a:ext cx="0" cy="0"/>
          <a:chOff x="0" y="0"/>
          <a:chExt cx="0" cy="0"/>
        </a:xfrm>
      </p:grpSpPr>
      <p:pic>
        <p:nvPicPr>
          <p:cNvPr id="696" name="Google Shape;696;p14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97" name="Google Shape;697;p14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98" name="Google Shape;698;p14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99" name="Google Shape;699;p14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700" name="Google Shape;700;p14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701" name="Google Shape;701;p14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702" name="Google Shape;702;p14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703"/>
        <p:cNvGrpSpPr/>
        <p:nvPr/>
      </p:nvGrpSpPr>
      <p:grpSpPr>
        <a:xfrm>
          <a:off x="0" y="0"/>
          <a:ext cx="0" cy="0"/>
          <a:chOff x="0" y="0"/>
          <a:chExt cx="0" cy="0"/>
        </a:xfrm>
      </p:grpSpPr>
      <p:pic>
        <p:nvPicPr>
          <p:cNvPr id="704" name="Google Shape;704;p14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705" name="Google Shape;705;p14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83"/>
        <p:cNvGrpSpPr/>
        <p:nvPr/>
      </p:nvGrpSpPr>
      <p:grpSpPr>
        <a:xfrm>
          <a:off x="0" y="0"/>
          <a:ext cx="0" cy="0"/>
          <a:chOff x="0" y="0"/>
          <a:chExt cx="0" cy="0"/>
        </a:xfrm>
      </p:grpSpPr>
      <p:sp>
        <p:nvSpPr>
          <p:cNvPr id="84" name="Google Shape;84;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7"/>
        <p:cNvGrpSpPr/>
        <p:nvPr/>
      </p:nvGrpSpPr>
      <p:grpSpPr>
        <a:xfrm>
          <a:off x="0" y="0"/>
          <a:ext cx="0" cy="0"/>
          <a:chOff x="0" y="0"/>
          <a:chExt cx="0" cy="0"/>
        </a:xfrm>
      </p:grpSpPr>
      <p:sp>
        <p:nvSpPr>
          <p:cNvPr id="88" name="Google Shape;88;p10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0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0" name="Google Shape;90;p10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4"/>
        <p:cNvGrpSpPr/>
        <p:nvPr/>
      </p:nvGrpSpPr>
      <p:grpSpPr>
        <a:xfrm>
          <a:off x="0" y="0"/>
          <a:ext cx="0" cy="0"/>
          <a:chOff x="0" y="0"/>
          <a:chExt cx="0" cy="0"/>
        </a:xfrm>
      </p:grpSpPr>
      <p:sp>
        <p:nvSpPr>
          <p:cNvPr id="95" name="Google Shape;95;p10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01"/>
          <p:cNvSpPr>
            <a:spLocks noGrp="1"/>
          </p:cNvSpPr>
          <p:nvPr>
            <p:ph type="pic" idx="2"/>
          </p:nvPr>
        </p:nvSpPr>
        <p:spPr>
          <a:xfrm>
            <a:off x="5183188" y="987425"/>
            <a:ext cx="6172200" cy="4873625"/>
          </a:xfrm>
          <a:prstGeom prst="rect">
            <a:avLst/>
          </a:prstGeom>
          <a:noFill/>
          <a:ln>
            <a:noFill/>
          </a:ln>
        </p:spPr>
      </p:sp>
      <p:sp>
        <p:nvSpPr>
          <p:cNvPr id="97" name="Google Shape;97;p10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101"/>
        <p:cNvGrpSpPr/>
        <p:nvPr/>
      </p:nvGrpSpPr>
      <p:grpSpPr>
        <a:xfrm>
          <a:off x="0" y="0"/>
          <a:ext cx="0" cy="0"/>
          <a:chOff x="0" y="0"/>
          <a:chExt cx="0" cy="0"/>
        </a:xfrm>
      </p:grpSpPr>
      <p:sp>
        <p:nvSpPr>
          <p:cNvPr id="102" name="Google Shape;102;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0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07"/>
        <p:cNvGrpSpPr/>
        <p:nvPr/>
      </p:nvGrpSpPr>
      <p:grpSpPr>
        <a:xfrm>
          <a:off x="0" y="0"/>
          <a:ext cx="0" cy="0"/>
          <a:chOff x="0" y="0"/>
          <a:chExt cx="0" cy="0"/>
        </a:xfrm>
      </p:grpSpPr>
      <p:sp>
        <p:nvSpPr>
          <p:cNvPr id="108" name="Google Shape;108;p10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0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19"/>
        <p:cNvGrpSpPr/>
        <p:nvPr/>
      </p:nvGrpSpPr>
      <p:grpSpPr>
        <a:xfrm>
          <a:off x="0" y="0"/>
          <a:ext cx="0" cy="0"/>
          <a:chOff x="0" y="0"/>
          <a:chExt cx="0" cy="0"/>
        </a:xfrm>
      </p:grpSpPr>
      <p:pic>
        <p:nvPicPr>
          <p:cNvPr id="120" name="Google Shape;120;p5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21" name="Google Shape;121;p5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22" name="Google Shape;122;p5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23" name="Google Shape;123;p5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24" name="Google Shape;124;p5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25" name="Google Shape;125;p5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26" name="Google Shape;126;p5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27"/>
        <p:cNvGrpSpPr/>
        <p:nvPr/>
      </p:nvGrpSpPr>
      <p:grpSpPr>
        <a:xfrm>
          <a:off x="0" y="0"/>
          <a:ext cx="0" cy="0"/>
          <a:chOff x="0" y="0"/>
          <a:chExt cx="0" cy="0"/>
        </a:xfrm>
      </p:grpSpPr>
      <p:pic>
        <p:nvPicPr>
          <p:cNvPr id="128" name="Google Shape;128;p104"/>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129" name="Google Shape;129;p104"/>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30" name="Google Shape;130;p104"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131" name="Google Shape;131;p104"/>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132"/>
        <p:cNvGrpSpPr/>
        <p:nvPr/>
      </p:nvGrpSpPr>
      <p:grpSpPr>
        <a:xfrm>
          <a:off x="0" y="0"/>
          <a:ext cx="0" cy="0"/>
          <a:chOff x="0" y="0"/>
          <a:chExt cx="0" cy="0"/>
        </a:xfrm>
      </p:grpSpPr>
      <p:pic>
        <p:nvPicPr>
          <p:cNvPr id="133" name="Google Shape;133;p105"/>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134" name="Google Shape;134;p10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0"/>
        <p:cNvGrpSpPr/>
        <p:nvPr/>
      </p:nvGrpSpPr>
      <p:grpSpPr>
        <a:xfrm>
          <a:off x="0" y="0"/>
          <a:ext cx="0" cy="0"/>
          <a:chOff x="0" y="0"/>
          <a:chExt cx="0" cy="0"/>
        </a:xfrm>
      </p:grpSpPr>
      <p:pic>
        <p:nvPicPr>
          <p:cNvPr id="21" name="Google Shape;21;p5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2" name="Google Shape;22;p5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3" name="Google Shape;23;p5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4" name="Google Shape;24;p5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5" name="Google Shape;25;p5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6" name="Google Shape;26;p5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7" name="Google Shape;27;p5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35"/>
        <p:cNvGrpSpPr/>
        <p:nvPr/>
      </p:nvGrpSpPr>
      <p:grpSpPr>
        <a:xfrm>
          <a:off x="0" y="0"/>
          <a:ext cx="0" cy="0"/>
          <a:chOff x="0" y="0"/>
          <a:chExt cx="0" cy="0"/>
        </a:xfrm>
      </p:grpSpPr>
      <p:pic>
        <p:nvPicPr>
          <p:cNvPr id="136" name="Google Shape;136;p10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37" name="Google Shape;137;p10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38" name="Google Shape;138;p10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39" name="Google Shape;139;p10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40" name="Google Shape;140;p10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41" name="Google Shape;141;p10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42" name="Google Shape;142;p10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143"/>
        <p:cNvGrpSpPr/>
        <p:nvPr/>
      </p:nvGrpSpPr>
      <p:grpSpPr>
        <a:xfrm>
          <a:off x="0" y="0"/>
          <a:ext cx="0" cy="0"/>
          <a:chOff x="0" y="0"/>
          <a:chExt cx="0" cy="0"/>
        </a:xfrm>
      </p:grpSpPr>
      <p:pic>
        <p:nvPicPr>
          <p:cNvPr id="144" name="Google Shape;144;p107"/>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145" name="Google Shape;145;p107"/>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52"/>
        <p:cNvGrpSpPr/>
        <p:nvPr/>
      </p:nvGrpSpPr>
      <p:grpSpPr>
        <a:xfrm>
          <a:off x="0" y="0"/>
          <a:ext cx="0" cy="0"/>
          <a:chOff x="0" y="0"/>
          <a:chExt cx="0" cy="0"/>
        </a:xfrm>
      </p:grpSpPr>
      <p:pic>
        <p:nvPicPr>
          <p:cNvPr id="153" name="Google Shape;153;p5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54" name="Google Shape;154;p5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55" name="Google Shape;155;p5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56" name="Google Shape;156;p5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57" name="Google Shape;157;p5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58" name="Google Shape;158;p5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59" name="Google Shape;159;p5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160"/>
        <p:cNvGrpSpPr/>
        <p:nvPr/>
      </p:nvGrpSpPr>
      <p:grpSpPr>
        <a:xfrm>
          <a:off x="0" y="0"/>
          <a:ext cx="0" cy="0"/>
          <a:chOff x="0" y="0"/>
          <a:chExt cx="0" cy="0"/>
        </a:xfrm>
      </p:grpSpPr>
      <p:pic>
        <p:nvPicPr>
          <p:cNvPr id="161" name="Google Shape;161;p108"/>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162" name="Google Shape;162;p108"/>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163" name="Google Shape;163;p108"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164" name="Google Shape;164;p108"/>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165"/>
        <p:cNvGrpSpPr/>
        <p:nvPr/>
      </p:nvGrpSpPr>
      <p:grpSpPr>
        <a:xfrm>
          <a:off x="0" y="0"/>
          <a:ext cx="0" cy="0"/>
          <a:chOff x="0" y="0"/>
          <a:chExt cx="0" cy="0"/>
        </a:xfrm>
      </p:grpSpPr>
      <p:pic>
        <p:nvPicPr>
          <p:cNvPr id="166" name="Google Shape;166;p109"/>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167" name="Google Shape;167;p10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68"/>
        <p:cNvGrpSpPr/>
        <p:nvPr/>
      </p:nvGrpSpPr>
      <p:grpSpPr>
        <a:xfrm>
          <a:off x="0" y="0"/>
          <a:ext cx="0" cy="0"/>
          <a:chOff x="0" y="0"/>
          <a:chExt cx="0" cy="0"/>
        </a:xfrm>
      </p:grpSpPr>
      <p:pic>
        <p:nvPicPr>
          <p:cNvPr id="169" name="Google Shape;169;p110"/>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70" name="Google Shape;170;p110"/>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71" name="Google Shape;171;p110"/>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72" name="Google Shape;172;p110"/>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73" name="Google Shape;173;p110"/>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74" name="Google Shape;174;p110"/>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75" name="Google Shape;175;p110"/>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176"/>
        <p:cNvGrpSpPr/>
        <p:nvPr/>
      </p:nvGrpSpPr>
      <p:grpSpPr>
        <a:xfrm>
          <a:off x="0" y="0"/>
          <a:ext cx="0" cy="0"/>
          <a:chOff x="0" y="0"/>
          <a:chExt cx="0" cy="0"/>
        </a:xfrm>
      </p:grpSpPr>
      <p:pic>
        <p:nvPicPr>
          <p:cNvPr id="177" name="Google Shape;177;p111"/>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178" name="Google Shape;178;p111"/>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185"/>
        <p:cNvGrpSpPr/>
        <p:nvPr/>
      </p:nvGrpSpPr>
      <p:grpSpPr>
        <a:xfrm>
          <a:off x="0" y="0"/>
          <a:ext cx="0" cy="0"/>
          <a:chOff x="0" y="0"/>
          <a:chExt cx="0" cy="0"/>
        </a:xfrm>
      </p:grpSpPr>
      <p:pic>
        <p:nvPicPr>
          <p:cNvPr id="186" name="Google Shape;186;p58"/>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87" name="Google Shape;187;p58"/>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88" name="Google Shape;188;p58"/>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89" name="Google Shape;189;p58"/>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90" name="Google Shape;190;p58"/>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91" name="Google Shape;191;p58"/>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192" name="Google Shape;192;p58"/>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193"/>
        <p:cNvGrpSpPr/>
        <p:nvPr/>
      </p:nvGrpSpPr>
      <p:grpSpPr>
        <a:xfrm>
          <a:off x="0" y="0"/>
          <a:ext cx="0" cy="0"/>
          <a:chOff x="0" y="0"/>
          <a:chExt cx="0" cy="0"/>
        </a:xfrm>
      </p:grpSpPr>
      <p:pic>
        <p:nvPicPr>
          <p:cNvPr id="194" name="Google Shape;194;p5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195" name="Google Shape;195;p5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96" name="Google Shape;196;p5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197" name="Google Shape;197;p5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198" name="Google Shape;198;p5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199" name="Google Shape;199;p5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00" name="Google Shape;200;p5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01"/>
        <p:cNvGrpSpPr/>
        <p:nvPr/>
      </p:nvGrpSpPr>
      <p:grpSpPr>
        <a:xfrm>
          <a:off x="0" y="0"/>
          <a:ext cx="0" cy="0"/>
          <a:chOff x="0" y="0"/>
          <a:chExt cx="0" cy="0"/>
        </a:xfrm>
      </p:grpSpPr>
      <p:pic>
        <p:nvPicPr>
          <p:cNvPr id="202" name="Google Shape;202;p112"/>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03" name="Google Shape;203;p112"/>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04" name="Google Shape;204;p112"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05" name="Google Shape;205;p112"/>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8"/>
        <p:cNvGrpSpPr/>
        <p:nvPr/>
      </p:nvGrpSpPr>
      <p:grpSpPr>
        <a:xfrm>
          <a:off x="0" y="0"/>
          <a:ext cx="0" cy="0"/>
          <a:chOff x="0" y="0"/>
          <a:chExt cx="0" cy="0"/>
        </a:xfrm>
      </p:grpSpPr>
      <p:pic>
        <p:nvPicPr>
          <p:cNvPr id="29" name="Google Shape;29;p9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0" name="Google Shape;30;p9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06"/>
        <p:cNvGrpSpPr/>
        <p:nvPr/>
      </p:nvGrpSpPr>
      <p:grpSpPr>
        <a:xfrm>
          <a:off x="0" y="0"/>
          <a:ext cx="0" cy="0"/>
          <a:chOff x="0" y="0"/>
          <a:chExt cx="0" cy="0"/>
        </a:xfrm>
      </p:grpSpPr>
      <p:pic>
        <p:nvPicPr>
          <p:cNvPr id="207" name="Google Shape;207;p113"/>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08" name="Google Shape;208;p11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09"/>
        <p:cNvGrpSpPr/>
        <p:nvPr/>
      </p:nvGrpSpPr>
      <p:grpSpPr>
        <a:xfrm>
          <a:off x="0" y="0"/>
          <a:ext cx="0" cy="0"/>
          <a:chOff x="0" y="0"/>
          <a:chExt cx="0" cy="0"/>
        </a:xfrm>
      </p:grpSpPr>
      <p:pic>
        <p:nvPicPr>
          <p:cNvPr id="210" name="Google Shape;210;p11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11" name="Google Shape;211;p11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18"/>
        <p:cNvGrpSpPr/>
        <p:nvPr/>
      </p:nvGrpSpPr>
      <p:grpSpPr>
        <a:xfrm>
          <a:off x="0" y="0"/>
          <a:ext cx="0" cy="0"/>
          <a:chOff x="0" y="0"/>
          <a:chExt cx="0" cy="0"/>
        </a:xfrm>
      </p:grpSpPr>
      <p:pic>
        <p:nvPicPr>
          <p:cNvPr id="219" name="Google Shape;219;p6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20" name="Google Shape;220;p6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1" name="Google Shape;221;p6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22" name="Google Shape;222;p6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23" name="Google Shape;223;p6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24" name="Google Shape;224;p6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25" name="Google Shape;225;p6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26"/>
        <p:cNvGrpSpPr/>
        <p:nvPr/>
      </p:nvGrpSpPr>
      <p:grpSpPr>
        <a:xfrm>
          <a:off x="0" y="0"/>
          <a:ext cx="0" cy="0"/>
          <a:chOff x="0" y="0"/>
          <a:chExt cx="0" cy="0"/>
        </a:xfrm>
      </p:grpSpPr>
      <p:pic>
        <p:nvPicPr>
          <p:cNvPr id="227" name="Google Shape;227;p11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28" name="Google Shape;228;p11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29" name="Google Shape;229;p11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30" name="Google Shape;230;p11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31"/>
        <p:cNvGrpSpPr/>
        <p:nvPr/>
      </p:nvGrpSpPr>
      <p:grpSpPr>
        <a:xfrm>
          <a:off x="0" y="0"/>
          <a:ext cx="0" cy="0"/>
          <a:chOff x="0" y="0"/>
          <a:chExt cx="0" cy="0"/>
        </a:xfrm>
      </p:grpSpPr>
      <p:pic>
        <p:nvPicPr>
          <p:cNvPr id="232" name="Google Shape;232;p11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33" name="Google Shape;233;p11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34"/>
        <p:cNvGrpSpPr/>
        <p:nvPr/>
      </p:nvGrpSpPr>
      <p:grpSpPr>
        <a:xfrm>
          <a:off x="0" y="0"/>
          <a:ext cx="0" cy="0"/>
          <a:chOff x="0" y="0"/>
          <a:chExt cx="0" cy="0"/>
        </a:xfrm>
      </p:grpSpPr>
      <p:pic>
        <p:nvPicPr>
          <p:cNvPr id="235" name="Google Shape;235;p11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36" name="Google Shape;236;p11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7" name="Google Shape;237;p11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38" name="Google Shape;238;p11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39" name="Google Shape;239;p11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40" name="Google Shape;240;p11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41" name="Google Shape;241;p11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42"/>
        <p:cNvGrpSpPr/>
        <p:nvPr/>
      </p:nvGrpSpPr>
      <p:grpSpPr>
        <a:xfrm>
          <a:off x="0" y="0"/>
          <a:ext cx="0" cy="0"/>
          <a:chOff x="0" y="0"/>
          <a:chExt cx="0" cy="0"/>
        </a:xfrm>
      </p:grpSpPr>
      <p:pic>
        <p:nvPicPr>
          <p:cNvPr id="243" name="Google Shape;243;p11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44" name="Google Shape;244;p11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251"/>
        <p:cNvGrpSpPr/>
        <p:nvPr/>
      </p:nvGrpSpPr>
      <p:grpSpPr>
        <a:xfrm>
          <a:off x="0" y="0"/>
          <a:ext cx="0" cy="0"/>
          <a:chOff x="0" y="0"/>
          <a:chExt cx="0" cy="0"/>
        </a:xfrm>
      </p:grpSpPr>
      <p:pic>
        <p:nvPicPr>
          <p:cNvPr id="252" name="Google Shape;252;p6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53" name="Google Shape;253;p6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54" name="Google Shape;254;p6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55" name="Google Shape;255;p6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56" name="Google Shape;256;p6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57" name="Google Shape;257;p6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58" name="Google Shape;258;p6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59"/>
        <p:cNvGrpSpPr/>
        <p:nvPr/>
      </p:nvGrpSpPr>
      <p:grpSpPr>
        <a:xfrm>
          <a:off x="0" y="0"/>
          <a:ext cx="0" cy="0"/>
          <a:chOff x="0" y="0"/>
          <a:chExt cx="0" cy="0"/>
        </a:xfrm>
      </p:grpSpPr>
      <p:pic>
        <p:nvPicPr>
          <p:cNvPr id="260" name="Google Shape;260;p6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61" name="Google Shape;261;p6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2" name="Google Shape;262;p6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63" name="Google Shape;263;p6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64" name="Google Shape;264;p6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65" name="Google Shape;265;p6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66" name="Google Shape;266;p6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67"/>
        <p:cNvGrpSpPr/>
        <p:nvPr/>
      </p:nvGrpSpPr>
      <p:grpSpPr>
        <a:xfrm>
          <a:off x="0" y="0"/>
          <a:ext cx="0" cy="0"/>
          <a:chOff x="0" y="0"/>
          <a:chExt cx="0" cy="0"/>
        </a:xfrm>
      </p:grpSpPr>
      <p:pic>
        <p:nvPicPr>
          <p:cNvPr id="268" name="Google Shape;268;p11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69" name="Google Shape;269;p11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70" name="Google Shape;270;p11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71" name="Google Shape;271;p11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10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1"/>
        <p:cNvGrpSpPr/>
        <p:nvPr/>
      </p:nvGrpSpPr>
      <p:grpSpPr>
        <a:xfrm>
          <a:off x="0" y="0"/>
          <a:ext cx="0" cy="0"/>
          <a:chOff x="0" y="0"/>
          <a:chExt cx="0" cy="0"/>
        </a:xfrm>
      </p:grpSpPr>
      <p:pic>
        <p:nvPicPr>
          <p:cNvPr id="32" name="Google Shape;32;p9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3" name="Google Shape;33;p93"/>
          <p:cNvPicPr preferRelativeResize="0"/>
          <p:nvPr/>
        </p:nvPicPr>
        <p:blipFill rotWithShape="1">
          <a:blip r:embed="rId3">
            <a:alphaModFix/>
          </a:blip>
          <a:srcRect b="45094"/>
          <a:stretch/>
        </p:blipFill>
        <p:spPr>
          <a:xfrm>
            <a:off x="0" y="4015393"/>
            <a:ext cx="12192000" cy="2842607"/>
          </a:xfrm>
          <a:prstGeom prst="rect">
            <a:avLst/>
          </a:prstGeom>
          <a:noFill/>
          <a:ln>
            <a:noFill/>
          </a:ln>
        </p:spPr>
      </p:pic>
      <p:pic>
        <p:nvPicPr>
          <p:cNvPr id="34" name="Google Shape;34;p93"/>
          <p:cNvPicPr preferRelativeResize="0"/>
          <p:nvPr/>
        </p:nvPicPr>
        <p:blipFill rotWithShape="1">
          <a:blip r:embed="rId4">
            <a:alphaModFix/>
          </a:blip>
          <a:srcRect/>
          <a:stretch/>
        </p:blipFill>
        <p:spPr>
          <a:xfrm>
            <a:off x="0" y="4015105"/>
            <a:ext cx="6807200" cy="28428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72"/>
        <p:cNvGrpSpPr/>
        <p:nvPr/>
      </p:nvGrpSpPr>
      <p:grpSpPr>
        <a:xfrm>
          <a:off x="0" y="0"/>
          <a:ext cx="0" cy="0"/>
          <a:chOff x="0" y="0"/>
          <a:chExt cx="0" cy="0"/>
        </a:xfrm>
      </p:grpSpPr>
      <p:pic>
        <p:nvPicPr>
          <p:cNvPr id="273" name="Google Shape;273;p12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74" name="Google Shape;274;p12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275"/>
        <p:cNvGrpSpPr/>
        <p:nvPr/>
      </p:nvGrpSpPr>
      <p:grpSpPr>
        <a:xfrm>
          <a:off x="0" y="0"/>
          <a:ext cx="0" cy="0"/>
          <a:chOff x="0" y="0"/>
          <a:chExt cx="0" cy="0"/>
        </a:xfrm>
      </p:grpSpPr>
      <p:pic>
        <p:nvPicPr>
          <p:cNvPr id="276" name="Google Shape;276;p121"/>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277" name="Google Shape;277;p121"/>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284"/>
        <p:cNvGrpSpPr/>
        <p:nvPr/>
      </p:nvGrpSpPr>
      <p:grpSpPr>
        <a:xfrm>
          <a:off x="0" y="0"/>
          <a:ext cx="0" cy="0"/>
          <a:chOff x="0" y="0"/>
          <a:chExt cx="0" cy="0"/>
        </a:xfrm>
      </p:grpSpPr>
      <p:pic>
        <p:nvPicPr>
          <p:cNvPr id="285" name="Google Shape;285;p66"/>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286" name="Google Shape;286;p66"/>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7" name="Google Shape;287;p66"/>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288" name="Google Shape;288;p66"/>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289" name="Google Shape;289;p66"/>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290" name="Google Shape;290;p66"/>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291" name="Google Shape;291;p66"/>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292"/>
        <p:cNvGrpSpPr/>
        <p:nvPr/>
      </p:nvGrpSpPr>
      <p:grpSpPr>
        <a:xfrm>
          <a:off x="0" y="0"/>
          <a:ext cx="0" cy="0"/>
          <a:chOff x="0" y="0"/>
          <a:chExt cx="0" cy="0"/>
        </a:xfrm>
      </p:grpSpPr>
      <p:pic>
        <p:nvPicPr>
          <p:cNvPr id="293" name="Google Shape;293;p12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294" name="Google Shape;294;p12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295" name="Google Shape;295;p12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296" name="Google Shape;296;p12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297"/>
        <p:cNvGrpSpPr/>
        <p:nvPr/>
      </p:nvGrpSpPr>
      <p:grpSpPr>
        <a:xfrm>
          <a:off x="0" y="0"/>
          <a:ext cx="0" cy="0"/>
          <a:chOff x="0" y="0"/>
          <a:chExt cx="0" cy="0"/>
        </a:xfrm>
      </p:grpSpPr>
      <p:pic>
        <p:nvPicPr>
          <p:cNvPr id="298" name="Google Shape;298;p13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299" name="Google Shape;299;p13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00"/>
        <p:cNvGrpSpPr/>
        <p:nvPr/>
      </p:nvGrpSpPr>
      <p:grpSpPr>
        <a:xfrm>
          <a:off x="0" y="0"/>
          <a:ext cx="0" cy="0"/>
          <a:chOff x="0" y="0"/>
          <a:chExt cx="0" cy="0"/>
        </a:xfrm>
      </p:grpSpPr>
      <p:pic>
        <p:nvPicPr>
          <p:cNvPr id="301" name="Google Shape;301;p13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02" name="Google Shape;302;p13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03" name="Google Shape;303;p13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04" name="Google Shape;304;p13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05" name="Google Shape;305;p13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06" name="Google Shape;306;p13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07" name="Google Shape;307;p13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08"/>
        <p:cNvGrpSpPr/>
        <p:nvPr/>
      </p:nvGrpSpPr>
      <p:grpSpPr>
        <a:xfrm>
          <a:off x="0" y="0"/>
          <a:ext cx="0" cy="0"/>
          <a:chOff x="0" y="0"/>
          <a:chExt cx="0" cy="0"/>
        </a:xfrm>
      </p:grpSpPr>
      <p:pic>
        <p:nvPicPr>
          <p:cNvPr id="309" name="Google Shape;309;p13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10" name="Google Shape;310;p13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17"/>
        <p:cNvGrpSpPr/>
        <p:nvPr/>
      </p:nvGrpSpPr>
      <p:grpSpPr>
        <a:xfrm>
          <a:off x="0" y="0"/>
          <a:ext cx="0" cy="0"/>
          <a:chOff x="0" y="0"/>
          <a:chExt cx="0" cy="0"/>
        </a:xfrm>
      </p:grpSpPr>
      <p:pic>
        <p:nvPicPr>
          <p:cNvPr id="318" name="Google Shape;318;p68"/>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19" name="Google Shape;319;p68"/>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0" name="Google Shape;320;p68"/>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21" name="Google Shape;321;p68"/>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22" name="Google Shape;322;p68"/>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23" name="Google Shape;323;p68"/>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24" name="Google Shape;324;p68"/>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25"/>
        <p:cNvGrpSpPr/>
        <p:nvPr/>
      </p:nvGrpSpPr>
      <p:grpSpPr>
        <a:xfrm>
          <a:off x="0" y="0"/>
          <a:ext cx="0" cy="0"/>
          <a:chOff x="0" y="0"/>
          <a:chExt cx="0" cy="0"/>
        </a:xfrm>
      </p:grpSpPr>
      <p:pic>
        <p:nvPicPr>
          <p:cNvPr id="326" name="Google Shape;326;p13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27" name="Google Shape;327;p133"/>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328" name="Google Shape;328;p133"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329" name="Google Shape;329;p133"/>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1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330"/>
        <p:cNvGrpSpPr/>
        <p:nvPr/>
      </p:nvGrpSpPr>
      <p:grpSpPr>
        <a:xfrm>
          <a:off x="0" y="0"/>
          <a:ext cx="0" cy="0"/>
          <a:chOff x="0" y="0"/>
          <a:chExt cx="0" cy="0"/>
        </a:xfrm>
      </p:grpSpPr>
      <p:pic>
        <p:nvPicPr>
          <p:cNvPr id="331" name="Google Shape;331;p134"/>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32" name="Google Shape;332;p13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5"/>
        <p:cNvGrpSpPr/>
        <p:nvPr/>
      </p:nvGrpSpPr>
      <p:grpSpPr>
        <a:xfrm>
          <a:off x="0" y="0"/>
          <a:ext cx="0" cy="0"/>
          <a:chOff x="0" y="0"/>
          <a:chExt cx="0" cy="0"/>
        </a:xfrm>
      </p:grpSpPr>
      <p:pic>
        <p:nvPicPr>
          <p:cNvPr id="36" name="Google Shape;36;p9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7" name="Google Shape;37;p9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33"/>
        <p:cNvGrpSpPr/>
        <p:nvPr/>
      </p:nvGrpSpPr>
      <p:grpSpPr>
        <a:xfrm>
          <a:off x="0" y="0"/>
          <a:ext cx="0" cy="0"/>
          <a:chOff x="0" y="0"/>
          <a:chExt cx="0" cy="0"/>
        </a:xfrm>
      </p:grpSpPr>
      <p:pic>
        <p:nvPicPr>
          <p:cNvPr id="334" name="Google Shape;334;p13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35" name="Google Shape;335;p13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6" name="Google Shape;336;p13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37" name="Google Shape;337;p13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38" name="Google Shape;338;p13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39" name="Google Shape;339;p13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40" name="Google Shape;340;p13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41"/>
        <p:cNvGrpSpPr/>
        <p:nvPr/>
      </p:nvGrpSpPr>
      <p:grpSpPr>
        <a:xfrm>
          <a:off x="0" y="0"/>
          <a:ext cx="0" cy="0"/>
          <a:chOff x="0" y="0"/>
          <a:chExt cx="0" cy="0"/>
        </a:xfrm>
      </p:grpSpPr>
      <p:pic>
        <p:nvPicPr>
          <p:cNvPr id="342" name="Google Shape;342;p136"/>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43" name="Google Shape;343;p136"/>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50"/>
        <p:cNvGrpSpPr/>
        <p:nvPr/>
      </p:nvGrpSpPr>
      <p:grpSpPr>
        <a:xfrm>
          <a:off x="0" y="0"/>
          <a:ext cx="0" cy="0"/>
          <a:chOff x="0" y="0"/>
          <a:chExt cx="0" cy="0"/>
        </a:xfrm>
      </p:grpSpPr>
      <p:pic>
        <p:nvPicPr>
          <p:cNvPr id="351" name="Google Shape;351;p70"/>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52" name="Google Shape;352;p70"/>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53" name="Google Shape;353;p70"/>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54" name="Google Shape;354;p70"/>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55" name="Google Shape;355;p70"/>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56" name="Google Shape;356;p70"/>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57" name="Google Shape;357;p70"/>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58"/>
        <p:cNvGrpSpPr/>
        <p:nvPr/>
      </p:nvGrpSpPr>
      <p:grpSpPr>
        <a:xfrm>
          <a:off x="0" y="0"/>
          <a:ext cx="0" cy="0"/>
          <a:chOff x="0" y="0"/>
          <a:chExt cx="0" cy="0"/>
        </a:xfrm>
      </p:grpSpPr>
      <p:pic>
        <p:nvPicPr>
          <p:cNvPr id="359" name="Google Shape;359;p122"/>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360" name="Google Shape;360;p122"/>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361" name="Google Shape;361;p122"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362" name="Google Shape;362;p122"/>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363"/>
        <p:cNvGrpSpPr/>
        <p:nvPr/>
      </p:nvGrpSpPr>
      <p:grpSpPr>
        <a:xfrm>
          <a:off x="0" y="0"/>
          <a:ext cx="0" cy="0"/>
          <a:chOff x="0" y="0"/>
          <a:chExt cx="0" cy="0"/>
        </a:xfrm>
      </p:grpSpPr>
      <p:pic>
        <p:nvPicPr>
          <p:cNvPr id="364" name="Google Shape;364;p123"/>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365" name="Google Shape;365;p12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66"/>
        <p:cNvGrpSpPr/>
        <p:nvPr/>
      </p:nvGrpSpPr>
      <p:grpSpPr>
        <a:xfrm>
          <a:off x="0" y="0"/>
          <a:ext cx="0" cy="0"/>
          <a:chOff x="0" y="0"/>
          <a:chExt cx="0" cy="0"/>
        </a:xfrm>
      </p:grpSpPr>
      <p:pic>
        <p:nvPicPr>
          <p:cNvPr id="367" name="Google Shape;367;p124"/>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68" name="Google Shape;368;p124"/>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69" name="Google Shape;369;p124"/>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70" name="Google Shape;370;p124"/>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71" name="Google Shape;371;p124"/>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72" name="Google Shape;372;p124"/>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73" name="Google Shape;373;p124"/>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374"/>
        <p:cNvGrpSpPr/>
        <p:nvPr/>
      </p:nvGrpSpPr>
      <p:grpSpPr>
        <a:xfrm>
          <a:off x="0" y="0"/>
          <a:ext cx="0" cy="0"/>
          <a:chOff x="0" y="0"/>
          <a:chExt cx="0" cy="0"/>
        </a:xfrm>
      </p:grpSpPr>
      <p:pic>
        <p:nvPicPr>
          <p:cNvPr id="375" name="Google Shape;375;p125"/>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376" name="Google Shape;376;p125"/>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383"/>
        <p:cNvGrpSpPr/>
        <p:nvPr/>
      </p:nvGrpSpPr>
      <p:grpSpPr>
        <a:xfrm>
          <a:off x="0" y="0"/>
          <a:ext cx="0" cy="0"/>
          <a:chOff x="0" y="0"/>
          <a:chExt cx="0" cy="0"/>
        </a:xfrm>
      </p:grpSpPr>
      <p:pic>
        <p:nvPicPr>
          <p:cNvPr id="384" name="Google Shape;384;p72"/>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85" name="Google Shape;385;p72"/>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6" name="Google Shape;386;p72"/>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87" name="Google Shape;387;p72"/>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88" name="Google Shape;388;p72"/>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89" name="Google Shape;389;p72"/>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0" name="Google Shape;390;p72"/>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391"/>
        <p:cNvGrpSpPr/>
        <p:nvPr/>
      </p:nvGrpSpPr>
      <p:grpSpPr>
        <a:xfrm>
          <a:off x="0" y="0"/>
          <a:ext cx="0" cy="0"/>
          <a:chOff x="0" y="0"/>
          <a:chExt cx="0" cy="0"/>
        </a:xfrm>
      </p:grpSpPr>
      <p:pic>
        <p:nvPicPr>
          <p:cNvPr id="392" name="Google Shape;392;p7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393" name="Google Shape;393;p7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4" name="Google Shape;394;p7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395" name="Google Shape;395;p7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396" name="Google Shape;396;p7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397" name="Google Shape;397;p7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398" name="Google Shape;398;p7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399"/>
        <p:cNvGrpSpPr/>
        <p:nvPr/>
      </p:nvGrpSpPr>
      <p:grpSpPr>
        <a:xfrm>
          <a:off x="0" y="0"/>
          <a:ext cx="0" cy="0"/>
          <a:chOff x="0" y="0"/>
          <a:chExt cx="0" cy="0"/>
        </a:xfrm>
      </p:grpSpPr>
      <p:pic>
        <p:nvPicPr>
          <p:cNvPr id="400" name="Google Shape;400;p126"/>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01" name="Google Shape;401;p126"/>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02" name="Google Shape;402;p126"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03" name="Google Shape;403;p126"/>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1000"/>
                                        <p:tgtEl>
                                          <p:spTgt spid="4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44"/>
        <p:cNvGrpSpPr/>
        <p:nvPr/>
      </p:nvGrpSpPr>
      <p:grpSpPr>
        <a:xfrm>
          <a:off x="0" y="0"/>
          <a:ext cx="0" cy="0"/>
          <a:chOff x="0" y="0"/>
          <a:chExt cx="0" cy="0"/>
        </a:xfrm>
      </p:grpSpPr>
      <p:sp>
        <p:nvSpPr>
          <p:cNvPr id="45" name="Google Shape;45;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04"/>
        <p:cNvGrpSpPr/>
        <p:nvPr/>
      </p:nvGrpSpPr>
      <p:grpSpPr>
        <a:xfrm>
          <a:off x="0" y="0"/>
          <a:ext cx="0" cy="0"/>
          <a:chOff x="0" y="0"/>
          <a:chExt cx="0" cy="0"/>
        </a:xfrm>
      </p:grpSpPr>
      <p:pic>
        <p:nvPicPr>
          <p:cNvPr id="405" name="Google Shape;405;p127"/>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06" name="Google Shape;406;p12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07"/>
        <p:cNvGrpSpPr/>
        <p:nvPr/>
      </p:nvGrpSpPr>
      <p:grpSpPr>
        <a:xfrm>
          <a:off x="0" y="0"/>
          <a:ext cx="0" cy="0"/>
          <a:chOff x="0" y="0"/>
          <a:chExt cx="0" cy="0"/>
        </a:xfrm>
      </p:grpSpPr>
      <p:pic>
        <p:nvPicPr>
          <p:cNvPr id="408" name="Google Shape;408;p12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09" name="Google Shape;409;p12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16"/>
        <p:cNvGrpSpPr/>
        <p:nvPr/>
      </p:nvGrpSpPr>
      <p:grpSpPr>
        <a:xfrm>
          <a:off x="0" y="0"/>
          <a:ext cx="0" cy="0"/>
          <a:chOff x="0" y="0"/>
          <a:chExt cx="0" cy="0"/>
        </a:xfrm>
      </p:grpSpPr>
      <p:pic>
        <p:nvPicPr>
          <p:cNvPr id="417" name="Google Shape;417;p7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18" name="Google Shape;418;p7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19" name="Google Shape;419;p7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20" name="Google Shape;420;p7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21" name="Google Shape;421;p7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22" name="Google Shape;422;p7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23" name="Google Shape;423;p7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24"/>
        <p:cNvGrpSpPr/>
        <p:nvPr/>
      </p:nvGrpSpPr>
      <p:grpSpPr>
        <a:xfrm>
          <a:off x="0" y="0"/>
          <a:ext cx="0" cy="0"/>
          <a:chOff x="0" y="0"/>
          <a:chExt cx="0" cy="0"/>
        </a:xfrm>
      </p:grpSpPr>
      <p:pic>
        <p:nvPicPr>
          <p:cNvPr id="425" name="Google Shape;425;p14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26" name="Google Shape;426;p14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27" name="Google Shape;427;p14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28" name="Google Shape;428;p14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0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29"/>
        <p:cNvGrpSpPr/>
        <p:nvPr/>
      </p:nvGrpSpPr>
      <p:grpSpPr>
        <a:xfrm>
          <a:off x="0" y="0"/>
          <a:ext cx="0" cy="0"/>
          <a:chOff x="0" y="0"/>
          <a:chExt cx="0" cy="0"/>
        </a:xfrm>
      </p:grpSpPr>
      <p:pic>
        <p:nvPicPr>
          <p:cNvPr id="430" name="Google Shape;430;p14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31" name="Google Shape;431;p14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32"/>
        <p:cNvGrpSpPr/>
        <p:nvPr/>
      </p:nvGrpSpPr>
      <p:grpSpPr>
        <a:xfrm>
          <a:off x="0" y="0"/>
          <a:ext cx="0" cy="0"/>
          <a:chOff x="0" y="0"/>
          <a:chExt cx="0" cy="0"/>
        </a:xfrm>
      </p:grpSpPr>
      <p:pic>
        <p:nvPicPr>
          <p:cNvPr id="433" name="Google Shape;433;p14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34" name="Google Shape;434;p14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35" name="Google Shape;435;p14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36" name="Google Shape;436;p14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37" name="Google Shape;437;p14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38" name="Google Shape;438;p14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39" name="Google Shape;439;p14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40"/>
        <p:cNvGrpSpPr/>
        <p:nvPr/>
      </p:nvGrpSpPr>
      <p:grpSpPr>
        <a:xfrm>
          <a:off x="0" y="0"/>
          <a:ext cx="0" cy="0"/>
          <a:chOff x="0" y="0"/>
          <a:chExt cx="0" cy="0"/>
        </a:xfrm>
      </p:grpSpPr>
      <p:pic>
        <p:nvPicPr>
          <p:cNvPr id="441" name="Google Shape;441;p148"/>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42" name="Google Shape;442;p148"/>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49"/>
        <p:cNvGrpSpPr/>
        <p:nvPr/>
      </p:nvGrpSpPr>
      <p:grpSpPr>
        <a:xfrm>
          <a:off x="0" y="0"/>
          <a:ext cx="0" cy="0"/>
          <a:chOff x="0" y="0"/>
          <a:chExt cx="0" cy="0"/>
        </a:xfrm>
      </p:grpSpPr>
      <p:pic>
        <p:nvPicPr>
          <p:cNvPr id="450" name="Google Shape;450;p7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51" name="Google Shape;451;p7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52" name="Google Shape;452;p7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53" name="Google Shape;453;p7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54" name="Google Shape;454;p7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55" name="Google Shape;455;p7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56" name="Google Shape;456;p7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57"/>
        <p:cNvGrpSpPr/>
        <p:nvPr/>
      </p:nvGrpSpPr>
      <p:grpSpPr>
        <a:xfrm>
          <a:off x="0" y="0"/>
          <a:ext cx="0" cy="0"/>
          <a:chOff x="0" y="0"/>
          <a:chExt cx="0" cy="0"/>
        </a:xfrm>
      </p:grpSpPr>
      <p:pic>
        <p:nvPicPr>
          <p:cNvPr id="458" name="Google Shape;458;p16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59" name="Google Shape;459;p16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60" name="Google Shape;460;p16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61" name="Google Shape;461;p16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fade">
                                      <p:cBhvr>
                                        <p:cTn id="7" dur="10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62"/>
        <p:cNvGrpSpPr/>
        <p:nvPr/>
      </p:nvGrpSpPr>
      <p:grpSpPr>
        <a:xfrm>
          <a:off x="0" y="0"/>
          <a:ext cx="0" cy="0"/>
          <a:chOff x="0" y="0"/>
          <a:chExt cx="0" cy="0"/>
        </a:xfrm>
      </p:grpSpPr>
      <p:pic>
        <p:nvPicPr>
          <p:cNvPr id="463" name="Google Shape;463;p17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64" name="Google Shape;464;p17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51"/>
        <p:cNvGrpSpPr/>
        <p:nvPr/>
      </p:nvGrpSpPr>
      <p:grpSpPr>
        <a:xfrm>
          <a:off x="0" y="0"/>
          <a:ext cx="0" cy="0"/>
          <a:chOff x="0" y="0"/>
          <a:chExt cx="0" cy="0"/>
        </a:xfrm>
      </p:grpSpPr>
      <p:sp>
        <p:nvSpPr>
          <p:cNvPr id="52" name="Google Shape;52;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7" name="Google Shape;57;p51" descr="Picture5"/>
          <p:cNvPicPr preferRelativeResize="0"/>
          <p:nvPr/>
        </p:nvPicPr>
        <p:blipFill rotWithShape="1">
          <a:blip r:embed="rId2">
            <a:alphaModFix/>
          </a:blip>
          <a:srcRect/>
          <a:stretch/>
        </p:blipFill>
        <p:spPr>
          <a:xfrm>
            <a:off x="-2061845" y="-328295"/>
            <a:ext cx="1115695" cy="11156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65"/>
        <p:cNvGrpSpPr/>
        <p:nvPr/>
      </p:nvGrpSpPr>
      <p:grpSpPr>
        <a:xfrm>
          <a:off x="0" y="0"/>
          <a:ext cx="0" cy="0"/>
          <a:chOff x="0" y="0"/>
          <a:chExt cx="0" cy="0"/>
        </a:xfrm>
      </p:grpSpPr>
      <p:pic>
        <p:nvPicPr>
          <p:cNvPr id="466" name="Google Shape;466;p17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67" name="Google Shape;467;p17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68" name="Google Shape;468;p17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69" name="Google Shape;469;p17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70" name="Google Shape;470;p17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71" name="Google Shape;471;p17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72" name="Google Shape;472;p17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473"/>
        <p:cNvGrpSpPr/>
        <p:nvPr/>
      </p:nvGrpSpPr>
      <p:grpSpPr>
        <a:xfrm>
          <a:off x="0" y="0"/>
          <a:ext cx="0" cy="0"/>
          <a:chOff x="0" y="0"/>
          <a:chExt cx="0" cy="0"/>
        </a:xfrm>
      </p:grpSpPr>
      <p:pic>
        <p:nvPicPr>
          <p:cNvPr id="474" name="Google Shape;474;p17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475" name="Google Shape;475;p17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482"/>
        <p:cNvGrpSpPr/>
        <p:nvPr/>
      </p:nvGrpSpPr>
      <p:grpSpPr>
        <a:xfrm>
          <a:off x="0" y="0"/>
          <a:ext cx="0" cy="0"/>
          <a:chOff x="0" y="0"/>
          <a:chExt cx="0" cy="0"/>
        </a:xfrm>
      </p:grpSpPr>
      <p:pic>
        <p:nvPicPr>
          <p:cNvPr id="483" name="Google Shape;483;p7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484" name="Google Shape;484;p7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85" name="Google Shape;485;p7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486" name="Google Shape;486;p7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487" name="Google Shape;487;p7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488" name="Google Shape;488;p7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489" name="Google Shape;489;p7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490"/>
        <p:cNvGrpSpPr/>
        <p:nvPr/>
      </p:nvGrpSpPr>
      <p:grpSpPr>
        <a:xfrm>
          <a:off x="0" y="0"/>
          <a:ext cx="0" cy="0"/>
          <a:chOff x="0" y="0"/>
          <a:chExt cx="0" cy="0"/>
        </a:xfrm>
      </p:grpSpPr>
      <p:pic>
        <p:nvPicPr>
          <p:cNvPr id="491" name="Google Shape;491;p149"/>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492" name="Google Shape;492;p149"/>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493" name="Google Shape;493;p149"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494" name="Google Shape;494;p149"/>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4"/>
                                        </p:tgtEl>
                                        <p:attrNameLst>
                                          <p:attrName>style.visibility</p:attrName>
                                        </p:attrNameLst>
                                      </p:cBhvr>
                                      <p:to>
                                        <p:strVal val="visible"/>
                                      </p:to>
                                    </p:set>
                                    <p:animEffect transition="in" filter="fade">
                                      <p:cBhvr>
                                        <p:cTn id="7" dur="1000"/>
                                        <p:tgtEl>
                                          <p:spTgt spid="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495"/>
        <p:cNvGrpSpPr/>
        <p:nvPr/>
      </p:nvGrpSpPr>
      <p:grpSpPr>
        <a:xfrm>
          <a:off x="0" y="0"/>
          <a:ext cx="0" cy="0"/>
          <a:chOff x="0" y="0"/>
          <a:chExt cx="0" cy="0"/>
        </a:xfrm>
      </p:grpSpPr>
      <p:pic>
        <p:nvPicPr>
          <p:cNvPr id="496" name="Google Shape;496;p150"/>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497" name="Google Shape;497;p15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498"/>
        <p:cNvGrpSpPr/>
        <p:nvPr/>
      </p:nvGrpSpPr>
      <p:grpSpPr>
        <a:xfrm>
          <a:off x="0" y="0"/>
          <a:ext cx="0" cy="0"/>
          <a:chOff x="0" y="0"/>
          <a:chExt cx="0" cy="0"/>
        </a:xfrm>
      </p:grpSpPr>
      <p:pic>
        <p:nvPicPr>
          <p:cNvPr id="499" name="Google Shape;499;p15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00" name="Google Shape;500;p15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01" name="Google Shape;501;p15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02" name="Google Shape;502;p15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03" name="Google Shape;503;p15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04" name="Google Shape;504;p15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05" name="Google Shape;505;p15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06"/>
        <p:cNvGrpSpPr/>
        <p:nvPr/>
      </p:nvGrpSpPr>
      <p:grpSpPr>
        <a:xfrm>
          <a:off x="0" y="0"/>
          <a:ext cx="0" cy="0"/>
          <a:chOff x="0" y="0"/>
          <a:chExt cx="0" cy="0"/>
        </a:xfrm>
      </p:grpSpPr>
      <p:pic>
        <p:nvPicPr>
          <p:cNvPr id="507" name="Google Shape;507;p152"/>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08" name="Google Shape;508;p152"/>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15"/>
        <p:cNvGrpSpPr/>
        <p:nvPr/>
      </p:nvGrpSpPr>
      <p:grpSpPr>
        <a:xfrm>
          <a:off x="0" y="0"/>
          <a:ext cx="0" cy="0"/>
          <a:chOff x="0" y="0"/>
          <a:chExt cx="0" cy="0"/>
        </a:xfrm>
      </p:grpSpPr>
      <p:pic>
        <p:nvPicPr>
          <p:cNvPr id="516" name="Google Shape;516;p81"/>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17" name="Google Shape;517;p81"/>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18" name="Google Shape;518;p81"/>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19" name="Google Shape;519;p81"/>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20" name="Google Shape;520;p81"/>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21" name="Google Shape;521;p81"/>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22" name="Google Shape;522;p81"/>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23"/>
        <p:cNvGrpSpPr/>
        <p:nvPr/>
      </p:nvGrpSpPr>
      <p:grpSpPr>
        <a:xfrm>
          <a:off x="0" y="0"/>
          <a:ext cx="0" cy="0"/>
          <a:chOff x="0" y="0"/>
          <a:chExt cx="0" cy="0"/>
        </a:xfrm>
      </p:grpSpPr>
      <p:pic>
        <p:nvPicPr>
          <p:cNvPr id="524" name="Google Shape;524;p153"/>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25" name="Google Shape;525;p153"/>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26" name="Google Shape;526;p153"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27" name="Google Shape;527;p153"/>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1000"/>
                                        <p:tgtEl>
                                          <p:spTgt spid="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28"/>
        <p:cNvGrpSpPr/>
        <p:nvPr/>
      </p:nvGrpSpPr>
      <p:grpSpPr>
        <a:xfrm>
          <a:off x="0" y="0"/>
          <a:ext cx="0" cy="0"/>
          <a:chOff x="0" y="0"/>
          <a:chExt cx="0" cy="0"/>
        </a:xfrm>
      </p:grpSpPr>
      <p:pic>
        <p:nvPicPr>
          <p:cNvPr id="529" name="Google Shape;529;p154"/>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30" name="Google Shape;530;p15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58"/>
        <p:cNvGrpSpPr/>
        <p:nvPr/>
      </p:nvGrpSpPr>
      <p:grpSpPr>
        <a:xfrm>
          <a:off x="0" y="0"/>
          <a:ext cx="0" cy="0"/>
          <a:chOff x="0" y="0"/>
          <a:chExt cx="0" cy="0"/>
        </a:xfrm>
      </p:grpSpPr>
      <p:sp>
        <p:nvSpPr>
          <p:cNvPr id="59" name="Google Shape;59;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2" name="Google Shape;62;p95"/>
          <p:cNvPicPr preferRelativeResize="0"/>
          <p:nvPr/>
        </p:nvPicPr>
        <p:blipFill rotWithShape="1">
          <a:blip r:embed="rId2">
            <a:alphaModFix/>
          </a:blip>
          <a:srcRect l="2557"/>
          <a:stretch/>
        </p:blipFill>
        <p:spPr>
          <a:xfrm>
            <a:off x="490220" y="-145542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31"/>
        <p:cNvGrpSpPr/>
        <p:nvPr/>
      </p:nvGrpSpPr>
      <p:grpSpPr>
        <a:xfrm>
          <a:off x="0" y="0"/>
          <a:ext cx="0" cy="0"/>
          <a:chOff x="0" y="0"/>
          <a:chExt cx="0" cy="0"/>
        </a:xfrm>
      </p:grpSpPr>
      <p:pic>
        <p:nvPicPr>
          <p:cNvPr id="532" name="Google Shape;532;p15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33" name="Google Shape;533;p15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34" name="Google Shape;534;p15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35" name="Google Shape;535;p15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36" name="Google Shape;536;p15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37" name="Google Shape;537;p15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38" name="Google Shape;538;p15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39"/>
        <p:cNvGrpSpPr/>
        <p:nvPr/>
      </p:nvGrpSpPr>
      <p:grpSpPr>
        <a:xfrm>
          <a:off x="0" y="0"/>
          <a:ext cx="0" cy="0"/>
          <a:chOff x="0" y="0"/>
          <a:chExt cx="0" cy="0"/>
        </a:xfrm>
      </p:grpSpPr>
      <p:pic>
        <p:nvPicPr>
          <p:cNvPr id="540" name="Google Shape;540;p156"/>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41" name="Google Shape;541;p156"/>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48"/>
        <p:cNvGrpSpPr/>
        <p:nvPr/>
      </p:nvGrpSpPr>
      <p:grpSpPr>
        <a:xfrm>
          <a:off x="0" y="0"/>
          <a:ext cx="0" cy="0"/>
          <a:chOff x="0" y="0"/>
          <a:chExt cx="0" cy="0"/>
        </a:xfrm>
      </p:grpSpPr>
      <p:pic>
        <p:nvPicPr>
          <p:cNvPr id="549" name="Google Shape;549;p8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50" name="Google Shape;550;p8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51" name="Google Shape;551;p8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52" name="Google Shape;552;p8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53" name="Google Shape;553;p8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54" name="Google Shape;554;p8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55" name="Google Shape;555;p8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5"/>
                                        </p:tgtEl>
                                        <p:attrNameLst>
                                          <p:attrName>style.visibility</p:attrName>
                                        </p:attrNameLst>
                                      </p:cBhvr>
                                      <p:to>
                                        <p:strVal val="visible"/>
                                      </p:to>
                                    </p:set>
                                    <p:animEffect transition="in" filter="fade">
                                      <p:cBhvr>
                                        <p:cTn id="7" dur="500"/>
                                        <p:tgtEl>
                                          <p:spTgt spid="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56"/>
        <p:cNvGrpSpPr/>
        <p:nvPr/>
      </p:nvGrpSpPr>
      <p:grpSpPr>
        <a:xfrm>
          <a:off x="0" y="0"/>
          <a:ext cx="0" cy="0"/>
          <a:chOff x="0" y="0"/>
          <a:chExt cx="0" cy="0"/>
        </a:xfrm>
      </p:grpSpPr>
      <p:pic>
        <p:nvPicPr>
          <p:cNvPr id="557" name="Google Shape;557;p137"/>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58" name="Google Shape;558;p137"/>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59" name="Google Shape;559;p137"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60" name="Google Shape;560;p137"/>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1000"/>
                                        <p:tgtEl>
                                          <p:spTgt spid="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61"/>
        <p:cNvGrpSpPr/>
        <p:nvPr/>
      </p:nvGrpSpPr>
      <p:grpSpPr>
        <a:xfrm>
          <a:off x="0" y="0"/>
          <a:ext cx="0" cy="0"/>
          <a:chOff x="0" y="0"/>
          <a:chExt cx="0" cy="0"/>
        </a:xfrm>
      </p:grpSpPr>
      <p:pic>
        <p:nvPicPr>
          <p:cNvPr id="562" name="Google Shape;562;p138"/>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63" name="Google Shape;563;p13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64"/>
        <p:cNvGrpSpPr/>
        <p:nvPr/>
      </p:nvGrpSpPr>
      <p:grpSpPr>
        <a:xfrm>
          <a:off x="0" y="0"/>
          <a:ext cx="0" cy="0"/>
          <a:chOff x="0" y="0"/>
          <a:chExt cx="0" cy="0"/>
        </a:xfrm>
      </p:grpSpPr>
      <p:pic>
        <p:nvPicPr>
          <p:cNvPr id="565" name="Google Shape;565;p13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66" name="Google Shape;566;p13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67" name="Google Shape;567;p13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68" name="Google Shape;568;p13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69" name="Google Shape;569;p13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70" name="Google Shape;570;p13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71" name="Google Shape;571;p13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572"/>
        <p:cNvGrpSpPr/>
        <p:nvPr/>
      </p:nvGrpSpPr>
      <p:grpSpPr>
        <a:xfrm>
          <a:off x="0" y="0"/>
          <a:ext cx="0" cy="0"/>
          <a:chOff x="0" y="0"/>
          <a:chExt cx="0" cy="0"/>
        </a:xfrm>
      </p:grpSpPr>
      <p:pic>
        <p:nvPicPr>
          <p:cNvPr id="573" name="Google Shape;573;p140"/>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574" name="Google Shape;574;p140"/>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581"/>
        <p:cNvGrpSpPr/>
        <p:nvPr/>
      </p:nvGrpSpPr>
      <p:grpSpPr>
        <a:xfrm>
          <a:off x="0" y="0"/>
          <a:ext cx="0" cy="0"/>
          <a:chOff x="0" y="0"/>
          <a:chExt cx="0" cy="0"/>
        </a:xfrm>
      </p:grpSpPr>
      <p:pic>
        <p:nvPicPr>
          <p:cNvPr id="582" name="Google Shape;582;p85"/>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83" name="Google Shape;583;p85"/>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84" name="Google Shape;584;p85"/>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585" name="Google Shape;585;p85"/>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586" name="Google Shape;586;p85"/>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587" name="Google Shape;587;p85"/>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588" name="Google Shape;588;p85"/>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589"/>
        <p:cNvGrpSpPr/>
        <p:nvPr/>
      </p:nvGrpSpPr>
      <p:grpSpPr>
        <a:xfrm>
          <a:off x="0" y="0"/>
          <a:ext cx="0" cy="0"/>
          <a:chOff x="0" y="0"/>
          <a:chExt cx="0" cy="0"/>
        </a:xfrm>
      </p:grpSpPr>
      <p:pic>
        <p:nvPicPr>
          <p:cNvPr id="590" name="Google Shape;590;p157"/>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591" name="Google Shape;591;p157"/>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592" name="Google Shape;592;p157"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593" name="Google Shape;593;p157"/>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10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594"/>
        <p:cNvGrpSpPr/>
        <p:nvPr/>
      </p:nvGrpSpPr>
      <p:grpSpPr>
        <a:xfrm>
          <a:off x="0" y="0"/>
          <a:ext cx="0" cy="0"/>
          <a:chOff x="0" y="0"/>
          <a:chExt cx="0" cy="0"/>
        </a:xfrm>
      </p:grpSpPr>
      <p:pic>
        <p:nvPicPr>
          <p:cNvPr id="595" name="Google Shape;595;p158"/>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596" name="Google Shape;596;p15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63"/>
        <p:cNvGrpSpPr/>
        <p:nvPr/>
      </p:nvGrpSpPr>
      <p:grpSpPr>
        <a:xfrm>
          <a:off x="0" y="0"/>
          <a:ext cx="0" cy="0"/>
          <a:chOff x="0" y="0"/>
          <a:chExt cx="0" cy="0"/>
        </a:xfrm>
      </p:grpSpPr>
      <p:sp>
        <p:nvSpPr>
          <p:cNvPr id="64" name="Google Shape;64;p9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9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6" name="Google Shape;66;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597"/>
        <p:cNvGrpSpPr/>
        <p:nvPr/>
      </p:nvGrpSpPr>
      <p:grpSpPr>
        <a:xfrm>
          <a:off x="0" y="0"/>
          <a:ext cx="0" cy="0"/>
          <a:chOff x="0" y="0"/>
          <a:chExt cx="0" cy="0"/>
        </a:xfrm>
      </p:grpSpPr>
      <p:pic>
        <p:nvPicPr>
          <p:cNvPr id="598" name="Google Shape;598;p15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599" name="Google Shape;599;p15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00" name="Google Shape;600;p15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01" name="Google Shape;601;p15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02" name="Google Shape;602;p15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03" name="Google Shape;603;p15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04" name="Google Shape;604;p15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05"/>
        <p:cNvGrpSpPr/>
        <p:nvPr/>
      </p:nvGrpSpPr>
      <p:grpSpPr>
        <a:xfrm>
          <a:off x="0" y="0"/>
          <a:ext cx="0" cy="0"/>
          <a:chOff x="0" y="0"/>
          <a:chExt cx="0" cy="0"/>
        </a:xfrm>
      </p:grpSpPr>
      <p:pic>
        <p:nvPicPr>
          <p:cNvPr id="606" name="Google Shape;606;p160"/>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07" name="Google Shape;607;p160"/>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14"/>
        <p:cNvGrpSpPr/>
        <p:nvPr/>
      </p:nvGrpSpPr>
      <p:grpSpPr>
        <a:xfrm>
          <a:off x="0" y="0"/>
          <a:ext cx="0" cy="0"/>
          <a:chOff x="0" y="0"/>
          <a:chExt cx="0" cy="0"/>
        </a:xfrm>
      </p:grpSpPr>
      <p:pic>
        <p:nvPicPr>
          <p:cNvPr id="615" name="Google Shape;615;p87"/>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16" name="Google Shape;616;p87"/>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7" name="Google Shape;617;p87"/>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18" name="Google Shape;618;p87"/>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19" name="Google Shape;619;p87"/>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20" name="Google Shape;620;p87"/>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21" name="Google Shape;621;p87"/>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22"/>
        <p:cNvGrpSpPr/>
        <p:nvPr/>
      </p:nvGrpSpPr>
      <p:grpSpPr>
        <a:xfrm>
          <a:off x="0" y="0"/>
          <a:ext cx="0" cy="0"/>
          <a:chOff x="0" y="0"/>
          <a:chExt cx="0" cy="0"/>
        </a:xfrm>
      </p:grpSpPr>
      <p:pic>
        <p:nvPicPr>
          <p:cNvPr id="623" name="Google Shape;623;p161"/>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24" name="Google Shape;624;p161"/>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25" name="Google Shape;625;p161"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26" name="Google Shape;626;p161"/>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10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27"/>
        <p:cNvGrpSpPr/>
        <p:nvPr/>
      </p:nvGrpSpPr>
      <p:grpSpPr>
        <a:xfrm>
          <a:off x="0" y="0"/>
          <a:ext cx="0" cy="0"/>
          <a:chOff x="0" y="0"/>
          <a:chExt cx="0" cy="0"/>
        </a:xfrm>
      </p:grpSpPr>
      <p:pic>
        <p:nvPicPr>
          <p:cNvPr id="628" name="Google Shape;628;p162"/>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29" name="Google Shape;629;p16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内容页">
  <p:cSld name="内容页">
    <p:spTree>
      <p:nvGrpSpPr>
        <p:cNvPr id="1" name="Shape 630"/>
        <p:cNvGrpSpPr/>
        <p:nvPr/>
      </p:nvGrpSpPr>
      <p:grpSpPr>
        <a:xfrm>
          <a:off x="0" y="0"/>
          <a:ext cx="0" cy="0"/>
          <a:chOff x="0" y="0"/>
          <a:chExt cx="0" cy="0"/>
        </a:xfrm>
      </p:grpSpPr>
      <p:pic>
        <p:nvPicPr>
          <p:cNvPr id="631" name="Google Shape;631;p163"/>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32" name="Google Shape;632;p163"/>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33" name="Google Shape;633;p163"/>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34" name="Google Shape;634;p163"/>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35" name="Google Shape;635;p163"/>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36" name="Google Shape;636;p163"/>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37" name="Google Shape;637;p163"/>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内容页-小标题">
  <p:cSld name="内容页-小标题">
    <p:spTree>
      <p:nvGrpSpPr>
        <p:cNvPr id="1" name="Shape 638"/>
        <p:cNvGrpSpPr/>
        <p:nvPr/>
      </p:nvGrpSpPr>
      <p:grpSpPr>
        <a:xfrm>
          <a:off x="0" y="0"/>
          <a:ext cx="0" cy="0"/>
          <a:chOff x="0" y="0"/>
          <a:chExt cx="0" cy="0"/>
        </a:xfrm>
      </p:grpSpPr>
      <p:pic>
        <p:nvPicPr>
          <p:cNvPr id="639" name="Google Shape;639;p164"/>
          <p:cNvPicPr preferRelativeResize="0"/>
          <p:nvPr/>
        </p:nvPicPr>
        <p:blipFill rotWithShape="1">
          <a:blip r:embed="rId2">
            <a:alphaModFix/>
          </a:blip>
          <a:srcRect t="75555" r="-1013"/>
          <a:stretch/>
        </p:blipFill>
        <p:spPr>
          <a:xfrm>
            <a:off x="0" y="4727739"/>
            <a:ext cx="12374880" cy="2130261"/>
          </a:xfrm>
          <a:prstGeom prst="rect">
            <a:avLst/>
          </a:prstGeom>
          <a:noFill/>
          <a:ln>
            <a:noFill/>
          </a:ln>
        </p:spPr>
      </p:pic>
      <p:pic>
        <p:nvPicPr>
          <p:cNvPr id="640" name="Google Shape;640;p164"/>
          <p:cNvPicPr preferRelativeResize="0"/>
          <p:nvPr/>
        </p:nvPicPr>
        <p:blipFill rotWithShape="1">
          <a:blip r:embed="rId3">
            <a:alphaModFix/>
          </a:blip>
          <a:srcRect/>
          <a:stretch/>
        </p:blipFill>
        <p:spPr>
          <a:xfrm>
            <a:off x="809625" y="0"/>
            <a:ext cx="1929130" cy="12007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过渡">
  <p:cSld name="过渡">
    <p:spTree>
      <p:nvGrpSpPr>
        <p:cNvPr id="1" name="Shape 647"/>
        <p:cNvGrpSpPr/>
        <p:nvPr/>
      </p:nvGrpSpPr>
      <p:grpSpPr>
        <a:xfrm>
          <a:off x="0" y="0"/>
          <a:ext cx="0" cy="0"/>
          <a:chOff x="0" y="0"/>
          <a:chExt cx="0" cy="0"/>
        </a:xfrm>
      </p:grpSpPr>
      <p:pic>
        <p:nvPicPr>
          <p:cNvPr id="648" name="Google Shape;648;p89"/>
          <p:cNvPicPr preferRelativeResize="0"/>
          <p:nvPr/>
        </p:nvPicPr>
        <p:blipFill rotWithShape="1">
          <a:blip r:embed="rId2">
            <a:alphaModFix/>
          </a:blip>
          <a:srcRect l="52767" b="30233"/>
          <a:stretch/>
        </p:blipFill>
        <p:spPr>
          <a:xfrm rot="10800000" flipH="1">
            <a:off x="1" y="0"/>
            <a:ext cx="12192000" cy="6858000"/>
          </a:xfrm>
          <a:prstGeom prst="rect">
            <a:avLst/>
          </a:prstGeom>
          <a:noFill/>
          <a:ln>
            <a:noFill/>
          </a:ln>
        </p:spPr>
      </p:pic>
      <p:sp>
        <p:nvSpPr>
          <p:cNvPr id="649" name="Google Shape;649;p89"/>
          <p:cNvSpPr/>
          <p:nvPr/>
        </p:nvSpPr>
        <p:spPr>
          <a:xfrm>
            <a:off x="0" y="-323"/>
            <a:ext cx="12191999" cy="6858323"/>
          </a:xfrm>
          <a:prstGeom prst="rect">
            <a:avLst/>
          </a:prstGeom>
          <a:solidFill>
            <a:srgbClr val="ECF8FF">
              <a:alpha val="52941"/>
            </a:srgb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50" name="Google Shape;650;p89"/>
          <p:cNvPicPr preferRelativeResize="0"/>
          <p:nvPr/>
        </p:nvPicPr>
        <p:blipFill rotWithShape="1">
          <a:blip r:embed="rId3">
            <a:alphaModFix/>
          </a:blip>
          <a:srcRect b="51221"/>
          <a:stretch/>
        </p:blipFill>
        <p:spPr>
          <a:xfrm flipH="1">
            <a:off x="-163830" y="5837555"/>
            <a:ext cx="12355830" cy="1020445"/>
          </a:xfrm>
          <a:prstGeom prst="rect">
            <a:avLst/>
          </a:prstGeom>
          <a:noFill/>
          <a:ln>
            <a:noFill/>
          </a:ln>
        </p:spPr>
      </p:pic>
      <p:pic>
        <p:nvPicPr>
          <p:cNvPr id="651" name="Google Shape;651;p89"/>
          <p:cNvPicPr preferRelativeResize="0"/>
          <p:nvPr/>
        </p:nvPicPr>
        <p:blipFill rotWithShape="1">
          <a:blip r:embed="rId4">
            <a:alphaModFix/>
          </a:blip>
          <a:srcRect/>
          <a:stretch/>
        </p:blipFill>
        <p:spPr>
          <a:xfrm>
            <a:off x="9457055" y="3994785"/>
            <a:ext cx="2580005" cy="2672715"/>
          </a:xfrm>
          <a:prstGeom prst="rect">
            <a:avLst/>
          </a:prstGeom>
          <a:noFill/>
          <a:ln>
            <a:noFill/>
          </a:ln>
        </p:spPr>
      </p:pic>
      <p:pic>
        <p:nvPicPr>
          <p:cNvPr id="652" name="Google Shape;652;p89"/>
          <p:cNvPicPr preferRelativeResize="0"/>
          <p:nvPr/>
        </p:nvPicPr>
        <p:blipFill rotWithShape="1">
          <a:blip r:embed="rId5">
            <a:alphaModFix/>
          </a:blip>
          <a:srcRect/>
          <a:stretch/>
        </p:blipFill>
        <p:spPr>
          <a:xfrm flipH="1">
            <a:off x="8343899" y="5250814"/>
            <a:ext cx="3848100" cy="1607186"/>
          </a:xfrm>
          <a:prstGeom prst="rect">
            <a:avLst/>
          </a:prstGeom>
          <a:noFill/>
          <a:ln>
            <a:noFill/>
          </a:ln>
        </p:spPr>
      </p:pic>
      <p:pic>
        <p:nvPicPr>
          <p:cNvPr id="653" name="Google Shape;653;p89"/>
          <p:cNvPicPr preferRelativeResize="0"/>
          <p:nvPr/>
        </p:nvPicPr>
        <p:blipFill rotWithShape="1">
          <a:blip r:embed="rId6">
            <a:alphaModFix/>
          </a:blip>
          <a:srcRect/>
          <a:stretch/>
        </p:blipFill>
        <p:spPr>
          <a:xfrm flipH="1">
            <a:off x="285750" y="142875"/>
            <a:ext cx="2474595" cy="1291590"/>
          </a:xfrm>
          <a:prstGeom prst="rect">
            <a:avLst/>
          </a:prstGeom>
          <a:noFill/>
          <a:ln>
            <a:noFill/>
          </a:ln>
          <a:effectLst>
            <a:outerShdw blurRad="50800" dist="38100" dir="2700000" algn="tl" rotWithShape="0">
              <a:srgbClr val="000000">
                <a:alpha val="40000"/>
              </a:srgbClr>
            </a:outerShdw>
          </a:effectLst>
        </p:spPr>
      </p:pic>
      <p:pic>
        <p:nvPicPr>
          <p:cNvPr id="654" name="Google Shape;654;p89"/>
          <p:cNvPicPr preferRelativeResize="0"/>
          <p:nvPr/>
        </p:nvPicPr>
        <p:blipFill rotWithShape="1">
          <a:blip r:embed="rId7">
            <a:alphaModFix/>
          </a:blip>
          <a:srcRect l="73666" r="-592" b="57223"/>
          <a:stretch/>
        </p:blipFill>
        <p:spPr>
          <a:xfrm>
            <a:off x="10229850" y="142875"/>
            <a:ext cx="1986915" cy="18999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封面" type="blank">
  <p:cSld name="BLANK">
    <p:spTree>
      <p:nvGrpSpPr>
        <p:cNvPr id="1" name="Shape 655"/>
        <p:cNvGrpSpPr/>
        <p:nvPr/>
      </p:nvGrpSpPr>
      <p:grpSpPr>
        <a:xfrm>
          <a:off x="0" y="0"/>
          <a:ext cx="0" cy="0"/>
          <a:chOff x="0" y="0"/>
          <a:chExt cx="0" cy="0"/>
        </a:xfrm>
      </p:grpSpPr>
      <p:pic>
        <p:nvPicPr>
          <p:cNvPr id="656" name="Google Shape;656;p165"/>
          <p:cNvPicPr preferRelativeResize="0"/>
          <p:nvPr/>
        </p:nvPicPr>
        <p:blipFill rotWithShape="1">
          <a:blip r:embed="rId2">
            <a:alphaModFix/>
          </a:blip>
          <a:srcRect l="30123" t="487" r="-1580" b="19035"/>
          <a:stretch/>
        </p:blipFill>
        <p:spPr>
          <a:xfrm>
            <a:off x="1" y="-1"/>
            <a:ext cx="5651573" cy="6858000"/>
          </a:xfrm>
          <a:prstGeom prst="rect">
            <a:avLst/>
          </a:prstGeom>
          <a:noFill/>
          <a:ln>
            <a:noFill/>
          </a:ln>
        </p:spPr>
      </p:pic>
      <p:pic>
        <p:nvPicPr>
          <p:cNvPr id="657" name="Google Shape;657;p165"/>
          <p:cNvPicPr preferRelativeResize="0"/>
          <p:nvPr/>
        </p:nvPicPr>
        <p:blipFill rotWithShape="1">
          <a:blip r:embed="rId3">
            <a:alphaModFix/>
          </a:blip>
          <a:srcRect/>
          <a:stretch/>
        </p:blipFill>
        <p:spPr>
          <a:xfrm>
            <a:off x="1713865" y="542290"/>
            <a:ext cx="9255760" cy="4202430"/>
          </a:xfrm>
          <a:prstGeom prst="rect">
            <a:avLst/>
          </a:prstGeom>
          <a:noFill/>
          <a:ln>
            <a:noFill/>
          </a:ln>
        </p:spPr>
      </p:pic>
      <p:pic>
        <p:nvPicPr>
          <p:cNvPr id="658" name="Google Shape;658;p165" descr="804430f3c14b0815515a"/>
          <p:cNvPicPr preferRelativeResize="0"/>
          <p:nvPr/>
        </p:nvPicPr>
        <p:blipFill rotWithShape="1">
          <a:blip r:embed="rId4">
            <a:alphaModFix/>
          </a:blip>
          <a:srcRect/>
          <a:stretch/>
        </p:blipFill>
        <p:spPr>
          <a:xfrm>
            <a:off x="3569970" y="1334135"/>
            <a:ext cx="8622665" cy="5523865"/>
          </a:xfrm>
          <a:prstGeom prst="rect">
            <a:avLst/>
          </a:prstGeom>
          <a:noFill/>
          <a:ln>
            <a:noFill/>
          </a:ln>
        </p:spPr>
      </p:pic>
      <p:pic>
        <p:nvPicPr>
          <p:cNvPr id="659" name="Google Shape;659;p165"/>
          <p:cNvPicPr preferRelativeResize="0"/>
          <p:nvPr/>
        </p:nvPicPr>
        <p:blipFill rotWithShape="1">
          <a:blip r:embed="rId5">
            <a:alphaModFix/>
          </a:blip>
          <a:srcRect r="27792"/>
          <a:stretch/>
        </p:blipFill>
        <p:spPr>
          <a:xfrm>
            <a:off x="0" y="3895725"/>
            <a:ext cx="5444490" cy="2962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1000"/>
                                        <p:tgtEl>
                                          <p:spTgt spid="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目录">
  <p:cSld name="目录">
    <p:spTree>
      <p:nvGrpSpPr>
        <p:cNvPr id="1" name="Shape 660"/>
        <p:cNvGrpSpPr/>
        <p:nvPr/>
      </p:nvGrpSpPr>
      <p:grpSpPr>
        <a:xfrm>
          <a:off x="0" y="0"/>
          <a:ext cx="0" cy="0"/>
          <a:chOff x="0" y="0"/>
          <a:chExt cx="0" cy="0"/>
        </a:xfrm>
      </p:grpSpPr>
      <p:pic>
        <p:nvPicPr>
          <p:cNvPr id="661" name="Google Shape;661;p166"/>
          <p:cNvPicPr preferRelativeResize="0"/>
          <p:nvPr/>
        </p:nvPicPr>
        <p:blipFill rotWithShape="1">
          <a:blip r:embed="rId2">
            <a:alphaModFix/>
          </a:blip>
          <a:srcRect l="32299"/>
          <a:stretch/>
        </p:blipFill>
        <p:spPr>
          <a:xfrm>
            <a:off x="0" y="0"/>
            <a:ext cx="12192000" cy="6858000"/>
          </a:xfrm>
          <a:prstGeom prst="rect">
            <a:avLst/>
          </a:prstGeom>
          <a:noFill/>
          <a:ln>
            <a:noFill/>
          </a:ln>
        </p:spPr>
      </p:pic>
      <p:pic>
        <p:nvPicPr>
          <p:cNvPr id="662" name="Google Shape;662;p16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10.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11.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theme" Target="../theme/theme12.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13.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14.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15.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heme" Target="../theme/theme16.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17.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18.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19.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theme" Target="../theme/theme20.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6.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7.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8.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9.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44"/>
        <p:cNvGrpSpPr/>
        <p:nvPr/>
      </p:nvGrpSpPr>
      <p:grpSpPr>
        <a:xfrm>
          <a:off x="0" y="0"/>
          <a:ext cx="0" cy="0"/>
          <a:chOff x="0" y="0"/>
          <a:chExt cx="0" cy="0"/>
        </a:xfrm>
      </p:grpSpPr>
      <p:sp>
        <p:nvSpPr>
          <p:cNvPr id="345" name="Google Shape;345;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6" name="Google Shape;346;p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7" name="Google Shape;347;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8" name="Google Shape;34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9" name="Google Shape;349;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77"/>
        <p:cNvGrpSpPr/>
        <p:nvPr/>
      </p:nvGrpSpPr>
      <p:grpSpPr>
        <a:xfrm>
          <a:off x="0" y="0"/>
          <a:ext cx="0" cy="0"/>
          <a:chOff x="0" y="0"/>
          <a:chExt cx="0" cy="0"/>
        </a:xfrm>
      </p:grpSpPr>
      <p:sp>
        <p:nvSpPr>
          <p:cNvPr id="378" name="Google Shape;378;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9" name="Google Shape;379;p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Google Shape;380;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1" name="Google Shape;381;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2" name="Google Shape;382;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10"/>
        <p:cNvGrpSpPr/>
        <p:nvPr/>
      </p:nvGrpSpPr>
      <p:grpSpPr>
        <a:xfrm>
          <a:off x="0" y="0"/>
          <a:ext cx="0" cy="0"/>
          <a:chOff x="0" y="0"/>
          <a:chExt cx="0" cy="0"/>
        </a:xfrm>
      </p:grpSpPr>
      <p:sp>
        <p:nvSpPr>
          <p:cNvPr id="411" name="Google Shape;411;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2" name="Google Shape;412;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3" name="Google Shape;413;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4" name="Google Shape;414;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5" name="Google Shape;415;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43"/>
        <p:cNvGrpSpPr/>
        <p:nvPr/>
      </p:nvGrpSpPr>
      <p:grpSpPr>
        <a:xfrm>
          <a:off x="0" y="0"/>
          <a:ext cx="0" cy="0"/>
          <a:chOff x="0" y="0"/>
          <a:chExt cx="0" cy="0"/>
        </a:xfrm>
      </p:grpSpPr>
      <p:sp>
        <p:nvSpPr>
          <p:cNvPr id="444" name="Google Shape;444;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5" name="Google Shape;445;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6" name="Google Shape;446;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7" name="Google Shape;447;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48" name="Google Shape;448;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476"/>
        <p:cNvGrpSpPr/>
        <p:nvPr/>
      </p:nvGrpSpPr>
      <p:grpSpPr>
        <a:xfrm>
          <a:off x="0" y="0"/>
          <a:ext cx="0" cy="0"/>
          <a:chOff x="0" y="0"/>
          <a:chExt cx="0" cy="0"/>
        </a:xfrm>
      </p:grpSpPr>
      <p:sp>
        <p:nvSpPr>
          <p:cNvPr id="477" name="Google Shape;477;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8" name="Google Shape;478;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9" name="Google Shape;47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0" name="Google Shape;48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1" name="Google Shape;48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09"/>
        <p:cNvGrpSpPr/>
        <p:nvPr/>
      </p:nvGrpSpPr>
      <p:grpSpPr>
        <a:xfrm>
          <a:off x="0" y="0"/>
          <a:ext cx="0" cy="0"/>
          <a:chOff x="0" y="0"/>
          <a:chExt cx="0" cy="0"/>
        </a:xfrm>
      </p:grpSpPr>
      <p:sp>
        <p:nvSpPr>
          <p:cNvPr id="510" name="Google Shape;510;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1" name="Google Shape;511;p8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2" name="Google Shape;512;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3" name="Google Shape;513;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4" name="Google Shape;514;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42"/>
        <p:cNvGrpSpPr/>
        <p:nvPr/>
      </p:nvGrpSpPr>
      <p:grpSpPr>
        <a:xfrm>
          <a:off x="0" y="0"/>
          <a:ext cx="0" cy="0"/>
          <a:chOff x="0" y="0"/>
          <a:chExt cx="0" cy="0"/>
        </a:xfrm>
      </p:grpSpPr>
      <p:sp>
        <p:nvSpPr>
          <p:cNvPr id="543" name="Google Shape;543;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4" name="Google Shape;544;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5" name="Google Shape;545;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6" name="Google Shape;546;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7" name="Google Shape;547;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575"/>
        <p:cNvGrpSpPr/>
        <p:nvPr/>
      </p:nvGrpSpPr>
      <p:grpSpPr>
        <a:xfrm>
          <a:off x="0" y="0"/>
          <a:ext cx="0" cy="0"/>
          <a:chOff x="0" y="0"/>
          <a:chExt cx="0" cy="0"/>
        </a:xfrm>
      </p:grpSpPr>
      <p:sp>
        <p:nvSpPr>
          <p:cNvPr id="576" name="Google Shape;576;p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7" name="Google Shape;577;p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8" name="Google Shape;578;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9" name="Google Shape;579;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0" name="Google Shape;580;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08"/>
        <p:cNvGrpSpPr/>
        <p:nvPr/>
      </p:nvGrpSpPr>
      <p:grpSpPr>
        <a:xfrm>
          <a:off x="0" y="0"/>
          <a:ext cx="0" cy="0"/>
          <a:chOff x="0" y="0"/>
          <a:chExt cx="0" cy="0"/>
        </a:xfrm>
      </p:grpSpPr>
      <p:sp>
        <p:nvSpPr>
          <p:cNvPr id="609" name="Google Shape;609;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0" name="Google Shape;610;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1" name="Google Shape;611;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2" name="Google Shape;612;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3" name="Google Shape;613;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41"/>
        <p:cNvGrpSpPr/>
        <p:nvPr/>
      </p:nvGrpSpPr>
      <p:grpSpPr>
        <a:xfrm>
          <a:off x="0" y="0"/>
          <a:ext cx="0" cy="0"/>
          <a:chOff x="0" y="0"/>
          <a:chExt cx="0" cy="0"/>
        </a:xfrm>
      </p:grpSpPr>
      <p:sp>
        <p:nvSpPr>
          <p:cNvPr id="642" name="Google Shape;642;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3" name="Google Shape;643;p8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4" name="Google Shape;644;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5" name="Google Shape;645;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6" name="Google Shape;646;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Google Shape;4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Google Shape;4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674"/>
        <p:cNvGrpSpPr/>
        <p:nvPr/>
      </p:nvGrpSpPr>
      <p:grpSpPr>
        <a:xfrm>
          <a:off x="0" y="0"/>
          <a:ext cx="0" cy="0"/>
          <a:chOff x="0" y="0"/>
          <a:chExt cx="0" cy="0"/>
        </a:xfrm>
      </p:grpSpPr>
      <p:sp>
        <p:nvSpPr>
          <p:cNvPr id="675" name="Google Shape;675;p9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6" name="Google Shape;676;p9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7" name="Google Shape;677;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8" name="Google Shape;678;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9" name="Google Shape;679;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13"/>
        <p:cNvGrpSpPr/>
        <p:nvPr/>
      </p:nvGrpSpPr>
      <p:grpSpPr>
        <a:xfrm>
          <a:off x="0" y="0"/>
          <a:ext cx="0" cy="0"/>
          <a:chOff x="0" y="0"/>
          <a:chExt cx="0" cy="0"/>
        </a:xfrm>
      </p:grpSpPr>
      <p:sp>
        <p:nvSpPr>
          <p:cNvPr id="114" name="Google Shape;114;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Google Shape;11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Google Shape;11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Google Shape;11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46"/>
        <p:cNvGrpSpPr/>
        <p:nvPr/>
      </p:nvGrpSpPr>
      <p:grpSpPr>
        <a:xfrm>
          <a:off x="0" y="0"/>
          <a:ext cx="0" cy="0"/>
          <a:chOff x="0" y="0"/>
          <a:chExt cx="0" cy="0"/>
        </a:xfrm>
      </p:grpSpPr>
      <p:sp>
        <p:nvSpPr>
          <p:cNvPr id="147" name="Google Shape;147;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8" name="Google Shape;148;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9" name="Google Shape;149;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 name="Google Shape;15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Google Shape;15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179"/>
        <p:cNvGrpSpPr/>
        <p:nvPr/>
      </p:nvGrpSpPr>
      <p:grpSpPr>
        <a:xfrm>
          <a:off x="0" y="0"/>
          <a:ext cx="0" cy="0"/>
          <a:chOff x="0" y="0"/>
          <a:chExt cx="0" cy="0"/>
        </a:xfrm>
      </p:grpSpPr>
      <p:sp>
        <p:nvSpPr>
          <p:cNvPr id="180" name="Google Shape;18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1" name="Google Shape;181;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2" name="Google Shape;18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 name="Google Shape;18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4" name="Google Shape;18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A5A3A3"/>
                </a:solidFill>
                <a:latin typeface="Arial"/>
                <a:ea typeface="Arial"/>
                <a:cs typeface="Arial"/>
                <a:sym typeface="Arial"/>
              </a:defRPr>
            </a:lvl1pPr>
            <a:lvl2pPr marL="0" marR="0" lvl="1" indent="0" algn="r" rtl="0">
              <a:spcBef>
                <a:spcPts val="0"/>
              </a:spcBef>
              <a:buNone/>
              <a:defRPr sz="1200" b="0" i="0" u="none" strike="noStrike" cap="none">
                <a:solidFill>
                  <a:srgbClr val="A5A3A3"/>
                </a:solidFill>
                <a:latin typeface="Arial"/>
                <a:ea typeface="Arial"/>
                <a:cs typeface="Arial"/>
                <a:sym typeface="Arial"/>
              </a:defRPr>
            </a:lvl2pPr>
            <a:lvl3pPr marL="0" marR="0" lvl="2" indent="0" algn="r" rtl="0">
              <a:spcBef>
                <a:spcPts val="0"/>
              </a:spcBef>
              <a:buNone/>
              <a:defRPr sz="1200" b="0" i="0" u="none" strike="noStrike" cap="none">
                <a:solidFill>
                  <a:srgbClr val="A5A3A3"/>
                </a:solidFill>
                <a:latin typeface="Arial"/>
                <a:ea typeface="Arial"/>
                <a:cs typeface="Arial"/>
                <a:sym typeface="Arial"/>
              </a:defRPr>
            </a:lvl3pPr>
            <a:lvl4pPr marL="0" marR="0" lvl="3" indent="0" algn="r" rtl="0">
              <a:spcBef>
                <a:spcPts val="0"/>
              </a:spcBef>
              <a:buNone/>
              <a:defRPr sz="1200" b="0" i="0" u="none" strike="noStrike" cap="none">
                <a:solidFill>
                  <a:srgbClr val="A5A3A3"/>
                </a:solidFill>
                <a:latin typeface="Arial"/>
                <a:ea typeface="Arial"/>
                <a:cs typeface="Arial"/>
                <a:sym typeface="Arial"/>
              </a:defRPr>
            </a:lvl4pPr>
            <a:lvl5pPr marL="0" marR="0" lvl="4" indent="0" algn="r" rtl="0">
              <a:spcBef>
                <a:spcPts val="0"/>
              </a:spcBef>
              <a:buNone/>
              <a:defRPr sz="1200" b="0" i="0" u="none" strike="noStrike" cap="none">
                <a:solidFill>
                  <a:srgbClr val="A5A3A3"/>
                </a:solidFill>
                <a:latin typeface="Arial"/>
                <a:ea typeface="Arial"/>
                <a:cs typeface="Arial"/>
                <a:sym typeface="Arial"/>
              </a:defRPr>
            </a:lvl5pPr>
            <a:lvl6pPr marL="0" marR="0" lvl="5" indent="0" algn="r" rtl="0">
              <a:spcBef>
                <a:spcPts val="0"/>
              </a:spcBef>
              <a:buNone/>
              <a:defRPr sz="1200" b="0" i="0" u="none" strike="noStrike" cap="none">
                <a:solidFill>
                  <a:srgbClr val="A5A3A3"/>
                </a:solidFill>
                <a:latin typeface="Arial"/>
                <a:ea typeface="Arial"/>
                <a:cs typeface="Arial"/>
                <a:sym typeface="Arial"/>
              </a:defRPr>
            </a:lvl6pPr>
            <a:lvl7pPr marL="0" marR="0" lvl="6" indent="0" algn="r" rtl="0">
              <a:spcBef>
                <a:spcPts val="0"/>
              </a:spcBef>
              <a:buNone/>
              <a:defRPr sz="1200" b="0" i="0" u="none" strike="noStrike" cap="none">
                <a:solidFill>
                  <a:srgbClr val="A5A3A3"/>
                </a:solidFill>
                <a:latin typeface="Arial"/>
                <a:ea typeface="Arial"/>
                <a:cs typeface="Arial"/>
                <a:sym typeface="Arial"/>
              </a:defRPr>
            </a:lvl7pPr>
            <a:lvl8pPr marL="0" marR="0" lvl="7" indent="0" algn="r" rtl="0">
              <a:spcBef>
                <a:spcPts val="0"/>
              </a:spcBef>
              <a:buNone/>
              <a:defRPr sz="1200" b="0" i="0" u="none" strike="noStrike" cap="none">
                <a:solidFill>
                  <a:srgbClr val="A5A3A3"/>
                </a:solidFill>
                <a:latin typeface="Arial"/>
                <a:ea typeface="Arial"/>
                <a:cs typeface="Arial"/>
                <a:sym typeface="Arial"/>
              </a:defRPr>
            </a:lvl8pPr>
            <a:lvl9pPr marL="0" marR="0" lvl="8" indent="0" algn="r" rtl="0">
              <a:spcBef>
                <a:spcPts val="0"/>
              </a:spcBef>
              <a:buNone/>
              <a:defRPr sz="1200" b="0" i="0" u="none" strike="noStrike" cap="none">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12"/>
        <p:cNvGrpSpPr/>
        <p:nvPr/>
      </p:nvGrpSpPr>
      <p:grpSpPr>
        <a:xfrm>
          <a:off x="0" y="0"/>
          <a:ext cx="0" cy="0"/>
          <a:chOff x="0" y="0"/>
          <a:chExt cx="0" cy="0"/>
        </a:xfrm>
      </p:grpSpPr>
      <p:sp>
        <p:nvSpPr>
          <p:cNvPr id="213" name="Google Shape;213;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4" name="Google Shape;214;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5" name="Google Shape;215;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6" name="Google Shape;216;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7" name="Google Shape;217;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45"/>
        <p:cNvGrpSpPr/>
        <p:nvPr/>
      </p:nvGrpSpPr>
      <p:grpSpPr>
        <a:xfrm>
          <a:off x="0" y="0"/>
          <a:ext cx="0" cy="0"/>
          <a:chOff x="0" y="0"/>
          <a:chExt cx="0" cy="0"/>
        </a:xfrm>
      </p:grpSpPr>
      <p:sp>
        <p:nvSpPr>
          <p:cNvPr id="246" name="Google Shape;246;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7" name="Google Shape;247;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8" name="Google Shape;24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9" name="Google Shape;24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0" name="Google Shape;25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278"/>
        <p:cNvGrpSpPr/>
        <p:nvPr/>
      </p:nvGrpSpPr>
      <p:grpSpPr>
        <a:xfrm>
          <a:off x="0" y="0"/>
          <a:ext cx="0" cy="0"/>
          <a:chOff x="0" y="0"/>
          <a:chExt cx="0" cy="0"/>
        </a:xfrm>
      </p:grpSpPr>
      <p:sp>
        <p:nvSpPr>
          <p:cNvPr id="279" name="Google Shape;279;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0" name="Google Shape;280;p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1" name="Google Shape;281;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2" name="Google Shape;282;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3" name="Google Shape;283;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CF8FF"/>
        </a:solidFill>
        <a:effectLst/>
      </p:bgPr>
    </p:bg>
    <p:spTree>
      <p:nvGrpSpPr>
        <p:cNvPr id="1" name="Shape 311"/>
        <p:cNvGrpSpPr/>
        <p:nvPr/>
      </p:nvGrpSpPr>
      <p:grpSpPr>
        <a:xfrm>
          <a:off x="0" y="0"/>
          <a:ext cx="0" cy="0"/>
          <a:chOff x="0" y="0"/>
          <a:chExt cx="0" cy="0"/>
        </a:xfrm>
      </p:grpSpPr>
      <p:sp>
        <p:nvSpPr>
          <p:cNvPr id="312" name="Google Shape;312;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4" name="Google Shape;314;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5" name="Google Shape;315;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A5A3A3"/>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6" name="Google Shape;316;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A5A3A3"/>
                </a:solidFill>
                <a:latin typeface="Arial"/>
                <a:ea typeface="Arial"/>
                <a:cs typeface="Arial"/>
                <a:sym typeface="Arial"/>
              </a:defRPr>
            </a:lvl1pPr>
            <a:lvl2pPr marL="0" marR="0" lvl="1" indent="0" algn="r" rtl="0">
              <a:spcBef>
                <a:spcPts val="0"/>
              </a:spcBef>
              <a:buNone/>
              <a:defRPr sz="1200">
                <a:solidFill>
                  <a:srgbClr val="A5A3A3"/>
                </a:solidFill>
                <a:latin typeface="Arial"/>
                <a:ea typeface="Arial"/>
                <a:cs typeface="Arial"/>
                <a:sym typeface="Arial"/>
              </a:defRPr>
            </a:lvl2pPr>
            <a:lvl3pPr marL="0" marR="0" lvl="2" indent="0" algn="r" rtl="0">
              <a:spcBef>
                <a:spcPts val="0"/>
              </a:spcBef>
              <a:buNone/>
              <a:defRPr sz="1200">
                <a:solidFill>
                  <a:srgbClr val="A5A3A3"/>
                </a:solidFill>
                <a:latin typeface="Arial"/>
                <a:ea typeface="Arial"/>
                <a:cs typeface="Arial"/>
                <a:sym typeface="Arial"/>
              </a:defRPr>
            </a:lvl3pPr>
            <a:lvl4pPr marL="0" marR="0" lvl="3" indent="0" algn="r" rtl="0">
              <a:spcBef>
                <a:spcPts val="0"/>
              </a:spcBef>
              <a:buNone/>
              <a:defRPr sz="1200">
                <a:solidFill>
                  <a:srgbClr val="A5A3A3"/>
                </a:solidFill>
                <a:latin typeface="Arial"/>
                <a:ea typeface="Arial"/>
                <a:cs typeface="Arial"/>
                <a:sym typeface="Arial"/>
              </a:defRPr>
            </a:lvl4pPr>
            <a:lvl5pPr marL="0" marR="0" lvl="4" indent="0" algn="r" rtl="0">
              <a:spcBef>
                <a:spcPts val="0"/>
              </a:spcBef>
              <a:buNone/>
              <a:defRPr sz="1200">
                <a:solidFill>
                  <a:srgbClr val="A5A3A3"/>
                </a:solidFill>
                <a:latin typeface="Arial"/>
                <a:ea typeface="Arial"/>
                <a:cs typeface="Arial"/>
                <a:sym typeface="Arial"/>
              </a:defRPr>
            </a:lvl5pPr>
            <a:lvl6pPr marL="0" marR="0" lvl="5" indent="0" algn="r" rtl="0">
              <a:spcBef>
                <a:spcPts val="0"/>
              </a:spcBef>
              <a:buNone/>
              <a:defRPr sz="1200">
                <a:solidFill>
                  <a:srgbClr val="A5A3A3"/>
                </a:solidFill>
                <a:latin typeface="Arial"/>
                <a:ea typeface="Arial"/>
                <a:cs typeface="Arial"/>
                <a:sym typeface="Arial"/>
              </a:defRPr>
            </a:lvl6pPr>
            <a:lvl7pPr marL="0" marR="0" lvl="6" indent="0" algn="r" rtl="0">
              <a:spcBef>
                <a:spcPts val="0"/>
              </a:spcBef>
              <a:buNone/>
              <a:defRPr sz="1200">
                <a:solidFill>
                  <a:srgbClr val="A5A3A3"/>
                </a:solidFill>
                <a:latin typeface="Arial"/>
                <a:ea typeface="Arial"/>
                <a:cs typeface="Arial"/>
                <a:sym typeface="Arial"/>
              </a:defRPr>
            </a:lvl7pPr>
            <a:lvl8pPr marL="0" marR="0" lvl="7" indent="0" algn="r" rtl="0">
              <a:spcBef>
                <a:spcPts val="0"/>
              </a:spcBef>
              <a:buNone/>
              <a:defRPr sz="1200">
                <a:solidFill>
                  <a:srgbClr val="A5A3A3"/>
                </a:solidFill>
                <a:latin typeface="Arial"/>
                <a:ea typeface="Arial"/>
                <a:cs typeface="Arial"/>
                <a:sym typeface="Arial"/>
              </a:defRPr>
            </a:lvl8pPr>
            <a:lvl9pPr marL="0" marR="0" lvl="8" indent="0" algn="r" rtl="0">
              <a:spcBef>
                <a:spcPts val="0"/>
              </a:spcBef>
              <a:buNone/>
              <a:defRPr sz="1200">
                <a:solidFill>
                  <a:srgbClr val="A5A3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7.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2.pn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58.xml"/><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58.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62.xml"/><Relationship Id="rId4" Type="http://schemas.openxmlformats.org/officeDocument/2006/relationships/image" Target="../media/image74.jp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67.xml"/><Relationship Id="rId4" Type="http://schemas.openxmlformats.org/officeDocument/2006/relationships/image" Target="../media/image75.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0.xml"/><Relationship Id="rId1" Type="http://schemas.openxmlformats.org/officeDocument/2006/relationships/slideLayout" Target="../slideLayouts/slideLayout72.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58.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2.png"/><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58.xml"/><Relationship Id="rId5" Type="http://schemas.openxmlformats.org/officeDocument/2006/relationships/image" Target="../media/image21.png"/><Relationship Id="rId4" Type="http://schemas.openxmlformats.org/officeDocument/2006/relationships/image" Target="../media/image82.jpg"/></Relationships>
</file>

<file path=ppt/slides/_rels/slide3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5.xml"/><Relationship Id="rId1" Type="http://schemas.openxmlformats.org/officeDocument/2006/relationships/slideLayout" Target="../slideLayouts/slideLayout82.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86.jpg"/><Relationship Id="rId4" Type="http://schemas.openxmlformats.org/officeDocument/2006/relationships/image" Target="../media/image85.jp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87.xml"/><Relationship Id="rId5" Type="http://schemas.openxmlformats.org/officeDocument/2006/relationships/image" Target="../media/image83.png"/><Relationship Id="rId4" Type="http://schemas.openxmlformats.org/officeDocument/2006/relationships/image" Target="../media/image87.jp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92.xml"/><Relationship Id="rId5" Type="http://schemas.openxmlformats.org/officeDocument/2006/relationships/image" Target="../media/image83.png"/><Relationship Id="rId4" Type="http://schemas.openxmlformats.org/officeDocument/2006/relationships/image" Target="../media/image88.jp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97.xml"/><Relationship Id="rId5" Type="http://schemas.openxmlformats.org/officeDocument/2006/relationships/image" Target="../media/image83.png"/><Relationship Id="rId4" Type="http://schemas.openxmlformats.org/officeDocument/2006/relationships/image" Target="../media/image89.jp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1.jpg"/><Relationship Id="rId4" Type="http://schemas.openxmlformats.org/officeDocument/2006/relationships/image" Target="../media/image90.jp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102.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58.xml"/><Relationship Id="rId5" Type="http://schemas.openxmlformats.org/officeDocument/2006/relationships/image" Target="../media/image96.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58.xml"/><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02.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1"/>
          <p:cNvPicPr preferRelativeResize="0"/>
          <p:nvPr/>
        </p:nvPicPr>
        <p:blipFill rotWithShape="1">
          <a:blip r:embed="rId3">
            <a:alphaModFix/>
          </a:blip>
          <a:srcRect/>
          <a:stretch/>
        </p:blipFill>
        <p:spPr>
          <a:xfrm>
            <a:off x="6209030" y="3819525"/>
            <a:ext cx="1717040" cy="2875280"/>
          </a:xfrm>
          <a:prstGeom prst="rect">
            <a:avLst/>
          </a:prstGeom>
          <a:noFill/>
          <a:ln>
            <a:noFill/>
          </a:ln>
        </p:spPr>
      </p:pic>
      <p:pic>
        <p:nvPicPr>
          <p:cNvPr id="712" name="Google Shape;712;p1"/>
          <p:cNvPicPr preferRelativeResize="0"/>
          <p:nvPr/>
        </p:nvPicPr>
        <p:blipFill rotWithShape="1">
          <a:blip r:embed="rId4">
            <a:alphaModFix/>
          </a:blip>
          <a:srcRect/>
          <a:stretch/>
        </p:blipFill>
        <p:spPr>
          <a:xfrm>
            <a:off x="4572000" y="336550"/>
            <a:ext cx="2686050" cy="1209675"/>
          </a:xfrm>
          <a:prstGeom prst="rect">
            <a:avLst/>
          </a:prstGeom>
          <a:noFill/>
          <a:ln>
            <a:noFill/>
          </a:ln>
        </p:spPr>
      </p:pic>
      <p:pic>
        <p:nvPicPr>
          <p:cNvPr id="714" name="Google Shape;714;p1"/>
          <p:cNvPicPr preferRelativeResize="0"/>
          <p:nvPr/>
        </p:nvPicPr>
        <p:blipFill rotWithShape="1">
          <a:blip r:embed="rId5">
            <a:alphaModFix/>
          </a:blip>
          <a:srcRect/>
          <a:stretch/>
        </p:blipFill>
        <p:spPr>
          <a:xfrm>
            <a:off x="4159250" y="0"/>
            <a:ext cx="3512185" cy="2301240"/>
          </a:xfrm>
          <a:prstGeom prst="rect">
            <a:avLst/>
          </a:prstGeom>
          <a:noFill/>
          <a:ln>
            <a:noFill/>
          </a:ln>
        </p:spPr>
      </p:pic>
      <p:pic>
        <p:nvPicPr>
          <p:cNvPr id="715" name="Google Shape;715;p1"/>
          <p:cNvPicPr preferRelativeResize="0"/>
          <p:nvPr/>
        </p:nvPicPr>
        <p:blipFill rotWithShape="1">
          <a:blip r:embed="rId6">
            <a:alphaModFix/>
          </a:blip>
          <a:srcRect/>
          <a:stretch/>
        </p:blipFill>
        <p:spPr>
          <a:xfrm>
            <a:off x="-179705" y="1718310"/>
            <a:ext cx="12371705" cy="1304925"/>
          </a:xfrm>
          <a:prstGeom prst="rect">
            <a:avLst/>
          </a:prstGeom>
          <a:noFill/>
          <a:ln>
            <a:noFill/>
          </a:ln>
        </p:spPr>
      </p:pic>
      <p:pic>
        <p:nvPicPr>
          <p:cNvPr id="717" name="Google Shape;717;p1"/>
          <p:cNvPicPr preferRelativeResize="0"/>
          <p:nvPr/>
        </p:nvPicPr>
        <p:blipFill rotWithShape="1">
          <a:blip r:embed="rId7">
            <a:alphaModFix/>
          </a:blip>
          <a:srcRect/>
          <a:stretch/>
        </p:blipFill>
        <p:spPr>
          <a:xfrm>
            <a:off x="7671435" y="3639185"/>
            <a:ext cx="1767840" cy="2831465"/>
          </a:xfrm>
          <a:prstGeom prst="rect">
            <a:avLst/>
          </a:prstGeom>
          <a:noFill/>
          <a:ln>
            <a:noFill/>
          </a:ln>
        </p:spPr>
      </p:pic>
      <p:pic>
        <p:nvPicPr>
          <p:cNvPr id="718" name="Google Shape;718;p1"/>
          <p:cNvPicPr preferRelativeResize="0"/>
          <p:nvPr/>
        </p:nvPicPr>
        <p:blipFill rotWithShape="1">
          <a:blip r:embed="rId8">
            <a:alphaModFix/>
          </a:blip>
          <a:srcRect/>
          <a:stretch/>
        </p:blipFill>
        <p:spPr>
          <a:xfrm>
            <a:off x="9439275" y="3726815"/>
            <a:ext cx="1924685" cy="296799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10"/>
          <p:cNvPicPr preferRelativeResize="0"/>
          <p:nvPr/>
        </p:nvPicPr>
        <p:blipFill rotWithShape="1">
          <a:blip r:embed="rId3">
            <a:alphaModFix/>
          </a:blip>
          <a:srcRect/>
          <a:stretch/>
        </p:blipFill>
        <p:spPr>
          <a:xfrm>
            <a:off x="275590" y="369570"/>
            <a:ext cx="11245851" cy="5441950"/>
          </a:xfrm>
          <a:prstGeom prst="rect">
            <a:avLst/>
          </a:prstGeom>
          <a:noFill/>
          <a:ln>
            <a:noFill/>
          </a:ln>
        </p:spPr>
      </p:pic>
      <p:pic>
        <p:nvPicPr>
          <p:cNvPr id="811" name="Google Shape;811;p10" descr="e433bae342638b3dd272"/>
          <p:cNvPicPr preferRelativeResize="0"/>
          <p:nvPr/>
        </p:nvPicPr>
        <p:blipFill rotWithShape="1">
          <a:blip r:embed="rId4">
            <a:alphaModFix/>
          </a:blip>
          <a:srcRect l="5168" t="50690" r="55284" b="8858"/>
          <a:stretch/>
        </p:blipFill>
        <p:spPr>
          <a:xfrm>
            <a:off x="3803650" y="2573655"/>
            <a:ext cx="5821045" cy="4004945"/>
          </a:xfrm>
          <a:prstGeom prst="rect">
            <a:avLst/>
          </a:prstGeom>
          <a:noFill/>
          <a:ln>
            <a:noFill/>
          </a:ln>
        </p:spPr>
      </p:pic>
      <p:sp>
        <p:nvSpPr>
          <p:cNvPr id="812" name="Google Shape;812;p10"/>
          <p:cNvSpPr txBox="1"/>
          <p:nvPr/>
        </p:nvSpPr>
        <p:spPr>
          <a:xfrm>
            <a:off x="2578100" y="1574165"/>
            <a:ext cx="792226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222A35"/>
                </a:solidFill>
                <a:latin typeface="Times New Roman"/>
                <a:ea typeface="Times New Roman"/>
                <a:cs typeface="Times New Roman"/>
                <a:sym typeface="Times New Roman"/>
              </a:rPr>
              <a:t>Các dân tộc ít người sống chủ yếu </a:t>
            </a:r>
            <a:endParaRPr sz="3600" b="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222A35"/>
                </a:solidFill>
                <a:latin typeface="Times New Roman"/>
                <a:ea typeface="Times New Roman"/>
                <a:cs typeface="Times New Roman"/>
                <a:sym typeface="Times New Roman"/>
              </a:rPr>
              <a:t>ở </a:t>
            </a:r>
            <a:r>
              <a:rPr lang="en-US" sz="3600" b="1">
                <a:solidFill>
                  <a:srgbClr val="FF0000"/>
                </a:solidFill>
                <a:latin typeface="Times New Roman"/>
                <a:ea typeface="Times New Roman"/>
                <a:cs typeface="Times New Roman"/>
                <a:sym typeface="Times New Roman"/>
              </a:rPr>
              <a:t>vùng núi và cao nguyên.</a:t>
            </a:r>
            <a:endParaRPr sz="3600" b="1">
              <a:solidFill>
                <a:srgbClr val="FF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11"/>
          <p:cNvPicPr preferRelativeResize="0"/>
          <p:nvPr/>
        </p:nvPicPr>
        <p:blipFill rotWithShape="1">
          <a:blip r:embed="rId3">
            <a:alphaModFix/>
          </a:blip>
          <a:srcRect/>
          <a:stretch/>
        </p:blipFill>
        <p:spPr>
          <a:xfrm rot="540000" flipH="1">
            <a:off x="3939540" y="744220"/>
            <a:ext cx="5709920" cy="4547870"/>
          </a:xfrm>
          <a:prstGeom prst="rect">
            <a:avLst/>
          </a:prstGeom>
          <a:noFill/>
          <a:ln>
            <a:noFill/>
          </a:ln>
        </p:spPr>
      </p:pic>
      <p:sp>
        <p:nvSpPr>
          <p:cNvPr id="819" name="Google Shape;819;p11"/>
          <p:cNvSpPr txBox="1"/>
          <p:nvPr/>
        </p:nvSpPr>
        <p:spPr>
          <a:xfrm>
            <a:off x="4421505" y="1337945"/>
            <a:ext cx="4745355" cy="2251710"/>
          </a:xfrm>
          <a:prstGeom prst="rect">
            <a:avLst/>
          </a:prstGeom>
          <a:noFill/>
          <a:ln>
            <a:noFill/>
          </a:ln>
        </p:spPr>
        <p:txBody>
          <a:bodyPr spcFirstLastPara="1" wrap="square" lIns="91425" tIns="45700" rIns="91425" bIns="45700" anchor="t" anchorCtr="0">
            <a:spAutoFit/>
          </a:bodyPr>
          <a:lstStyle/>
          <a:p>
            <a:pPr marL="342900" marR="0" lvl="3" indent="0" algn="ctr" rtl="0">
              <a:lnSpc>
                <a:spcPct val="13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Kể tên một số dân tộc ít người ở nước ta mà bạn biết?</a:t>
            </a:r>
            <a:endParaRPr sz="3600" b="1" i="0" u="none" strike="noStrike" cap="none">
              <a:solidFill>
                <a:schemeClr val="lt1"/>
              </a:solidFill>
              <a:latin typeface="Times New Roman"/>
              <a:ea typeface="Times New Roman"/>
              <a:cs typeface="Times New Roman"/>
              <a:sym typeface="Times New Roman"/>
            </a:endParaRPr>
          </a:p>
        </p:txBody>
      </p:sp>
      <p:pic>
        <p:nvPicPr>
          <p:cNvPr id="820" name="Google Shape;820;p11"/>
          <p:cNvPicPr preferRelativeResize="0"/>
          <p:nvPr/>
        </p:nvPicPr>
        <p:blipFill rotWithShape="1">
          <a:blip r:embed="rId4">
            <a:alphaModFix/>
          </a:blip>
          <a:srcRect/>
          <a:stretch/>
        </p:blipFill>
        <p:spPr>
          <a:xfrm>
            <a:off x="259080" y="2032635"/>
            <a:ext cx="3529330" cy="44392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1000"/>
                                        <p:tgtEl>
                                          <p:spTgt spid="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pic>
        <p:nvPicPr>
          <p:cNvPr id="825" name="Google Shape;825;p12"/>
          <p:cNvPicPr preferRelativeResize="0"/>
          <p:nvPr/>
        </p:nvPicPr>
        <p:blipFill rotWithShape="1">
          <a:blip r:embed="rId3">
            <a:alphaModFix/>
          </a:blip>
          <a:srcRect/>
          <a:stretch/>
        </p:blipFill>
        <p:spPr>
          <a:xfrm>
            <a:off x="3019425" y="0"/>
            <a:ext cx="6153150" cy="1828800"/>
          </a:xfrm>
          <a:prstGeom prst="rect">
            <a:avLst/>
          </a:prstGeom>
          <a:noFill/>
          <a:ln>
            <a:noFill/>
          </a:ln>
        </p:spPr>
      </p:pic>
      <p:pic>
        <p:nvPicPr>
          <p:cNvPr id="826" name="Google Shape;826;p12"/>
          <p:cNvPicPr preferRelativeResize="0"/>
          <p:nvPr/>
        </p:nvPicPr>
        <p:blipFill rotWithShape="1">
          <a:blip r:embed="rId4">
            <a:alphaModFix/>
          </a:blip>
          <a:srcRect/>
          <a:stretch/>
        </p:blipFill>
        <p:spPr>
          <a:xfrm>
            <a:off x="0" y="1329055"/>
            <a:ext cx="12192000" cy="552894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13"/>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32" name="Google Shape;832;p13"/>
          <p:cNvPicPr preferRelativeResize="0">
            <a:picLocks noGrp="1"/>
          </p:cNvPicPr>
          <p:nvPr>
            <p:ph type="body" idx="1"/>
          </p:nvPr>
        </p:nvPicPr>
        <p:blipFill rotWithShape="1">
          <a:blip r:embed="rId4">
            <a:alphaModFix/>
          </a:blip>
          <a:srcRect l="17050" t="16139" r="19232" b="10783"/>
          <a:stretch/>
        </p:blipFill>
        <p:spPr>
          <a:xfrm>
            <a:off x="1860550" y="2424430"/>
            <a:ext cx="8722995" cy="4333875"/>
          </a:xfrm>
          <a:prstGeom prst="rect">
            <a:avLst/>
          </a:prstGeom>
          <a:noFill/>
          <a:ln>
            <a:noFill/>
          </a:ln>
        </p:spPr>
      </p:pic>
      <p:pic>
        <p:nvPicPr>
          <p:cNvPr id="833" name="Google Shape;833;p13"/>
          <p:cNvPicPr preferRelativeResize="0"/>
          <p:nvPr/>
        </p:nvPicPr>
        <p:blipFill rotWithShape="1">
          <a:blip r:embed="rId5">
            <a:alphaModFix/>
          </a:blip>
          <a:srcRect/>
          <a:stretch/>
        </p:blipFill>
        <p:spPr>
          <a:xfrm>
            <a:off x="2168525" y="372110"/>
            <a:ext cx="8324850" cy="18478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14"/>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39" name="Google Shape;839;p14"/>
          <p:cNvPicPr preferRelativeResize="0">
            <a:picLocks noGrp="1"/>
          </p:cNvPicPr>
          <p:nvPr>
            <p:ph type="body" idx="1"/>
          </p:nvPr>
        </p:nvPicPr>
        <p:blipFill rotWithShape="1">
          <a:blip r:embed="rId4">
            <a:alphaModFix/>
          </a:blip>
          <a:srcRect l="17246" t="17073" r="19034" b="8433"/>
          <a:stretch/>
        </p:blipFill>
        <p:spPr>
          <a:xfrm>
            <a:off x="2718435" y="2306955"/>
            <a:ext cx="6755130" cy="4440555"/>
          </a:xfrm>
          <a:prstGeom prst="rect">
            <a:avLst/>
          </a:prstGeom>
          <a:noFill/>
          <a:ln>
            <a:noFill/>
          </a:ln>
        </p:spPr>
      </p:pic>
      <p:pic>
        <p:nvPicPr>
          <p:cNvPr id="840" name="Google Shape;840;p14"/>
          <p:cNvPicPr preferRelativeResize="0"/>
          <p:nvPr/>
        </p:nvPicPr>
        <p:blipFill rotWithShape="1">
          <a:blip r:embed="rId5">
            <a:alphaModFix/>
          </a:blip>
          <a:srcRect/>
          <a:stretch/>
        </p:blipFill>
        <p:spPr>
          <a:xfrm>
            <a:off x="1933575" y="448310"/>
            <a:ext cx="8324850" cy="16954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15"/>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46" name="Google Shape;846;p15"/>
          <p:cNvPicPr preferRelativeResize="0">
            <a:picLocks noGrp="1"/>
          </p:cNvPicPr>
          <p:nvPr>
            <p:ph type="body" idx="1"/>
          </p:nvPr>
        </p:nvPicPr>
        <p:blipFill rotWithShape="1">
          <a:blip r:embed="rId4">
            <a:alphaModFix/>
          </a:blip>
          <a:srcRect l="17649" t="37896" r="39874" b="24325"/>
          <a:stretch/>
        </p:blipFill>
        <p:spPr>
          <a:xfrm>
            <a:off x="2839720" y="2567940"/>
            <a:ext cx="6512560" cy="3256915"/>
          </a:xfrm>
          <a:prstGeom prst="rect">
            <a:avLst/>
          </a:prstGeom>
          <a:noFill/>
          <a:ln>
            <a:noFill/>
          </a:ln>
        </p:spPr>
      </p:pic>
      <p:pic>
        <p:nvPicPr>
          <p:cNvPr id="847" name="Google Shape;847;p15"/>
          <p:cNvPicPr preferRelativeResize="0"/>
          <p:nvPr/>
        </p:nvPicPr>
        <p:blipFill rotWithShape="1">
          <a:blip r:embed="rId5">
            <a:alphaModFix/>
          </a:blip>
          <a:srcRect/>
          <a:stretch/>
        </p:blipFill>
        <p:spPr>
          <a:xfrm>
            <a:off x="1352550" y="524510"/>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16"/>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53" name="Google Shape;853;p16"/>
          <p:cNvPicPr preferRelativeResize="0">
            <a:picLocks noGrp="1"/>
          </p:cNvPicPr>
          <p:nvPr>
            <p:ph type="body" idx="1"/>
          </p:nvPr>
        </p:nvPicPr>
        <p:blipFill rotWithShape="1">
          <a:blip r:embed="rId4">
            <a:alphaModFix/>
          </a:blip>
          <a:srcRect l="18042" t="18838" r="18838" b="5968"/>
          <a:stretch/>
        </p:blipFill>
        <p:spPr>
          <a:xfrm>
            <a:off x="2945765" y="2424430"/>
            <a:ext cx="6497320" cy="4352290"/>
          </a:xfrm>
          <a:prstGeom prst="rect">
            <a:avLst/>
          </a:prstGeom>
          <a:noFill/>
          <a:ln>
            <a:noFill/>
          </a:ln>
        </p:spPr>
      </p:pic>
      <p:pic>
        <p:nvPicPr>
          <p:cNvPr id="854" name="Google Shape;854;p16"/>
          <p:cNvPicPr preferRelativeResize="0"/>
          <p:nvPr/>
        </p:nvPicPr>
        <p:blipFill rotWithShape="1">
          <a:blip r:embed="rId5">
            <a:alphaModFix/>
          </a:blip>
          <a:srcRect/>
          <a:stretch/>
        </p:blipFill>
        <p:spPr>
          <a:xfrm>
            <a:off x="1171575" y="352425"/>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17"/>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60" name="Google Shape;860;p17"/>
          <p:cNvPicPr preferRelativeResize="0">
            <a:picLocks noGrp="1"/>
          </p:cNvPicPr>
          <p:nvPr>
            <p:ph type="body" idx="1"/>
          </p:nvPr>
        </p:nvPicPr>
        <p:blipFill rotWithShape="1">
          <a:blip r:embed="rId4">
            <a:alphaModFix/>
          </a:blip>
          <a:srcRect l="18042" t="17073" r="39678" b="44448"/>
          <a:stretch/>
        </p:blipFill>
        <p:spPr>
          <a:xfrm>
            <a:off x="2931160" y="2568575"/>
            <a:ext cx="7113270" cy="3640455"/>
          </a:xfrm>
          <a:prstGeom prst="rect">
            <a:avLst/>
          </a:prstGeom>
          <a:noFill/>
          <a:ln>
            <a:noFill/>
          </a:ln>
        </p:spPr>
      </p:pic>
      <p:pic>
        <p:nvPicPr>
          <p:cNvPr id="861" name="Google Shape;861;p17"/>
          <p:cNvPicPr preferRelativeResize="0"/>
          <p:nvPr/>
        </p:nvPicPr>
        <p:blipFill rotWithShape="1">
          <a:blip r:embed="rId5">
            <a:alphaModFix/>
          </a:blip>
          <a:srcRect/>
          <a:stretch/>
        </p:blipFill>
        <p:spPr>
          <a:xfrm>
            <a:off x="1352550" y="321310"/>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18"/>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67" name="Google Shape;867;p18"/>
          <p:cNvPicPr preferRelativeResize="0">
            <a:picLocks noGrp="1"/>
          </p:cNvPicPr>
          <p:nvPr>
            <p:ph type="body" idx="1"/>
          </p:nvPr>
        </p:nvPicPr>
        <p:blipFill rotWithShape="1">
          <a:blip r:embed="rId4">
            <a:alphaModFix/>
          </a:blip>
          <a:srcRect l="17245" t="15657" r="39678" b="10199"/>
          <a:stretch/>
        </p:blipFill>
        <p:spPr>
          <a:xfrm>
            <a:off x="2004060" y="2563495"/>
            <a:ext cx="5884545" cy="4156075"/>
          </a:xfrm>
          <a:prstGeom prst="rect">
            <a:avLst/>
          </a:prstGeom>
          <a:noFill/>
          <a:ln>
            <a:noFill/>
          </a:ln>
        </p:spPr>
      </p:pic>
      <p:pic>
        <p:nvPicPr>
          <p:cNvPr id="868" name="Google Shape;868;p18"/>
          <p:cNvPicPr preferRelativeResize="0">
            <a:picLocks noGrp="1"/>
          </p:cNvPicPr>
          <p:nvPr>
            <p:ph type="body" idx="2"/>
          </p:nvPr>
        </p:nvPicPr>
        <p:blipFill rotWithShape="1">
          <a:blip r:embed="rId5">
            <a:alphaModFix/>
          </a:blip>
          <a:srcRect l="39142" t="17179" r="39816" b="6343"/>
          <a:stretch/>
        </p:blipFill>
        <p:spPr>
          <a:xfrm>
            <a:off x="7888605" y="2512060"/>
            <a:ext cx="2533650" cy="4287520"/>
          </a:xfrm>
          <a:prstGeom prst="rect">
            <a:avLst/>
          </a:prstGeom>
          <a:noFill/>
          <a:ln>
            <a:noFill/>
          </a:ln>
        </p:spPr>
      </p:pic>
      <p:pic>
        <p:nvPicPr>
          <p:cNvPr id="869" name="Google Shape;869;p18"/>
          <p:cNvPicPr preferRelativeResize="0"/>
          <p:nvPr/>
        </p:nvPicPr>
        <p:blipFill rotWithShape="1">
          <a:blip r:embed="rId6">
            <a:alphaModFix/>
          </a:blip>
          <a:srcRect/>
          <a:stretch/>
        </p:blipFill>
        <p:spPr>
          <a:xfrm>
            <a:off x="1171575" y="295910"/>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p19"/>
          <p:cNvPicPr preferRelativeResize="0"/>
          <p:nvPr/>
        </p:nvPicPr>
        <p:blipFill rotWithShape="1">
          <a:blip r:embed="rId3">
            <a:alphaModFix/>
          </a:blip>
          <a:srcRect/>
          <a:stretch/>
        </p:blipFill>
        <p:spPr>
          <a:xfrm>
            <a:off x="1461135" y="168275"/>
            <a:ext cx="9740265" cy="2256155"/>
          </a:xfrm>
          <a:prstGeom prst="rect">
            <a:avLst/>
          </a:prstGeom>
          <a:noFill/>
          <a:ln>
            <a:noFill/>
          </a:ln>
        </p:spPr>
      </p:pic>
      <p:pic>
        <p:nvPicPr>
          <p:cNvPr id="875" name="Google Shape;875;p19"/>
          <p:cNvPicPr preferRelativeResize="0">
            <a:picLocks noGrp="1"/>
          </p:cNvPicPr>
          <p:nvPr>
            <p:ph type="body" idx="1"/>
          </p:nvPr>
        </p:nvPicPr>
        <p:blipFill rotWithShape="1">
          <a:blip r:embed="rId4">
            <a:alphaModFix/>
          </a:blip>
          <a:srcRect l="17649" t="38595" r="40072" b="22209"/>
          <a:stretch/>
        </p:blipFill>
        <p:spPr>
          <a:xfrm>
            <a:off x="2519680" y="2599055"/>
            <a:ext cx="7012940" cy="3655695"/>
          </a:xfrm>
          <a:prstGeom prst="rect">
            <a:avLst/>
          </a:prstGeom>
          <a:noFill/>
          <a:ln>
            <a:noFill/>
          </a:ln>
        </p:spPr>
      </p:pic>
      <p:pic>
        <p:nvPicPr>
          <p:cNvPr id="876" name="Google Shape;876;p19"/>
          <p:cNvPicPr preferRelativeResize="0"/>
          <p:nvPr/>
        </p:nvPicPr>
        <p:blipFill rotWithShape="1">
          <a:blip r:embed="rId5">
            <a:alphaModFix/>
          </a:blip>
          <a:srcRect/>
          <a:stretch/>
        </p:blipFill>
        <p:spPr>
          <a:xfrm>
            <a:off x="1461135" y="358775"/>
            <a:ext cx="9848850"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2"/>
          <p:cNvPicPr preferRelativeResize="0">
            <a:picLocks noGrp="1"/>
          </p:cNvPicPr>
          <p:nvPr>
            <p:ph type="body" idx="2"/>
          </p:nvPr>
        </p:nvPicPr>
        <p:blipFill rotWithShape="1">
          <a:blip r:embed="rId3">
            <a:alphaModFix/>
          </a:blip>
          <a:srcRect/>
          <a:stretch/>
        </p:blipFill>
        <p:spPr>
          <a:xfrm>
            <a:off x="5288915" y="702945"/>
            <a:ext cx="3649980" cy="3797935"/>
          </a:xfrm>
          <a:prstGeom prst="rect">
            <a:avLst/>
          </a:prstGeom>
          <a:noFill/>
          <a:ln>
            <a:noFill/>
          </a:ln>
        </p:spPr>
      </p:pic>
      <p:sp>
        <p:nvSpPr>
          <p:cNvPr id="724" name="Google Shape;724;p2"/>
          <p:cNvSpPr txBox="1"/>
          <p:nvPr/>
        </p:nvSpPr>
        <p:spPr>
          <a:xfrm>
            <a:off x="4331335" y="1968500"/>
            <a:ext cx="616585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chemeClr val="dk1"/>
                </a:solidFill>
                <a:latin typeface="Times New Roman"/>
                <a:ea typeface="Times New Roman"/>
                <a:cs typeface="Times New Roman"/>
                <a:sym typeface="Times New Roman"/>
              </a:rPr>
              <a:t>DÂN SỐ NƯỚC TA</a:t>
            </a:r>
            <a:endParaRPr sz="4800" b="1" i="0" u="none" strike="noStrike" cap="none">
              <a:solidFill>
                <a:schemeClr val="dk1"/>
              </a:solidFill>
              <a:latin typeface="Times New Roman"/>
              <a:ea typeface="Times New Roman"/>
              <a:cs typeface="Times New Roman"/>
              <a:sym typeface="Times New Roman"/>
            </a:endParaRPr>
          </a:p>
        </p:txBody>
      </p:sp>
      <p:pic>
        <p:nvPicPr>
          <p:cNvPr id="725" name="Google Shape;725;p2"/>
          <p:cNvPicPr preferRelativeResize="0"/>
          <p:nvPr/>
        </p:nvPicPr>
        <p:blipFill rotWithShape="1">
          <a:blip r:embed="rId4">
            <a:alphaModFix/>
          </a:blip>
          <a:srcRect/>
          <a:stretch/>
        </p:blipFill>
        <p:spPr>
          <a:xfrm>
            <a:off x="531495" y="702945"/>
            <a:ext cx="5266055" cy="5266055"/>
          </a:xfrm>
          <a:prstGeom prst="rect">
            <a:avLst/>
          </a:prstGeom>
          <a:noFill/>
          <a:ln>
            <a:noFill/>
          </a:ln>
        </p:spPr>
      </p:pic>
      <p:pic>
        <p:nvPicPr>
          <p:cNvPr id="726" name="Google Shape;726;p2"/>
          <p:cNvPicPr preferRelativeResize="0"/>
          <p:nvPr/>
        </p:nvPicPr>
        <p:blipFill rotWithShape="1">
          <a:blip r:embed="rId5">
            <a:alphaModFix/>
          </a:blip>
          <a:srcRect/>
          <a:stretch/>
        </p:blipFill>
        <p:spPr>
          <a:xfrm>
            <a:off x="15944214" y="179293"/>
            <a:ext cx="2630171" cy="1205097"/>
          </a:xfrm>
          <a:prstGeom prst="rect">
            <a:avLst/>
          </a:prstGeom>
          <a:noFill/>
          <a:ln>
            <a:noFill/>
          </a:ln>
        </p:spPr>
      </p:pic>
      <p:pic>
        <p:nvPicPr>
          <p:cNvPr id="727" name="Google Shape;727;p2"/>
          <p:cNvPicPr preferRelativeResize="0"/>
          <p:nvPr/>
        </p:nvPicPr>
        <p:blipFill rotWithShape="1">
          <a:blip r:embed="rId6">
            <a:alphaModFix/>
          </a:blip>
          <a:srcRect l="482" r="559" b="36052"/>
          <a:stretch/>
        </p:blipFill>
        <p:spPr>
          <a:xfrm>
            <a:off x="0" y="5488940"/>
            <a:ext cx="12191365" cy="1351915"/>
          </a:xfrm>
          <a:prstGeom prst="rect">
            <a:avLst/>
          </a:prstGeom>
          <a:noFill/>
          <a:ln>
            <a:noFill/>
          </a:ln>
        </p:spPr>
      </p:pic>
      <p:pic>
        <p:nvPicPr>
          <p:cNvPr id="728" name="Google Shape;728;p2"/>
          <p:cNvPicPr preferRelativeResize="0"/>
          <p:nvPr/>
        </p:nvPicPr>
        <p:blipFill rotWithShape="1">
          <a:blip r:embed="rId7">
            <a:alphaModFix/>
          </a:blip>
          <a:srcRect/>
          <a:stretch/>
        </p:blipFill>
        <p:spPr>
          <a:xfrm>
            <a:off x="-689615" y="0"/>
            <a:ext cx="3802269" cy="1563683"/>
          </a:xfrm>
          <a:prstGeom prst="rect">
            <a:avLst/>
          </a:prstGeom>
          <a:noFill/>
          <a:ln>
            <a:noFill/>
          </a:ln>
        </p:spPr>
      </p:pic>
      <p:pic>
        <p:nvPicPr>
          <p:cNvPr id="729" name="Google Shape;729;p2"/>
          <p:cNvPicPr preferRelativeResize="0"/>
          <p:nvPr/>
        </p:nvPicPr>
        <p:blipFill rotWithShape="1">
          <a:blip r:embed="rId8">
            <a:alphaModFix/>
          </a:blip>
          <a:srcRect/>
          <a:stretch/>
        </p:blipFill>
        <p:spPr>
          <a:xfrm>
            <a:off x="-253" y="4469851"/>
            <a:ext cx="2785320" cy="2371004"/>
          </a:xfrm>
          <a:prstGeom prst="rect">
            <a:avLst/>
          </a:prstGeom>
          <a:noFill/>
          <a:ln>
            <a:noFill/>
          </a:ln>
        </p:spPr>
      </p:pic>
      <p:pic>
        <p:nvPicPr>
          <p:cNvPr id="730" name="Google Shape;730;p2"/>
          <p:cNvPicPr preferRelativeResize="0"/>
          <p:nvPr/>
        </p:nvPicPr>
        <p:blipFill rotWithShape="1">
          <a:blip r:embed="rId9">
            <a:alphaModFix/>
          </a:blip>
          <a:srcRect b="7007"/>
          <a:stretch/>
        </p:blipFill>
        <p:spPr>
          <a:xfrm>
            <a:off x="9531736" y="4755914"/>
            <a:ext cx="2659408" cy="210208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pic>
        <p:nvPicPr>
          <p:cNvPr id="881" name="Google Shape;881;p20"/>
          <p:cNvPicPr preferRelativeResize="0"/>
          <p:nvPr/>
        </p:nvPicPr>
        <p:blipFill rotWithShape="1">
          <a:blip r:embed="rId3">
            <a:alphaModFix/>
          </a:blip>
          <a:srcRect/>
          <a:stretch/>
        </p:blipFill>
        <p:spPr>
          <a:xfrm>
            <a:off x="1461135" y="168275"/>
            <a:ext cx="10431145" cy="2256155"/>
          </a:xfrm>
          <a:prstGeom prst="rect">
            <a:avLst/>
          </a:prstGeom>
          <a:noFill/>
          <a:ln>
            <a:noFill/>
          </a:ln>
        </p:spPr>
      </p:pic>
      <p:pic>
        <p:nvPicPr>
          <p:cNvPr id="882" name="Google Shape;882;p20"/>
          <p:cNvPicPr preferRelativeResize="0">
            <a:picLocks noGrp="1"/>
          </p:cNvPicPr>
          <p:nvPr>
            <p:ph type="body" idx="1"/>
          </p:nvPr>
        </p:nvPicPr>
        <p:blipFill rotWithShape="1">
          <a:blip r:embed="rId4">
            <a:alphaModFix/>
          </a:blip>
          <a:srcRect l="17246" t="50255" r="18838" b="10564"/>
          <a:stretch/>
        </p:blipFill>
        <p:spPr>
          <a:xfrm>
            <a:off x="1442720" y="3121660"/>
            <a:ext cx="9758680" cy="3363595"/>
          </a:xfrm>
          <a:prstGeom prst="rect">
            <a:avLst/>
          </a:prstGeom>
          <a:noFill/>
          <a:ln>
            <a:noFill/>
          </a:ln>
        </p:spPr>
      </p:pic>
      <p:pic>
        <p:nvPicPr>
          <p:cNvPr id="883" name="Google Shape;883;p20"/>
          <p:cNvPicPr preferRelativeResize="0"/>
          <p:nvPr/>
        </p:nvPicPr>
        <p:blipFill rotWithShape="1">
          <a:blip r:embed="rId5">
            <a:alphaModFix/>
          </a:blip>
          <a:srcRect/>
          <a:stretch/>
        </p:blipFill>
        <p:spPr>
          <a:xfrm>
            <a:off x="1192530" y="168275"/>
            <a:ext cx="10677525" cy="15430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888" name="Google Shape;888;p21"/>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889" name="Google Shape;889;p21"/>
          <p:cNvSpPr/>
          <p:nvPr/>
        </p:nvSpPr>
        <p:spPr>
          <a:xfrm>
            <a:off x="3007995" y="1940560"/>
            <a:ext cx="6090920" cy="25533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Nước ta có 54 dân tộc, dân tộc Kinh có số dân đồng nhất, sống chủ yếu ở đồng bằng; các dân tộc ít người sống chủ yếu ở vùng núi và cao nguyên.</a:t>
            </a:r>
            <a:endParaRPr sz="3200" b="1">
              <a:solidFill>
                <a:schemeClr val="lt1"/>
              </a:solidFill>
              <a:latin typeface="Times New Roman"/>
              <a:ea typeface="Times New Roman"/>
              <a:cs typeface="Times New Roman"/>
              <a:sym typeface="Times New Roman"/>
            </a:endParaRPr>
          </a:p>
        </p:txBody>
      </p:sp>
      <p:pic>
        <p:nvPicPr>
          <p:cNvPr id="890" name="Google Shape;890;p21"/>
          <p:cNvPicPr preferRelativeResize="0"/>
          <p:nvPr/>
        </p:nvPicPr>
        <p:blipFill rotWithShape="1">
          <a:blip r:embed="rId4">
            <a:alphaModFix/>
          </a:blip>
          <a:srcRect/>
          <a:stretch/>
        </p:blipFill>
        <p:spPr>
          <a:xfrm>
            <a:off x="264790" y="2742988"/>
            <a:ext cx="2571750" cy="41148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9"/>
                                        </p:tgtEl>
                                        <p:attrNameLst>
                                          <p:attrName>style.visibility</p:attrName>
                                        </p:attrNameLst>
                                      </p:cBhvr>
                                      <p:to>
                                        <p:strVal val="visible"/>
                                      </p:to>
                                    </p:set>
                                    <p:animEffect transition="in" filter="fade">
                                      <p:cBhvr>
                                        <p:cTn id="7" dur="2000"/>
                                        <p:tgtEl>
                                          <p:spTgt spid="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22"/>
          <p:cNvPicPr preferRelativeResize="0"/>
          <p:nvPr/>
        </p:nvPicPr>
        <p:blipFill rotWithShape="1">
          <a:blip r:embed="rId3">
            <a:alphaModFix/>
          </a:blip>
          <a:srcRect/>
          <a:stretch/>
        </p:blipFill>
        <p:spPr>
          <a:xfrm>
            <a:off x="2529840" y="991870"/>
            <a:ext cx="7780020" cy="4954905"/>
          </a:xfrm>
          <a:prstGeom prst="rect">
            <a:avLst/>
          </a:prstGeom>
          <a:noFill/>
          <a:ln>
            <a:noFill/>
          </a:ln>
        </p:spPr>
      </p:pic>
      <p:sp>
        <p:nvSpPr>
          <p:cNvPr id="896" name="Google Shape;896;p22"/>
          <p:cNvSpPr/>
          <p:nvPr/>
        </p:nvSpPr>
        <p:spPr>
          <a:xfrm>
            <a:off x="3007995" y="1940560"/>
            <a:ext cx="6090920" cy="25533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Mỗi dân tộc đều có tiếng nói, trang phục và phong tục,</a:t>
            </a:r>
            <a:endParaRPr sz="32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tập quán riêng. Tất cả các dân tộc đều là anh em trong </a:t>
            </a:r>
            <a:endParaRPr sz="32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đại gia đình Việt Nam.</a:t>
            </a:r>
            <a:endParaRPr sz="3200" b="1">
              <a:solidFill>
                <a:schemeClr val="lt1"/>
              </a:solidFill>
              <a:latin typeface="Times New Roman"/>
              <a:ea typeface="Times New Roman"/>
              <a:cs typeface="Times New Roman"/>
              <a:sym typeface="Times New Roman"/>
            </a:endParaRPr>
          </a:p>
        </p:txBody>
      </p:sp>
      <p:pic>
        <p:nvPicPr>
          <p:cNvPr id="897" name="Google Shape;897;p22"/>
          <p:cNvPicPr preferRelativeResize="0"/>
          <p:nvPr/>
        </p:nvPicPr>
        <p:blipFill rotWithShape="1">
          <a:blip r:embed="rId4">
            <a:alphaModFix/>
          </a:blip>
          <a:srcRect/>
          <a:stretch/>
        </p:blipFill>
        <p:spPr>
          <a:xfrm>
            <a:off x="506197" y="2600199"/>
            <a:ext cx="2659190" cy="41148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6"/>
                                        </p:tgtEl>
                                        <p:attrNameLst>
                                          <p:attrName>style.visibility</p:attrName>
                                        </p:attrNameLst>
                                      </p:cBhvr>
                                      <p:to>
                                        <p:strVal val="visible"/>
                                      </p:to>
                                    </p:set>
                                    <p:animEffect transition="in" filter="fade">
                                      <p:cBhvr>
                                        <p:cTn id="7" dur="2000"/>
                                        <p:tgtEl>
                                          <p:spTgt spid="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903" name="Google Shape;903;p23"/>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904" name="Google Shape;904;p23" descr="2a8a8e5976d9bf87e6c8"/>
          <p:cNvPicPr preferRelativeResize="0"/>
          <p:nvPr/>
        </p:nvPicPr>
        <p:blipFill rotWithShape="1">
          <a:blip r:embed="rId4">
            <a:alphaModFix/>
          </a:blip>
          <a:srcRect t="52324" b="7397"/>
          <a:stretch/>
        </p:blipFill>
        <p:spPr>
          <a:xfrm>
            <a:off x="1250315" y="3653155"/>
            <a:ext cx="9692640" cy="2762250"/>
          </a:xfrm>
          <a:prstGeom prst="rect">
            <a:avLst/>
          </a:prstGeom>
          <a:noFill/>
          <a:ln>
            <a:noFill/>
          </a:ln>
        </p:spPr>
      </p:pic>
      <p:pic>
        <p:nvPicPr>
          <p:cNvPr id="905" name="Google Shape;905;p23"/>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906" name="Google Shape;906;p23"/>
          <p:cNvPicPr preferRelativeResize="0"/>
          <p:nvPr/>
        </p:nvPicPr>
        <p:blipFill rotWithShape="1">
          <a:blip r:embed="rId6">
            <a:alphaModFix/>
          </a:blip>
          <a:srcRect/>
          <a:stretch/>
        </p:blipFill>
        <p:spPr>
          <a:xfrm>
            <a:off x="1952625" y="1691005"/>
            <a:ext cx="8286750" cy="17811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4"/>
                                        </p:tgtEl>
                                        <p:attrNameLst>
                                          <p:attrName>style.visibility</p:attrName>
                                        </p:attrNameLst>
                                      </p:cBhvr>
                                      <p:to>
                                        <p:strVal val="visible"/>
                                      </p:to>
                                    </p:set>
                                    <p:animEffect transition="in" filter="fade">
                                      <p:cBhvr>
                                        <p:cTn id="7" dur="1000"/>
                                        <p:tgtEl>
                                          <p:spTgt spid="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pic>
        <p:nvPicPr>
          <p:cNvPr id="912" name="Google Shape;912;p24"/>
          <p:cNvPicPr preferRelativeResize="0"/>
          <p:nvPr/>
        </p:nvPicPr>
        <p:blipFill rotWithShape="1">
          <a:blip r:embed="rId3">
            <a:alphaModFix/>
          </a:blip>
          <a:srcRect/>
          <a:stretch/>
        </p:blipFill>
        <p:spPr>
          <a:xfrm>
            <a:off x="7026275" y="1480820"/>
            <a:ext cx="3541395" cy="4996180"/>
          </a:xfrm>
          <a:prstGeom prst="rect">
            <a:avLst/>
          </a:prstGeom>
          <a:noFill/>
          <a:ln>
            <a:noFill/>
          </a:ln>
        </p:spPr>
      </p:pic>
      <p:pic>
        <p:nvPicPr>
          <p:cNvPr id="913" name="Google Shape;913;p24"/>
          <p:cNvPicPr preferRelativeResize="0"/>
          <p:nvPr/>
        </p:nvPicPr>
        <p:blipFill rotWithShape="1">
          <a:blip r:embed="rId4">
            <a:alphaModFix/>
          </a:blip>
          <a:srcRect/>
          <a:stretch/>
        </p:blipFill>
        <p:spPr>
          <a:xfrm>
            <a:off x="1652270" y="1116965"/>
            <a:ext cx="5374005" cy="3310890"/>
          </a:xfrm>
          <a:prstGeom prst="rect">
            <a:avLst/>
          </a:prstGeom>
          <a:noFill/>
          <a:ln>
            <a:noFill/>
          </a:ln>
        </p:spPr>
      </p:pic>
      <p:sp>
        <p:nvSpPr>
          <p:cNvPr id="914" name="Google Shape;914;p24"/>
          <p:cNvSpPr/>
          <p:nvPr/>
        </p:nvSpPr>
        <p:spPr>
          <a:xfrm>
            <a:off x="2476500" y="2237740"/>
            <a:ext cx="3726180" cy="1143000"/>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3600" b="1">
                <a:solidFill>
                  <a:srgbClr val="222A35"/>
                </a:solidFill>
                <a:latin typeface="Times New Roman"/>
                <a:ea typeface="Times New Roman"/>
                <a:cs typeface="Times New Roman"/>
                <a:sym typeface="Times New Roman"/>
              </a:rPr>
              <a:t>Em hiểu thế nào</a:t>
            </a:r>
            <a:endParaRPr sz="3600" b="1">
              <a:solidFill>
                <a:srgbClr val="222A35"/>
              </a:solidFill>
              <a:latin typeface="Times New Roman"/>
              <a:ea typeface="Times New Roman"/>
              <a:cs typeface="Times New Roman"/>
              <a:sym typeface="Times New Roman"/>
            </a:endParaRPr>
          </a:p>
          <a:p>
            <a:pPr marL="0" marR="0" lvl="0" indent="0" algn="ctr" rtl="0">
              <a:lnSpc>
                <a:spcPct val="70000"/>
              </a:lnSpc>
              <a:spcBef>
                <a:spcPts val="1800"/>
              </a:spcBef>
              <a:spcAft>
                <a:spcPts val="0"/>
              </a:spcAft>
              <a:buNone/>
            </a:pPr>
            <a:r>
              <a:rPr lang="en-US" sz="3600" b="1">
                <a:solidFill>
                  <a:srgbClr val="222A35"/>
                </a:solidFill>
                <a:latin typeface="Times New Roman"/>
                <a:ea typeface="Times New Roman"/>
                <a:cs typeface="Times New Roman"/>
                <a:sym typeface="Times New Roman"/>
              </a:rPr>
              <a:t> là mật độ dân số?</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20" name="Google Shape;920;p25"/>
          <p:cNvGrpSpPr/>
          <p:nvPr/>
        </p:nvGrpSpPr>
        <p:grpSpPr>
          <a:xfrm>
            <a:off x="1661160" y="1668463"/>
            <a:ext cx="8870071" cy="2632075"/>
            <a:chOff x="559" y="1200"/>
            <a:chExt cx="3675" cy="1023"/>
          </a:xfrm>
        </p:grpSpPr>
        <p:sp>
          <p:nvSpPr>
            <p:cNvPr id="921" name="Google Shape;921;p25"/>
            <p:cNvSpPr txBox="1"/>
            <p:nvPr/>
          </p:nvSpPr>
          <p:spPr>
            <a:xfrm>
              <a:off x="559" y="1200"/>
              <a:ext cx="3675" cy="444"/>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222A35"/>
                </a:buClr>
                <a:buSzPts val="2800"/>
                <a:buFont typeface="Times New Roman"/>
                <a:buNone/>
              </a:pPr>
              <a:r>
                <a:rPr lang="en-US" sz="2800" b="1">
                  <a:solidFill>
                    <a:srgbClr val="222A35"/>
                  </a:solidFill>
                  <a:latin typeface="Times New Roman"/>
                  <a:ea typeface="Times New Roman"/>
                  <a:cs typeface="Times New Roman"/>
                  <a:sym typeface="Times New Roman"/>
                </a:rPr>
                <a:t>      </a:t>
              </a:r>
              <a:r>
                <a:rPr lang="en-US" sz="3600" b="1">
                  <a:solidFill>
                    <a:srgbClr val="222A35"/>
                  </a:solidFill>
                  <a:latin typeface="Times New Roman"/>
                  <a:ea typeface="Times New Roman"/>
                  <a:cs typeface="Times New Roman"/>
                  <a:sym typeface="Times New Roman"/>
                </a:rPr>
                <a:t>Mật độ dân số là số dân trung bình </a:t>
              </a:r>
              <a:endParaRPr sz="3600" b="1">
                <a:solidFill>
                  <a:srgbClr val="222A35"/>
                </a:solidFill>
                <a:latin typeface="Times New Roman"/>
                <a:ea typeface="Times New Roman"/>
                <a:cs typeface="Times New Roman"/>
                <a:sym typeface="Times New Roman"/>
              </a:endParaRPr>
            </a:p>
            <a:p>
              <a:pPr marL="0" marR="0" lvl="0" indent="0" algn="ctr" rtl="0">
                <a:lnSpc>
                  <a:spcPct val="40000"/>
                </a:lnSpc>
                <a:spcBef>
                  <a:spcPts val="1800"/>
                </a:spcBef>
                <a:spcAft>
                  <a:spcPts val="0"/>
                </a:spcAft>
                <a:buClr>
                  <a:srgbClr val="222A35"/>
                </a:buClr>
                <a:buSzPts val="3600"/>
                <a:buFont typeface="Times New Roman"/>
                <a:buNone/>
              </a:pPr>
              <a:r>
                <a:rPr lang="en-US" sz="3600" b="1">
                  <a:solidFill>
                    <a:srgbClr val="222A35"/>
                  </a:solidFill>
                  <a:latin typeface="Times New Roman"/>
                  <a:ea typeface="Times New Roman"/>
                  <a:cs typeface="Times New Roman"/>
                  <a:sym typeface="Times New Roman"/>
                </a:rPr>
                <a:t>sống trên 1 km</a:t>
              </a:r>
              <a:r>
                <a:rPr lang="en-US" sz="3600" b="1" baseline="30000">
                  <a:solidFill>
                    <a:srgbClr val="222A35"/>
                  </a:solidFill>
                  <a:latin typeface="Times New Roman"/>
                  <a:ea typeface="Times New Roman"/>
                  <a:cs typeface="Times New Roman"/>
                  <a:sym typeface="Times New Roman"/>
                </a:rPr>
                <a:t>2</a:t>
              </a:r>
              <a:r>
                <a:rPr lang="en-US" sz="3600" b="1">
                  <a:solidFill>
                    <a:srgbClr val="222A35"/>
                  </a:solidFill>
                  <a:latin typeface="Times New Roman"/>
                  <a:ea typeface="Times New Roman"/>
                  <a:cs typeface="Times New Roman"/>
                  <a:sym typeface="Times New Roman"/>
                </a:rPr>
                <a:t> diện tích đất tự nhiên.</a:t>
              </a:r>
              <a:endParaRPr sz="3600" b="1">
                <a:solidFill>
                  <a:srgbClr val="222A35"/>
                </a:solidFill>
                <a:latin typeface="Times New Roman"/>
                <a:ea typeface="Times New Roman"/>
                <a:cs typeface="Times New Roman"/>
                <a:sym typeface="Times New Roman"/>
              </a:endParaRPr>
            </a:p>
          </p:txBody>
        </p:sp>
        <p:sp>
          <p:nvSpPr>
            <p:cNvPr id="922" name="Google Shape;922;p25"/>
            <p:cNvSpPr txBox="1"/>
            <p:nvPr/>
          </p:nvSpPr>
          <p:spPr>
            <a:xfrm>
              <a:off x="2432" y="1896"/>
              <a:ext cx="144"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endParaRPr sz="2800" b="1">
                <a:solidFill>
                  <a:schemeClr val="dk1"/>
                </a:solidFill>
                <a:latin typeface="Times New Roman"/>
                <a:ea typeface="Times New Roman"/>
                <a:cs typeface="Times New Roman"/>
                <a:sym typeface="Times New Roman"/>
              </a:endParaRPr>
            </a:p>
          </p:txBody>
        </p:sp>
      </p:grpSp>
      <p:sp>
        <p:nvSpPr>
          <p:cNvPr id="923" name="Google Shape;923;p25"/>
          <p:cNvSpPr/>
          <p:nvPr/>
        </p:nvSpPr>
        <p:spPr>
          <a:xfrm>
            <a:off x="798195" y="3386455"/>
            <a:ext cx="10172700" cy="14224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0000FF"/>
              </a:solidFill>
              <a:latin typeface="Times New Roman"/>
              <a:ea typeface="Times New Roman"/>
              <a:cs typeface="Times New Roman"/>
              <a:sym typeface="Times New Roman"/>
            </a:endParaRPr>
          </a:p>
        </p:txBody>
      </p:sp>
      <p:sp>
        <p:nvSpPr>
          <p:cNvPr id="924" name="Google Shape;924;p25"/>
          <p:cNvSpPr txBox="1"/>
          <p:nvPr/>
        </p:nvSpPr>
        <p:spPr>
          <a:xfrm>
            <a:off x="4965065" y="3366453"/>
            <a:ext cx="3494088"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a:solidFill>
                  <a:srgbClr val="222A35"/>
                </a:solidFill>
                <a:latin typeface="Times New Roman"/>
                <a:ea typeface="Times New Roman"/>
                <a:cs typeface="Times New Roman"/>
                <a:sym typeface="Times New Roman"/>
              </a:rPr>
              <a:t>   </a:t>
            </a:r>
            <a:r>
              <a:rPr lang="en-US" sz="3500" b="1">
                <a:solidFill>
                  <a:srgbClr val="222A35"/>
                </a:solidFill>
                <a:latin typeface="Times New Roman"/>
                <a:ea typeface="Times New Roman"/>
                <a:cs typeface="Times New Roman"/>
                <a:sym typeface="Times New Roman"/>
              </a:rPr>
              <a:t>Số dân</a:t>
            </a:r>
            <a:endParaRPr sz="3500" b="1">
              <a:solidFill>
                <a:srgbClr val="222A35"/>
              </a:solidFill>
              <a:latin typeface="Times New Roman"/>
              <a:ea typeface="Times New Roman"/>
              <a:cs typeface="Times New Roman"/>
              <a:sym typeface="Times New Roman"/>
            </a:endParaRPr>
          </a:p>
        </p:txBody>
      </p:sp>
      <p:sp>
        <p:nvSpPr>
          <p:cNvPr id="925" name="Google Shape;925;p25"/>
          <p:cNvSpPr txBox="1"/>
          <p:nvPr/>
        </p:nvSpPr>
        <p:spPr>
          <a:xfrm>
            <a:off x="4064000" y="3940810"/>
            <a:ext cx="5939155"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Diện tích đất tự nhiên</a:t>
            </a:r>
            <a:endParaRPr sz="3500" b="1">
              <a:solidFill>
                <a:srgbClr val="222A35"/>
              </a:solidFill>
              <a:latin typeface="Times New Roman"/>
              <a:ea typeface="Times New Roman"/>
              <a:cs typeface="Times New Roman"/>
              <a:sym typeface="Times New Roman"/>
            </a:endParaRPr>
          </a:p>
        </p:txBody>
      </p:sp>
      <p:sp>
        <p:nvSpPr>
          <p:cNvPr id="926" name="Google Shape;926;p25"/>
          <p:cNvSpPr txBox="1"/>
          <p:nvPr/>
        </p:nvSpPr>
        <p:spPr>
          <a:xfrm>
            <a:off x="838200" y="3625850"/>
            <a:ext cx="4474845"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Mật độ dân số  =</a:t>
            </a:r>
            <a:endParaRPr sz="3500" b="1">
              <a:solidFill>
                <a:srgbClr val="222A35"/>
              </a:solidFill>
              <a:latin typeface="Times New Roman"/>
              <a:ea typeface="Times New Roman"/>
              <a:cs typeface="Times New Roman"/>
              <a:sym typeface="Times New Roman"/>
            </a:endParaRPr>
          </a:p>
        </p:txBody>
      </p:sp>
      <p:cxnSp>
        <p:nvCxnSpPr>
          <p:cNvPr id="927" name="Google Shape;927;p25"/>
          <p:cNvCxnSpPr/>
          <p:nvPr/>
        </p:nvCxnSpPr>
        <p:spPr>
          <a:xfrm>
            <a:off x="4168775" y="3940810"/>
            <a:ext cx="3804920" cy="635"/>
          </a:xfrm>
          <a:prstGeom prst="straightConnector1">
            <a:avLst/>
          </a:prstGeom>
          <a:noFill/>
          <a:ln w="12700" cap="flat" cmpd="sng">
            <a:solidFill>
              <a:srgbClr val="FF0066"/>
            </a:solidFill>
            <a:prstDash val="solid"/>
            <a:round/>
            <a:headEnd type="none" w="sm" len="sm"/>
            <a:tailEnd type="none" w="sm" len="sm"/>
          </a:ln>
        </p:spPr>
      </p:cxnSp>
      <p:sp>
        <p:nvSpPr>
          <p:cNvPr id="928" name="Google Shape;928;p25"/>
          <p:cNvSpPr txBox="1"/>
          <p:nvPr/>
        </p:nvSpPr>
        <p:spPr>
          <a:xfrm>
            <a:off x="8263255" y="3626168"/>
            <a:ext cx="3494088" cy="6299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3500"/>
              <a:buFont typeface="Times New Roman"/>
              <a:buNone/>
            </a:pPr>
            <a:r>
              <a:rPr lang="en-US" sz="3500" b="1">
                <a:solidFill>
                  <a:srgbClr val="222A35"/>
                </a:solidFill>
                <a:latin typeface="Times New Roman"/>
                <a:ea typeface="Times New Roman"/>
                <a:cs typeface="Times New Roman"/>
                <a:sym typeface="Times New Roman"/>
              </a:rPr>
              <a:t>(người/km</a:t>
            </a:r>
            <a:r>
              <a:rPr lang="en-US" sz="3500" b="1" baseline="30000">
                <a:solidFill>
                  <a:srgbClr val="222A35"/>
                </a:solidFill>
                <a:latin typeface="Times New Roman"/>
                <a:ea typeface="Times New Roman"/>
                <a:cs typeface="Times New Roman"/>
                <a:sym typeface="Times New Roman"/>
              </a:rPr>
              <a:t>2</a:t>
            </a:r>
            <a:r>
              <a:rPr lang="en-US" sz="3500" b="1">
                <a:solidFill>
                  <a:srgbClr val="222A35"/>
                </a:solidFill>
                <a:latin typeface="Times New Roman"/>
                <a:ea typeface="Times New Roman"/>
                <a:cs typeface="Times New Roman"/>
                <a:sym typeface="Times New Roman"/>
              </a:rPr>
              <a:t>)</a:t>
            </a:r>
            <a:endParaRPr sz="35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0"/>
                                        </p:tgtEl>
                                        <p:attrNameLst>
                                          <p:attrName>style.visibility</p:attrName>
                                        </p:attrNameLst>
                                      </p:cBhvr>
                                      <p:to>
                                        <p:strVal val="visible"/>
                                      </p:to>
                                    </p:set>
                                    <p:animEffect transition="in" filter="fade">
                                      <p:cBhvr>
                                        <p:cTn id="7" dur="2000"/>
                                        <p:tgtEl>
                                          <p:spTgt spid="9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3"/>
                                        </p:tgtEl>
                                        <p:attrNameLst>
                                          <p:attrName>style.visibility</p:attrName>
                                        </p:attrNameLst>
                                      </p:cBhvr>
                                      <p:to>
                                        <p:strVal val="visible"/>
                                      </p:to>
                                    </p:set>
                                    <p:animEffect transition="in" filter="fade">
                                      <p:cBhvr>
                                        <p:cTn id="12" dur="2000"/>
                                        <p:tgtEl>
                                          <p:spTgt spid="9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6">
                                            <p:txEl>
                                              <p:pRg st="0" end="0"/>
                                            </p:txEl>
                                          </p:spTgt>
                                        </p:tgtEl>
                                        <p:attrNameLst>
                                          <p:attrName>style.visibility</p:attrName>
                                        </p:attrNameLst>
                                      </p:cBhvr>
                                      <p:to>
                                        <p:strVal val="visible"/>
                                      </p:to>
                                    </p:set>
                                    <p:animEffect transition="in" filter="fade">
                                      <p:cBhvr>
                                        <p:cTn id="17" dur="2000"/>
                                        <p:tgtEl>
                                          <p:spTgt spid="9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4"/>
                                        </p:tgtEl>
                                        <p:attrNameLst>
                                          <p:attrName>style.visibility</p:attrName>
                                        </p:attrNameLst>
                                      </p:cBhvr>
                                      <p:to>
                                        <p:strVal val="visible"/>
                                      </p:to>
                                    </p:set>
                                    <p:animEffect transition="in" filter="fade">
                                      <p:cBhvr>
                                        <p:cTn id="22" dur="2000"/>
                                        <p:tgtEl>
                                          <p:spTgt spid="9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7"/>
                                        </p:tgtEl>
                                        <p:attrNameLst>
                                          <p:attrName>style.visibility</p:attrName>
                                        </p:attrNameLst>
                                      </p:cBhvr>
                                      <p:to>
                                        <p:strVal val="visible"/>
                                      </p:to>
                                    </p:set>
                                    <p:animEffect transition="in" filter="fade">
                                      <p:cBhvr>
                                        <p:cTn id="27" dur="2000"/>
                                        <p:tgtEl>
                                          <p:spTgt spid="9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5"/>
                                        </p:tgtEl>
                                        <p:attrNameLst>
                                          <p:attrName>style.visibility</p:attrName>
                                        </p:attrNameLst>
                                      </p:cBhvr>
                                      <p:to>
                                        <p:strVal val="visible"/>
                                      </p:to>
                                    </p:set>
                                    <p:animEffect transition="in" filter="fade">
                                      <p:cBhvr>
                                        <p:cTn id="32" dur="2000"/>
                                        <p:tgtEl>
                                          <p:spTgt spid="9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28"/>
                                        </p:tgtEl>
                                        <p:attrNameLst>
                                          <p:attrName>style.visibility</p:attrName>
                                        </p:attrNameLst>
                                      </p:cBhvr>
                                      <p:to>
                                        <p:strVal val="visible"/>
                                      </p:to>
                                    </p:set>
                                    <p:animEffect transition="in" filter="fade">
                                      <p:cBhvr>
                                        <p:cTn id="37" dur="2000"/>
                                        <p:tgtEl>
                                          <p:spTgt spid="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grpSp>
        <p:nvGrpSpPr>
          <p:cNvPr id="933" name="Google Shape;933;p26"/>
          <p:cNvGrpSpPr/>
          <p:nvPr/>
        </p:nvGrpSpPr>
        <p:grpSpPr>
          <a:xfrm>
            <a:off x="7251700" y="1938655"/>
            <a:ext cx="4405630" cy="4284980"/>
            <a:chOff x="11420" y="3053"/>
            <a:chExt cx="6938" cy="6748"/>
          </a:xfrm>
        </p:grpSpPr>
        <p:pic>
          <p:nvPicPr>
            <p:cNvPr id="934" name="Google Shape;934;p26"/>
            <p:cNvPicPr preferRelativeResize="0"/>
            <p:nvPr/>
          </p:nvPicPr>
          <p:blipFill rotWithShape="1">
            <a:blip r:embed="rId3">
              <a:alphaModFix/>
            </a:blip>
            <a:srcRect b="18120"/>
            <a:stretch/>
          </p:blipFill>
          <p:spPr>
            <a:xfrm>
              <a:off x="11420" y="3053"/>
              <a:ext cx="6938" cy="6748"/>
            </a:xfrm>
            <a:prstGeom prst="rect">
              <a:avLst/>
            </a:prstGeom>
            <a:noFill/>
            <a:ln>
              <a:noFill/>
            </a:ln>
          </p:spPr>
        </p:pic>
        <p:sp>
          <p:nvSpPr>
            <p:cNvPr id="935" name="Google Shape;935;p26"/>
            <p:cNvSpPr txBox="1"/>
            <p:nvPr/>
          </p:nvSpPr>
          <p:spPr>
            <a:xfrm>
              <a:off x="12225" y="4224"/>
              <a:ext cx="5156" cy="20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4000"/>
                <a:buFont typeface="Times New Roman"/>
                <a:buNone/>
              </a:pPr>
              <a:r>
                <a:rPr lang="en-US" sz="4000" b="1">
                  <a:solidFill>
                    <a:srgbClr val="FF0000"/>
                  </a:solidFill>
                  <a:latin typeface="Times New Roman"/>
                  <a:ea typeface="Times New Roman"/>
                  <a:cs typeface="Times New Roman"/>
                  <a:sym typeface="Times New Roman"/>
                </a:rPr>
                <a:t>Mật độ dân số nước ta cao.</a:t>
              </a:r>
              <a:endParaRPr sz="4000" b="1">
                <a:solidFill>
                  <a:srgbClr val="FF0000"/>
                </a:solidFill>
                <a:latin typeface="Times New Roman"/>
                <a:ea typeface="Times New Roman"/>
                <a:cs typeface="Times New Roman"/>
                <a:sym typeface="Times New Roman"/>
              </a:endParaRPr>
            </a:p>
          </p:txBody>
        </p:sp>
      </p:grpSp>
      <p:graphicFrame>
        <p:nvGraphicFramePr>
          <p:cNvPr id="936" name="Google Shape;936;p26"/>
          <p:cNvGraphicFramePr/>
          <p:nvPr/>
        </p:nvGraphicFramePr>
        <p:xfrm>
          <a:off x="196215" y="1681480"/>
          <a:ext cx="3000000" cy="3000000"/>
        </p:xfrm>
        <a:graphic>
          <a:graphicData uri="http://schemas.openxmlformats.org/drawingml/2006/table">
            <a:tbl>
              <a:tblPr>
                <a:noFill/>
                <a:tableStyleId>{3601A2ED-D0BF-4427-A4BD-2AA3820F9238}</a:tableStyleId>
              </a:tblPr>
              <a:tblGrid>
                <a:gridCol w="2826375">
                  <a:extLst>
                    <a:ext uri="{9D8B030D-6E8A-4147-A177-3AD203B41FA5}">
                      <a16:colId xmlns:a16="http://schemas.microsoft.com/office/drawing/2014/main" val="20000"/>
                    </a:ext>
                  </a:extLst>
                </a:gridCol>
                <a:gridCol w="4229100">
                  <a:extLst>
                    <a:ext uri="{9D8B030D-6E8A-4147-A177-3AD203B41FA5}">
                      <a16:colId xmlns:a16="http://schemas.microsoft.com/office/drawing/2014/main" val="20001"/>
                    </a:ext>
                  </a:extLst>
                </a:gridCol>
              </a:tblGrid>
              <a:tr h="653425">
                <a:tc>
                  <a:txBody>
                    <a:bodyPr/>
                    <a:lstStyle/>
                    <a:p>
                      <a:pPr marL="0" marR="0" lvl="0" indent="0" algn="ctr" rtl="0">
                        <a:lnSpc>
                          <a:spcPct val="9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Tên nước </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Mật độ dân số </a:t>
                      </a:r>
                      <a:endParaRPr sz="3200" b="1" i="0" u="none" strike="noStrike" cap="none">
                        <a:solidFill>
                          <a:srgbClr val="FF0000"/>
                        </a:solidFill>
                        <a:latin typeface="Times New Roman"/>
                        <a:ea typeface="Times New Roman"/>
                        <a:cs typeface="Times New Roman"/>
                        <a:sym typeface="Times New Roman"/>
                      </a:endParaRPr>
                    </a:p>
                    <a:p>
                      <a:pPr marL="0" marR="0" lvl="0" indent="0" algn="ctr" rtl="0">
                        <a:lnSpc>
                          <a:spcPct val="9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năm 2021 (người/km</a:t>
                      </a:r>
                      <a:r>
                        <a:rPr lang="en-US" sz="3200" b="1" i="0" u="none" strike="noStrike" cap="none" baseline="30000">
                          <a:solidFill>
                            <a:srgbClr val="FF0000"/>
                          </a:solidFill>
                          <a:latin typeface="Times New Roman"/>
                          <a:ea typeface="Times New Roman"/>
                          <a:cs typeface="Times New Roman"/>
                          <a:sym typeface="Times New Roman"/>
                        </a:rPr>
                        <a:t>2</a:t>
                      </a:r>
                      <a:r>
                        <a:rPr lang="en-US" sz="3200" b="1" i="0" u="none" strike="noStrike" cap="none">
                          <a:solidFill>
                            <a:srgbClr val="FF0000"/>
                          </a:solidFill>
                          <a:latin typeface="Times New Roman"/>
                          <a:ea typeface="Times New Roman"/>
                          <a:cs typeface="Times New Roman"/>
                          <a:sym typeface="Times New Roman"/>
                        </a:rPr>
                        <a:t>)</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908300">
                <a:tc>
                  <a:txBody>
                    <a:bodyPr/>
                    <a:lstStyle/>
                    <a:p>
                      <a:pPr marL="0" marR="0" lvl="0" indent="0" algn="ctr" rtl="0">
                        <a:lnSpc>
                          <a:spcPct val="100000"/>
                        </a:lnSpc>
                        <a:spcBef>
                          <a:spcPts val="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Toàn thế giới</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Cam-pu-chia</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Lào</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Trung Quốc</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Việt Nam</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59</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96 </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32</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0000FF"/>
                        </a:buClr>
                        <a:buSzPts val="3200"/>
                        <a:buFont typeface="Times New Roman"/>
                        <a:buNone/>
                      </a:pPr>
                      <a:r>
                        <a:rPr lang="en-US" sz="3200" b="1" i="0" u="none" strike="noStrike" cap="none">
                          <a:solidFill>
                            <a:srgbClr val="0000FF"/>
                          </a:solidFill>
                          <a:latin typeface="Times New Roman"/>
                          <a:ea typeface="Times New Roman"/>
                          <a:cs typeface="Times New Roman"/>
                          <a:sym typeface="Times New Roman"/>
                        </a:rPr>
                        <a:t>154</a:t>
                      </a:r>
                      <a:endParaRPr sz="3200" b="1" i="0" u="none" strike="noStrike" cap="none">
                        <a:solidFill>
                          <a:srgbClr val="0000FF"/>
                        </a:solidFill>
                        <a:latin typeface="Times New Roman"/>
                        <a:ea typeface="Times New Roman"/>
                        <a:cs typeface="Times New Roman"/>
                        <a:sym typeface="Times New Roman"/>
                      </a:endParaRPr>
                    </a:p>
                    <a:p>
                      <a:pPr marL="0" marR="0" lvl="0" indent="0" algn="ctr" rtl="0">
                        <a:lnSpc>
                          <a:spcPct val="100000"/>
                        </a:lnSpc>
                        <a:spcBef>
                          <a:spcPts val="640"/>
                        </a:spcBef>
                        <a:spcAft>
                          <a:spcPts val="0"/>
                        </a:spcAft>
                        <a:buClr>
                          <a:srgbClr val="FF0000"/>
                        </a:buClr>
                        <a:buSzPts val="3200"/>
                        <a:buFont typeface="Times New Roman"/>
                        <a:buNone/>
                      </a:pPr>
                      <a:r>
                        <a:rPr lang="en-US" sz="3200" b="1" i="0" u="none" strike="noStrike" cap="none">
                          <a:solidFill>
                            <a:srgbClr val="FF0000"/>
                          </a:solidFill>
                          <a:latin typeface="Times New Roman"/>
                          <a:ea typeface="Times New Roman"/>
                          <a:cs typeface="Times New Roman"/>
                          <a:sym typeface="Times New Roman"/>
                        </a:rPr>
                        <a:t>316</a:t>
                      </a:r>
                      <a:endParaRPr sz="3200" b="1" i="0" u="none" strike="noStrike" cap="none">
                        <a:solidFill>
                          <a:srgbClr val="FF0000"/>
                        </a:solidFill>
                        <a:latin typeface="Times New Roman"/>
                        <a:ea typeface="Times New Roman"/>
                        <a:cs typeface="Times New Roman"/>
                        <a:sym typeface="Times New Roman"/>
                      </a:endParaRPr>
                    </a:p>
                  </a:txBody>
                  <a:tcPr marL="123425" marR="123425"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937" name="Google Shape;937;p26"/>
          <p:cNvSpPr txBox="1"/>
          <p:nvPr/>
        </p:nvSpPr>
        <p:spPr>
          <a:xfrm>
            <a:off x="2187575" y="113030"/>
            <a:ext cx="7109460" cy="15684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222A35"/>
              </a:buClr>
              <a:buSzPts val="3200"/>
              <a:buFont typeface="Times New Roman"/>
              <a:buNone/>
            </a:pPr>
            <a:r>
              <a:rPr lang="en-US" sz="3200" i="1">
                <a:solidFill>
                  <a:srgbClr val="222A35"/>
                </a:solidFill>
                <a:latin typeface="Times New Roman"/>
                <a:ea typeface="Times New Roman"/>
                <a:cs typeface="Times New Roman"/>
                <a:sym typeface="Times New Roman"/>
              </a:rPr>
              <a:t>Bảng số liệu về mật độ dân số </a:t>
            </a:r>
            <a:endParaRPr sz="3200" i="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Clr>
                <a:srgbClr val="222A35"/>
              </a:buClr>
              <a:buSzPts val="3200"/>
              <a:buFont typeface="Times New Roman"/>
              <a:buNone/>
            </a:pPr>
            <a:r>
              <a:rPr lang="en-US" sz="3200" i="1">
                <a:solidFill>
                  <a:srgbClr val="222A35"/>
                </a:solidFill>
                <a:latin typeface="Times New Roman"/>
                <a:ea typeface="Times New Roman"/>
                <a:cs typeface="Times New Roman"/>
                <a:sym typeface="Times New Roman"/>
              </a:rPr>
              <a:t>của một số nước châu Á</a:t>
            </a:r>
            <a:endParaRPr sz="3200" i="1">
              <a:solidFill>
                <a:srgbClr val="222A35"/>
              </a:solidFill>
              <a:latin typeface="Times New Roman"/>
              <a:ea typeface="Times New Roman"/>
              <a:cs typeface="Times New Roman"/>
              <a:sym typeface="Times New Roman"/>
            </a:endParaRPr>
          </a:p>
          <a:p>
            <a:pPr marL="0" marR="0" lvl="0" indent="0" algn="ctr" rtl="0">
              <a:spcBef>
                <a:spcPts val="0"/>
              </a:spcBef>
              <a:spcAft>
                <a:spcPts val="0"/>
              </a:spcAft>
              <a:buClr>
                <a:schemeClr val="dk1"/>
              </a:buClr>
              <a:buSzPts val="3200"/>
              <a:buFont typeface="Arial"/>
              <a:buNone/>
            </a:pPr>
            <a:endParaRPr sz="3200" i="1">
              <a:solidFill>
                <a:srgbClr val="222A35"/>
              </a:solidFill>
              <a:latin typeface="Times New Roman"/>
              <a:ea typeface="Times New Roman"/>
              <a:cs typeface="Times New Roman"/>
              <a:sym typeface="Times New Roman"/>
            </a:endParaRPr>
          </a:p>
        </p:txBody>
      </p:sp>
      <p:pic>
        <p:nvPicPr>
          <p:cNvPr id="938" name="Google Shape;938;p26"/>
          <p:cNvPicPr preferRelativeResize="0"/>
          <p:nvPr/>
        </p:nvPicPr>
        <p:blipFill rotWithShape="1">
          <a:blip r:embed="rId4">
            <a:alphaModFix/>
          </a:blip>
          <a:srcRect/>
          <a:stretch/>
        </p:blipFill>
        <p:spPr>
          <a:xfrm rot="-5400000">
            <a:off x="5528945" y="5025390"/>
            <a:ext cx="648970" cy="260985"/>
          </a:xfrm>
          <a:prstGeom prst="rect">
            <a:avLst/>
          </a:prstGeom>
          <a:noFill/>
          <a:ln>
            <a:noFill/>
          </a:ln>
        </p:spPr>
      </p:pic>
      <p:sp>
        <p:nvSpPr>
          <p:cNvPr id="939" name="Google Shape;939;p26"/>
          <p:cNvSpPr/>
          <p:nvPr/>
        </p:nvSpPr>
        <p:spPr>
          <a:xfrm>
            <a:off x="5983923" y="4831715"/>
            <a:ext cx="2836545" cy="6451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171616"/>
                </a:solidFill>
                <a:latin typeface="Times New Roman"/>
                <a:ea typeface="Times New Roman"/>
                <a:cs typeface="Times New Roman"/>
                <a:sym typeface="Times New Roman"/>
              </a:rPr>
              <a:t>gấp hơn 2 lần</a:t>
            </a:r>
            <a:endParaRPr sz="3600" b="1">
              <a:solidFill>
                <a:srgbClr val="171616"/>
              </a:solidFill>
              <a:latin typeface="Times New Roman"/>
              <a:ea typeface="Times New Roman"/>
              <a:cs typeface="Times New Roman"/>
              <a:sym typeface="Times New Roman"/>
            </a:endParaRPr>
          </a:p>
        </p:txBody>
      </p:sp>
      <p:pic>
        <p:nvPicPr>
          <p:cNvPr id="940" name="Google Shape;940;p26"/>
          <p:cNvPicPr preferRelativeResize="0"/>
          <p:nvPr/>
        </p:nvPicPr>
        <p:blipFill rotWithShape="1">
          <a:blip r:embed="rId5">
            <a:alphaModFix/>
          </a:blip>
          <a:srcRect/>
          <a:stretch/>
        </p:blipFill>
        <p:spPr>
          <a:xfrm rot="-5400000">
            <a:off x="4765040" y="3953510"/>
            <a:ext cx="2374900" cy="671830"/>
          </a:xfrm>
          <a:prstGeom prst="rect">
            <a:avLst/>
          </a:prstGeom>
          <a:noFill/>
          <a:ln>
            <a:noFill/>
          </a:ln>
        </p:spPr>
      </p:pic>
      <p:sp>
        <p:nvSpPr>
          <p:cNvPr id="941" name="Google Shape;941;p26"/>
          <p:cNvSpPr/>
          <p:nvPr/>
        </p:nvSpPr>
        <p:spPr>
          <a:xfrm>
            <a:off x="6288088" y="3758565"/>
            <a:ext cx="2836545" cy="6451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171616"/>
                </a:solidFill>
                <a:latin typeface="Times New Roman"/>
                <a:ea typeface="Times New Roman"/>
                <a:cs typeface="Times New Roman"/>
                <a:sym typeface="Times New Roman"/>
              </a:rPr>
              <a:t>gấp hơn 5 lần</a:t>
            </a:r>
            <a:endParaRPr sz="3600" b="1">
              <a:solidFill>
                <a:srgbClr val="17161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8"/>
                                        </p:tgtEl>
                                        <p:attrNameLst>
                                          <p:attrName>style.visibility</p:attrName>
                                        </p:attrNameLst>
                                      </p:cBhvr>
                                      <p:to>
                                        <p:strVal val="visible"/>
                                      </p:to>
                                    </p:set>
                                    <p:animEffect transition="in" filter="fade">
                                      <p:cBhvr>
                                        <p:cTn id="7" dur="500"/>
                                        <p:tgtEl>
                                          <p:spTgt spid="938"/>
                                        </p:tgtEl>
                                      </p:cBhvr>
                                    </p:animEffect>
                                  </p:childTnLst>
                                </p:cTn>
                              </p:par>
                              <p:par>
                                <p:cTn id="8" presetID="10" presetClass="entr" presetSubtype="0" fill="hold" nodeType="withEffect">
                                  <p:stCondLst>
                                    <p:cond delay="0"/>
                                  </p:stCondLst>
                                  <p:childTnLst>
                                    <p:set>
                                      <p:cBhvr>
                                        <p:cTn id="9" dur="1" fill="hold">
                                          <p:stCondLst>
                                            <p:cond delay="0"/>
                                          </p:stCondLst>
                                        </p:cTn>
                                        <p:tgtEl>
                                          <p:spTgt spid="939"/>
                                        </p:tgtEl>
                                        <p:attrNameLst>
                                          <p:attrName>style.visibility</p:attrName>
                                        </p:attrNameLst>
                                      </p:cBhvr>
                                      <p:to>
                                        <p:strVal val="visible"/>
                                      </p:to>
                                    </p:set>
                                    <p:animEffect transition="in" filter="fade">
                                      <p:cBhvr>
                                        <p:cTn id="10" dur="500"/>
                                        <p:tgtEl>
                                          <p:spTgt spid="93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93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93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40"/>
                                        </p:tgtEl>
                                        <p:attrNameLst>
                                          <p:attrName>style.visibility</p:attrName>
                                        </p:attrNameLst>
                                      </p:cBhvr>
                                      <p:to>
                                        <p:strVal val="visible"/>
                                      </p:to>
                                    </p:set>
                                    <p:animEffect transition="in" filter="fade">
                                      <p:cBhvr>
                                        <p:cTn id="21" dur="500"/>
                                        <p:tgtEl>
                                          <p:spTgt spid="940"/>
                                        </p:tgtEl>
                                      </p:cBhvr>
                                    </p:animEffect>
                                  </p:childTnLst>
                                </p:cTn>
                              </p:par>
                              <p:par>
                                <p:cTn id="22" presetID="10" presetClass="entr" presetSubtype="0" fill="hold" nodeType="withEffect">
                                  <p:stCondLst>
                                    <p:cond delay="0"/>
                                  </p:stCondLst>
                                  <p:childTnLst>
                                    <p:set>
                                      <p:cBhvr>
                                        <p:cTn id="23" dur="1" fill="hold">
                                          <p:stCondLst>
                                            <p:cond delay="0"/>
                                          </p:stCondLst>
                                        </p:cTn>
                                        <p:tgtEl>
                                          <p:spTgt spid="941"/>
                                        </p:tgtEl>
                                        <p:attrNameLst>
                                          <p:attrName>style.visibility</p:attrName>
                                        </p:attrNameLst>
                                      </p:cBhvr>
                                      <p:to>
                                        <p:strVal val="visible"/>
                                      </p:to>
                                    </p:set>
                                    <p:animEffect transition="in" filter="fade">
                                      <p:cBhvr>
                                        <p:cTn id="24" dur="500"/>
                                        <p:tgtEl>
                                          <p:spTgt spid="94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1"/>
                                          </p:stCondLst>
                                        </p:cTn>
                                        <p:tgtEl>
                                          <p:spTgt spid="94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1"/>
                                          </p:stCondLst>
                                        </p:cTn>
                                        <p:tgtEl>
                                          <p:spTgt spid="9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27"/>
          <p:cNvPicPr preferRelativeResize="0"/>
          <p:nvPr/>
        </p:nvPicPr>
        <p:blipFill rotWithShape="1">
          <a:blip r:embed="rId3">
            <a:alphaModFix/>
          </a:blip>
          <a:srcRect/>
          <a:stretch/>
        </p:blipFill>
        <p:spPr>
          <a:xfrm>
            <a:off x="1946275" y="1402715"/>
            <a:ext cx="8299450" cy="3629025"/>
          </a:xfrm>
          <a:prstGeom prst="rect">
            <a:avLst/>
          </a:prstGeom>
          <a:noFill/>
          <a:ln>
            <a:noFill/>
          </a:ln>
        </p:spPr>
      </p:pic>
      <p:sp>
        <p:nvSpPr>
          <p:cNvPr id="947" name="Google Shape;947;p27"/>
          <p:cNvSpPr/>
          <p:nvPr/>
        </p:nvSpPr>
        <p:spPr>
          <a:xfrm>
            <a:off x="2836545" y="1940560"/>
            <a:ext cx="6518275" cy="25533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Mật độ dân số nước ta là rất cao, cao hơn cả mật độ dân số Trung Quốc, nước đông dân nhất thế giới, và cao hơn nhiều lần so với mật độ dân số trung bình của thế giới.</a:t>
            </a:r>
            <a:endParaRPr sz="3200" b="1">
              <a:solidFill>
                <a:schemeClr val="lt1"/>
              </a:solidFill>
              <a:latin typeface="Times New Roman"/>
              <a:ea typeface="Times New Roman"/>
              <a:cs typeface="Times New Roman"/>
              <a:sym typeface="Times New Roman"/>
            </a:endParaRPr>
          </a:p>
        </p:txBody>
      </p:sp>
      <p:pic>
        <p:nvPicPr>
          <p:cNvPr id="948" name="Google Shape;948;p27"/>
          <p:cNvPicPr preferRelativeResize="0"/>
          <p:nvPr/>
        </p:nvPicPr>
        <p:blipFill rotWithShape="1">
          <a:blip r:embed="rId4">
            <a:alphaModFix/>
          </a:blip>
          <a:srcRect/>
          <a:stretch/>
        </p:blipFill>
        <p:spPr>
          <a:xfrm>
            <a:off x="125095" y="3014980"/>
            <a:ext cx="3203575" cy="38430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7"/>
                                        </p:tgtEl>
                                        <p:attrNameLst>
                                          <p:attrName>style.visibility</p:attrName>
                                        </p:attrNameLst>
                                      </p:cBhvr>
                                      <p:to>
                                        <p:strVal val="visible"/>
                                      </p:to>
                                    </p:set>
                                    <p:animEffect transition="in" filter="fade">
                                      <p:cBhvr>
                                        <p:cTn id="7"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28"/>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954" name="Google Shape;954;p28"/>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sp>
        <p:nvSpPr>
          <p:cNvPr id="955" name="Google Shape;955;p28"/>
          <p:cNvSpPr txBox="1"/>
          <p:nvPr/>
        </p:nvSpPr>
        <p:spPr>
          <a:xfrm>
            <a:off x="7709535" y="2309495"/>
            <a:ext cx="28282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NHÀ Ở </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CHẬT CHỘI</a:t>
            </a:r>
            <a:endParaRPr sz="3600" b="1">
              <a:solidFill>
                <a:srgbClr val="012D86"/>
              </a:solidFill>
              <a:latin typeface="Times New Roman"/>
              <a:ea typeface="Times New Roman"/>
              <a:cs typeface="Times New Roman"/>
              <a:sym typeface="Times New Roman"/>
            </a:endParaRPr>
          </a:p>
        </p:txBody>
      </p:sp>
      <p:pic>
        <p:nvPicPr>
          <p:cNvPr id="956" name="Google Shape;956;p28"/>
          <p:cNvPicPr preferRelativeResize="0"/>
          <p:nvPr/>
        </p:nvPicPr>
        <p:blipFill rotWithShape="1">
          <a:blip r:embed="rId4">
            <a:alphaModFix/>
          </a:blip>
          <a:srcRect/>
          <a:stretch/>
        </p:blipFill>
        <p:spPr>
          <a:xfrm>
            <a:off x="763905" y="1707515"/>
            <a:ext cx="5445125" cy="373507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29"/>
          <p:cNvPicPr preferRelativeResize="0"/>
          <p:nvPr/>
        </p:nvPicPr>
        <p:blipFill rotWithShape="1">
          <a:blip r:embed="rId3">
            <a:alphaModFix/>
          </a:blip>
          <a:srcRect/>
          <a:stretch/>
        </p:blipFill>
        <p:spPr>
          <a:xfrm>
            <a:off x="6574155" y="1835785"/>
            <a:ext cx="4946015" cy="2297430"/>
          </a:xfrm>
          <a:prstGeom prst="rect">
            <a:avLst/>
          </a:prstGeom>
          <a:noFill/>
          <a:ln>
            <a:noFill/>
          </a:ln>
        </p:spPr>
      </p:pic>
      <p:sp>
        <p:nvSpPr>
          <p:cNvPr id="962" name="Google Shape;962;p29"/>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63" name="Google Shape;963;p29" descr="C:\Users\HP\Desktop\040411_CS_rưngtuyducbitanphanghiemtrong1.jpg040411_CS_rưngtuyducbitanphanghiemtrong1"/>
          <p:cNvPicPr preferRelativeResize="0"/>
          <p:nvPr/>
        </p:nvPicPr>
        <p:blipFill rotWithShape="1">
          <a:blip r:embed="rId4">
            <a:alphaModFix/>
          </a:blip>
          <a:srcRect/>
          <a:stretch/>
        </p:blipFill>
        <p:spPr>
          <a:xfrm>
            <a:off x="1430973" y="1835785"/>
            <a:ext cx="4718050" cy="3538855"/>
          </a:xfrm>
          <a:prstGeom prst="rect">
            <a:avLst/>
          </a:prstGeom>
          <a:noFill/>
          <a:ln>
            <a:noFill/>
          </a:ln>
        </p:spPr>
      </p:pic>
      <p:sp>
        <p:nvSpPr>
          <p:cNvPr id="964" name="Google Shape;964;p29"/>
          <p:cNvSpPr txBox="1"/>
          <p:nvPr/>
        </p:nvSpPr>
        <p:spPr>
          <a:xfrm>
            <a:off x="7021513" y="2309495"/>
            <a:ext cx="420433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PHÁ RỪNG</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LÀM NƯƠNG RẪY</a:t>
            </a:r>
            <a:endParaRPr sz="3600" b="1">
              <a:solidFill>
                <a:srgbClr val="012D8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3"/>
          <p:cNvPicPr preferRelativeResize="0">
            <a:picLocks noGrp="1"/>
          </p:cNvPicPr>
          <p:nvPr>
            <p:ph type="body" idx="1"/>
          </p:nvPr>
        </p:nvPicPr>
        <p:blipFill rotWithShape="1">
          <a:blip r:embed="rId3">
            <a:alphaModFix/>
          </a:blip>
          <a:srcRect t="75555" r="-1013"/>
          <a:stretch/>
        </p:blipFill>
        <p:spPr>
          <a:xfrm>
            <a:off x="0" y="4787900"/>
            <a:ext cx="12193271" cy="2070100"/>
          </a:xfrm>
          <a:prstGeom prst="rect">
            <a:avLst/>
          </a:prstGeom>
          <a:noFill/>
          <a:ln>
            <a:noFill/>
          </a:ln>
        </p:spPr>
      </p:pic>
      <p:sp>
        <p:nvSpPr>
          <p:cNvPr id="736" name="Google Shape;736;p3"/>
          <p:cNvSpPr txBox="1"/>
          <p:nvPr/>
        </p:nvSpPr>
        <p:spPr>
          <a:xfrm>
            <a:off x="102743" y="174595"/>
            <a:ext cx="12089257" cy="4246245"/>
          </a:xfrm>
          <a:prstGeom prst="rect">
            <a:avLst/>
          </a:prstGeom>
          <a:noFill/>
          <a:ln w="76200" cap="flat" cmpd="tri">
            <a:solidFill>
              <a:srgbClr val="E53238"/>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b="0" i="0" u="none" strike="noStrike" cap="none">
                <a:solidFill>
                  <a:srgbClr val="000000"/>
                </a:solidFill>
                <a:latin typeface="Times New Roman"/>
                <a:ea typeface="Times New Roman"/>
                <a:cs typeface="Times New Roman"/>
                <a:sym typeface="Times New Roman"/>
              </a:rPr>
              <a:t>Nước ta có diện tích vào loại ...................... nhưng lại thuộc hàng các nước ................. trên thế giới. Dân số ............ nhanh gây nhiều khó khăn cho việc nâng cao đời sống. Những năm gần đây tốc độ tăng dân số đã ................ hơn so với trước nhờ thực hiện tốt công tác kế hoạch hóa gia đình.</a:t>
            </a:r>
            <a:endParaRPr sz="3600" b="0" i="0" u="none" strike="noStrike" cap="none">
              <a:solidFill>
                <a:srgbClr val="000000"/>
              </a:solidFill>
              <a:latin typeface="Times New Roman"/>
              <a:ea typeface="Times New Roman"/>
              <a:cs typeface="Times New Roman"/>
              <a:sym typeface="Times New Roman"/>
            </a:endParaRPr>
          </a:p>
        </p:txBody>
      </p:sp>
      <p:sp>
        <p:nvSpPr>
          <p:cNvPr id="737" name="Google Shape;737;p3"/>
          <p:cNvSpPr txBox="1"/>
          <p:nvPr/>
        </p:nvSpPr>
        <p:spPr>
          <a:xfrm>
            <a:off x="1437005" y="4787900"/>
            <a:ext cx="2031365"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trung bình</a:t>
            </a:r>
            <a:endParaRPr sz="3000" b="1" i="0" u="none" strike="noStrike" cap="none">
              <a:solidFill>
                <a:schemeClr val="dk1"/>
              </a:solidFill>
              <a:latin typeface="Times New Roman"/>
              <a:ea typeface="Times New Roman"/>
              <a:cs typeface="Times New Roman"/>
              <a:sym typeface="Times New Roman"/>
            </a:endParaRPr>
          </a:p>
        </p:txBody>
      </p:sp>
      <p:sp>
        <p:nvSpPr>
          <p:cNvPr id="738" name="Google Shape;738;p3"/>
          <p:cNvSpPr txBox="1"/>
          <p:nvPr/>
        </p:nvSpPr>
        <p:spPr>
          <a:xfrm>
            <a:off x="4640580" y="4787900"/>
            <a:ext cx="987425"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giảm</a:t>
            </a:r>
            <a:endParaRPr sz="3000" b="1" i="0" u="none" strike="noStrike" cap="none">
              <a:solidFill>
                <a:schemeClr val="dk1"/>
              </a:solidFill>
              <a:latin typeface="Times New Roman"/>
              <a:ea typeface="Times New Roman"/>
              <a:cs typeface="Times New Roman"/>
              <a:sym typeface="Times New Roman"/>
            </a:endParaRPr>
          </a:p>
        </p:txBody>
      </p:sp>
      <p:sp>
        <p:nvSpPr>
          <p:cNvPr id="739" name="Google Shape;739;p3"/>
          <p:cNvSpPr txBox="1"/>
          <p:nvPr/>
        </p:nvSpPr>
        <p:spPr>
          <a:xfrm>
            <a:off x="6541135" y="4787900"/>
            <a:ext cx="1697990"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đông dân</a:t>
            </a:r>
            <a:endParaRPr sz="3000" b="1" i="0" u="none" strike="noStrike" cap="none">
              <a:solidFill>
                <a:schemeClr val="dk1"/>
              </a:solidFill>
              <a:latin typeface="Times New Roman"/>
              <a:ea typeface="Times New Roman"/>
              <a:cs typeface="Times New Roman"/>
              <a:sym typeface="Times New Roman"/>
            </a:endParaRPr>
          </a:p>
        </p:txBody>
      </p:sp>
      <p:sp>
        <p:nvSpPr>
          <p:cNvPr id="740" name="Google Shape;740;p3"/>
          <p:cNvSpPr txBox="1"/>
          <p:nvPr/>
        </p:nvSpPr>
        <p:spPr>
          <a:xfrm>
            <a:off x="8877300" y="4787900"/>
            <a:ext cx="902970" cy="553085"/>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i="0" u="none" strike="noStrike" cap="none">
                <a:solidFill>
                  <a:schemeClr val="dk1"/>
                </a:solidFill>
                <a:latin typeface="Times New Roman"/>
                <a:ea typeface="Times New Roman"/>
                <a:cs typeface="Times New Roman"/>
                <a:sym typeface="Times New Roman"/>
              </a:rPr>
              <a:t>tăng</a:t>
            </a:r>
            <a:endParaRPr sz="3000" b="1" i="0" u="none" strike="noStrike" cap="none">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6"/>
                                        </p:tgtEl>
                                        <p:attrNameLst>
                                          <p:attrName>style.visibility</p:attrName>
                                        </p:attrNameLst>
                                      </p:cBhvr>
                                      <p:to>
                                        <p:strVal val="visible"/>
                                      </p:to>
                                    </p:set>
                                    <p:animEffect transition="in" filter="fade">
                                      <p:cBhvr>
                                        <p:cTn id="7" dur="500"/>
                                        <p:tgtEl>
                                          <p:spTgt spid="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30"/>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70" name="Google Shape;970;p30" descr="C:\Users\HP\Desktop\O-nhiem-moi-truong.jpgO-nhiem-moi-truong"/>
          <p:cNvPicPr preferRelativeResize="0"/>
          <p:nvPr/>
        </p:nvPicPr>
        <p:blipFill rotWithShape="1">
          <a:blip r:embed="rId3">
            <a:alphaModFix/>
          </a:blip>
          <a:srcRect/>
          <a:stretch/>
        </p:blipFill>
        <p:spPr>
          <a:xfrm>
            <a:off x="931545" y="1410335"/>
            <a:ext cx="6212205" cy="4505325"/>
          </a:xfrm>
          <a:prstGeom prst="rect">
            <a:avLst/>
          </a:prstGeom>
          <a:noFill/>
          <a:ln>
            <a:noFill/>
          </a:ln>
        </p:spPr>
      </p:pic>
      <p:pic>
        <p:nvPicPr>
          <p:cNvPr id="971" name="Google Shape;971;p30"/>
          <p:cNvPicPr preferRelativeResize="0"/>
          <p:nvPr/>
        </p:nvPicPr>
        <p:blipFill rotWithShape="1">
          <a:blip r:embed="rId4">
            <a:alphaModFix/>
          </a:blip>
          <a:srcRect/>
          <a:stretch/>
        </p:blipFill>
        <p:spPr>
          <a:xfrm>
            <a:off x="6574155" y="1835785"/>
            <a:ext cx="4946015" cy="2297430"/>
          </a:xfrm>
          <a:prstGeom prst="rect">
            <a:avLst/>
          </a:prstGeom>
          <a:noFill/>
          <a:ln>
            <a:noFill/>
          </a:ln>
        </p:spPr>
      </p:pic>
      <p:sp>
        <p:nvSpPr>
          <p:cNvPr id="972" name="Google Shape;972;p30"/>
          <p:cNvSpPr txBox="1"/>
          <p:nvPr/>
        </p:nvSpPr>
        <p:spPr>
          <a:xfrm>
            <a:off x="7476808" y="2309495"/>
            <a:ext cx="329374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Ô NHIỄM</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MÔI TRƯỜNG</a:t>
            </a:r>
            <a:endParaRPr sz="3600" b="1">
              <a:solidFill>
                <a:srgbClr val="012D86"/>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31"/>
          <p:cNvSpPr txBox="1"/>
          <p:nvPr/>
        </p:nvSpPr>
        <p:spPr>
          <a:xfrm>
            <a:off x="2435860" y="306070"/>
            <a:ext cx="7320280" cy="9531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0000"/>
                </a:solidFill>
                <a:latin typeface="Times New Roman"/>
                <a:ea typeface="Times New Roman"/>
                <a:cs typeface="Times New Roman"/>
                <a:sym typeface="Times New Roman"/>
              </a:rPr>
              <a:t>Mật độ dân số cao có ảnh hưởng gì đối với môi trường (đất ở, đất trồng, không khí, …) ?</a:t>
            </a:r>
            <a:endParaRPr sz="2800" b="1">
              <a:solidFill>
                <a:srgbClr val="FF0000"/>
              </a:solidFill>
              <a:latin typeface="Times New Roman"/>
              <a:ea typeface="Times New Roman"/>
              <a:cs typeface="Times New Roman"/>
              <a:sym typeface="Times New Roman"/>
            </a:endParaRPr>
          </a:p>
        </p:txBody>
      </p:sp>
      <p:pic>
        <p:nvPicPr>
          <p:cNvPr id="978" name="Google Shape;978;p31"/>
          <p:cNvPicPr preferRelativeResize="0"/>
          <p:nvPr/>
        </p:nvPicPr>
        <p:blipFill rotWithShape="1">
          <a:blip r:embed="rId3">
            <a:alphaModFix/>
          </a:blip>
          <a:srcRect/>
          <a:stretch/>
        </p:blipFill>
        <p:spPr>
          <a:xfrm>
            <a:off x="1509395" y="1505585"/>
            <a:ext cx="8433435" cy="4850765"/>
          </a:xfrm>
          <a:prstGeom prst="rect">
            <a:avLst/>
          </a:prstGeom>
          <a:noFill/>
          <a:ln>
            <a:noFill/>
          </a:ln>
        </p:spPr>
      </p:pic>
      <p:sp>
        <p:nvSpPr>
          <p:cNvPr id="979" name="Google Shape;979;p31"/>
          <p:cNvSpPr txBox="1"/>
          <p:nvPr/>
        </p:nvSpPr>
        <p:spPr>
          <a:xfrm>
            <a:off x="3157855" y="3147060"/>
            <a:ext cx="5876290" cy="15684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rgbClr val="000000"/>
                </a:solidFill>
                <a:latin typeface="Times New Roman"/>
                <a:ea typeface="Times New Roman"/>
                <a:cs typeface="Times New Roman"/>
                <a:sym typeface="Times New Roman"/>
              </a:rPr>
              <a:t>Đất ở bị chật chội và đất trồng trọt không đủ cho con người sử dụng, gây ô nhiễm không khí, …</a:t>
            </a:r>
            <a:endParaRPr sz="3200" b="1" i="1">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32"/>
          <p:cNvPicPr preferRelativeResize="0"/>
          <p:nvPr/>
        </p:nvPicPr>
        <p:blipFill rotWithShape="1">
          <a:blip r:embed="rId3">
            <a:alphaModFix/>
          </a:blip>
          <a:srcRect/>
          <a:stretch/>
        </p:blipFill>
        <p:spPr>
          <a:xfrm>
            <a:off x="2223770" y="862330"/>
            <a:ext cx="7924165" cy="4577715"/>
          </a:xfrm>
          <a:prstGeom prst="rect">
            <a:avLst/>
          </a:prstGeom>
          <a:noFill/>
          <a:ln>
            <a:noFill/>
          </a:ln>
        </p:spPr>
      </p:pic>
      <p:pic>
        <p:nvPicPr>
          <p:cNvPr id="985" name="Google Shape;985;p32"/>
          <p:cNvPicPr preferRelativeResize="0"/>
          <p:nvPr/>
        </p:nvPicPr>
        <p:blipFill rotWithShape="1">
          <a:blip r:embed="rId4">
            <a:alphaModFix/>
          </a:blip>
          <a:srcRect/>
          <a:stretch/>
        </p:blipFill>
        <p:spPr>
          <a:xfrm>
            <a:off x="3219450" y="1628775"/>
            <a:ext cx="5753100" cy="36004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991" name="Google Shape;991;p33"/>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992" name="Google Shape;992;p33" descr="C:\Users\HP\Desktop\e433bae342638b3dd272.jpge433bae342638b3dd272"/>
          <p:cNvPicPr preferRelativeResize="0"/>
          <p:nvPr/>
        </p:nvPicPr>
        <p:blipFill rotWithShape="1">
          <a:blip r:embed="rId4">
            <a:alphaModFix/>
          </a:blip>
          <a:srcRect b="55998"/>
          <a:stretch/>
        </p:blipFill>
        <p:spPr>
          <a:xfrm>
            <a:off x="608965" y="3498215"/>
            <a:ext cx="10744835" cy="3359785"/>
          </a:xfrm>
          <a:prstGeom prst="rect">
            <a:avLst/>
          </a:prstGeom>
          <a:noFill/>
          <a:ln>
            <a:noFill/>
          </a:ln>
        </p:spPr>
      </p:pic>
      <p:pic>
        <p:nvPicPr>
          <p:cNvPr id="993" name="Google Shape;993;p33"/>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994" name="Google Shape;994;p33"/>
          <p:cNvPicPr preferRelativeResize="0"/>
          <p:nvPr/>
        </p:nvPicPr>
        <p:blipFill rotWithShape="1">
          <a:blip r:embed="rId6">
            <a:alphaModFix/>
          </a:blip>
          <a:srcRect/>
          <a:stretch/>
        </p:blipFill>
        <p:spPr>
          <a:xfrm>
            <a:off x="1957070" y="1888490"/>
            <a:ext cx="8048625" cy="16097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2"/>
                                        </p:tgtEl>
                                        <p:attrNameLst>
                                          <p:attrName>style.visibility</p:attrName>
                                        </p:attrNameLst>
                                      </p:cBhvr>
                                      <p:to>
                                        <p:strVal val="visible"/>
                                      </p:to>
                                    </p:set>
                                    <p:animEffect transition="in" filter="fade">
                                      <p:cBhvr>
                                        <p:cTn id="7" dur="1000"/>
                                        <p:tgtEl>
                                          <p:spTgt spid="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pic>
        <p:nvPicPr>
          <p:cNvPr id="999" name="Google Shape;999;p34"/>
          <p:cNvPicPr preferRelativeResize="0"/>
          <p:nvPr/>
        </p:nvPicPr>
        <p:blipFill rotWithShape="1">
          <a:blip r:embed="rId3">
            <a:alphaModFix/>
          </a:blip>
          <a:srcRect/>
          <a:stretch/>
        </p:blipFill>
        <p:spPr>
          <a:xfrm>
            <a:off x="1096645" y="1613535"/>
            <a:ext cx="5431790" cy="2393315"/>
          </a:xfrm>
          <a:prstGeom prst="rect">
            <a:avLst/>
          </a:prstGeom>
          <a:noFill/>
          <a:ln>
            <a:noFill/>
          </a:ln>
        </p:spPr>
      </p:pic>
      <p:pic>
        <p:nvPicPr>
          <p:cNvPr id="1000" name="Google Shape;1000;p34" descr="Luoc do mat do dan so Viet Nam"/>
          <p:cNvPicPr preferRelativeResize="0"/>
          <p:nvPr/>
        </p:nvPicPr>
        <p:blipFill rotWithShape="1">
          <a:blip r:embed="rId4">
            <a:alphaModFix/>
          </a:blip>
          <a:srcRect/>
          <a:stretch/>
        </p:blipFill>
        <p:spPr>
          <a:xfrm>
            <a:off x="6838950" y="0"/>
            <a:ext cx="5353685" cy="6397625"/>
          </a:xfrm>
          <a:prstGeom prst="rect">
            <a:avLst/>
          </a:prstGeom>
          <a:noFill/>
          <a:ln>
            <a:noFill/>
          </a:ln>
        </p:spPr>
      </p:pic>
      <p:sp>
        <p:nvSpPr>
          <p:cNvPr id="1001" name="Google Shape;1001;p34"/>
          <p:cNvSpPr txBox="1"/>
          <p:nvPr/>
        </p:nvSpPr>
        <p:spPr>
          <a:xfrm>
            <a:off x="6839585" y="6397625"/>
            <a:ext cx="5352415" cy="398780"/>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2000"/>
              <a:buFont typeface="Times New Roman"/>
              <a:buNone/>
            </a:pPr>
            <a:r>
              <a:rPr lang="en-US" sz="2000" b="1">
                <a:solidFill>
                  <a:srgbClr val="002060"/>
                </a:solidFill>
                <a:latin typeface="Times New Roman"/>
                <a:ea typeface="Times New Roman"/>
                <a:cs typeface="Times New Roman"/>
                <a:sym typeface="Times New Roman"/>
              </a:rPr>
              <a:t>Hình 2: Lược đồ mật độ dân số Việt Nam</a:t>
            </a:r>
            <a:endParaRPr sz="2000" b="1">
              <a:solidFill>
                <a:srgbClr val="002060"/>
              </a:solidFill>
              <a:latin typeface="Times New Roman"/>
              <a:ea typeface="Times New Roman"/>
              <a:cs typeface="Times New Roman"/>
              <a:sym typeface="Times New Roman"/>
            </a:endParaRPr>
          </a:p>
        </p:txBody>
      </p:sp>
      <p:sp>
        <p:nvSpPr>
          <p:cNvPr id="1002" name="Google Shape;1002;p34"/>
          <p:cNvSpPr txBox="1"/>
          <p:nvPr/>
        </p:nvSpPr>
        <p:spPr>
          <a:xfrm>
            <a:off x="1197610" y="1922145"/>
            <a:ext cx="5116195" cy="1814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71616"/>
              </a:buClr>
              <a:buSzPts val="2400"/>
              <a:buFont typeface="Times New Roman"/>
              <a:buNone/>
            </a:pPr>
            <a:r>
              <a:rPr lang="en-US" sz="2400" b="1">
                <a:solidFill>
                  <a:srgbClr val="171616"/>
                </a:solidFill>
                <a:latin typeface="Times New Roman"/>
                <a:ea typeface="Times New Roman"/>
                <a:cs typeface="Times New Roman"/>
                <a:sym typeface="Times New Roman"/>
              </a:rPr>
              <a:t> </a:t>
            </a:r>
            <a:r>
              <a:rPr lang="en-US" sz="2800" b="1">
                <a:solidFill>
                  <a:srgbClr val="171616"/>
                </a:solidFill>
                <a:latin typeface="Times New Roman"/>
                <a:ea typeface="Times New Roman"/>
                <a:cs typeface="Times New Roman"/>
                <a:sym typeface="Times New Roman"/>
              </a:rPr>
              <a:t>Quan sát lược đồ mật độ dân số, cho biết dân cư tập trung đông đúc ở những vùng nào và thưa thớt ở những vùng nào?</a:t>
            </a:r>
            <a:endParaRPr sz="2800" b="1">
              <a:solidFill>
                <a:srgbClr val="171616"/>
              </a:solidFill>
              <a:latin typeface="Times New Roman"/>
              <a:ea typeface="Times New Roman"/>
              <a:cs typeface="Times New Roman"/>
              <a:sym typeface="Times New Roman"/>
            </a:endParaRPr>
          </a:p>
        </p:txBody>
      </p:sp>
      <p:pic>
        <p:nvPicPr>
          <p:cNvPr id="1003" name="Google Shape;1003;p34"/>
          <p:cNvPicPr preferRelativeResize="0"/>
          <p:nvPr/>
        </p:nvPicPr>
        <p:blipFill rotWithShape="1">
          <a:blip r:embed="rId5">
            <a:alphaModFix/>
          </a:blip>
          <a:srcRect/>
          <a:stretch/>
        </p:blipFill>
        <p:spPr>
          <a:xfrm>
            <a:off x="0" y="3404870"/>
            <a:ext cx="2195830" cy="33851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fade">
                                      <p:cBhvr>
                                        <p:cTn id="7" dur="5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p35" descr="Luoc do mat do dan so Viet Nam"/>
          <p:cNvPicPr preferRelativeResize="0"/>
          <p:nvPr/>
        </p:nvPicPr>
        <p:blipFill rotWithShape="1">
          <a:blip r:embed="rId3">
            <a:alphaModFix/>
          </a:blip>
          <a:srcRect/>
          <a:stretch/>
        </p:blipFill>
        <p:spPr>
          <a:xfrm>
            <a:off x="6839585" y="0"/>
            <a:ext cx="5352415" cy="6397625"/>
          </a:xfrm>
          <a:prstGeom prst="rect">
            <a:avLst/>
          </a:prstGeom>
          <a:noFill/>
          <a:ln>
            <a:noFill/>
          </a:ln>
        </p:spPr>
      </p:pic>
      <p:sp>
        <p:nvSpPr>
          <p:cNvPr id="1009" name="Google Shape;1009;p35"/>
          <p:cNvSpPr txBox="1"/>
          <p:nvPr/>
        </p:nvSpPr>
        <p:spPr>
          <a:xfrm>
            <a:off x="6839585" y="6397625"/>
            <a:ext cx="5352415" cy="398780"/>
          </a:xfrm>
          <a:prstGeom prst="rect">
            <a:avLst/>
          </a:prstGeom>
          <a:gradFill>
            <a:gsLst>
              <a:gs pos="0">
                <a:srgbClr val="FFC647"/>
              </a:gs>
              <a:gs pos="50000">
                <a:srgbClr val="FFC600"/>
              </a:gs>
              <a:gs pos="100000">
                <a:srgbClr val="E3B400"/>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2000"/>
              <a:buFont typeface="Times New Roman"/>
              <a:buNone/>
            </a:pPr>
            <a:r>
              <a:rPr lang="en-US" sz="2000" b="1">
                <a:solidFill>
                  <a:srgbClr val="002060"/>
                </a:solidFill>
                <a:latin typeface="Times New Roman"/>
                <a:ea typeface="Times New Roman"/>
                <a:cs typeface="Times New Roman"/>
                <a:sym typeface="Times New Roman"/>
              </a:rPr>
              <a:t>Hình 2: Lược đồ mật độ dân số Việt Nam</a:t>
            </a:r>
            <a:endParaRPr sz="2000" b="1">
              <a:solidFill>
                <a:srgbClr val="002060"/>
              </a:solidFill>
              <a:latin typeface="Times New Roman"/>
              <a:ea typeface="Times New Roman"/>
              <a:cs typeface="Times New Roman"/>
              <a:sym typeface="Times New Roman"/>
            </a:endParaRPr>
          </a:p>
        </p:txBody>
      </p:sp>
      <p:sp>
        <p:nvSpPr>
          <p:cNvPr id="1010" name="Google Shape;1010;p35"/>
          <p:cNvSpPr txBox="1"/>
          <p:nvPr/>
        </p:nvSpPr>
        <p:spPr>
          <a:xfrm>
            <a:off x="222885" y="1692275"/>
            <a:ext cx="6260465" cy="2749550"/>
          </a:xfrm>
          <a:prstGeom prst="rect">
            <a:avLst/>
          </a:prstGeom>
          <a:noFill/>
          <a:ln>
            <a:noFill/>
          </a:ln>
        </p:spPr>
        <p:txBody>
          <a:bodyPr spcFirstLastPara="1" wrap="square" lIns="91425" tIns="45700" rIns="91425" bIns="45700" anchor="t" anchorCtr="0">
            <a:spAutoFit/>
          </a:bodyPr>
          <a:lstStyle/>
          <a:p>
            <a:pPr marL="0" marR="0" lvl="0" indent="0" algn="l" rtl="0">
              <a:lnSpc>
                <a:spcPct val="180000"/>
              </a:lnSpc>
              <a:spcBef>
                <a:spcPts val="0"/>
              </a:spcBef>
              <a:spcAft>
                <a:spcPts val="0"/>
              </a:spcAft>
              <a:buClr>
                <a:srgbClr val="171616"/>
              </a:buClr>
              <a:buSzPts val="3200"/>
              <a:buFont typeface="Times New Roman"/>
              <a:buNone/>
            </a:pPr>
            <a:r>
              <a:rPr lang="en-US" sz="3200" b="1">
                <a:solidFill>
                  <a:srgbClr val="171616"/>
                </a:solidFill>
                <a:latin typeface="Times New Roman"/>
                <a:ea typeface="Times New Roman"/>
                <a:cs typeface="Times New Roman"/>
                <a:sym typeface="Times New Roman"/>
              </a:rPr>
              <a:t>Dân cư nước ta tập trung đông đúc ở các đồng bằng, ven biển. Thưa thớt ở vùng núi cao.</a:t>
            </a:r>
            <a:endParaRPr sz="3200" b="1">
              <a:solidFill>
                <a:srgbClr val="171616"/>
              </a:solidFill>
              <a:latin typeface="Times New Roman"/>
              <a:ea typeface="Times New Roman"/>
              <a:cs typeface="Times New Roman"/>
              <a:sym typeface="Times New Roman"/>
            </a:endParaRPr>
          </a:p>
        </p:txBody>
      </p:sp>
      <p:pic>
        <p:nvPicPr>
          <p:cNvPr id="1011" name="Google Shape;1011;p35"/>
          <p:cNvPicPr preferRelativeResize="0"/>
          <p:nvPr/>
        </p:nvPicPr>
        <p:blipFill rotWithShape="1">
          <a:blip r:embed="rId4">
            <a:alphaModFix/>
          </a:blip>
          <a:srcRect/>
          <a:stretch/>
        </p:blipFill>
        <p:spPr>
          <a:xfrm>
            <a:off x="1913255" y="2832735"/>
            <a:ext cx="3760470" cy="731520"/>
          </a:xfrm>
          <a:prstGeom prst="rect">
            <a:avLst/>
          </a:prstGeom>
          <a:noFill/>
          <a:ln>
            <a:noFill/>
          </a:ln>
        </p:spPr>
      </p:pic>
      <p:pic>
        <p:nvPicPr>
          <p:cNvPr id="1012" name="Google Shape;1012;p35"/>
          <p:cNvPicPr preferRelativeResize="0"/>
          <p:nvPr/>
        </p:nvPicPr>
        <p:blipFill rotWithShape="1">
          <a:blip r:embed="rId4">
            <a:alphaModFix/>
          </a:blip>
          <a:srcRect/>
          <a:stretch/>
        </p:blipFill>
        <p:spPr>
          <a:xfrm>
            <a:off x="2409825" y="3710305"/>
            <a:ext cx="2556510" cy="7315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0"/>
                                        <p:tgtEl>
                                          <p:spTgt spid="1011"/>
                                        </p:tgtEl>
                                      </p:cBhvr>
                                    </p:animEffect>
                                    <p:set>
                                      <p:cBhvr>
                                        <p:cTn id="7" dur="1" fill="hold">
                                          <p:stCondLst>
                                            <p:cond delay="5000"/>
                                          </p:stCondLst>
                                        </p:cTn>
                                        <p:tgtEl>
                                          <p:spTgt spid="10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1012"/>
                                        </p:tgtEl>
                                      </p:cBhvr>
                                    </p:animEffect>
                                    <p:set>
                                      <p:cBhvr>
                                        <p:cTn id="12" dur="1" fill="hold">
                                          <p:stCondLst>
                                            <p:cond delay="5000"/>
                                          </p:stCondLst>
                                        </p:cTn>
                                        <p:tgtEl>
                                          <p:spTgt spid="10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36"/>
          <p:cNvPicPr preferRelativeResize="0"/>
          <p:nvPr/>
        </p:nvPicPr>
        <p:blipFill rotWithShape="1">
          <a:blip r:embed="rId3">
            <a:alphaModFix/>
          </a:blip>
          <a:srcRect/>
          <a:stretch/>
        </p:blipFill>
        <p:spPr>
          <a:xfrm>
            <a:off x="1072515" y="1282700"/>
            <a:ext cx="9862820" cy="1405255"/>
          </a:xfrm>
          <a:prstGeom prst="rect">
            <a:avLst/>
          </a:prstGeom>
          <a:noFill/>
          <a:ln>
            <a:noFill/>
          </a:ln>
        </p:spPr>
      </p:pic>
      <p:sp>
        <p:nvSpPr>
          <p:cNvPr id="1018" name="Google Shape;1018;p36"/>
          <p:cNvSpPr txBox="1"/>
          <p:nvPr/>
        </p:nvSpPr>
        <p:spPr>
          <a:xfrm>
            <a:off x="1526540" y="1494790"/>
            <a:ext cx="9138920" cy="1076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2400"/>
              <a:buFont typeface="Times New Roman"/>
              <a:buNone/>
            </a:pPr>
            <a:r>
              <a:rPr lang="en-US" sz="2400" b="1">
                <a:solidFill>
                  <a:schemeClr val="lt1"/>
                </a:solidFill>
                <a:latin typeface="Times New Roman"/>
                <a:ea typeface="Times New Roman"/>
                <a:cs typeface="Times New Roman"/>
                <a:sym typeface="Times New Roman"/>
              </a:rPr>
              <a:t>    </a:t>
            </a:r>
            <a:r>
              <a:rPr lang="en-US" sz="32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3200" b="1">
              <a:solidFill>
                <a:schemeClr val="lt1"/>
              </a:solidFill>
              <a:latin typeface="Times New Roman"/>
              <a:ea typeface="Times New Roman"/>
              <a:cs typeface="Times New Roman"/>
              <a:sym typeface="Times New Roman"/>
            </a:endParaRPr>
          </a:p>
        </p:txBody>
      </p:sp>
      <p:grpSp>
        <p:nvGrpSpPr>
          <p:cNvPr id="1019" name="Google Shape;1019;p36"/>
          <p:cNvGrpSpPr/>
          <p:nvPr/>
        </p:nvGrpSpPr>
        <p:grpSpPr>
          <a:xfrm>
            <a:off x="569786" y="1576310"/>
            <a:ext cx="1089931" cy="1662867"/>
            <a:chOff x="8683894" y="705760"/>
            <a:chExt cx="1389852" cy="2120445"/>
          </a:xfrm>
        </p:grpSpPr>
        <p:sp>
          <p:nvSpPr>
            <p:cNvPr id="1020" name="Google Shape;1020;p36"/>
            <p:cNvSpPr/>
            <p:nvPr/>
          </p:nvSpPr>
          <p:spPr>
            <a:xfrm>
              <a:off x="8757344" y="1109187"/>
              <a:ext cx="1146319" cy="1618623"/>
            </a:xfrm>
            <a:custGeom>
              <a:avLst/>
              <a:gdLst/>
              <a:ahLst/>
              <a:cxnLst/>
              <a:rect l="l" t="t" r="r" b="b"/>
              <a:pathLst>
                <a:path w="197" h="278" extrusionOk="0">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1" name="Google Shape;1021;p36"/>
            <p:cNvSpPr/>
            <p:nvPr/>
          </p:nvSpPr>
          <p:spPr>
            <a:xfrm>
              <a:off x="8927427" y="1374856"/>
              <a:ext cx="297650" cy="327170"/>
            </a:xfrm>
            <a:custGeom>
              <a:avLst/>
              <a:gdLst/>
              <a:ahLst/>
              <a:cxnLst/>
              <a:rect l="l" t="t" r="r" b="b"/>
              <a:pathLst>
                <a:path w="51" h="56" extrusionOk="0">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2" name="Google Shape;1022;p36"/>
            <p:cNvSpPr/>
            <p:nvPr/>
          </p:nvSpPr>
          <p:spPr>
            <a:xfrm>
              <a:off x="8683894" y="1165763"/>
              <a:ext cx="1254556" cy="1660442"/>
            </a:xfrm>
            <a:custGeom>
              <a:avLst/>
              <a:gdLst/>
              <a:ahLst/>
              <a:cxnLst/>
              <a:rect l="l" t="t" r="r" b="b"/>
              <a:pathLst>
                <a:path w="216" h="285" extrusionOk="0">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3" name="Google Shape;1023;p36"/>
            <p:cNvSpPr/>
            <p:nvPr/>
          </p:nvSpPr>
          <p:spPr>
            <a:xfrm>
              <a:off x="9404650" y="705760"/>
              <a:ext cx="162354" cy="327170"/>
            </a:xfrm>
            <a:custGeom>
              <a:avLst/>
              <a:gdLst/>
              <a:ahLst/>
              <a:cxnLst/>
              <a:rect l="l" t="t" r="r" b="b"/>
              <a:pathLst>
                <a:path w="28" h="56" extrusionOk="0">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4" name="Google Shape;1024;p36"/>
            <p:cNvSpPr/>
            <p:nvPr/>
          </p:nvSpPr>
          <p:spPr>
            <a:xfrm>
              <a:off x="9638341" y="757416"/>
              <a:ext cx="196793" cy="327170"/>
            </a:xfrm>
            <a:custGeom>
              <a:avLst/>
              <a:gdLst/>
              <a:ahLst/>
              <a:cxnLst/>
              <a:rect l="l" t="t" r="r" b="b"/>
              <a:pathLst>
                <a:path w="34" h="56" extrusionOk="0">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25" name="Google Shape;1025;p36"/>
            <p:cNvSpPr/>
            <p:nvPr/>
          </p:nvSpPr>
          <p:spPr>
            <a:xfrm>
              <a:off x="9817915" y="922232"/>
              <a:ext cx="255831" cy="312410"/>
            </a:xfrm>
            <a:custGeom>
              <a:avLst/>
              <a:gdLst/>
              <a:ahLst/>
              <a:cxnLst/>
              <a:rect l="l" t="t" r="r" b="b"/>
              <a:pathLst>
                <a:path w="44" h="54" extrusionOk="0">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26" name="Google Shape;1026;p36"/>
          <p:cNvSpPr/>
          <p:nvPr/>
        </p:nvSpPr>
        <p:spPr>
          <a:xfrm>
            <a:off x="5029835" y="3735705"/>
            <a:ext cx="923925" cy="618490"/>
          </a:xfrm>
          <a:prstGeom prst="rightArrow">
            <a:avLst>
              <a:gd name="adj1" fmla="val 50000"/>
              <a:gd name="adj2" fmla="val 50000"/>
            </a:avLst>
          </a:prstGeom>
          <a:gradFill>
            <a:gsLst>
              <a:gs pos="0">
                <a:srgbClr val="FE4444">
                  <a:alpha val="72941"/>
                </a:srgbClr>
              </a:gs>
              <a:gs pos="15000">
                <a:srgbClr val="FE4444">
                  <a:alpha val="72941"/>
                </a:srgbClr>
              </a:gs>
              <a:gs pos="100000">
                <a:srgbClr val="832B2B"/>
              </a:gs>
            </a:gsLst>
            <a:lin ang="4200000" scaled="0"/>
          </a:gradFill>
          <a:ln>
            <a:noFill/>
          </a:ln>
        </p:spPr>
        <p:txBody>
          <a:bodyPr spcFirstLastPara="1" wrap="square" lIns="0" tIns="0" rIns="0" bIns="0" anchor="ctr" anchorCtr="0">
            <a:noAutofit/>
          </a:bodyPr>
          <a:lstStyle/>
          <a:p>
            <a:pPr marL="0" marR="0" lvl="0" indent="0" algn="r" rtl="0">
              <a:spcBef>
                <a:spcPts val="0"/>
              </a:spcBef>
              <a:spcAft>
                <a:spcPts val="0"/>
              </a:spcAft>
              <a:buNone/>
            </a:pPr>
            <a:endParaRPr sz="1800">
              <a:solidFill>
                <a:schemeClr val="lt1"/>
              </a:solidFill>
              <a:latin typeface="Arial"/>
              <a:ea typeface="Arial"/>
              <a:cs typeface="Arial"/>
              <a:sym typeface="Arial"/>
            </a:endParaRPr>
          </a:p>
        </p:txBody>
      </p:sp>
      <p:sp>
        <p:nvSpPr>
          <p:cNvPr id="1027" name="Google Shape;1027;p36"/>
          <p:cNvSpPr/>
          <p:nvPr/>
        </p:nvSpPr>
        <p:spPr>
          <a:xfrm>
            <a:off x="1363028" y="3564255"/>
            <a:ext cx="370586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22A35"/>
                </a:solidFill>
                <a:latin typeface="Times New Roman"/>
                <a:ea typeface="Times New Roman"/>
                <a:cs typeface="Times New Roman"/>
                <a:sym typeface="Times New Roman"/>
              </a:rPr>
              <a:t>Nơi đông dân</a:t>
            </a:r>
            <a:endParaRPr sz="4800" b="1">
              <a:solidFill>
                <a:srgbClr val="222A35"/>
              </a:solidFill>
              <a:latin typeface="Times New Roman"/>
              <a:ea typeface="Times New Roman"/>
              <a:cs typeface="Times New Roman"/>
              <a:sym typeface="Times New Roman"/>
            </a:endParaRPr>
          </a:p>
        </p:txBody>
      </p:sp>
      <p:sp>
        <p:nvSpPr>
          <p:cNvPr id="1028" name="Google Shape;1028;p36"/>
          <p:cNvSpPr/>
          <p:nvPr/>
        </p:nvSpPr>
        <p:spPr>
          <a:xfrm>
            <a:off x="6041391" y="3629660"/>
            <a:ext cx="397065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22A35"/>
                </a:solidFill>
                <a:latin typeface="Times New Roman"/>
                <a:ea typeface="Times New Roman"/>
                <a:cs typeface="Times New Roman"/>
                <a:sym typeface="Times New Roman"/>
              </a:rPr>
              <a:t>Thừa lao động</a:t>
            </a:r>
            <a:endParaRPr sz="4800" b="1">
              <a:solidFill>
                <a:srgbClr val="222A35"/>
              </a:solidFill>
              <a:latin typeface="Times New Roman"/>
              <a:ea typeface="Times New Roman"/>
              <a:cs typeface="Times New Roman"/>
              <a:sym typeface="Times New Roman"/>
            </a:endParaRPr>
          </a:p>
        </p:txBody>
      </p:sp>
      <p:sp>
        <p:nvSpPr>
          <p:cNvPr id="1029" name="Google Shape;1029;p36"/>
          <p:cNvSpPr/>
          <p:nvPr/>
        </p:nvSpPr>
        <p:spPr>
          <a:xfrm>
            <a:off x="5023485" y="4796155"/>
            <a:ext cx="923925" cy="618490"/>
          </a:xfrm>
          <a:prstGeom prst="rightArrow">
            <a:avLst>
              <a:gd name="adj1" fmla="val 50000"/>
              <a:gd name="adj2" fmla="val 50000"/>
            </a:avLst>
          </a:prstGeom>
          <a:gradFill>
            <a:gsLst>
              <a:gs pos="0">
                <a:srgbClr val="FE4444">
                  <a:alpha val="72941"/>
                </a:srgbClr>
              </a:gs>
              <a:gs pos="15000">
                <a:srgbClr val="FE4444">
                  <a:alpha val="72941"/>
                </a:srgbClr>
              </a:gs>
              <a:gs pos="100000">
                <a:srgbClr val="832B2B"/>
              </a:gs>
            </a:gsLst>
            <a:lin ang="4200000" scaled="0"/>
          </a:gradFill>
          <a:ln>
            <a:noFill/>
          </a:ln>
        </p:spPr>
        <p:txBody>
          <a:bodyPr spcFirstLastPara="1" wrap="square" lIns="0" tIns="0" rIns="0" bIns="0" anchor="ctr" anchorCtr="0">
            <a:noAutofit/>
          </a:bodyPr>
          <a:lstStyle/>
          <a:p>
            <a:pPr marL="0" marR="0" lvl="0" indent="0" algn="r" rtl="0">
              <a:spcBef>
                <a:spcPts val="0"/>
              </a:spcBef>
              <a:spcAft>
                <a:spcPts val="0"/>
              </a:spcAft>
              <a:buNone/>
            </a:pPr>
            <a:endParaRPr sz="1800">
              <a:solidFill>
                <a:schemeClr val="lt1"/>
              </a:solidFill>
              <a:latin typeface="Arial"/>
              <a:ea typeface="Arial"/>
              <a:cs typeface="Arial"/>
              <a:sym typeface="Arial"/>
            </a:endParaRPr>
          </a:p>
        </p:txBody>
      </p:sp>
      <p:sp>
        <p:nvSpPr>
          <p:cNvPr id="1030" name="Google Shape;1030;p36"/>
          <p:cNvSpPr/>
          <p:nvPr/>
        </p:nvSpPr>
        <p:spPr>
          <a:xfrm>
            <a:off x="1394143" y="4624705"/>
            <a:ext cx="363093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22A35"/>
                </a:solidFill>
                <a:latin typeface="Times New Roman"/>
                <a:ea typeface="Times New Roman"/>
                <a:cs typeface="Times New Roman"/>
                <a:sym typeface="Times New Roman"/>
              </a:rPr>
              <a:t>Nơi thưa dân</a:t>
            </a:r>
            <a:endParaRPr sz="4800" b="1">
              <a:solidFill>
                <a:srgbClr val="222A35"/>
              </a:solidFill>
              <a:latin typeface="Times New Roman"/>
              <a:ea typeface="Times New Roman"/>
              <a:cs typeface="Times New Roman"/>
              <a:sym typeface="Times New Roman"/>
            </a:endParaRPr>
          </a:p>
        </p:txBody>
      </p:sp>
      <p:sp>
        <p:nvSpPr>
          <p:cNvPr id="1031" name="Google Shape;1031;p36"/>
          <p:cNvSpPr/>
          <p:nvPr/>
        </p:nvSpPr>
        <p:spPr>
          <a:xfrm>
            <a:off x="5980749" y="4690110"/>
            <a:ext cx="4079240"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222A35"/>
                </a:solidFill>
                <a:latin typeface="Times New Roman"/>
                <a:ea typeface="Times New Roman"/>
                <a:cs typeface="Times New Roman"/>
                <a:sym typeface="Times New Roman"/>
              </a:rPr>
              <a:t>Thiếu lao động</a:t>
            </a:r>
            <a:endParaRPr sz="48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8"/>
                                        </p:tgtEl>
                                        <p:attrNameLst>
                                          <p:attrName>style.visibility</p:attrName>
                                        </p:attrNameLst>
                                      </p:cBhvr>
                                      <p:to>
                                        <p:strVal val="visible"/>
                                      </p:to>
                                    </p:set>
                                    <p:animEffect transition="in" filter="fade">
                                      <p:cBhvr>
                                        <p:cTn id="7" dur="500"/>
                                        <p:tgtEl>
                                          <p:spTgt spid="10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9"/>
                                        </p:tgtEl>
                                        <p:attrNameLst>
                                          <p:attrName>style.visibility</p:attrName>
                                        </p:attrNameLst>
                                      </p:cBhvr>
                                      <p:to>
                                        <p:strVal val="visible"/>
                                      </p:to>
                                    </p:set>
                                    <p:animEffect transition="in" filter="fade">
                                      <p:cBhvr>
                                        <p:cTn id="12" dur="500"/>
                                        <p:tgtEl>
                                          <p:spTgt spid="10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fade">
                                      <p:cBhvr>
                                        <p:cTn id="30" dur="500"/>
                                        <p:tgtEl>
                                          <p:spTgt spid="10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fade">
                                      <p:cBhvr>
                                        <p:cTn id="35" dur="500"/>
                                        <p:tgtEl>
                                          <p:spTgt spid="1029"/>
                                        </p:tgtEl>
                                      </p:cBhvr>
                                    </p:animEffect>
                                  </p:childTnLst>
                                </p:cTn>
                              </p:par>
                              <p:par>
                                <p:cTn id="36" presetID="10" presetClass="entr" presetSubtype="0" fill="hold" nodeType="withEffect">
                                  <p:stCondLst>
                                    <p:cond delay="0"/>
                                  </p:stCondLst>
                                  <p:childTnLst>
                                    <p:set>
                                      <p:cBhvr>
                                        <p:cTn id="37" dur="1" fill="hold">
                                          <p:stCondLst>
                                            <p:cond delay="0"/>
                                          </p:stCondLst>
                                        </p:cTn>
                                        <p:tgtEl>
                                          <p:spTgt spid="1031"/>
                                        </p:tgtEl>
                                        <p:attrNameLst>
                                          <p:attrName>style.visibility</p:attrName>
                                        </p:attrNameLst>
                                      </p:cBhvr>
                                      <p:to>
                                        <p:strVal val="visible"/>
                                      </p:to>
                                    </p:set>
                                    <p:animEffect transition="in" filter="fade">
                                      <p:cBhvr>
                                        <p:cTn id="38"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Google Shape;1036;p37"/>
          <p:cNvPicPr preferRelativeResize="0"/>
          <p:nvPr/>
        </p:nvPicPr>
        <p:blipFill rotWithShape="1">
          <a:blip r:embed="rId3">
            <a:alphaModFix/>
          </a:blip>
          <a:srcRect/>
          <a:stretch/>
        </p:blipFill>
        <p:spPr>
          <a:xfrm>
            <a:off x="2402205" y="99695"/>
            <a:ext cx="7388225" cy="1304290"/>
          </a:xfrm>
          <a:prstGeom prst="rect">
            <a:avLst/>
          </a:prstGeom>
          <a:noFill/>
          <a:ln>
            <a:noFill/>
          </a:ln>
        </p:spPr>
      </p:pic>
      <p:sp>
        <p:nvSpPr>
          <p:cNvPr id="1037" name="Google Shape;1037;p37"/>
          <p:cNvSpPr/>
          <p:nvPr/>
        </p:nvSpPr>
        <p:spPr>
          <a:xfrm>
            <a:off x="1935480" y="298450"/>
            <a:ext cx="83216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Times New Roman"/>
                <a:ea typeface="Times New Roman"/>
                <a:cs typeface="Times New Roman"/>
                <a:sym typeface="Times New Roman"/>
              </a:rPr>
              <a:t>Ở các thành phố lớn</a:t>
            </a:r>
            <a:endParaRPr sz="4800" b="1">
              <a:solidFill>
                <a:schemeClr val="lt1"/>
              </a:solidFill>
              <a:latin typeface="Times New Roman"/>
              <a:ea typeface="Times New Roman"/>
              <a:cs typeface="Times New Roman"/>
              <a:sym typeface="Times New Roman"/>
            </a:endParaRPr>
          </a:p>
        </p:txBody>
      </p:sp>
      <p:pic>
        <p:nvPicPr>
          <p:cNvPr id="1038" name="Google Shape;1038;p37"/>
          <p:cNvPicPr preferRelativeResize="0"/>
          <p:nvPr/>
        </p:nvPicPr>
        <p:blipFill rotWithShape="1">
          <a:blip r:embed="rId4">
            <a:alphaModFix/>
          </a:blip>
          <a:srcRect/>
          <a:stretch/>
        </p:blipFill>
        <p:spPr>
          <a:xfrm>
            <a:off x="245110" y="2054860"/>
            <a:ext cx="5742940" cy="4351020"/>
          </a:xfrm>
          <a:prstGeom prst="rect">
            <a:avLst/>
          </a:prstGeom>
          <a:noFill/>
          <a:ln>
            <a:noFill/>
          </a:ln>
        </p:spPr>
      </p:pic>
      <p:pic>
        <p:nvPicPr>
          <p:cNvPr id="1039" name="Google Shape;1039;p37"/>
          <p:cNvPicPr preferRelativeResize="0">
            <a:picLocks noGrp="1"/>
          </p:cNvPicPr>
          <p:nvPr>
            <p:ph type="body" idx="1"/>
          </p:nvPr>
        </p:nvPicPr>
        <p:blipFill rotWithShape="1">
          <a:blip r:embed="rId5">
            <a:alphaModFix/>
          </a:blip>
          <a:srcRect/>
          <a:stretch/>
        </p:blipFill>
        <p:spPr>
          <a:xfrm>
            <a:off x="6229350" y="2054860"/>
            <a:ext cx="5709285" cy="435165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p38"/>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45" name="Google Shape;1045;p38" descr="IMG_0546"/>
          <p:cNvPicPr preferRelativeResize="0"/>
          <p:nvPr/>
        </p:nvPicPr>
        <p:blipFill rotWithShape="1">
          <a:blip r:embed="rId4">
            <a:alphaModFix/>
          </a:blip>
          <a:srcRect/>
          <a:stretch/>
        </p:blipFill>
        <p:spPr>
          <a:xfrm>
            <a:off x="1018540" y="1835785"/>
            <a:ext cx="5542915" cy="3695065"/>
          </a:xfrm>
          <a:prstGeom prst="rect">
            <a:avLst/>
          </a:prstGeom>
          <a:noFill/>
          <a:ln>
            <a:noFill/>
          </a:ln>
        </p:spPr>
      </p:pic>
      <p:sp>
        <p:nvSpPr>
          <p:cNvPr id="1046" name="Google Shape;1046;p38"/>
          <p:cNvSpPr txBox="1"/>
          <p:nvPr/>
        </p:nvSpPr>
        <p:spPr>
          <a:xfrm>
            <a:off x="7398385" y="2586355"/>
            <a:ext cx="3387090" cy="6451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12D86"/>
                </a:solidFill>
                <a:latin typeface="Times New Roman"/>
                <a:ea typeface="Times New Roman"/>
                <a:cs typeface="Times New Roman"/>
                <a:sym typeface="Times New Roman"/>
              </a:rPr>
              <a:t>THẤT NGHIỆP</a:t>
            </a:r>
            <a:endParaRPr sz="3600" b="1">
              <a:solidFill>
                <a:srgbClr val="012D86"/>
              </a:solidFill>
              <a:latin typeface="Times New Roman"/>
              <a:ea typeface="Times New Roman"/>
              <a:cs typeface="Times New Roman"/>
              <a:sym typeface="Times New Roman"/>
            </a:endParaRPr>
          </a:p>
        </p:txBody>
      </p:sp>
      <p:pic>
        <p:nvPicPr>
          <p:cNvPr id="1047" name="Google Shape;1047;p38"/>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48" name="Google Shape;1048;p38"/>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animEffect transition="in" filter="fade">
                                      <p:cBhvr>
                                        <p:cTn id="7" dur="2000"/>
                                        <p:tgtEl>
                                          <p:spTgt spid="1045"/>
                                        </p:tgtEl>
                                      </p:cBhvr>
                                    </p:animEffect>
                                  </p:childTnLst>
                                </p:cTn>
                              </p:par>
                              <p:par>
                                <p:cTn id="8" presetID="10" presetClass="entr" presetSubtype="0" fill="hold" nodeType="withEffect">
                                  <p:stCondLst>
                                    <p:cond delay="0"/>
                                  </p:stCondLst>
                                  <p:childTnLst>
                                    <p:set>
                                      <p:cBhvr>
                                        <p:cTn id="9" dur="1" fill="hold">
                                          <p:stCondLst>
                                            <p:cond delay="0"/>
                                          </p:stCondLst>
                                        </p:cTn>
                                        <p:tgtEl>
                                          <p:spTgt spid="1046"/>
                                        </p:tgtEl>
                                        <p:attrNameLst>
                                          <p:attrName>style.visibility</p:attrName>
                                        </p:attrNameLst>
                                      </p:cBhvr>
                                      <p:to>
                                        <p:strVal val="visible"/>
                                      </p:to>
                                    </p:set>
                                    <p:animEffect transition="in" filter="fade">
                                      <p:cBhvr>
                                        <p:cTn id="10" dur="2000"/>
                                        <p:tgtEl>
                                          <p:spTgt spid="1046"/>
                                        </p:tgtEl>
                                      </p:cBhvr>
                                    </p:animEffect>
                                  </p:childTnLst>
                                </p:cTn>
                              </p:par>
                              <p:par>
                                <p:cTn id="11" presetID="10" presetClass="entr" presetSubtype="0" fill="hold" nodeType="withEffect">
                                  <p:stCondLst>
                                    <p:cond delay="0"/>
                                  </p:stCondLst>
                                  <p:childTnLst>
                                    <p:set>
                                      <p:cBhvr>
                                        <p:cTn id="12" dur="1" fill="hold">
                                          <p:stCondLst>
                                            <p:cond delay="0"/>
                                          </p:stCondLst>
                                        </p:cTn>
                                        <p:tgtEl>
                                          <p:spTgt spid="1044"/>
                                        </p:tgtEl>
                                        <p:attrNameLst>
                                          <p:attrName>style.visibility</p:attrName>
                                        </p:attrNameLst>
                                      </p:cBhvr>
                                      <p:to>
                                        <p:strVal val="visible"/>
                                      </p:to>
                                    </p:set>
                                    <p:animEffect transition="in" filter="fade">
                                      <p:cBhvr>
                                        <p:cTn id="13" dur="2000"/>
                                        <p:tgtEl>
                                          <p:spTgt spid="10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48"/>
                                        </p:tgtEl>
                                        <p:attrNameLst>
                                          <p:attrName>style.visibility</p:attrName>
                                        </p:attrNameLst>
                                      </p:cBhvr>
                                      <p:to>
                                        <p:strVal val="visible"/>
                                      </p:to>
                                    </p:set>
                                    <p:animEffect transition="in" filter="fade">
                                      <p:cBhvr>
                                        <p:cTn id="18" dur="500"/>
                                        <p:tgtEl>
                                          <p:spTgt spid="1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p39"/>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54" name="Google Shape;1054;p39" descr="C:\Users\HP\Desktop\Bao-dam-si-so-hoc-sinh-theo.jpgBao-dam-si-so-hoc-sinh-theo"/>
          <p:cNvPicPr preferRelativeResize="0"/>
          <p:nvPr/>
        </p:nvPicPr>
        <p:blipFill rotWithShape="1">
          <a:blip r:embed="rId4">
            <a:alphaModFix/>
          </a:blip>
          <a:srcRect/>
          <a:stretch/>
        </p:blipFill>
        <p:spPr>
          <a:xfrm>
            <a:off x="1018540" y="1913890"/>
            <a:ext cx="5542915" cy="3538855"/>
          </a:xfrm>
          <a:prstGeom prst="rect">
            <a:avLst/>
          </a:prstGeom>
          <a:noFill/>
          <a:ln>
            <a:noFill/>
          </a:ln>
        </p:spPr>
      </p:pic>
      <p:sp>
        <p:nvSpPr>
          <p:cNvPr id="1055" name="Google Shape;1055;p39"/>
          <p:cNvSpPr txBox="1"/>
          <p:nvPr/>
        </p:nvSpPr>
        <p:spPr>
          <a:xfrm>
            <a:off x="7724775" y="2481580"/>
            <a:ext cx="279908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LỚP HỌC</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 QUÁ ĐÔNG</a:t>
            </a:r>
            <a:endParaRPr sz="3600" b="1">
              <a:solidFill>
                <a:srgbClr val="012D86"/>
              </a:solidFill>
              <a:latin typeface="Times New Roman"/>
              <a:ea typeface="Times New Roman"/>
              <a:cs typeface="Times New Roman"/>
              <a:sym typeface="Times New Roman"/>
            </a:endParaRPr>
          </a:p>
        </p:txBody>
      </p:sp>
      <p:pic>
        <p:nvPicPr>
          <p:cNvPr id="1056" name="Google Shape;1056;p39"/>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57" name="Google Shape;1057;p39"/>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7"/>
                                        </p:tgtEl>
                                        <p:attrNameLst>
                                          <p:attrName>style.visibility</p:attrName>
                                        </p:attrNameLst>
                                      </p:cBhvr>
                                      <p:to>
                                        <p:strVal val="visible"/>
                                      </p:to>
                                    </p:set>
                                    <p:animEffect transition="in" filter="fade">
                                      <p:cBhvr>
                                        <p:cTn id="7" dur="5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4"/>
          <p:cNvPicPr preferRelativeResize="0"/>
          <p:nvPr/>
        </p:nvPicPr>
        <p:blipFill rotWithShape="1">
          <a:blip r:embed="rId3">
            <a:alphaModFix/>
          </a:blip>
          <a:srcRect/>
          <a:stretch/>
        </p:blipFill>
        <p:spPr>
          <a:xfrm rot="10800000">
            <a:off x="466090" y="5114925"/>
            <a:ext cx="8994775" cy="1218565"/>
          </a:xfrm>
          <a:prstGeom prst="rect">
            <a:avLst/>
          </a:prstGeom>
          <a:noFill/>
          <a:ln>
            <a:noFill/>
          </a:ln>
        </p:spPr>
      </p:pic>
      <p:pic>
        <p:nvPicPr>
          <p:cNvPr id="747" name="Google Shape;747;p4"/>
          <p:cNvPicPr preferRelativeResize="0"/>
          <p:nvPr/>
        </p:nvPicPr>
        <p:blipFill rotWithShape="1">
          <a:blip r:embed="rId3">
            <a:alphaModFix/>
          </a:blip>
          <a:srcRect/>
          <a:stretch/>
        </p:blipFill>
        <p:spPr>
          <a:xfrm rot="10800000">
            <a:off x="466090" y="4264660"/>
            <a:ext cx="8862695" cy="714375"/>
          </a:xfrm>
          <a:prstGeom prst="rect">
            <a:avLst/>
          </a:prstGeom>
          <a:noFill/>
          <a:ln>
            <a:noFill/>
          </a:ln>
        </p:spPr>
      </p:pic>
      <p:pic>
        <p:nvPicPr>
          <p:cNvPr id="748" name="Google Shape;748;p4"/>
          <p:cNvPicPr preferRelativeResize="0"/>
          <p:nvPr/>
        </p:nvPicPr>
        <p:blipFill rotWithShape="1">
          <a:blip r:embed="rId3">
            <a:alphaModFix/>
          </a:blip>
          <a:srcRect/>
          <a:stretch/>
        </p:blipFill>
        <p:spPr>
          <a:xfrm rot="10800000">
            <a:off x="466090" y="2915285"/>
            <a:ext cx="11391265" cy="1165225"/>
          </a:xfrm>
          <a:prstGeom prst="rect">
            <a:avLst/>
          </a:prstGeom>
          <a:noFill/>
          <a:ln>
            <a:noFill/>
          </a:ln>
        </p:spPr>
      </p:pic>
      <p:pic>
        <p:nvPicPr>
          <p:cNvPr id="749" name="Google Shape;749;p4"/>
          <p:cNvPicPr preferRelativeResize="0"/>
          <p:nvPr/>
        </p:nvPicPr>
        <p:blipFill rotWithShape="1">
          <a:blip r:embed="rId4">
            <a:alphaModFix/>
          </a:blip>
          <a:srcRect/>
          <a:stretch/>
        </p:blipFill>
        <p:spPr>
          <a:xfrm>
            <a:off x="4391025" y="163830"/>
            <a:ext cx="3410585" cy="1384935"/>
          </a:xfrm>
          <a:prstGeom prst="rect">
            <a:avLst/>
          </a:prstGeom>
          <a:noFill/>
          <a:ln>
            <a:noFill/>
          </a:ln>
        </p:spPr>
      </p:pic>
      <p:pic>
        <p:nvPicPr>
          <p:cNvPr id="750" name="Google Shape;750;p4"/>
          <p:cNvPicPr preferRelativeResize="0"/>
          <p:nvPr/>
        </p:nvPicPr>
        <p:blipFill rotWithShape="1">
          <a:blip r:embed="rId3">
            <a:alphaModFix/>
          </a:blip>
          <a:srcRect/>
          <a:stretch/>
        </p:blipFill>
        <p:spPr>
          <a:xfrm rot="10800000">
            <a:off x="466089" y="1804670"/>
            <a:ext cx="7746365" cy="746125"/>
          </a:xfrm>
          <a:prstGeom prst="rect">
            <a:avLst/>
          </a:prstGeom>
          <a:noFill/>
          <a:ln>
            <a:noFill/>
          </a:ln>
        </p:spPr>
      </p:pic>
      <p:sp>
        <p:nvSpPr>
          <p:cNvPr id="751" name="Google Shape;751;p4"/>
          <p:cNvSpPr txBox="1"/>
          <p:nvPr/>
        </p:nvSpPr>
        <p:spPr>
          <a:xfrm>
            <a:off x="1036955" y="1935480"/>
            <a:ext cx="9299575" cy="5530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Biết sơ lược về sự phân bố dân cư Việt Nam</a:t>
            </a:r>
            <a:endParaRPr sz="3000" b="0" i="0" u="none" strike="noStrike" cap="none">
              <a:solidFill>
                <a:srgbClr val="000000"/>
              </a:solidFill>
              <a:latin typeface="Times New Roman"/>
              <a:ea typeface="Times New Roman"/>
              <a:cs typeface="Times New Roman"/>
              <a:sym typeface="Times New Roman"/>
            </a:endParaRPr>
          </a:p>
        </p:txBody>
      </p:sp>
      <p:sp>
        <p:nvSpPr>
          <p:cNvPr id="752" name="Google Shape;752;p4"/>
          <p:cNvSpPr txBox="1"/>
          <p:nvPr/>
        </p:nvSpPr>
        <p:spPr>
          <a:xfrm>
            <a:off x="1036955" y="2926080"/>
            <a:ext cx="10054590" cy="10147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Sử dụng bảng số liệu, biểu đồ, bản đồ, lược đồ dân cư ở mức độ đơn giản để nhận biết một số đặc điểm của sự phân bố dân cư.</a:t>
            </a:r>
            <a:endParaRPr sz="3000" b="0" i="0" u="none" strike="noStrike" cap="none">
              <a:solidFill>
                <a:srgbClr val="000000"/>
              </a:solidFill>
              <a:latin typeface="Times New Roman"/>
              <a:ea typeface="Times New Roman"/>
              <a:cs typeface="Times New Roman"/>
              <a:sym typeface="Times New Roman"/>
            </a:endParaRPr>
          </a:p>
        </p:txBody>
      </p:sp>
      <p:sp>
        <p:nvSpPr>
          <p:cNvPr id="753" name="Google Shape;753;p4"/>
          <p:cNvSpPr txBox="1"/>
          <p:nvPr/>
        </p:nvSpPr>
        <p:spPr>
          <a:xfrm>
            <a:off x="1036955" y="4378325"/>
            <a:ext cx="9299575" cy="5530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 Có ý thức giữ gìn tình đoàn kết các dân tộc anh em</a:t>
            </a:r>
            <a:r>
              <a:rPr lang="en-US" sz="3000" b="1" i="0" u="none" strike="noStrike" cap="none">
                <a:solidFill>
                  <a:srgbClr val="000000"/>
                </a:solidFill>
                <a:latin typeface="Times New Roman"/>
                <a:ea typeface="Times New Roman"/>
                <a:cs typeface="Times New Roman"/>
                <a:sym typeface="Times New Roman"/>
              </a:rPr>
              <a:t>. </a:t>
            </a:r>
            <a:endParaRPr sz="3000" b="0" i="0" u="none" strike="noStrike" cap="none">
              <a:solidFill>
                <a:schemeClr val="dk1"/>
              </a:solidFill>
              <a:latin typeface="Arial"/>
              <a:ea typeface="Arial"/>
              <a:cs typeface="Arial"/>
              <a:sym typeface="Arial"/>
            </a:endParaRPr>
          </a:p>
        </p:txBody>
      </p:sp>
      <p:sp>
        <p:nvSpPr>
          <p:cNvPr id="754" name="Google Shape;754;p4"/>
          <p:cNvSpPr txBox="1"/>
          <p:nvPr/>
        </p:nvSpPr>
        <p:spPr>
          <a:xfrm>
            <a:off x="1036955" y="5302885"/>
            <a:ext cx="8194040" cy="829945"/>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3000" b="1" i="0" u="none" strike="noStrike" cap="none">
                <a:solidFill>
                  <a:srgbClr val="000000"/>
                </a:solidFill>
                <a:latin typeface="Times New Roman"/>
                <a:ea typeface="Times New Roman"/>
                <a:cs typeface="Times New Roman"/>
                <a:sym typeface="Times New Roman"/>
              </a:rPr>
              <a:t>GDBVMT</a:t>
            </a:r>
            <a:r>
              <a:rPr lang="en-US" sz="3000" b="0" i="0" u="none" strike="noStrike" cap="none">
                <a:solidFill>
                  <a:srgbClr val="000000"/>
                </a:solidFill>
                <a:latin typeface="Times New Roman"/>
                <a:ea typeface="Times New Roman"/>
                <a:cs typeface="Times New Roman"/>
                <a:sym typeface="Times New Roman"/>
              </a:rPr>
              <a:t>: Vận động người thân và mọi người </a:t>
            </a:r>
            <a:endParaRPr sz="3000" b="0" i="0" u="none" strike="noStrike" cap="none">
              <a:solidFill>
                <a:srgbClr val="000000"/>
              </a:solidFill>
              <a:latin typeface="Times New Roman"/>
              <a:ea typeface="Times New Roman"/>
              <a:cs typeface="Times New Roman"/>
              <a:sym typeface="Times New Roman"/>
            </a:endParaRPr>
          </a:p>
          <a:p>
            <a:pPr marL="0" marR="0" lvl="0" indent="0" algn="l" rtl="0">
              <a:lnSpc>
                <a:spcPct val="80000"/>
              </a:lnSpc>
              <a:spcBef>
                <a:spcPts val="0"/>
              </a:spcBef>
              <a:spcAft>
                <a:spcPts val="0"/>
              </a:spcAft>
              <a:buNone/>
            </a:pPr>
            <a:r>
              <a:rPr lang="en-US" sz="3000" b="0" i="0" u="none" strike="noStrike" cap="none">
                <a:solidFill>
                  <a:srgbClr val="000000"/>
                </a:solidFill>
                <a:latin typeface="Times New Roman"/>
                <a:ea typeface="Times New Roman"/>
                <a:cs typeface="Times New Roman"/>
                <a:sym typeface="Times New Roman"/>
              </a:rPr>
              <a:t>xung quanh thực hiện tốt bảo vệ môi trường.</a:t>
            </a:r>
            <a:r>
              <a:rPr lang="en-US" sz="3000" b="1" i="0" u="none" strike="noStrike" cap="none">
                <a:solidFill>
                  <a:srgbClr val="000000"/>
                </a:solidFill>
                <a:latin typeface="Times New Roman"/>
                <a:ea typeface="Times New Roman"/>
                <a:cs typeface="Times New Roman"/>
                <a:sym typeface="Times New Roman"/>
              </a:rPr>
              <a:t> </a:t>
            </a:r>
            <a:endParaRPr sz="3000" b="0" i="0" u="none" strike="noStrike" cap="none">
              <a:solidFill>
                <a:schemeClr val="dk1"/>
              </a:solidFill>
              <a:latin typeface="Arial"/>
              <a:ea typeface="Arial"/>
              <a:cs typeface="Arial"/>
              <a:sym typeface="Arial"/>
            </a:endParaRPr>
          </a:p>
        </p:txBody>
      </p:sp>
      <p:pic>
        <p:nvPicPr>
          <p:cNvPr id="755" name="Google Shape;755;p4"/>
          <p:cNvPicPr preferRelativeResize="0"/>
          <p:nvPr/>
        </p:nvPicPr>
        <p:blipFill rotWithShape="1">
          <a:blip r:embed="rId5">
            <a:alphaModFix/>
          </a:blip>
          <a:srcRect/>
          <a:stretch/>
        </p:blipFill>
        <p:spPr>
          <a:xfrm>
            <a:off x="5086350" y="163830"/>
            <a:ext cx="2019300" cy="8953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40"/>
          <p:cNvPicPr preferRelativeResize="0"/>
          <p:nvPr/>
        </p:nvPicPr>
        <p:blipFill rotWithShape="1">
          <a:blip r:embed="rId3">
            <a:alphaModFix/>
          </a:blip>
          <a:srcRect/>
          <a:stretch/>
        </p:blipFill>
        <p:spPr>
          <a:xfrm>
            <a:off x="6900545" y="1835785"/>
            <a:ext cx="4619625" cy="2145665"/>
          </a:xfrm>
          <a:prstGeom prst="rect">
            <a:avLst/>
          </a:prstGeom>
          <a:noFill/>
          <a:ln>
            <a:noFill/>
          </a:ln>
        </p:spPr>
      </p:pic>
      <p:pic>
        <p:nvPicPr>
          <p:cNvPr id="1063" name="Google Shape;1063;p40" descr="C:\Users\HP\Desktop\0ozos2nv-1437446693.jpg0ozos2nv-1437446693"/>
          <p:cNvPicPr preferRelativeResize="0"/>
          <p:nvPr/>
        </p:nvPicPr>
        <p:blipFill rotWithShape="1">
          <a:blip r:embed="rId4">
            <a:alphaModFix/>
          </a:blip>
          <a:srcRect/>
          <a:stretch/>
        </p:blipFill>
        <p:spPr>
          <a:xfrm>
            <a:off x="1068705" y="1835785"/>
            <a:ext cx="5442585" cy="3538855"/>
          </a:xfrm>
          <a:prstGeom prst="rect">
            <a:avLst/>
          </a:prstGeom>
          <a:noFill/>
          <a:ln>
            <a:noFill/>
          </a:ln>
        </p:spPr>
      </p:pic>
      <p:sp>
        <p:nvSpPr>
          <p:cNvPr id="1064" name="Google Shape;1064;p40"/>
          <p:cNvSpPr txBox="1"/>
          <p:nvPr/>
        </p:nvSpPr>
        <p:spPr>
          <a:xfrm>
            <a:off x="8065135" y="2309495"/>
            <a:ext cx="2117090"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Y TẾ </a:t>
            </a:r>
            <a:endParaRPr sz="3600" b="1">
              <a:solidFill>
                <a:srgbClr val="012D86"/>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600" b="1">
                <a:solidFill>
                  <a:srgbClr val="012D86"/>
                </a:solidFill>
                <a:latin typeface="Times New Roman"/>
                <a:ea typeface="Times New Roman"/>
                <a:cs typeface="Times New Roman"/>
                <a:sym typeface="Times New Roman"/>
              </a:rPr>
              <a:t>QUÁ TẢI</a:t>
            </a:r>
            <a:endParaRPr sz="3600" b="1">
              <a:solidFill>
                <a:srgbClr val="012D86"/>
              </a:solidFill>
              <a:latin typeface="Times New Roman"/>
              <a:ea typeface="Times New Roman"/>
              <a:cs typeface="Times New Roman"/>
              <a:sym typeface="Times New Roman"/>
            </a:endParaRPr>
          </a:p>
        </p:txBody>
      </p:sp>
      <p:pic>
        <p:nvPicPr>
          <p:cNvPr id="1065" name="Google Shape;1065;p40"/>
          <p:cNvPicPr preferRelativeResize="0"/>
          <p:nvPr/>
        </p:nvPicPr>
        <p:blipFill rotWithShape="1">
          <a:blip r:embed="rId5">
            <a:alphaModFix/>
          </a:blip>
          <a:srcRect/>
          <a:stretch/>
        </p:blipFill>
        <p:spPr>
          <a:xfrm>
            <a:off x="2698750" y="165100"/>
            <a:ext cx="7489825" cy="1405255"/>
          </a:xfrm>
          <a:prstGeom prst="rect">
            <a:avLst/>
          </a:prstGeom>
          <a:noFill/>
          <a:ln>
            <a:noFill/>
          </a:ln>
        </p:spPr>
      </p:pic>
      <p:sp>
        <p:nvSpPr>
          <p:cNvPr id="1066" name="Google Shape;1066;p40"/>
          <p:cNvSpPr txBox="1"/>
          <p:nvPr/>
        </p:nvSpPr>
        <p:spPr>
          <a:xfrm>
            <a:off x="3035300" y="452755"/>
            <a:ext cx="68103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Times New Roman"/>
              <a:buNone/>
            </a:pPr>
            <a:r>
              <a:rPr lang="en-US" sz="1800" b="1">
                <a:solidFill>
                  <a:schemeClr val="lt1"/>
                </a:solidFill>
                <a:latin typeface="Times New Roman"/>
                <a:ea typeface="Times New Roman"/>
                <a:cs typeface="Times New Roman"/>
                <a:sym typeface="Times New Roman"/>
              </a:rPr>
              <a:t>    </a:t>
            </a:r>
            <a:r>
              <a:rPr lang="en-US" sz="2400" b="1">
                <a:solidFill>
                  <a:schemeClr val="lt1"/>
                </a:solidFill>
                <a:latin typeface="Times New Roman"/>
                <a:ea typeface="Times New Roman"/>
                <a:cs typeface="Times New Roman"/>
                <a:sym typeface="Times New Roman"/>
              </a:rPr>
              <a:t>Nêu hậu quả của sự phân bố dân cư không đồng đều giữa vùng đồng bằng, ven biển và vùng núi? </a:t>
            </a:r>
            <a:endParaRPr sz="24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6"/>
                                        </p:tgtEl>
                                        <p:attrNameLst>
                                          <p:attrName>style.visibility</p:attrName>
                                        </p:attrNameLst>
                                      </p:cBhvr>
                                      <p:to>
                                        <p:strVal val="visible"/>
                                      </p:to>
                                    </p:set>
                                    <p:animEffect transition="in" filter="fade">
                                      <p:cBhvr>
                                        <p:cTn id="7" dur="500"/>
                                        <p:tgtEl>
                                          <p:spTgt spid="1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Google Shape;1071;p41"/>
          <p:cNvPicPr preferRelativeResize="0"/>
          <p:nvPr/>
        </p:nvPicPr>
        <p:blipFill rotWithShape="1">
          <a:blip r:embed="rId3">
            <a:alphaModFix/>
          </a:blip>
          <a:srcRect/>
          <a:stretch/>
        </p:blipFill>
        <p:spPr>
          <a:xfrm>
            <a:off x="2402205" y="99695"/>
            <a:ext cx="7388225" cy="1304290"/>
          </a:xfrm>
          <a:prstGeom prst="rect">
            <a:avLst/>
          </a:prstGeom>
          <a:noFill/>
          <a:ln>
            <a:noFill/>
          </a:ln>
        </p:spPr>
      </p:pic>
      <p:sp>
        <p:nvSpPr>
          <p:cNvPr id="1072" name="Google Shape;1072;p41"/>
          <p:cNvSpPr/>
          <p:nvPr/>
        </p:nvSpPr>
        <p:spPr>
          <a:xfrm>
            <a:off x="1935480" y="298450"/>
            <a:ext cx="8321675" cy="8299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Times New Roman"/>
                <a:ea typeface="Times New Roman"/>
                <a:cs typeface="Times New Roman"/>
                <a:sym typeface="Times New Roman"/>
              </a:rPr>
              <a:t>Ở vùng núi cao</a:t>
            </a:r>
            <a:endParaRPr sz="4800" b="1">
              <a:solidFill>
                <a:schemeClr val="lt1"/>
              </a:solidFill>
              <a:latin typeface="Times New Roman"/>
              <a:ea typeface="Times New Roman"/>
              <a:cs typeface="Times New Roman"/>
              <a:sym typeface="Times New Roman"/>
            </a:endParaRPr>
          </a:p>
        </p:txBody>
      </p:sp>
      <p:pic>
        <p:nvPicPr>
          <p:cNvPr id="1073" name="Google Shape;1073;p41" descr="C:\Users\HP\Pictures\HINH SOAN BAI\tuan 8\92762f02e4.jpg92762f02e4"/>
          <p:cNvPicPr preferRelativeResize="0"/>
          <p:nvPr/>
        </p:nvPicPr>
        <p:blipFill rotWithShape="1">
          <a:blip r:embed="rId4">
            <a:alphaModFix/>
          </a:blip>
          <a:srcRect/>
          <a:stretch/>
        </p:blipFill>
        <p:spPr>
          <a:xfrm>
            <a:off x="6220460" y="1810385"/>
            <a:ext cx="5786120" cy="4433570"/>
          </a:xfrm>
          <a:prstGeom prst="rect">
            <a:avLst/>
          </a:prstGeom>
          <a:noFill/>
          <a:ln>
            <a:noFill/>
          </a:ln>
        </p:spPr>
      </p:pic>
      <p:pic>
        <p:nvPicPr>
          <p:cNvPr id="1074" name="Google Shape;1074;p41" descr="C:\Users\HP\Pictures\HINH SOAN BAI\tuan 8\1476148415-05.jpg1476148415-05"/>
          <p:cNvPicPr preferRelativeResize="0"/>
          <p:nvPr/>
        </p:nvPicPr>
        <p:blipFill rotWithShape="1">
          <a:blip r:embed="rId5">
            <a:alphaModFix/>
          </a:blip>
          <a:srcRect/>
          <a:stretch/>
        </p:blipFill>
        <p:spPr>
          <a:xfrm>
            <a:off x="135890" y="1810385"/>
            <a:ext cx="5895340" cy="443357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Google Shape;1079;p42"/>
          <p:cNvPicPr preferRelativeResize="0"/>
          <p:nvPr/>
        </p:nvPicPr>
        <p:blipFill rotWithShape="1">
          <a:blip r:embed="rId3">
            <a:alphaModFix/>
          </a:blip>
          <a:srcRect/>
          <a:stretch/>
        </p:blipFill>
        <p:spPr>
          <a:xfrm>
            <a:off x="1072515" y="1282700"/>
            <a:ext cx="9862820" cy="1405255"/>
          </a:xfrm>
          <a:prstGeom prst="rect">
            <a:avLst/>
          </a:prstGeom>
          <a:noFill/>
          <a:ln>
            <a:noFill/>
          </a:ln>
        </p:spPr>
      </p:pic>
      <p:sp>
        <p:nvSpPr>
          <p:cNvPr id="1080" name="Google Shape;1080;p42"/>
          <p:cNvSpPr txBox="1"/>
          <p:nvPr/>
        </p:nvSpPr>
        <p:spPr>
          <a:xfrm>
            <a:off x="1526540" y="1494790"/>
            <a:ext cx="9138920" cy="1076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 Dân cư nước ta phân bố không đồng đều như vậy sẽ  gây ảnh hưởng gì tới môi trường ?</a:t>
            </a:r>
            <a:endParaRPr sz="3200" b="1">
              <a:solidFill>
                <a:schemeClr val="lt1"/>
              </a:solidFill>
              <a:latin typeface="Times New Roman"/>
              <a:ea typeface="Times New Roman"/>
              <a:cs typeface="Times New Roman"/>
              <a:sym typeface="Times New Roman"/>
            </a:endParaRPr>
          </a:p>
        </p:txBody>
      </p:sp>
      <p:grpSp>
        <p:nvGrpSpPr>
          <p:cNvPr id="1081" name="Google Shape;1081;p42"/>
          <p:cNvGrpSpPr/>
          <p:nvPr/>
        </p:nvGrpSpPr>
        <p:grpSpPr>
          <a:xfrm>
            <a:off x="1014921" y="299960"/>
            <a:ext cx="1089931" cy="1662867"/>
            <a:chOff x="8683894" y="705760"/>
            <a:chExt cx="1389852" cy="2120445"/>
          </a:xfrm>
        </p:grpSpPr>
        <p:sp>
          <p:nvSpPr>
            <p:cNvPr id="1082" name="Google Shape;1082;p42"/>
            <p:cNvSpPr/>
            <p:nvPr/>
          </p:nvSpPr>
          <p:spPr>
            <a:xfrm>
              <a:off x="8757344" y="1109187"/>
              <a:ext cx="1146319" cy="1618623"/>
            </a:xfrm>
            <a:custGeom>
              <a:avLst/>
              <a:gdLst/>
              <a:ahLst/>
              <a:cxnLst/>
              <a:rect l="l" t="t" r="r" b="b"/>
              <a:pathLst>
                <a:path w="197" h="278" extrusionOk="0">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3" name="Google Shape;1083;p42"/>
            <p:cNvSpPr/>
            <p:nvPr/>
          </p:nvSpPr>
          <p:spPr>
            <a:xfrm>
              <a:off x="8927427" y="1374856"/>
              <a:ext cx="297650" cy="327170"/>
            </a:xfrm>
            <a:custGeom>
              <a:avLst/>
              <a:gdLst/>
              <a:ahLst/>
              <a:cxnLst/>
              <a:rect l="l" t="t" r="r" b="b"/>
              <a:pathLst>
                <a:path w="51" h="56" extrusionOk="0">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4" name="Google Shape;1084;p42"/>
            <p:cNvSpPr/>
            <p:nvPr/>
          </p:nvSpPr>
          <p:spPr>
            <a:xfrm>
              <a:off x="8683894" y="1165763"/>
              <a:ext cx="1254556" cy="1660442"/>
            </a:xfrm>
            <a:custGeom>
              <a:avLst/>
              <a:gdLst/>
              <a:ahLst/>
              <a:cxnLst/>
              <a:rect l="l" t="t" r="r" b="b"/>
              <a:pathLst>
                <a:path w="216" h="285" extrusionOk="0">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5" name="Google Shape;1085;p42"/>
            <p:cNvSpPr/>
            <p:nvPr/>
          </p:nvSpPr>
          <p:spPr>
            <a:xfrm>
              <a:off x="9404650" y="705760"/>
              <a:ext cx="162354" cy="327170"/>
            </a:xfrm>
            <a:custGeom>
              <a:avLst/>
              <a:gdLst/>
              <a:ahLst/>
              <a:cxnLst/>
              <a:rect l="l" t="t" r="r" b="b"/>
              <a:pathLst>
                <a:path w="28" h="56" extrusionOk="0">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6" name="Google Shape;1086;p42"/>
            <p:cNvSpPr/>
            <p:nvPr/>
          </p:nvSpPr>
          <p:spPr>
            <a:xfrm>
              <a:off x="9638341" y="757416"/>
              <a:ext cx="196793" cy="327170"/>
            </a:xfrm>
            <a:custGeom>
              <a:avLst/>
              <a:gdLst/>
              <a:ahLst/>
              <a:cxnLst/>
              <a:rect l="l" t="t" r="r" b="b"/>
              <a:pathLst>
                <a:path w="34" h="56" extrusionOk="0">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87" name="Google Shape;1087;p42"/>
            <p:cNvSpPr/>
            <p:nvPr/>
          </p:nvSpPr>
          <p:spPr>
            <a:xfrm>
              <a:off x="9817915" y="922232"/>
              <a:ext cx="255831" cy="312410"/>
            </a:xfrm>
            <a:custGeom>
              <a:avLst/>
              <a:gdLst/>
              <a:ahLst/>
              <a:cxnLst/>
              <a:rect l="l" t="t" r="r" b="b"/>
              <a:pathLst>
                <a:path w="44" h="54" extrusionOk="0">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88" name="Google Shape;1088;p42"/>
          <p:cNvSpPr/>
          <p:nvPr/>
        </p:nvSpPr>
        <p:spPr>
          <a:xfrm>
            <a:off x="1262380" y="3343275"/>
            <a:ext cx="9152890" cy="17532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222A35"/>
                </a:solidFill>
                <a:latin typeface="Times New Roman"/>
                <a:ea typeface="Times New Roman"/>
                <a:cs typeface="Times New Roman"/>
                <a:sym typeface="Times New Roman"/>
              </a:rPr>
              <a:t> Ở đồng bằng và ven biển đông dân sẽ bị sớm cạn kiệt tài nguyên môi trường, vùng đồi núi giàu tài nguyên thì lại ít dân.</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0"/>
                                        </p:tgtEl>
                                        <p:attrNameLst>
                                          <p:attrName>style.visibility</p:attrName>
                                        </p:attrNameLst>
                                      </p:cBhvr>
                                      <p:to>
                                        <p:strVal val="visible"/>
                                      </p:to>
                                    </p:set>
                                    <p:animEffect transition="in" filter="fade">
                                      <p:cBhvr>
                                        <p:cTn id="7" dur="500"/>
                                        <p:tgtEl>
                                          <p:spTgt spid="1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1"/>
                                        </p:tgtEl>
                                        <p:attrNameLst>
                                          <p:attrName>style.visibility</p:attrName>
                                        </p:attrNameLst>
                                      </p:cBhvr>
                                      <p:to>
                                        <p:strVal val="visible"/>
                                      </p:to>
                                    </p:set>
                                    <p:animEffect transition="in" filter="fade">
                                      <p:cBhvr>
                                        <p:cTn id="12" dur="500"/>
                                        <p:tgtEl>
                                          <p:spTgt spid="108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Google Shape;1093;p43"/>
          <p:cNvPicPr preferRelativeResize="0"/>
          <p:nvPr/>
        </p:nvPicPr>
        <p:blipFill rotWithShape="1">
          <a:blip r:embed="rId3">
            <a:alphaModFix/>
          </a:blip>
          <a:srcRect/>
          <a:stretch/>
        </p:blipFill>
        <p:spPr>
          <a:xfrm>
            <a:off x="1845945" y="996315"/>
            <a:ext cx="7822565" cy="4114800"/>
          </a:xfrm>
          <a:prstGeom prst="rect">
            <a:avLst/>
          </a:prstGeom>
          <a:noFill/>
          <a:ln>
            <a:noFill/>
          </a:ln>
        </p:spPr>
      </p:pic>
      <p:sp>
        <p:nvSpPr>
          <p:cNvPr id="1094" name="Google Shape;1094;p43"/>
          <p:cNvSpPr txBox="1"/>
          <p:nvPr/>
        </p:nvSpPr>
        <p:spPr>
          <a:xfrm>
            <a:off x="2042160" y="1854200"/>
            <a:ext cx="7242810" cy="2399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000" b="1">
                <a:solidFill>
                  <a:schemeClr val="lt1"/>
                </a:solidFill>
                <a:latin typeface="Times New Roman"/>
                <a:ea typeface="Times New Roman"/>
                <a:cs typeface="Times New Roman"/>
                <a:sym typeface="Times New Roman"/>
              </a:rPr>
              <a:t>Ở đồng bằng, ven biển đất chật người đông, thừa lao động. Ở vùng núi, nhiều tài nguyên nhưng lại thưa dân và thiếu lao động. Do đó, Nhà nước đã và đang điều chỉnh sự phân bố dân cư giữa các vùng.</a:t>
            </a:r>
            <a:endParaRPr sz="3000" b="1">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4"/>
                                        </p:tgtEl>
                                        <p:attrNameLst>
                                          <p:attrName>style.visibility</p:attrName>
                                        </p:attrNameLst>
                                      </p:cBhvr>
                                      <p:to>
                                        <p:strVal val="visible"/>
                                      </p:to>
                                    </p:set>
                                    <p:animEffect transition="in" filter="fade">
                                      <p:cBhvr>
                                        <p:cTn id="7" dur="20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44"/>
          <p:cNvPicPr preferRelativeResize="0"/>
          <p:nvPr/>
        </p:nvPicPr>
        <p:blipFill rotWithShape="1">
          <a:blip r:embed="rId3">
            <a:alphaModFix/>
          </a:blip>
          <a:srcRect/>
          <a:stretch/>
        </p:blipFill>
        <p:spPr>
          <a:xfrm>
            <a:off x="1188085" y="1733550"/>
            <a:ext cx="10135235" cy="4114800"/>
          </a:xfrm>
          <a:prstGeom prst="rect">
            <a:avLst/>
          </a:prstGeom>
          <a:noFill/>
          <a:ln>
            <a:noFill/>
          </a:ln>
        </p:spPr>
      </p:pic>
      <p:sp>
        <p:nvSpPr>
          <p:cNvPr id="1100" name="Google Shape;1100;p44"/>
          <p:cNvSpPr/>
          <p:nvPr/>
        </p:nvSpPr>
        <p:spPr>
          <a:xfrm>
            <a:off x="2478405" y="2456180"/>
            <a:ext cx="8011795" cy="2669540"/>
          </a:xfrm>
          <a:prstGeom prst="rect">
            <a:avLst/>
          </a:prstGeom>
          <a:blipFill rotWithShape="1">
            <a:blip r:embed="rId4">
              <a:alphaModFix/>
            </a:blip>
            <a:stretch>
              <a:fillRect l="-1901" t="-4267" r="-51" b="-487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p:txBody>
      </p:sp>
      <p:pic>
        <p:nvPicPr>
          <p:cNvPr id="1101" name="Google Shape;1101;p44"/>
          <p:cNvPicPr preferRelativeResize="0"/>
          <p:nvPr/>
        </p:nvPicPr>
        <p:blipFill rotWithShape="1">
          <a:blip r:embed="rId5">
            <a:alphaModFix/>
          </a:blip>
          <a:srcRect/>
          <a:stretch/>
        </p:blipFill>
        <p:spPr>
          <a:xfrm>
            <a:off x="4955540" y="457835"/>
            <a:ext cx="2600325" cy="13811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5"/>
          <p:cNvSpPr txBox="1"/>
          <p:nvPr/>
        </p:nvSpPr>
        <p:spPr>
          <a:xfrm>
            <a:off x="814070" y="2708275"/>
            <a:ext cx="9211945"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A. Dân cư tập trung ở miền núi nhiều hơn ở đồng bằng. </a:t>
            </a:r>
            <a:endParaRPr sz="2800" b="1">
              <a:solidFill>
                <a:srgbClr val="222A35"/>
              </a:solidFill>
              <a:latin typeface="Times New Roman"/>
              <a:ea typeface="Times New Roman"/>
              <a:cs typeface="Times New Roman"/>
              <a:sym typeface="Times New Roman"/>
            </a:endParaRPr>
          </a:p>
        </p:txBody>
      </p:sp>
      <p:pic>
        <p:nvPicPr>
          <p:cNvPr id="1107" name="Google Shape;1107;p45"/>
          <p:cNvPicPr preferRelativeResize="0"/>
          <p:nvPr/>
        </p:nvPicPr>
        <p:blipFill rotWithShape="1">
          <a:blip r:embed="rId3">
            <a:alphaModFix/>
          </a:blip>
          <a:srcRect/>
          <a:stretch/>
        </p:blipFill>
        <p:spPr>
          <a:xfrm>
            <a:off x="1301750" y="3579495"/>
            <a:ext cx="357505" cy="913130"/>
          </a:xfrm>
          <a:prstGeom prst="rect">
            <a:avLst/>
          </a:prstGeom>
          <a:noFill/>
          <a:ln>
            <a:noFill/>
          </a:ln>
        </p:spPr>
      </p:pic>
      <p:sp>
        <p:nvSpPr>
          <p:cNvPr id="1108" name="Google Shape;1108;p45"/>
          <p:cNvSpPr txBox="1"/>
          <p:nvPr/>
        </p:nvSpPr>
        <p:spPr>
          <a:xfrm>
            <a:off x="814070" y="3694430"/>
            <a:ext cx="9446260"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B.     dân cư sống ở đồng bằng,      dân cư sống ở miền núi.</a:t>
            </a:r>
            <a:endParaRPr sz="2800" b="1">
              <a:solidFill>
                <a:srgbClr val="222A35"/>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 </a:t>
            </a:r>
            <a:endParaRPr sz="2800" b="1">
              <a:solidFill>
                <a:srgbClr val="222A35"/>
              </a:solidFill>
              <a:latin typeface="Times New Roman"/>
              <a:ea typeface="Times New Roman"/>
              <a:cs typeface="Times New Roman"/>
              <a:sym typeface="Times New Roman"/>
            </a:endParaRPr>
          </a:p>
        </p:txBody>
      </p:sp>
      <p:pic>
        <p:nvPicPr>
          <p:cNvPr id="1109" name="Google Shape;1109;p45"/>
          <p:cNvPicPr preferRelativeResize="0"/>
          <p:nvPr/>
        </p:nvPicPr>
        <p:blipFill rotWithShape="1">
          <a:blip r:embed="rId4">
            <a:alphaModFix/>
          </a:blip>
          <a:srcRect/>
          <a:stretch/>
        </p:blipFill>
        <p:spPr>
          <a:xfrm>
            <a:off x="5638165" y="3458210"/>
            <a:ext cx="474345" cy="1034415"/>
          </a:xfrm>
          <a:prstGeom prst="rect">
            <a:avLst/>
          </a:prstGeom>
          <a:noFill/>
          <a:ln>
            <a:noFill/>
          </a:ln>
        </p:spPr>
      </p:pic>
      <p:pic>
        <p:nvPicPr>
          <p:cNvPr id="1110" name="Google Shape;1110;p45"/>
          <p:cNvPicPr preferRelativeResize="0"/>
          <p:nvPr/>
        </p:nvPicPr>
        <p:blipFill rotWithShape="1">
          <a:blip r:embed="rId3">
            <a:alphaModFix/>
          </a:blip>
          <a:srcRect/>
          <a:stretch/>
        </p:blipFill>
        <p:spPr>
          <a:xfrm>
            <a:off x="5696585" y="4773295"/>
            <a:ext cx="357505" cy="913130"/>
          </a:xfrm>
          <a:prstGeom prst="rect">
            <a:avLst/>
          </a:prstGeom>
          <a:noFill/>
          <a:ln>
            <a:noFill/>
          </a:ln>
        </p:spPr>
      </p:pic>
      <p:sp>
        <p:nvSpPr>
          <p:cNvPr id="1111" name="Google Shape;1111;p45"/>
          <p:cNvSpPr txBox="1"/>
          <p:nvPr/>
        </p:nvSpPr>
        <p:spPr>
          <a:xfrm>
            <a:off x="814070" y="4917440"/>
            <a:ext cx="9446260" cy="95313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C.     dân cư sống ở đồng bằng,      dân cư sống ở miền núi.</a:t>
            </a:r>
            <a:endParaRPr sz="2800" b="1">
              <a:solidFill>
                <a:srgbClr val="222A35"/>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2800" b="1">
                <a:solidFill>
                  <a:srgbClr val="222A35"/>
                </a:solidFill>
                <a:latin typeface="Times New Roman"/>
                <a:ea typeface="Times New Roman"/>
                <a:cs typeface="Times New Roman"/>
                <a:sym typeface="Times New Roman"/>
              </a:rPr>
              <a:t> </a:t>
            </a:r>
            <a:endParaRPr sz="2800" b="1">
              <a:solidFill>
                <a:srgbClr val="222A35"/>
              </a:solidFill>
              <a:latin typeface="Times New Roman"/>
              <a:ea typeface="Times New Roman"/>
              <a:cs typeface="Times New Roman"/>
              <a:sym typeface="Times New Roman"/>
            </a:endParaRPr>
          </a:p>
        </p:txBody>
      </p:sp>
      <p:pic>
        <p:nvPicPr>
          <p:cNvPr id="1112" name="Google Shape;1112;p45"/>
          <p:cNvPicPr preferRelativeResize="0"/>
          <p:nvPr/>
        </p:nvPicPr>
        <p:blipFill rotWithShape="1">
          <a:blip r:embed="rId4">
            <a:alphaModFix/>
          </a:blip>
          <a:srcRect/>
          <a:stretch/>
        </p:blipFill>
        <p:spPr>
          <a:xfrm>
            <a:off x="1301750" y="4773295"/>
            <a:ext cx="474345" cy="1034415"/>
          </a:xfrm>
          <a:prstGeom prst="rect">
            <a:avLst/>
          </a:prstGeom>
          <a:noFill/>
          <a:ln>
            <a:noFill/>
          </a:ln>
        </p:spPr>
      </p:pic>
      <p:pic>
        <p:nvPicPr>
          <p:cNvPr id="1113" name="Google Shape;1113;p45"/>
          <p:cNvPicPr preferRelativeResize="0"/>
          <p:nvPr/>
        </p:nvPicPr>
        <p:blipFill rotWithShape="1">
          <a:blip r:embed="rId5">
            <a:alphaModFix/>
          </a:blip>
          <a:srcRect/>
          <a:stretch/>
        </p:blipFill>
        <p:spPr>
          <a:xfrm>
            <a:off x="4662170" y="412115"/>
            <a:ext cx="2486025" cy="1314450"/>
          </a:xfrm>
          <a:prstGeom prst="rect">
            <a:avLst/>
          </a:prstGeom>
          <a:noFill/>
          <a:ln>
            <a:noFill/>
          </a:ln>
        </p:spPr>
      </p:pic>
      <p:sp>
        <p:nvSpPr>
          <p:cNvPr id="1114" name="Google Shape;1114;p45"/>
          <p:cNvSpPr txBox="1"/>
          <p:nvPr/>
        </p:nvSpPr>
        <p:spPr>
          <a:xfrm>
            <a:off x="125095" y="1941195"/>
            <a:ext cx="10824210" cy="553085"/>
          </a:xfrm>
          <a:prstGeom prst="rect">
            <a:avLst/>
          </a:prstGeom>
          <a:noFill/>
          <a:ln>
            <a:noFill/>
          </a:ln>
        </p:spPr>
        <p:txBody>
          <a:bodyPr spcFirstLastPara="1" wrap="square" lIns="91425" tIns="45700" rIns="91425" bIns="45700" anchor="t" anchorCtr="0">
            <a:spAutoFit/>
          </a:bodyPr>
          <a:lstStyle/>
          <a:p>
            <a:pPr marL="228600" marR="0" lvl="0" indent="-228600" algn="l" rtl="0">
              <a:spcBef>
                <a:spcPts val="0"/>
              </a:spcBef>
              <a:spcAft>
                <a:spcPts val="0"/>
              </a:spcAft>
              <a:buNone/>
            </a:pPr>
            <a:r>
              <a:rPr lang="en-US" sz="3000" b="1" i="1">
                <a:solidFill>
                  <a:srgbClr val="FF0000"/>
                </a:solidFill>
                <a:latin typeface="Times New Roman"/>
                <a:ea typeface="Times New Roman"/>
                <a:cs typeface="Times New Roman"/>
                <a:sym typeface="Times New Roman"/>
              </a:rPr>
              <a:t>                   Sự phân bố dân cư ở nước ta có đặc điểm gì?</a:t>
            </a:r>
            <a:endParaRPr sz="3000" b="1" i="1">
              <a:solidFill>
                <a:srgbClr val="FF0000"/>
              </a:solidFill>
              <a:latin typeface="Times New Roman"/>
              <a:ea typeface="Times New Roman"/>
              <a:cs typeface="Times New Roman"/>
              <a:sym typeface="Times New Roman"/>
            </a:endParaRPr>
          </a:p>
        </p:txBody>
      </p:sp>
      <p:sp>
        <p:nvSpPr>
          <p:cNvPr id="1115" name="Google Shape;1115;p45"/>
          <p:cNvSpPr/>
          <p:nvPr/>
        </p:nvSpPr>
        <p:spPr>
          <a:xfrm>
            <a:off x="647700" y="4834255"/>
            <a:ext cx="791210" cy="791210"/>
          </a:xfrm>
          <a:prstGeom prst="ellipse">
            <a:avLst/>
          </a:prstGeom>
          <a:noFill/>
          <a:ln w="38100" cap="flat" cmpd="sng">
            <a:solidFill>
              <a:srgbClr val="FF0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pic>
        <p:nvPicPr>
          <p:cNvPr id="1120" name="Google Shape;1120;p46"/>
          <p:cNvPicPr preferRelativeResize="0"/>
          <p:nvPr/>
        </p:nvPicPr>
        <p:blipFill rotWithShape="1">
          <a:blip r:embed="rId3">
            <a:alphaModFix/>
          </a:blip>
          <a:srcRect/>
          <a:stretch/>
        </p:blipFill>
        <p:spPr>
          <a:xfrm flipH="1">
            <a:off x="285750" y="161925"/>
            <a:ext cx="6157595" cy="3214370"/>
          </a:xfrm>
          <a:prstGeom prst="rect">
            <a:avLst/>
          </a:prstGeom>
          <a:noFill/>
          <a:ln>
            <a:noFill/>
          </a:ln>
          <a:effectLst>
            <a:outerShdw blurRad="50800" dist="38100" dir="2700000" algn="tl" rotWithShape="0">
              <a:srgbClr val="000000">
                <a:alpha val="40000"/>
              </a:srgbClr>
            </a:outerShdw>
          </a:effectLst>
        </p:spPr>
      </p:pic>
      <p:pic>
        <p:nvPicPr>
          <p:cNvPr id="1121" name="Google Shape;1121;p46"/>
          <p:cNvPicPr preferRelativeResize="0"/>
          <p:nvPr/>
        </p:nvPicPr>
        <p:blipFill rotWithShape="1">
          <a:blip r:embed="rId4">
            <a:alphaModFix/>
          </a:blip>
          <a:srcRect/>
          <a:stretch/>
        </p:blipFill>
        <p:spPr>
          <a:xfrm>
            <a:off x="1476375" y="3376295"/>
            <a:ext cx="9239250" cy="3048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761" name="Google Shape;761;p5"/>
          <p:cNvPicPr preferRelativeResize="0"/>
          <p:nvPr/>
        </p:nvPicPr>
        <p:blipFill rotWithShape="1">
          <a:blip r:embed="rId3">
            <a:alphaModFix/>
          </a:blip>
          <a:srcRect/>
          <a:stretch/>
        </p:blipFill>
        <p:spPr>
          <a:xfrm>
            <a:off x="0" y="0"/>
            <a:ext cx="12192635" cy="6858000"/>
          </a:xfrm>
          <a:prstGeom prst="rect">
            <a:avLst/>
          </a:prstGeom>
          <a:solidFill>
            <a:srgbClr val="FEE599"/>
          </a:solidFill>
          <a:ln>
            <a:noFill/>
          </a:ln>
        </p:spPr>
      </p:pic>
      <p:pic>
        <p:nvPicPr>
          <p:cNvPr id="762" name="Google Shape;762;p5" descr="2a8a8e5976d9bf87e6c8"/>
          <p:cNvPicPr preferRelativeResize="0"/>
          <p:nvPr/>
        </p:nvPicPr>
        <p:blipFill rotWithShape="1">
          <a:blip r:embed="rId4">
            <a:alphaModFix/>
          </a:blip>
          <a:srcRect b="57472"/>
          <a:stretch/>
        </p:blipFill>
        <p:spPr>
          <a:xfrm>
            <a:off x="1381760" y="3498215"/>
            <a:ext cx="9692640" cy="2916555"/>
          </a:xfrm>
          <a:prstGeom prst="rect">
            <a:avLst/>
          </a:prstGeom>
          <a:noFill/>
          <a:ln>
            <a:noFill/>
          </a:ln>
        </p:spPr>
      </p:pic>
      <p:pic>
        <p:nvPicPr>
          <p:cNvPr id="763" name="Google Shape;763;p5"/>
          <p:cNvPicPr preferRelativeResize="0">
            <a:picLocks noGrp="1"/>
          </p:cNvPicPr>
          <p:nvPr>
            <p:ph type="body" idx="1"/>
          </p:nvPr>
        </p:nvPicPr>
        <p:blipFill rotWithShape="1">
          <a:blip r:embed="rId5">
            <a:alphaModFix/>
          </a:blip>
          <a:srcRect t="75555" r="-1013"/>
          <a:stretch/>
        </p:blipFill>
        <p:spPr>
          <a:xfrm>
            <a:off x="0" y="4787900"/>
            <a:ext cx="12193271" cy="2070100"/>
          </a:xfrm>
          <a:prstGeom prst="rect">
            <a:avLst/>
          </a:prstGeom>
          <a:noFill/>
          <a:ln>
            <a:noFill/>
          </a:ln>
        </p:spPr>
      </p:pic>
      <p:pic>
        <p:nvPicPr>
          <p:cNvPr id="764" name="Google Shape;764;p5"/>
          <p:cNvPicPr preferRelativeResize="0"/>
          <p:nvPr/>
        </p:nvPicPr>
        <p:blipFill rotWithShape="1">
          <a:blip r:embed="rId6">
            <a:alphaModFix/>
          </a:blip>
          <a:srcRect/>
          <a:stretch/>
        </p:blipFill>
        <p:spPr>
          <a:xfrm>
            <a:off x="2585720" y="1703705"/>
            <a:ext cx="6715125" cy="17811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2"/>
                                        </p:tgtEl>
                                        <p:attrNameLst>
                                          <p:attrName>style.visibility</p:attrName>
                                        </p:attrNameLst>
                                      </p:cBhvr>
                                      <p:to>
                                        <p:strVal val="visible"/>
                                      </p:to>
                                    </p:set>
                                    <p:animEffect transition="in" filter="fade">
                                      <p:cBhvr>
                                        <p:cTn id="7" dur="10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6"/>
          <p:cNvPicPr preferRelativeResize="0"/>
          <p:nvPr/>
        </p:nvPicPr>
        <p:blipFill rotWithShape="1">
          <a:blip r:embed="rId3">
            <a:alphaModFix/>
          </a:blip>
          <a:srcRect t="24370"/>
          <a:stretch/>
        </p:blipFill>
        <p:spPr>
          <a:xfrm>
            <a:off x="2955925" y="623570"/>
            <a:ext cx="7786370" cy="4473575"/>
          </a:xfrm>
          <a:prstGeom prst="rect">
            <a:avLst/>
          </a:prstGeom>
          <a:noFill/>
          <a:ln>
            <a:noFill/>
          </a:ln>
        </p:spPr>
      </p:pic>
      <p:sp>
        <p:nvSpPr>
          <p:cNvPr id="771" name="Google Shape;771;p6"/>
          <p:cNvSpPr txBox="1"/>
          <p:nvPr/>
        </p:nvSpPr>
        <p:spPr>
          <a:xfrm>
            <a:off x="3323590" y="1943735"/>
            <a:ext cx="6830695" cy="1198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2060"/>
              </a:buClr>
              <a:buSzPts val="3600"/>
              <a:buFont typeface="Times New Roman"/>
              <a:buNone/>
            </a:pPr>
            <a:r>
              <a:rPr lang="en-US" sz="3600" b="1" i="0" u="none" strike="noStrike" cap="none">
                <a:solidFill>
                  <a:srgbClr val="002060"/>
                </a:solidFill>
                <a:latin typeface="Times New Roman"/>
                <a:ea typeface="Times New Roman"/>
                <a:cs typeface="Times New Roman"/>
                <a:sym typeface="Times New Roman"/>
              </a:rPr>
              <a:t>Đọc các thông tin SGK trang 84 và trả lời các câu hỏi sau nhé!</a:t>
            </a:r>
            <a:endParaRPr sz="3600" b="1" i="0" u="none" strike="noStrike" cap="none">
              <a:solidFill>
                <a:srgbClr val="002060"/>
              </a:solidFill>
              <a:latin typeface="Times New Roman"/>
              <a:ea typeface="Times New Roman"/>
              <a:cs typeface="Times New Roman"/>
              <a:sym typeface="Times New Roman"/>
            </a:endParaRPr>
          </a:p>
        </p:txBody>
      </p:sp>
      <p:pic>
        <p:nvPicPr>
          <p:cNvPr id="772" name="Google Shape;772;p6"/>
          <p:cNvPicPr preferRelativeResize="0"/>
          <p:nvPr/>
        </p:nvPicPr>
        <p:blipFill rotWithShape="1">
          <a:blip r:embed="rId4">
            <a:alphaModFix/>
          </a:blip>
          <a:srcRect/>
          <a:stretch/>
        </p:blipFill>
        <p:spPr>
          <a:xfrm>
            <a:off x="1167867" y="3343784"/>
            <a:ext cx="7315200" cy="324612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1"/>
                                        </p:tgtEl>
                                        <p:attrNameLst>
                                          <p:attrName>style.visibility</p:attrName>
                                        </p:attrNameLst>
                                      </p:cBhvr>
                                      <p:to>
                                        <p:strVal val="visible"/>
                                      </p:to>
                                    </p:set>
                                    <p:animEffect transition="in" filter="fade">
                                      <p:cBhvr>
                                        <p:cTn id="7" dur="80"/>
                                        <p:tgtEl>
                                          <p:spTgt spid="7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0"/>
                                        </p:tgtEl>
                                        <p:attrNameLst>
                                          <p:attrName>style.visibility</p:attrName>
                                        </p:attrNameLst>
                                      </p:cBhvr>
                                      <p:to>
                                        <p:strVal val="visible"/>
                                      </p:to>
                                    </p:set>
                                    <p:animEffect transition="in" filter="fade">
                                      <p:cBhvr>
                                        <p:cTn id="12" dur="500"/>
                                        <p:tgtEl>
                                          <p:spTgt spid="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7"/>
          <p:cNvPicPr preferRelativeResize="0"/>
          <p:nvPr/>
        </p:nvPicPr>
        <p:blipFill rotWithShape="1">
          <a:blip r:embed="rId3">
            <a:alphaModFix/>
          </a:blip>
          <a:srcRect/>
          <a:stretch/>
        </p:blipFill>
        <p:spPr>
          <a:xfrm flipH="1">
            <a:off x="3639185" y="502285"/>
            <a:ext cx="5556885" cy="2445385"/>
          </a:xfrm>
          <a:prstGeom prst="rect">
            <a:avLst/>
          </a:prstGeom>
          <a:noFill/>
          <a:ln>
            <a:noFill/>
          </a:ln>
        </p:spPr>
      </p:pic>
      <p:sp>
        <p:nvSpPr>
          <p:cNvPr id="779" name="Google Shape;779;p7"/>
          <p:cNvSpPr txBox="1"/>
          <p:nvPr/>
        </p:nvSpPr>
        <p:spPr>
          <a:xfrm>
            <a:off x="3860800" y="810260"/>
            <a:ext cx="4780915" cy="1032510"/>
          </a:xfrm>
          <a:prstGeom prst="rect">
            <a:avLst/>
          </a:prstGeom>
          <a:noFill/>
          <a:ln>
            <a:noFill/>
          </a:ln>
        </p:spPr>
        <p:txBody>
          <a:bodyPr spcFirstLastPara="1" wrap="square" lIns="91425" tIns="45700" rIns="91425" bIns="45700" anchor="t" anchorCtr="0">
            <a:spAutoFit/>
          </a:bodyPr>
          <a:lstStyle/>
          <a:p>
            <a:pPr marL="342900" marR="0" lvl="3" indent="0" algn="ctr" rtl="0">
              <a:lnSpc>
                <a:spcPct val="6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Nước ta có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6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bao nhiêu dân tộc?</a:t>
            </a:r>
            <a:endParaRPr sz="3600" b="1" i="0" u="none" strike="noStrike" cap="none">
              <a:solidFill>
                <a:schemeClr val="lt1"/>
              </a:solidFill>
              <a:latin typeface="Times New Roman"/>
              <a:ea typeface="Times New Roman"/>
              <a:cs typeface="Times New Roman"/>
              <a:sym typeface="Times New Roman"/>
            </a:endParaRPr>
          </a:p>
        </p:txBody>
      </p:sp>
      <p:pic>
        <p:nvPicPr>
          <p:cNvPr id="780" name="Google Shape;780;p7"/>
          <p:cNvPicPr preferRelativeResize="0"/>
          <p:nvPr/>
        </p:nvPicPr>
        <p:blipFill rotWithShape="1">
          <a:blip r:embed="rId4">
            <a:alphaModFix/>
          </a:blip>
          <a:srcRect/>
          <a:stretch/>
        </p:blipFill>
        <p:spPr>
          <a:xfrm>
            <a:off x="353695" y="1629410"/>
            <a:ext cx="3034030" cy="5081270"/>
          </a:xfrm>
          <a:prstGeom prst="rect">
            <a:avLst/>
          </a:prstGeom>
          <a:noFill/>
          <a:ln>
            <a:noFill/>
          </a:ln>
        </p:spPr>
      </p:pic>
      <p:grpSp>
        <p:nvGrpSpPr>
          <p:cNvPr id="781" name="Google Shape;781;p7"/>
          <p:cNvGrpSpPr/>
          <p:nvPr/>
        </p:nvGrpSpPr>
        <p:grpSpPr>
          <a:xfrm>
            <a:off x="5027930" y="2638425"/>
            <a:ext cx="4167505" cy="1033780"/>
            <a:chOff x="7918" y="4155"/>
            <a:chExt cx="6563" cy="1628"/>
          </a:xfrm>
        </p:grpSpPr>
        <p:pic>
          <p:nvPicPr>
            <p:cNvPr id="782" name="Google Shape;782;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3" name="Google Shape;783;p7"/>
            <p:cNvSpPr/>
            <p:nvPr/>
          </p:nvSpPr>
          <p:spPr>
            <a:xfrm>
              <a:off x="8476" y="4364"/>
              <a:ext cx="5446"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A. 54 dân tộc </a:t>
              </a:r>
              <a:endParaRPr sz="4400" b="1" i="0" u="none" strike="noStrike" cap="none">
                <a:solidFill>
                  <a:srgbClr val="222A35"/>
                </a:solidFill>
                <a:latin typeface="Times New Roman"/>
                <a:ea typeface="Times New Roman"/>
                <a:cs typeface="Times New Roman"/>
                <a:sym typeface="Times New Roman"/>
              </a:endParaRPr>
            </a:p>
          </p:txBody>
        </p:sp>
      </p:grpSp>
      <p:grpSp>
        <p:nvGrpSpPr>
          <p:cNvPr id="784" name="Google Shape;784;p7"/>
          <p:cNvGrpSpPr/>
          <p:nvPr/>
        </p:nvGrpSpPr>
        <p:grpSpPr>
          <a:xfrm>
            <a:off x="5027930" y="4094480"/>
            <a:ext cx="4167505" cy="1033780"/>
            <a:chOff x="7918" y="4155"/>
            <a:chExt cx="6563" cy="1628"/>
          </a:xfrm>
        </p:grpSpPr>
        <p:pic>
          <p:nvPicPr>
            <p:cNvPr id="785" name="Google Shape;785;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6" name="Google Shape;786;p7"/>
            <p:cNvSpPr/>
            <p:nvPr/>
          </p:nvSpPr>
          <p:spPr>
            <a:xfrm>
              <a:off x="8501" y="4364"/>
              <a:ext cx="5397"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B. 64 dân tộc </a:t>
              </a:r>
              <a:endParaRPr sz="4400" b="1" i="0" u="none" strike="noStrike" cap="none">
                <a:solidFill>
                  <a:srgbClr val="222A35"/>
                </a:solidFill>
                <a:latin typeface="Times New Roman"/>
                <a:ea typeface="Times New Roman"/>
                <a:cs typeface="Times New Roman"/>
                <a:sym typeface="Times New Roman"/>
              </a:endParaRPr>
            </a:p>
          </p:txBody>
        </p:sp>
      </p:grpSp>
      <p:grpSp>
        <p:nvGrpSpPr>
          <p:cNvPr id="787" name="Google Shape;787;p7"/>
          <p:cNvGrpSpPr/>
          <p:nvPr/>
        </p:nvGrpSpPr>
        <p:grpSpPr>
          <a:xfrm>
            <a:off x="5027930" y="5373370"/>
            <a:ext cx="4167505" cy="1033780"/>
            <a:chOff x="7918" y="4155"/>
            <a:chExt cx="6563" cy="1628"/>
          </a:xfrm>
        </p:grpSpPr>
        <p:pic>
          <p:nvPicPr>
            <p:cNvPr id="788" name="Google Shape;788;p7"/>
            <p:cNvPicPr preferRelativeResize="0"/>
            <p:nvPr/>
          </p:nvPicPr>
          <p:blipFill rotWithShape="1">
            <a:blip r:embed="rId5">
              <a:alphaModFix/>
            </a:blip>
            <a:srcRect/>
            <a:stretch/>
          </p:blipFill>
          <p:spPr>
            <a:xfrm>
              <a:off x="7918" y="4155"/>
              <a:ext cx="6563" cy="1628"/>
            </a:xfrm>
            <a:prstGeom prst="rect">
              <a:avLst/>
            </a:prstGeom>
            <a:noFill/>
            <a:ln>
              <a:noFill/>
            </a:ln>
          </p:spPr>
        </p:pic>
        <p:sp>
          <p:nvSpPr>
            <p:cNvPr id="789" name="Google Shape;789;p7"/>
            <p:cNvSpPr/>
            <p:nvPr/>
          </p:nvSpPr>
          <p:spPr>
            <a:xfrm>
              <a:off x="8477" y="4364"/>
              <a:ext cx="5446" cy="12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rgbClr val="222A35"/>
                  </a:solidFill>
                  <a:latin typeface="Times New Roman"/>
                  <a:ea typeface="Times New Roman"/>
                  <a:cs typeface="Times New Roman"/>
                  <a:sym typeface="Times New Roman"/>
                </a:rPr>
                <a:t>C. 63 dân tộc </a:t>
              </a:r>
              <a:endParaRPr sz="4400" b="1" i="0" u="none" strike="noStrike" cap="none">
                <a:solidFill>
                  <a:srgbClr val="222A35"/>
                </a:solidFill>
                <a:latin typeface="Times New Roman"/>
                <a:ea typeface="Times New Roman"/>
                <a:cs typeface="Times New Roman"/>
                <a:sym typeface="Times New Roman"/>
              </a:endParaRPr>
            </a:p>
          </p:txBody>
        </p:sp>
      </p:grpSp>
      <p:pic>
        <p:nvPicPr>
          <p:cNvPr id="790" name="Google Shape;790;p7"/>
          <p:cNvPicPr preferRelativeResize="0"/>
          <p:nvPr/>
        </p:nvPicPr>
        <p:blipFill rotWithShape="1">
          <a:blip r:embed="rId6">
            <a:alphaModFix/>
          </a:blip>
          <a:srcRect/>
          <a:stretch/>
        </p:blipFill>
        <p:spPr>
          <a:xfrm>
            <a:off x="8841232" y="2770917"/>
            <a:ext cx="1009841" cy="72184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10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1"/>
                                        </p:tgtEl>
                                        <p:attrNameLst>
                                          <p:attrName>style.visibility</p:attrName>
                                        </p:attrNameLst>
                                      </p:cBhvr>
                                      <p:to>
                                        <p:strVal val="visible"/>
                                      </p:to>
                                    </p:set>
                                    <p:animEffect transition="in" filter="fade">
                                      <p:cBhvr>
                                        <p:cTn id="12" dur="500"/>
                                        <p:tgtEl>
                                          <p:spTgt spid="7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4"/>
                                        </p:tgtEl>
                                        <p:attrNameLst>
                                          <p:attrName>style.visibility</p:attrName>
                                        </p:attrNameLst>
                                      </p:cBhvr>
                                      <p:to>
                                        <p:strVal val="visible"/>
                                      </p:to>
                                    </p:set>
                                    <p:animEffect transition="in" filter="fade">
                                      <p:cBhvr>
                                        <p:cTn id="17" dur="500"/>
                                        <p:tgtEl>
                                          <p:spTgt spid="7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7"/>
                                        </p:tgtEl>
                                        <p:attrNameLst>
                                          <p:attrName>style.visibility</p:attrName>
                                        </p:attrNameLst>
                                      </p:cBhvr>
                                      <p:to>
                                        <p:strVal val="visible"/>
                                      </p:to>
                                    </p:set>
                                    <p:animEffect transition="in" filter="fade">
                                      <p:cBhvr>
                                        <p:cTn id="22" dur="500"/>
                                        <p:tgtEl>
                                          <p:spTgt spid="787"/>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500"/>
                                  </p:stCondLst>
                                  <p:childTnLst>
                                    <p:set>
                                      <p:cBhvr>
                                        <p:cTn id="26" dur="1" fill="hold">
                                          <p:stCondLst>
                                            <p:cond delay="0"/>
                                          </p:stCondLst>
                                        </p:cTn>
                                        <p:tgtEl>
                                          <p:spTgt spid="790"/>
                                        </p:tgtEl>
                                        <p:attrNameLst>
                                          <p:attrName>style.visibility</p:attrName>
                                        </p:attrNameLst>
                                      </p:cBhvr>
                                      <p:to>
                                        <p:strVal val="visible"/>
                                      </p:to>
                                    </p:set>
                                    <p:anim calcmode="lin" valueType="num">
                                      <p:cBhvr additive="base">
                                        <p:cTn id="27" dur="250"/>
                                        <p:tgtEl>
                                          <p:spTgt spid="790"/>
                                        </p:tgtEl>
                                        <p:attrNameLst>
                                          <p:attrName>ppt_w</p:attrName>
                                        </p:attrNameLst>
                                      </p:cBhvr>
                                      <p:tavLst>
                                        <p:tav tm="0">
                                          <p:val>
                                            <p:strVal val="0"/>
                                          </p:val>
                                        </p:tav>
                                        <p:tav tm="100000">
                                          <p:val>
                                            <p:strVal val="#ppt_w"/>
                                          </p:val>
                                        </p:tav>
                                      </p:tavLst>
                                    </p:anim>
                                    <p:anim calcmode="lin" valueType="num">
                                      <p:cBhvr additive="base">
                                        <p:cTn id="28" dur="250"/>
                                        <p:tgtEl>
                                          <p:spTgt spid="79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8"/>
          <p:cNvPicPr preferRelativeResize="0"/>
          <p:nvPr/>
        </p:nvPicPr>
        <p:blipFill rotWithShape="1">
          <a:blip r:embed="rId3">
            <a:alphaModFix/>
          </a:blip>
          <a:srcRect/>
          <a:stretch/>
        </p:blipFill>
        <p:spPr>
          <a:xfrm rot="540000" flipH="1">
            <a:off x="3349625" y="304165"/>
            <a:ext cx="7090410" cy="5647690"/>
          </a:xfrm>
          <a:prstGeom prst="rect">
            <a:avLst/>
          </a:prstGeom>
          <a:noFill/>
          <a:ln>
            <a:noFill/>
          </a:ln>
        </p:spPr>
      </p:pic>
      <p:sp>
        <p:nvSpPr>
          <p:cNvPr id="797" name="Google Shape;797;p8"/>
          <p:cNvSpPr txBox="1"/>
          <p:nvPr/>
        </p:nvSpPr>
        <p:spPr>
          <a:xfrm>
            <a:off x="3862705" y="831850"/>
            <a:ext cx="6064885" cy="3135630"/>
          </a:xfrm>
          <a:prstGeom prst="rect">
            <a:avLst/>
          </a:prstGeom>
          <a:noFill/>
          <a:ln>
            <a:noFill/>
          </a:ln>
        </p:spPr>
        <p:txBody>
          <a:bodyPr spcFirstLastPara="1" wrap="square" lIns="91425" tIns="45700" rIns="91425" bIns="45700" anchor="t" anchorCtr="0">
            <a:spAutoFit/>
          </a:bodyPr>
          <a:lstStyle/>
          <a:p>
            <a:pPr marL="342900" marR="0" lvl="3" indent="0" algn="ctr" rtl="0">
              <a:lnSpc>
                <a:spcPct val="70000"/>
              </a:lnSpc>
              <a:spcBef>
                <a:spcPts val="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Dân tộc nào có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số dân đông nhất?</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Họ sống chủ yếu ở đâu?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Các dân tộc ít người </a:t>
            </a:r>
            <a:endParaRPr sz="3600" b="1" i="0" u="none" strike="noStrike" cap="none">
              <a:solidFill>
                <a:schemeClr val="lt1"/>
              </a:solidFill>
              <a:latin typeface="Times New Roman"/>
              <a:ea typeface="Times New Roman"/>
              <a:cs typeface="Times New Roman"/>
              <a:sym typeface="Times New Roman"/>
            </a:endParaRPr>
          </a:p>
          <a:p>
            <a:pPr marL="342900" marR="0" lvl="3" indent="0" algn="ctr" rtl="0">
              <a:lnSpc>
                <a:spcPct val="70000"/>
              </a:lnSpc>
              <a:spcBef>
                <a:spcPts val="1800"/>
              </a:spcBef>
              <a:spcAft>
                <a:spcPts val="0"/>
              </a:spcAft>
              <a:buClr>
                <a:schemeClr val="lt1"/>
              </a:buClr>
              <a:buSzPts val="3600"/>
              <a:buFont typeface="Times New Roman"/>
              <a:buNone/>
            </a:pPr>
            <a:r>
              <a:rPr lang="en-US" sz="3600" b="1" i="0" u="none" strike="noStrike" cap="none">
                <a:solidFill>
                  <a:schemeClr val="lt1"/>
                </a:solidFill>
                <a:latin typeface="Times New Roman"/>
                <a:ea typeface="Times New Roman"/>
                <a:cs typeface="Times New Roman"/>
                <a:sym typeface="Times New Roman"/>
              </a:rPr>
              <a:t>sống chủ yếu ở đâu?</a:t>
            </a:r>
            <a:endParaRPr sz="3600" b="1" i="0" u="none" strike="noStrike" cap="none">
              <a:solidFill>
                <a:schemeClr val="lt1"/>
              </a:solidFill>
              <a:latin typeface="Times New Roman"/>
              <a:ea typeface="Times New Roman"/>
              <a:cs typeface="Times New Roman"/>
              <a:sym typeface="Times New Roman"/>
            </a:endParaRPr>
          </a:p>
        </p:txBody>
      </p:sp>
      <p:pic>
        <p:nvPicPr>
          <p:cNvPr id="798" name="Google Shape;798;p8"/>
          <p:cNvPicPr preferRelativeResize="0"/>
          <p:nvPr/>
        </p:nvPicPr>
        <p:blipFill rotWithShape="1">
          <a:blip r:embed="rId4">
            <a:alphaModFix/>
          </a:blip>
          <a:srcRect/>
          <a:stretch/>
        </p:blipFill>
        <p:spPr>
          <a:xfrm>
            <a:off x="532130" y="2182495"/>
            <a:ext cx="2687955" cy="467550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7"/>
                                        </p:tgtEl>
                                        <p:attrNameLst>
                                          <p:attrName>style.visibility</p:attrName>
                                        </p:attrNameLst>
                                      </p:cBhvr>
                                      <p:to>
                                        <p:strVal val="visible"/>
                                      </p:to>
                                    </p:set>
                                    <p:animEffect transition="in" filter="fade">
                                      <p:cBhvr>
                                        <p:cTn id="7" dur="1000"/>
                                        <p:tgtEl>
                                          <p:spTgt spid="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9"/>
          <p:cNvPicPr preferRelativeResize="0"/>
          <p:nvPr/>
        </p:nvPicPr>
        <p:blipFill rotWithShape="1">
          <a:blip r:embed="rId3">
            <a:alphaModFix/>
          </a:blip>
          <a:srcRect/>
          <a:stretch/>
        </p:blipFill>
        <p:spPr>
          <a:xfrm>
            <a:off x="1339215" y="281305"/>
            <a:ext cx="10072370" cy="5441950"/>
          </a:xfrm>
          <a:prstGeom prst="rect">
            <a:avLst/>
          </a:prstGeom>
          <a:noFill/>
          <a:ln>
            <a:noFill/>
          </a:ln>
        </p:spPr>
      </p:pic>
      <p:pic>
        <p:nvPicPr>
          <p:cNvPr id="804" name="Google Shape;804;p9" descr="e433bae342638b3dd272"/>
          <p:cNvPicPr preferRelativeResize="0"/>
          <p:nvPr/>
        </p:nvPicPr>
        <p:blipFill rotWithShape="1">
          <a:blip r:embed="rId4">
            <a:alphaModFix/>
          </a:blip>
          <a:srcRect l="5169" t="4119" r="76546" b="57120"/>
          <a:stretch/>
        </p:blipFill>
        <p:spPr>
          <a:xfrm>
            <a:off x="7554595" y="1343025"/>
            <a:ext cx="3677285" cy="5514975"/>
          </a:xfrm>
          <a:prstGeom prst="rect">
            <a:avLst/>
          </a:prstGeom>
          <a:noFill/>
          <a:ln>
            <a:noFill/>
          </a:ln>
        </p:spPr>
      </p:pic>
      <p:sp>
        <p:nvSpPr>
          <p:cNvPr id="805" name="Google Shape;805;p9"/>
          <p:cNvSpPr txBox="1"/>
          <p:nvPr/>
        </p:nvSpPr>
        <p:spPr>
          <a:xfrm>
            <a:off x="3806825" y="1678305"/>
            <a:ext cx="4135120" cy="2306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a:solidFill>
                  <a:srgbClr val="222A35"/>
                </a:solidFill>
                <a:latin typeface="Times New Roman"/>
                <a:ea typeface="Times New Roman"/>
                <a:cs typeface="Times New Roman"/>
                <a:sym typeface="Times New Roman"/>
              </a:rPr>
              <a:t>Dân tộc </a:t>
            </a:r>
            <a:r>
              <a:rPr lang="en-US" sz="3600" b="1" i="0" u="none" strike="noStrike" cap="none">
                <a:solidFill>
                  <a:srgbClr val="FF0000"/>
                </a:solidFill>
                <a:latin typeface="Times New Roman"/>
                <a:ea typeface="Times New Roman"/>
                <a:cs typeface="Times New Roman"/>
                <a:sym typeface="Times New Roman"/>
              </a:rPr>
              <a:t>Kinh (Việt)</a:t>
            </a:r>
            <a:r>
              <a:rPr lang="en-US" sz="3600" b="1" i="0" u="none" strike="noStrike" cap="none">
                <a:solidFill>
                  <a:srgbClr val="222A35"/>
                </a:solidFill>
                <a:latin typeface="Times New Roman"/>
                <a:ea typeface="Times New Roman"/>
                <a:cs typeface="Times New Roman"/>
                <a:sym typeface="Times New Roman"/>
              </a:rPr>
              <a:t> có số dân </a:t>
            </a:r>
            <a:r>
              <a:rPr lang="en-US" sz="3600" b="1" i="0" u="none" strike="noStrike" cap="none">
                <a:solidFill>
                  <a:srgbClr val="FF0000"/>
                </a:solidFill>
                <a:latin typeface="Times New Roman"/>
                <a:ea typeface="Times New Roman"/>
                <a:cs typeface="Times New Roman"/>
                <a:sym typeface="Times New Roman"/>
              </a:rPr>
              <a:t>đông nhất</a:t>
            </a:r>
            <a:r>
              <a:rPr lang="en-US" sz="3600" b="1" i="0" u="none" strike="noStrike" cap="none">
                <a:solidFill>
                  <a:srgbClr val="222A35"/>
                </a:solidFill>
                <a:latin typeface="Times New Roman"/>
                <a:ea typeface="Times New Roman"/>
                <a:cs typeface="Times New Roman"/>
                <a:sym typeface="Times New Roman"/>
              </a:rPr>
              <a:t>. Sống chủ yếu ở các </a:t>
            </a:r>
            <a:r>
              <a:rPr lang="en-US" sz="3600" b="1" i="0" u="none" strike="noStrike" cap="none">
                <a:solidFill>
                  <a:srgbClr val="FF0000"/>
                </a:solidFill>
                <a:latin typeface="Times New Roman"/>
                <a:ea typeface="Times New Roman"/>
                <a:cs typeface="Times New Roman"/>
                <a:sym typeface="Times New Roman"/>
              </a:rPr>
              <a:t>đồng bằng, ven biển.</a:t>
            </a:r>
            <a:r>
              <a:rPr lang="en-US" sz="3600" b="1" i="0" u="none" strike="noStrike" cap="none">
                <a:solidFill>
                  <a:srgbClr val="222A35"/>
                </a:solidFill>
                <a:latin typeface="Times New Roman"/>
                <a:ea typeface="Times New Roman"/>
                <a:cs typeface="Times New Roman"/>
                <a:sym typeface="Times New Roman"/>
              </a:rPr>
              <a:t> </a:t>
            </a:r>
            <a:endParaRPr sz="3600" b="1">
              <a:solidFill>
                <a:srgbClr val="222A35"/>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theme/theme1.xml><?xml version="1.0" encoding="utf-8"?>
<a:theme xmlns:a="http://schemas.openxmlformats.org/drawingml/2006/main" name="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6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9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7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8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3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5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主题​​">
  <a:themeElements>
    <a:clrScheme name="自定义 318">
      <a:dk1>
        <a:srgbClr val="757070"/>
      </a:dk1>
      <a:lt1>
        <a:srgbClr val="FFFFFF"/>
      </a:lt1>
      <a:dk2>
        <a:srgbClr val="44546A"/>
      </a:dk2>
      <a:lt2>
        <a:srgbClr val="E7E6E6"/>
      </a:lt2>
      <a:accent1>
        <a:srgbClr val="AACBE6"/>
      </a:accent1>
      <a:accent2>
        <a:srgbClr val="AACBE6"/>
      </a:accent2>
      <a:accent3>
        <a:srgbClr val="AACBE6"/>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1159</Words>
  <Application>Microsoft Macintosh PowerPoint</Application>
  <PresentationFormat>Widescreen</PresentationFormat>
  <Paragraphs>110</Paragraphs>
  <Slides>46</Slides>
  <Notes>46</Notes>
  <HiddenSlides>0</HiddenSlides>
  <MMClips>0</MMClips>
  <ScaleCrop>false</ScaleCrop>
  <HeadingPairs>
    <vt:vector size="6" baseType="variant">
      <vt:variant>
        <vt:lpstr>Fonts Used</vt:lpstr>
      </vt:variant>
      <vt:variant>
        <vt:i4>2</vt:i4>
      </vt:variant>
      <vt:variant>
        <vt:lpstr>Theme</vt:lpstr>
      </vt:variant>
      <vt:variant>
        <vt:i4>20</vt:i4>
      </vt:variant>
      <vt:variant>
        <vt:lpstr>Slide Titles</vt:lpstr>
      </vt:variant>
      <vt:variant>
        <vt:i4>46</vt:i4>
      </vt:variant>
    </vt:vector>
  </HeadingPairs>
  <TitlesOfParts>
    <vt:vector size="68" baseType="lpstr">
      <vt:lpstr>Arial</vt:lpstr>
      <vt:lpstr>Times New Roman</vt:lpstr>
      <vt:lpstr>Office 主题​​</vt:lpstr>
      <vt:lpstr>1_Office 主题​​</vt:lpstr>
      <vt:lpstr>2_Office 主题​​</vt:lpstr>
      <vt:lpstr>4_Office 主题​​</vt:lpstr>
      <vt:lpstr>6_Office 主题​​</vt:lpstr>
      <vt:lpstr>7_Office 主题​​</vt:lpstr>
      <vt:lpstr>8_Office 主题​​</vt:lpstr>
      <vt:lpstr>10_Office 主题​​</vt:lpstr>
      <vt:lpstr>11_Office 主题​​</vt:lpstr>
      <vt:lpstr>5_Office 主题​​</vt:lpstr>
      <vt:lpstr>9_Office 主题​​</vt:lpstr>
      <vt:lpstr>16_Office 主题​​</vt:lpstr>
      <vt:lpstr>19_Office 主题​​</vt:lpstr>
      <vt:lpstr>17_Office 主题​​</vt:lpstr>
      <vt:lpstr>18_Office 主题​​</vt:lpstr>
      <vt:lpstr>3_Office 主题​​</vt:lpstr>
      <vt:lpstr>13_Office 主题​​</vt:lpstr>
      <vt:lpstr>14_Office 主题​​</vt:lpstr>
      <vt:lpstr>15_Office 主题​​</vt:lpstr>
      <vt:lpstr>12_Office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智超 高</dc:creator>
  <cp:lastModifiedBy>Microsoft Office User</cp:lastModifiedBy>
  <cp:revision>1</cp:revision>
  <dcterms:created xsi:type="dcterms:W3CDTF">2019-03-13T05:38:00Z</dcterms:created>
  <dcterms:modified xsi:type="dcterms:W3CDTF">2021-11-03T17:32:39Z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22359A5FC9AB44779531033C4C0A5F57</vt:lpwstr>
  </property>
  <property fmtid="{D5CDD505-2E9C-101B-9397-08002B2CF9AE}" pid="3" name="KSOProductBuildVer">
    <vt:lpwstr>2057-11.2.0.10351</vt:lpwstr>
  </property>
</Properties>
</file>