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3.xml" ContentType="application/vnd.openxmlformats-officedocument.presentationml.notesSlide+xml"/>
  <Override PartName="/ppt/tags/tag4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6.xml" ContentType="application/vnd.openxmlformats-officedocument.presentationml.notesSlide+xml"/>
  <Override PartName="/ppt/tags/tag50.xml" ContentType="application/vnd.openxmlformats-officedocument.presentationml.tags+xml"/>
  <Override PartName="/ppt/notesSlides/notesSlide7.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8.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4"/>
  </p:notesMasterIdLst>
  <p:sldIdLst>
    <p:sldId id="518" r:id="rId11"/>
    <p:sldId id="541" r:id="rId12"/>
    <p:sldId id="542" r:id="rId13"/>
    <p:sldId id="543" r:id="rId14"/>
    <p:sldId id="544" r:id="rId15"/>
    <p:sldId id="471" r:id="rId16"/>
    <p:sldId id="353" r:id="rId17"/>
    <p:sldId id="520" r:id="rId18"/>
    <p:sldId id="352" r:id="rId19"/>
    <p:sldId id="545" r:id="rId20"/>
    <p:sldId id="546" r:id="rId21"/>
    <p:sldId id="548" r:id="rId22"/>
    <p:sldId id="547" r:id="rId23"/>
    <p:sldId id="549" r:id="rId24"/>
    <p:sldId id="550" r:id="rId25"/>
    <p:sldId id="551" r:id="rId26"/>
    <p:sldId id="552" r:id="rId27"/>
    <p:sldId id="553" r:id="rId28"/>
    <p:sldId id="554" r:id="rId29"/>
    <p:sldId id="556" r:id="rId30"/>
    <p:sldId id="557" r:id="rId31"/>
    <p:sldId id="558" r:id="rId32"/>
    <p:sldId id="555" r:id="rId33"/>
  </p:sldIdLst>
  <p:sldSz cx="12190413" cy="6859588"/>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852B"/>
    <a:srgbClr val="99BC3E"/>
    <a:srgbClr val="736A29"/>
    <a:srgbClr val="6DBFAE"/>
    <a:srgbClr val="419571"/>
    <a:srgbClr val="135D93"/>
    <a:srgbClr val="5BC158"/>
    <a:srgbClr val="709C8B"/>
    <a:srgbClr val="FF8A91"/>
    <a:srgbClr val="4AB0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19" autoAdjust="0"/>
    <p:restoredTop sz="97778" autoAdjust="0"/>
  </p:normalViewPr>
  <p:slideViewPr>
    <p:cSldViewPr snapToGrid="0" showGuides="1">
      <p:cViewPr varScale="1">
        <p:scale>
          <a:sx n="65" d="100"/>
          <a:sy n="65" d="100"/>
        </p:scale>
        <p:origin x="246"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2021/11/18</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202002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512429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887217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097954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626783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1207579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2378623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11/18/2021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11/18/2021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11/18/2021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微软雅黑" panose="020B0503020204020204" pitchFamily="34"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微软雅黑" panose="020B0503020204020204" pitchFamily="34"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11/18/2021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11/18/2021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11/18/2021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2021/11/18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2021/11/18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2021/11/18</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ea typeface="微软雅黑" panose="020B0503020204020204" pitchFamily="34" charset="-122"/>
              </a:defRPr>
            </a:lvl1pPr>
          </a:lstStyle>
          <a:p>
            <a:pPr>
              <a:defRPr/>
            </a:pPr>
            <a:fld id="{9196EC2F-0988-4314-AD4B-24FF16D7B45E}" type="datetime1">
              <a:rPr lang="en-US" altLang="zh-CN" smtClean="0">
                <a:solidFill>
                  <a:prstClr val="black">
                    <a:tint val="75000"/>
                  </a:prstClr>
                </a:solidFill>
              </a:rPr>
              <a:pPr>
                <a:defRPr/>
              </a:pPr>
              <a:t>11/18/2021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18/11/2021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3.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3.xml"/><Relationship Id="rId1" Type="http://schemas.openxmlformats.org/officeDocument/2006/relationships/tags" Target="../tags/tag50.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4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4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3.png"/><Relationship Id="rId1" Type="http://schemas.openxmlformats.org/officeDocument/2006/relationships/slideLayout" Target="../slideLayouts/slideLayout4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3.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3.xml"/><Relationship Id="rId1" Type="http://schemas.openxmlformats.org/officeDocument/2006/relationships/tags" Target="../tags/tag53.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tags" Target="../tags/tag55.xml"/><Relationship Id="rId1" Type="http://schemas.openxmlformats.org/officeDocument/2006/relationships/tags" Target="../tags/tag54.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tags" Target="../tags/tag5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audio" Target="../media/audio1.wav"/><Relationship Id="rId3" Type="http://schemas.openxmlformats.org/officeDocument/2006/relationships/tags" Target="../tags/tag7.xml"/><Relationship Id="rId21" Type="http://schemas.openxmlformats.org/officeDocument/2006/relationships/image" Target="../media/image9.jpeg"/><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slideLayout" Target="../slideLayouts/slideLayout43.xml"/><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image" Target="../media/image8.jpe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image" Target="../media/image11.png"/><Relationship Id="rId5" Type="http://schemas.openxmlformats.org/officeDocument/2006/relationships/tags" Target="../tags/tag9.xml"/><Relationship Id="rId15" Type="http://schemas.openxmlformats.org/officeDocument/2006/relationships/tags" Target="../tags/tag19.xml"/><Relationship Id="rId23" Type="http://schemas.microsoft.com/office/2007/relationships/hdphoto" Target="../media/hdphoto2.wdp"/><Relationship Id="rId10" Type="http://schemas.openxmlformats.org/officeDocument/2006/relationships/tags" Target="../tags/tag14.xml"/><Relationship Id="rId19" Type="http://schemas.openxmlformats.org/officeDocument/2006/relationships/audio" Target="../media/audio2.wav"/><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audio" Target="../media/audio1.wav"/><Relationship Id="rId3" Type="http://schemas.openxmlformats.org/officeDocument/2006/relationships/tags" Target="../tags/tag23.xml"/><Relationship Id="rId21" Type="http://schemas.microsoft.com/office/2007/relationships/hdphoto" Target="../media/hdphoto2.wdp"/><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slideLayout" Target="../slideLayouts/slideLayout43.xml"/><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image" Target="../media/image10.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24" Type="http://schemas.openxmlformats.org/officeDocument/2006/relationships/image" Target="../media/image11.png"/><Relationship Id="rId5" Type="http://schemas.openxmlformats.org/officeDocument/2006/relationships/tags" Target="../tags/tag25.xml"/><Relationship Id="rId15" Type="http://schemas.openxmlformats.org/officeDocument/2006/relationships/tags" Target="../tags/tag35.xml"/><Relationship Id="rId23" Type="http://schemas.openxmlformats.org/officeDocument/2006/relationships/image" Target="../media/image9.jpeg"/><Relationship Id="rId10" Type="http://schemas.openxmlformats.org/officeDocument/2006/relationships/tags" Target="../tags/tag30.xml"/><Relationship Id="rId19" Type="http://schemas.openxmlformats.org/officeDocument/2006/relationships/audio" Target="../media/audio2.wav"/><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7.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6.png"/><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12.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5.jpg"/><Relationship Id="rId5" Type="http://schemas.openxmlformats.org/officeDocument/2006/relationships/tags" Target="../tags/tag43.xml"/><Relationship Id="rId15" Type="http://schemas.openxmlformats.org/officeDocument/2006/relationships/image" Target="../media/image13.png"/><Relationship Id="rId10" Type="http://schemas.openxmlformats.org/officeDocument/2006/relationships/notesSlide" Target="../notesSlides/notesSlide3.xml"/><Relationship Id="rId4" Type="http://schemas.openxmlformats.org/officeDocument/2006/relationships/tags" Target="../tags/tag42.xml"/><Relationship Id="rId9" Type="http://schemas.openxmlformats.org/officeDocument/2006/relationships/slideLayout" Target="../slideLayouts/slideLayout43.xml"/><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tags" Target="../tags/tag47.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3.xml"/><Relationship Id="rId7" Type="http://schemas.openxmlformats.org/officeDocument/2006/relationships/image" Target="../media/image6.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3.png"/><Relationship Id="rId5" Type="http://schemas.openxmlformats.org/officeDocument/2006/relationships/image" Target="../media/image5.jp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8B0CE80-C3E4-4102-88A0-6F870EF127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 y="0"/>
            <a:ext cx="12188472" cy="6859588"/>
          </a:xfrm>
          <a:prstGeom prst="rect">
            <a:avLst/>
          </a:prstGeom>
        </p:spPr>
      </p:pic>
      <p:grpSp>
        <p:nvGrpSpPr>
          <p:cNvPr id="53" name="组合 52">
            <a:extLst>
              <a:ext uri="{FF2B5EF4-FFF2-40B4-BE49-F238E27FC236}">
                <a16:creationId xmlns:a16="http://schemas.microsoft.com/office/drawing/2014/main" id="{0F023D22-58DB-4D10-99D4-BCE0840BC5FD}"/>
              </a:ext>
            </a:extLst>
          </p:cNvPr>
          <p:cNvGrpSpPr/>
          <p:nvPr/>
        </p:nvGrpSpPr>
        <p:grpSpPr>
          <a:xfrm>
            <a:off x="1128292" y="819007"/>
            <a:ext cx="9490053" cy="1754327"/>
            <a:chOff x="888108" y="709593"/>
            <a:chExt cx="9490053" cy="1754327"/>
          </a:xfrm>
        </p:grpSpPr>
        <p:sp>
          <p:nvSpPr>
            <p:cNvPr id="54" name="18">
              <a:extLst>
                <a:ext uri="{FF2B5EF4-FFF2-40B4-BE49-F238E27FC236}">
                  <a16:creationId xmlns:a16="http://schemas.microsoft.com/office/drawing/2014/main" id="{BAFFFA25-0C04-4962-9F67-2BBBDEDA7C9B}"/>
                </a:ext>
              </a:extLst>
            </p:cNvPr>
            <p:cNvSpPr>
              <a:spLocks noChangeArrowheads="1"/>
            </p:cNvSpPr>
            <p:nvPr>
              <p:custDataLst>
                <p:tags r:id="rId1"/>
              </p:custDataLst>
            </p:nvPr>
          </p:nvSpPr>
          <p:spPr bwMode="auto">
            <a:xfrm>
              <a:off x="888108" y="1540590"/>
              <a:ext cx="9490053"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smtClean="0">
                  <a:solidFill>
                    <a:schemeClr val="accent2">
                      <a:lumMod val="75000"/>
                    </a:schemeClr>
                  </a:solidFill>
                  <a:latin typeface="UTM Akashi" panose="02040603050506020204" pitchFamily="18" charset="0"/>
                  <a:ea typeface="微软雅黑" panose="020B0503020204020204" pitchFamily="34" charset="-122"/>
                  <a:cs typeface="宋体" pitchFamily="2" charset="-122"/>
                </a:rPr>
                <a:t>Tiếng vọng</a:t>
              </a:r>
              <a:endParaRPr lang="en-US" altLang="zh-CN" sz="6000" b="1" dirty="0">
                <a:solidFill>
                  <a:schemeClr val="accent2">
                    <a:lumMod val="75000"/>
                  </a:schemeClr>
                </a:solidFill>
                <a:latin typeface="UTM Akashi" panose="02040603050506020204" pitchFamily="18" charset="0"/>
                <a:ea typeface="微软雅黑" panose="020B0503020204020204" pitchFamily="34" charset="-122"/>
                <a:cs typeface="宋体" pitchFamily="2" charset="-122"/>
              </a:endParaRPr>
            </a:p>
          </p:txBody>
        </p:sp>
        <p:sp>
          <p:nvSpPr>
            <p:cNvPr id="55" name="18">
              <a:extLst>
                <a:ext uri="{FF2B5EF4-FFF2-40B4-BE49-F238E27FC236}">
                  <a16:creationId xmlns:a16="http://schemas.microsoft.com/office/drawing/2014/main" id="{1B453604-B13E-4653-9375-C4EAE46B7B9A}"/>
                </a:ext>
              </a:extLst>
            </p:cNvPr>
            <p:cNvSpPr>
              <a:spLocks noChangeArrowheads="1"/>
            </p:cNvSpPr>
            <p:nvPr>
              <p:custDataLst>
                <p:tags r:id="rId2"/>
              </p:custDataLst>
            </p:nvPr>
          </p:nvSpPr>
          <p:spPr bwMode="auto">
            <a:xfrm>
              <a:off x="2711444" y="709593"/>
              <a:ext cx="5843382" cy="8309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5400" smtClean="0">
                  <a:solidFill>
                    <a:srgbClr val="6B852B"/>
                  </a:solidFill>
                  <a:latin typeface="UTM Alberta Heavy" panose="02040603050506020204" pitchFamily="18" charset="0"/>
                  <a:ea typeface="微软雅黑" panose="020B0503020204020204" pitchFamily="34" charset="-122"/>
                  <a:cs typeface="宋体" pitchFamily="2" charset="-122"/>
                </a:rPr>
                <a:t>Tập đọc</a:t>
              </a:r>
              <a:endParaRPr lang="en-US" altLang="zh-CN" sz="5400" dirty="0">
                <a:solidFill>
                  <a:srgbClr val="6B852B"/>
                </a:solidFill>
                <a:latin typeface="UTM Alberta Heavy" panose="02040603050506020204" pitchFamily="18" charset="0"/>
                <a:ea typeface="微软雅黑" panose="020B0503020204020204" pitchFamily="34" charset="-122"/>
                <a:cs typeface="宋体" pitchFamily="2" charset="-122"/>
              </a:endParaRPr>
            </a:p>
          </p:txBody>
        </p:sp>
      </p:grpSp>
      <p:sp>
        <p:nvSpPr>
          <p:cNvPr id="9" name="TextBox 8">
            <a:extLst>
              <a:ext uri="{FF2B5EF4-FFF2-40B4-BE49-F238E27FC236}">
                <a16:creationId xmlns:a16="http://schemas.microsoft.com/office/drawing/2014/main" id="{49AD35DD-7B7A-440C-BE15-94A9DFC5A195}"/>
              </a:ext>
            </a:extLst>
          </p:cNvPr>
          <p:cNvSpPr txBox="1">
            <a:spLocks noChangeArrowheads="1"/>
          </p:cNvSpPr>
          <p:nvPr/>
        </p:nvSpPr>
        <p:spPr bwMode="auto">
          <a:xfrm>
            <a:off x="5873318" y="2624924"/>
            <a:ext cx="4054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600" b="1" i="1" smtClean="0">
                <a:solidFill>
                  <a:srgbClr val="736A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Nguyễn Quang Thiều</a:t>
            </a:r>
            <a:endParaRPr lang="zh-CN" altLang="en-US" sz="2600" b="1" i="1" dirty="0">
              <a:solidFill>
                <a:srgbClr val="736A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1" name="TextBox 10">
            <a:extLst>
              <a:ext uri="{FF2B5EF4-FFF2-40B4-BE49-F238E27FC236}">
                <a16:creationId xmlns:a16="http://schemas.microsoft.com/office/drawing/2014/main" id="{49AD35DD-7B7A-440C-BE15-94A9DFC5A195}"/>
              </a:ext>
            </a:extLst>
          </p:cNvPr>
          <p:cNvSpPr txBox="1">
            <a:spLocks noChangeArrowheads="1"/>
          </p:cNvSpPr>
          <p:nvPr/>
        </p:nvSpPr>
        <p:spPr bwMode="auto">
          <a:xfrm>
            <a:off x="3846092" y="3468781"/>
            <a:ext cx="4054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600" b="1" i="1" smtClean="0">
                <a:solidFill>
                  <a:srgbClr val="99BC3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Trang 108; 109</a:t>
            </a:r>
            <a:endParaRPr lang="zh-CN" altLang="en-US" sz="2600" b="1" i="1" dirty="0">
              <a:solidFill>
                <a:srgbClr val="99BC3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2" name="TextBox 11">
            <a:extLst>
              <a:ext uri="{FF2B5EF4-FFF2-40B4-BE49-F238E27FC236}">
                <a16:creationId xmlns:a16="http://schemas.microsoft.com/office/drawing/2014/main" id="{49AD35DD-7B7A-440C-BE15-94A9DFC5A195}"/>
              </a:ext>
            </a:extLst>
          </p:cNvPr>
          <p:cNvSpPr txBox="1">
            <a:spLocks noChangeArrowheads="1"/>
          </p:cNvSpPr>
          <p:nvPr/>
        </p:nvSpPr>
        <p:spPr bwMode="auto">
          <a:xfrm>
            <a:off x="2504277" y="6158132"/>
            <a:ext cx="518849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Thực hiện: EduFive</a:t>
            </a:r>
            <a:endParaRPr lang="zh-CN" altLang="en-US" sz="4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62723">
            <a:off x="8974733" y="278214"/>
            <a:ext cx="2999545" cy="299954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8737" y="215919"/>
            <a:ext cx="2006824" cy="2006824"/>
          </a:xfrm>
          <a:prstGeom prst="rect">
            <a:avLst/>
          </a:prstGeom>
        </p:spPr>
      </p:pic>
    </p:spTree>
    <p:extLst>
      <p:ext uri="{BB962C8B-B14F-4D97-AF65-F5344CB8AC3E}">
        <p14:creationId xmlns:p14="http://schemas.microsoft.com/office/powerpoint/2010/main" val="418321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2" presetClass="entr" presetSubtype="1" fill="hold" nodeType="afterEffect" p14:presetBounceEnd="46667">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14:bounceEnd="46667">
                                          <p:cBhvr additive="base">
                                            <p:cTn id="11" dur="750" fill="hold"/>
                                            <p:tgtEl>
                                              <p:spTgt spid="53"/>
                                            </p:tgtEl>
                                            <p:attrNameLst>
                                              <p:attrName>ppt_x</p:attrName>
                                            </p:attrNameLst>
                                          </p:cBhvr>
                                          <p:tavLst>
                                            <p:tav tm="0">
                                              <p:val>
                                                <p:strVal val="#ppt_x"/>
                                              </p:val>
                                            </p:tav>
                                            <p:tav tm="100000">
                                              <p:val>
                                                <p:strVal val="#ppt_x"/>
                                              </p:val>
                                            </p:tav>
                                          </p:tavLst>
                                        </p:anim>
                                        <p:anim calcmode="lin" valueType="num" p14:bounceEnd="46667">
                                          <p:cBhvr additive="base">
                                            <p:cTn id="12" dur="750" fill="hold"/>
                                            <p:tgtEl>
                                              <p:spTgt spid="53"/>
                                            </p:tgtEl>
                                            <p:attrNameLst>
                                              <p:attrName>ppt_y</p:attrName>
                                            </p:attrNameLst>
                                          </p:cBhvr>
                                          <p:tavLst>
                                            <p:tav tm="0">
                                              <p:val>
                                                <p:strVal val="0-#ppt_h/2"/>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1500"/>
                                </p:stCondLst>
                                <p:childTnLst>
                                  <p:par>
                                    <p:cTn id="17" presetID="2" presetClass="entr" presetSubtype="3"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2" presetClass="entr" presetSubtype="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750" fill="hold"/>
                                            <p:tgtEl>
                                              <p:spTgt spid="53"/>
                                            </p:tgtEl>
                                            <p:attrNameLst>
                                              <p:attrName>ppt_x</p:attrName>
                                            </p:attrNameLst>
                                          </p:cBhvr>
                                          <p:tavLst>
                                            <p:tav tm="0">
                                              <p:val>
                                                <p:strVal val="#ppt_x"/>
                                              </p:val>
                                            </p:tav>
                                            <p:tav tm="100000">
                                              <p:val>
                                                <p:strVal val="#ppt_x"/>
                                              </p:val>
                                            </p:tav>
                                          </p:tavLst>
                                        </p:anim>
                                        <p:anim calcmode="lin" valueType="num">
                                          <p:cBhvr additive="base">
                                            <p:cTn id="12" dur="750" fill="hold"/>
                                            <p:tgtEl>
                                              <p:spTgt spid="53"/>
                                            </p:tgtEl>
                                            <p:attrNameLst>
                                              <p:attrName>ppt_y</p:attrName>
                                            </p:attrNameLst>
                                          </p:cBhvr>
                                          <p:tavLst>
                                            <p:tav tm="0">
                                              <p:val>
                                                <p:strVal val="0-#ppt_h/2"/>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1500"/>
                                </p:stCondLst>
                                <p:childTnLst>
                                  <p:par>
                                    <p:cTn id="17" presetID="2" presetClass="entr" presetSubtype="3"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9950" y="2195517"/>
            <a:ext cx="4115374" cy="4543213"/>
          </a:xfrm>
          <a:prstGeom prst="rect">
            <a:avLst/>
          </a:prstGeom>
        </p:spPr>
      </p:pic>
      <p:sp>
        <p:nvSpPr>
          <p:cNvPr id="2" name="任意多边形 9">
            <a:extLst>
              <a:ext uri="{FF2B5EF4-FFF2-40B4-BE49-F238E27FC236}">
                <a16:creationId xmlns:a16="http://schemas.microsoft.com/office/drawing/2014/main" id="{9DCA916E-6F9F-4014-A5FB-5FF5E5461AA6}"/>
              </a:ext>
            </a:extLst>
          </p:cNvPr>
          <p:cNvSpPr>
            <a:spLocks/>
          </p:cNvSpPr>
          <p:nvPr/>
        </p:nvSpPr>
        <p:spPr bwMode="auto">
          <a:xfrm rot="16200000">
            <a:off x="3531328" y="1214346"/>
            <a:ext cx="1983120" cy="2655679"/>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rgbClr val="99BC3E"/>
          </a:solidFill>
          <a:ln>
            <a:noFill/>
          </a:ln>
        </p:spPr>
        <p:txBody>
          <a:bodyPr lIns="72585" tIns="36293" rIns="72585" bIns="36293"/>
          <a:lstStyle/>
          <a:p>
            <a:endParaRPr lang="zh-CN" altLang="en-US" dirty="0">
              <a:solidFill>
                <a:schemeClr val="bg1"/>
              </a:solidFill>
              <a:ea typeface="微软雅黑" panose="020B0503020204020204" pitchFamily="34" charset="-122"/>
            </a:endParaRPr>
          </a:p>
        </p:txBody>
      </p:sp>
      <p:sp>
        <p:nvSpPr>
          <p:cNvPr id="3" name="文本框 19">
            <a:extLst>
              <a:ext uri="{FF2B5EF4-FFF2-40B4-BE49-F238E27FC236}">
                <a16:creationId xmlns:a16="http://schemas.microsoft.com/office/drawing/2014/main" id="{9A959972-6749-4FFB-AE91-27A1F0F2990A}"/>
              </a:ext>
            </a:extLst>
          </p:cNvPr>
          <p:cNvSpPr txBox="1"/>
          <p:nvPr/>
        </p:nvSpPr>
        <p:spPr>
          <a:xfrm>
            <a:off x="3736315" y="1438683"/>
            <a:ext cx="922442" cy="1642955"/>
          </a:xfrm>
          <a:prstGeom prst="rect">
            <a:avLst/>
          </a:prstGeom>
          <a:noFill/>
        </p:spPr>
        <p:txBody>
          <a:bodyPr wrap="none" lIns="72585" tIns="36293" rIns="72585" bIns="36293">
            <a:spAutoFit/>
          </a:bodyPr>
          <a:lstStyle/>
          <a:p>
            <a:pPr algn="ctr" fontAlgn="auto">
              <a:spcBef>
                <a:spcPts val="0"/>
              </a:spcBef>
              <a:spcAft>
                <a:spcPts val="0"/>
              </a:spcAft>
              <a:defRPr/>
            </a:pPr>
            <a:endParaRPr lang="en-US" altLang="zh-CN" sz="3600" dirty="0">
              <a:solidFill>
                <a:schemeClr val="bg1"/>
              </a:solidFill>
              <a:latin typeface="+mn-lt"/>
              <a:ea typeface="微软雅黑" panose="020B0503020204020204" pitchFamily="34" charset="-122"/>
            </a:endParaRPr>
          </a:p>
          <a:p>
            <a:pPr algn="ctr" fontAlgn="auto">
              <a:spcBef>
                <a:spcPts val="0"/>
              </a:spcBef>
              <a:spcAft>
                <a:spcPts val="0"/>
              </a:spcAft>
              <a:defRPr/>
            </a:pPr>
            <a:r>
              <a:rPr lang="en-US" altLang="zh-CN" sz="6600" dirty="0">
                <a:solidFill>
                  <a:schemeClr val="bg1"/>
                </a:solidFill>
                <a:latin typeface="Impact" panose="020B0806030902050204" pitchFamily="34" charset="0"/>
                <a:ea typeface="微软雅黑" panose="020B0503020204020204" pitchFamily="34" charset="-122"/>
              </a:rPr>
              <a:t>01</a:t>
            </a:r>
            <a:endParaRPr lang="zh-CN" altLang="en-US" sz="6600" dirty="0">
              <a:solidFill>
                <a:schemeClr val="bg1"/>
              </a:solidFill>
              <a:latin typeface="Impact" panose="020B0806030902050204" pitchFamily="34" charset="0"/>
              <a:ea typeface="微软雅黑" panose="020B0503020204020204" pitchFamily="34" charset="-122"/>
            </a:endParaRPr>
          </a:p>
        </p:txBody>
      </p:sp>
      <p:sp>
        <p:nvSpPr>
          <p:cNvPr id="4" name="任意多边形 21">
            <a:extLst>
              <a:ext uri="{FF2B5EF4-FFF2-40B4-BE49-F238E27FC236}">
                <a16:creationId xmlns:a16="http://schemas.microsoft.com/office/drawing/2014/main" id="{2ED2B007-8182-4D65-B0DF-4F490FE233BB}"/>
              </a:ext>
            </a:extLst>
          </p:cNvPr>
          <p:cNvSpPr>
            <a:spLocks/>
          </p:cNvSpPr>
          <p:nvPr/>
        </p:nvSpPr>
        <p:spPr bwMode="auto">
          <a:xfrm rot="16200000">
            <a:off x="3532232" y="3593188"/>
            <a:ext cx="1983120" cy="2657488"/>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1"/>
          </a:solidFill>
          <a:ln>
            <a:noFill/>
          </a:ln>
        </p:spPr>
        <p:txBody>
          <a:bodyPr lIns="72585" tIns="36293" rIns="72585" bIns="36293"/>
          <a:lstStyle/>
          <a:p>
            <a:endParaRPr lang="zh-CN" altLang="en-US" dirty="0">
              <a:ea typeface="微软雅黑" panose="020B0503020204020204" pitchFamily="34" charset="-122"/>
            </a:endParaRPr>
          </a:p>
        </p:txBody>
      </p:sp>
      <p:sp>
        <p:nvSpPr>
          <p:cNvPr id="5" name="文本框 29">
            <a:extLst>
              <a:ext uri="{FF2B5EF4-FFF2-40B4-BE49-F238E27FC236}">
                <a16:creationId xmlns:a16="http://schemas.microsoft.com/office/drawing/2014/main" id="{AD2FBA63-80A6-4C30-8CBE-3AEF5324D93D}"/>
              </a:ext>
            </a:extLst>
          </p:cNvPr>
          <p:cNvSpPr txBox="1"/>
          <p:nvPr/>
        </p:nvSpPr>
        <p:spPr>
          <a:xfrm>
            <a:off x="3634995" y="4326997"/>
            <a:ext cx="1025033" cy="1088958"/>
          </a:xfrm>
          <a:prstGeom prst="rect">
            <a:avLst/>
          </a:prstGeom>
          <a:noFill/>
        </p:spPr>
        <p:txBody>
          <a:bodyPr wrap="none" lIns="72585" tIns="36293" rIns="72585" bIns="36293">
            <a:spAutoFit/>
          </a:bodyPr>
          <a:lstStyle/>
          <a:p>
            <a:pPr algn="ctr" fontAlgn="auto">
              <a:spcBef>
                <a:spcPts val="0"/>
              </a:spcBef>
              <a:spcAft>
                <a:spcPts val="0"/>
              </a:spcAft>
              <a:defRPr/>
            </a:pPr>
            <a:r>
              <a:rPr lang="en-US" altLang="zh-CN" sz="6600" smtClean="0">
                <a:solidFill>
                  <a:schemeClr val="bg1"/>
                </a:solidFill>
                <a:latin typeface="Impact" panose="020B0806030902050204" pitchFamily="34" charset="0"/>
                <a:ea typeface="微软雅黑" panose="020B0503020204020204" pitchFamily="34" charset="-122"/>
              </a:rPr>
              <a:t>02</a:t>
            </a:r>
            <a:endParaRPr lang="zh-CN" altLang="en-US" sz="6600" dirty="0">
              <a:solidFill>
                <a:schemeClr val="bg1"/>
              </a:solidFill>
              <a:latin typeface="Impact" panose="020B0806030902050204" pitchFamily="34" charset="0"/>
              <a:ea typeface="微软雅黑" panose="020B0503020204020204" pitchFamily="34" charset="-122"/>
            </a:endParaRPr>
          </a:p>
        </p:txBody>
      </p:sp>
      <p:grpSp>
        <p:nvGrpSpPr>
          <p:cNvPr id="6" name="组合 4">
            <a:extLst>
              <a:ext uri="{FF2B5EF4-FFF2-40B4-BE49-F238E27FC236}">
                <a16:creationId xmlns:a16="http://schemas.microsoft.com/office/drawing/2014/main" id="{5E3C5F86-2D02-486B-867F-45B1EDA2C062}"/>
              </a:ext>
            </a:extLst>
          </p:cNvPr>
          <p:cNvGrpSpPr/>
          <p:nvPr/>
        </p:nvGrpSpPr>
        <p:grpSpPr>
          <a:xfrm>
            <a:off x="763146" y="397339"/>
            <a:ext cx="4143569" cy="789049"/>
            <a:chOff x="297366" y="420172"/>
            <a:chExt cx="4143569" cy="789049"/>
          </a:xfrm>
        </p:grpSpPr>
        <p:grpSp>
          <p:nvGrpSpPr>
            <p:cNvPr id="7" name="组合 5">
              <a:extLst>
                <a:ext uri="{FF2B5EF4-FFF2-40B4-BE49-F238E27FC236}">
                  <a16:creationId xmlns:a16="http://schemas.microsoft.com/office/drawing/2014/main" id="{B9F323D5-EE64-47E6-A39F-38E923690B8D}"/>
                </a:ext>
              </a:extLst>
            </p:cNvPr>
            <p:cNvGrpSpPr/>
            <p:nvPr/>
          </p:nvGrpSpPr>
          <p:grpSpPr>
            <a:xfrm>
              <a:off x="297366" y="420172"/>
              <a:ext cx="4143569" cy="789049"/>
              <a:chOff x="3971295" y="1167659"/>
              <a:chExt cx="4143569" cy="789049"/>
            </a:xfrm>
          </p:grpSpPr>
          <p:sp>
            <p:nvSpPr>
              <p:cNvPr id="9" name="TextBox 8">
                <a:extLst>
                  <a:ext uri="{FF2B5EF4-FFF2-40B4-BE49-F238E27FC236}">
                    <a16:creationId xmlns:a16="http://schemas.microsoft.com/office/drawing/2014/main" id="{49AD35DD-7B7A-440C-BE15-94A9DFC5A195}"/>
                  </a:ext>
                </a:extLst>
              </p:cNvPr>
              <p:cNvSpPr txBox="1">
                <a:spLocks noChangeArrowheads="1"/>
              </p:cNvSpPr>
              <p:nvPr/>
            </p:nvSpPr>
            <p:spPr bwMode="auto">
              <a:xfrm>
                <a:off x="3971295" y="1167659"/>
                <a:ext cx="414356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smtClean="0">
                    <a:solidFill>
                      <a:srgbClr val="99BC3E"/>
                    </a:solidFill>
                    <a:latin typeface="UTM American Sans" panose="02040603050506020204" pitchFamily="18" charset="0"/>
                    <a:ea typeface="微软雅黑" panose="020B0503020204020204" pitchFamily="34" charset="-122"/>
                    <a:sym typeface="Arial" panose="020B0604020202020204" pitchFamily="34" charset="0"/>
                  </a:rPr>
                  <a:t>Chia khổ thơ</a:t>
                </a:r>
                <a:endParaRPr lang="zh-CN" altLang="en-US" sz="4400" b="1" dirty="0">
                  <a:solidFill>
                    <a:srgbClr val="99BC3E"/>
                  </a:solidFill>
                  <a:latin typeface="UTM American Sans" panose="02040603050506020204" pitchFamily="18" charset="0"/>
                  <a:ea typeface="微软雅黑" panose="020B0503020204020204" pitchFamily="34" charset="-122"/>
                  <a:sym typeface="Arial" panose="020B0604020202020204" pitchFamily="34" charset="0"/>
                </a:endParaRPr>
              </a:p>
            </p:txBody>
          </p:sp>
          <p:cxnSp>
            <p:nvCxnSpPr>
              <p:cNvPr id="10" name="直接连接符 9">
                <a:extLst>
                  <a:ext uri="{FF2B5EF4-FFF2-40B4-BE49-F238E27FC236}">
                    <a16:creationId xmlns:a16="http://schemas.microsoft.com/office/drawing/2014/main" id="{865A8998-E925-4C2E-9184-87C883B68015}"/>
                  </a:ext>
                </a:extLst>
              </p:cNvPr>
              <p:cNvCxnSpPr>
                <a:cxnSpLocks/>
              </p:cNvCxnSpPr>
              <p:nvPr/>
            </p:nvCxnSpPr>
            <p:spPr>
              <a:xfrm>
                <a:off x="4124325" y="1956708"/>
                <a:ext cx="3382464" cy="0"/>
              </a:xfrm>
              <a:prstGeom prst="line">
                <a:avLst/>
              </a:prstGeom>
              <a:ln>
                <a:solidFill>
                  <a:srgbClr val="99BC3E"/>
                </a:solidFill>
              </a:ln>
            </p:spPr>
            <p:style>
              <a:lnRef idx="1">
                <a:schemeClr val="accent1"/>
              </a:lnRef>
              <a:fillRef idx="0">
                <a:schemeClr val="accent1"/>
              </a:fillRef>
              <a:effectRef idx="0">
                <a:schemeClr val="accent1"/>
              </a:effectRef>
              <a:fontRef idx="minor">
                <a:schemeClr val="tx1"/>
              </a:fontRef>
            </p:style>
          </p:cxnSp>
        </p:grpSp>
        <p:sp>
          <p:nvSpPr>
            <p:cNvPr id="8" name="矩形 6">
              <a:extLst>
                <a:ext uri="{FF2B5EF4-FFF2-40B4-BE49-F238E27FC236}">
                  <a16:creationId xmlns:a16="http://schemas.microsoft.com/office/drawing/2014/main" id="{BD0FB6F7-35A8-4819-B006-9E95BB245161}"/>
                </a:ext>
              </a:extLst>
            </p:cNvPr>
            <p:cNvSpPr/>
            <p:nvPr/>
          </p:nvSpPr>
          <p:spPr>
            <a:xfrm>
              <a:off x="488496" y="464820"/>
              <a:ext cx="281124" cy="632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11" name="TextBox 10"/>
          <p:cNvSpPr txBox="1"/>
          <p:nvPr/>
        </p:nvSpPr>
        <p:spPr>
          <a:xfrm>
            <a:off x="5852160" y="1992971"/>
            <a:ext cx="5623560" cy="1323439"/>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Con chim sẻ nhỏ… mãi mãi chẳng ra đời.</a:t>
            </a:r>
            <a:endParaRPr lang="en-US" sz="4000">
              <a:latin typeface="Times New Roman" panose="02020603050405020304" pitchFamily="18" charset="0"/>
              <a:cs typeface="Times New Roman" panose="02020603050405020304" pitchFamily="18" charset="0"/>
            </a:endParaRPr>
          </a:p>
        </p:txBody>
      </p:sp>
      <p:sp>
        <p:nvSpPr>
          <p:cNvPr id="12" name="TextBox 11"/>
          <p:cNvSpPr txBox="1"/>
          <p:nvPr/>
        </p:nvSpPr>
        <p:spPr>
          <a:xfrm>
            <a:off x="5852160" y="4351651"/>
            <a:ext cx="5623560" cy="1323439"/>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Đêm đêm tôi vừa … đá lở trên ngàn.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67821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par>
                          <p:cTn id="26" fill="hold">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par>
                          <p:cTn id="42" fill="hold">
                            <p:stCondLst>
                              <p:cond delay="1000"/>
                            </p:stCondLst>
                            <p:childTnLst>
                              <p:par>
                                <p:cTn id="43" presetID="22" presetClass="entr" presetSubtype="2"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right)">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5E3C5F86-2D02-486B-867F-45B1EDA2C062}"/>
              </a:ext>
            </a:extLst>
          </p:cNvPr>
          <p:cNvGrpSpPr/>
          <p:nvPr/>
        </p:nvGrpSpPr>
        <p:grpSpPr>
          <a:xfrm>
            <a:off x="763146" y="397339"/>
            <a:ext cx="4143569" cy="789049"/>
            <a:chOff x="297366" y="420172"/>
            <a:chExt cx="4143569" cy="789049"/>
          </a:xfrm>
        </p:grpSpPr>
        <p:grpSp>
          <p:nvGrpSpPr>
            <p:cNvPr id="3" name="组合 5">
              <a:extLst>
                <a:ext uri="{FF2B5EF4-FFF2-40B4-BE49-F238E27FC236}">
                  <a16:creationId xmlns:a16="http://schemas.microsoft.com/office/drawing/2014/main" id="{B9F323D5-EE64-47E6-A39F-38E923690B8D}"/>
                </a:ext>
              </a:extLst>
            </p:cNvPr>
            <p:cNvGrpSpPr/>
            <p:nvPr/>
          </p:nvGrpSpPr>
          <p:grpSpPr>
            <a:xfrm>
              <a:off x="297366" y="420172"/>
              <a:ext cx="4143569" cy="789049"/>
              <a:chOff x="3971295" y="1167659"/>
              <a:chExt cx="4143569" cy="789049"/>
            </a:xfrm>
          </p:grpSpPr>
          <p:sp>
            <p:nvSpPr>
              <p:cNvPr id="5" name="TextBox 4">
                <a:extLst>
                  <a:ext uri="{FF2B5EF4-FFF2-40B4-BE49-F238E27FC236}">
                    <a16:creationId xmlns:a16="http://schemas.microsoft.com/office/drawing/2014/main" id="{49AD35DD-7B7A-440C-BE15-94A9DFC5A195}"/>
                  </a:ext>
                </a:extLst>
              </p:cNvPr>
              <p:cNvSpPr txBox="1">
                <a:spLocks noChangeArrowheads="1"/>
              </p:cNvSpPr>
              <p:nvPr/>
            </p:nvSpPr>
            <p:spPr bwMode="auto">
              <a:xfrm>
                <a:off x="3971295" y="1167659"/>
                <a:ext cx="414356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smtClean="0">
                    <a:solidFill>
                      <a:srgbClr val="99BC3E"/>
                    </a:solidFill>
                    <a:latin typeface="UTM American Sans" panose="02040603050506020204" pitchFamily="18" charset="0"/>
                    <a:ea typeface="微软雅黑" panose="020B0503020204020204" pitchFamily="34" charset="-122"/>
                    <a:sym typeface="Arial" panose="020B0604020202020204" pitchFamily="34" charset="0"/>
                  </a:rPr>
                  <a:t>Từ khó đọc</a:t>
                </a:r>
                <a:endParaRPr lang="zh-CN" altLang="en-US" sz="4400" b="1" dirty="0">
                  <a:solidFill>
                    <a:srgbClr val="99BC3E"/>
                  </a:solidFill>
                  <a:latin typeface="UTM American Sans" panose="02040603050506020204" pitchFamily="18" charset="0"/>
                  <a:ea typeface="微软雅黑" panose="020B0503020204020204" pitchFamily="34" charset="-122"/>
                  <a:sym typeface="Arial" panose="020B0604020202020204" pitchFamily="34" charset="0"/>
                </a:endParaRPr>
              </a:p>
            </p:txBody>
          </p:sp>
          <p:cxnSp>
            <p:nvCxnSpPr>
              <p:cNvPr id="6" name="直接连接符 9">
                <a:extLst>
                  <a:ext uri="{FF2B5EF4-FFF2-40B4-BE49-F238E27FC236}">
                    <a16:creationId xmlns:a16="http://schemas.microsoft.com/office/drawing/2014/main" id="{865A8998-E925-4C2E-9184-87C883B68015}"/>
                  </a:ext>
                </a:extLst>
              </p:cNvPr>
              <p:cNvCxnSpPr>
                <a:cxnSpLocks/>
              </p:cNvCxnSpPr>
              <p:nvPr/>
            </p:nvCxnSpPr>
            <p:spPr>
              <a:xfrm>
                <a:off x="4124325" y="1956708"/>
                <a:ext cx="3382464" cy="0"/>
              </a:xfrm>
              <a:prstGeom prst="line">
                <a:avLst/>
              </a:prstGeom>
              <a:ln>
                <a:solidFill>
                  <a:srgbClr val="99BC3E"/>
                </a:solidFill>
              </a:ln>
            </p:spPr>
            <p:style>
              <a:lnRef idx="1">
                <a:schemeClr val="accent1"/>
              </a:lnRef>
              <a:fillRef idx="0">
                <a:schemeClr val="accent1"/>
              </a:fillRef>
              <a:effectRef idx="0">
                <a:schemeClr val="accent1"/>
              </a:effectRef>
              <a:fontRef idx="minor">
                <a:schemeClr val="tx1"/>
              </a:fontRef>
            </p:style>
          </p:cxnSp>
        </p:grpSp>
        <p:sp>
          <p:nvSpPr>
            <p:cNvPr id="4" name="矩形 6">
              <a:extLst>
                <a:ext uri="{FF2B5EF4-FFF2-40B4-BE49-F238E27FC236}">
                  <a16:creationId xmlns:a16="http://schemas.microsoft.com/office/drawing/2014/main" id="{BD0FB6F7-35A8-4819-B006-9E95BB245161}"/>
                </a:ext>
              </a:extLst>
            </p:cNvPr>
            <p:cNvSpPr/>
            <p:nvPr/>
          </p:nvSpPr>
          <p:spPr>
            <a:xfrm>
              <a:off x="488496" y="464820"/>
              <a:ext cx="281124" cy="632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pic>
        <p:nvPicPr>
          <p:cNvPr id="7" name="图片 2">
            <a:extLst>
              <a:ext uri="{FF2B5EF4-FFF2-40B4-BE49-F238E27FC236}">
                <a16:creationId xmlns:a16="http://schemas.microsoft.com/office/drawing/2014/main" id="{A8B0CE80-C3E4-4102-88A0-6F870EF1272E}"/>
              </a:ext>
            </a:extLst>
          </p:cNvPr>
          <p:cNvPicPr>
            <a:picLocks noChangeAspect="1"/>
          </p:cNvPicPr>
          <p:nvPr/>
        </p:nvPicPr>
        <p:blipFill rotWithShape="1">
          <a:blip r:embed="rId2">
            <a:extLst>
              <a:ext uri="{28A0092B-C50C-407E-A947-70E740481C1C}">
                <a14:useLocalDpi xmlns:a14="http://schemas.microsoft.com/office/drawing/2010/main" val="0"/>
              </a:ext>
            </a:extLst>
          </a:blip>
          <a:srcRect l="49724" b="76780"/>
          <a:stretch/>
        </p:blipFill>
        <p:spPr>
          <a:xfrm>
            <a:off x="6062558" y="0"/>
            <a:ext cx="6127855" cy="159282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62723">
            <a:off x="9208099" y="-117999"/>
            <a:ext cx="2999545" cy="299954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2103" y="-180294"/>
            <a:ext cx="2006824" cy="2006824"/>
          </a:xfrm>
          <a:prstGeom prst="rect">
            <a:avLst/>
          </a:prstGeom>
        </p:spPr>
      </p:pic>
      <p:sp>
        <p:nvSpPr>
          <p:cNvPr id="10" name="TextBox 9"/>
          <p:cNvSpPr txBox="1"/>
          <p:nvPr/>
        </p:nvSpPr>
        <p:spPr>
          <a:xfrm>
            <a:off x="5056718" y="1925989"/>
            <a:ext cx="2484120"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g</a:t>
            </a:r>
            <a:r>
              <a:rPr lang="en-US" sz="4000" smtClean="0">
                <a:latin typeface="Times New Roman" panose="02020603050405020304" pitchFamily="18" charset="0"/>
                <a:cs typeface="Times New Roman" panose="02020603050405020304" pitchFamily="18" charset="0"/>
              </a:rPr>
              <a:t>i</a:t>
            </a:r>
            <a:r>
              <a:rPr lang="en-US" sz="4000" smtClean="0">
                <a:solidFill>
                  <a:srgbClr val="C00000"/>
                </a:solidFill>
                <a:latin typeface="Times New Roman" panose="02020603050405020304" pitchFamily="18" charset="0"/>
                <a:cs typeface="Times New Roman" panose="02020603050405020304" pitchFamily="18" charset="0"/>
              </a:rPr>
              <a:t>ữ</a:t>
            </a:r>
            <a:r>
              <a:rPr lang="en-US" sz="4000" smtClean="0">
                <a:latin typeface="Times New Roman" panose="02020603050405020304" pitchFamily="18" charset="0"/>
                <a:cs typeface="Times New Roman" panose="02020603050405020304" pitchFamily="18" charset="0"/>
              </a:rPr>
              <a:t> ch</a:t>
            </a:r>
            <a:r>
              <a:rPr lang="en-US" sz="4000" smtClean="0">
                <a:solidFill>
                  <a:srgbClr val="C00000"/>
                </a:solidFill>
                <a:latin typeface="Times New Roman" panose="02020603050405020304" pitchFamily="18" charset="0"/>
                <a:cs typeface="Times New Roman" panose="02020603050405020304" pitchFamily="18" charset="0"/>
              </a:rPr>
              <a:t>ặt</a:t>
            </a:r>
            <a:endParaRPr lang="en-US" sz="400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056718" y="2779412"/>
            <a:ext cx="2103120"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l</a:t>
            </a:r>
            <a:r>
              <a:rPr lang="en-US" sz="4000" smtClean="0">
                <a:latin typeface="Times New Roman" panose="02020603050405020304" pitchFamily="18" charset="0"/>
                <a:cs typeface="Times New Roman" panose="02020603050405020304" pitchFamily="18" charset="0"/>
              </a:rPr>
              <a:t>ạnh ng</a:t>
            </a:r>
            <a:r>
              <a:rPr lang="en-US" sz="4000" smtClean="0">
                <a:solidFill>
                  <a:srgbClr val="C00000"/>
                </a:solidFill>
                <a:latin typeface="Times New Roman" panose="02020603050405020304" pitchFamily="18" charset="0"/>
                <a:cs typeface="Times New Roman" panose="02020603050405020304" pitchFamily="18" charset="0"/>
              </a:rPr>
              <a:t>ắt</a:t>
            </a:r>
            <a:endParaRPr lang="en-US" sz="4000">
              <a:solidFill>
                <a:srgbClr val="C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056718" y="3697618"/>
            <a:ext cx="2011680"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đá l</a:t>
            </a:r>
            <a:r>
              <a:rPr lang="en-US" sz="4000" smtClean="0">
                <a:solidFill>
                  <a:srgbClr val="C00000"/>
                </a:solidFill>
                <a:latin typeface="Times New Roman" panose="02020603050405020304" pitchFamily="18" charset="0"/>
                <a:cs typeface="Times New Roman" panose="02020603050405020304" pitchFamily="18" charset="0"/>
              </a:rPr>
              <a:t>ở</a:t>
            </a:r>
            <a:endParaRPr lang="en-US" sz="4000">
              <a:solidFill>
                <a:srgbClr val="C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71310" y="2316375"/>
            <a:ext cx="4115374" cy="4543213"/>
          </a:xfrm>
          <a:prstGeom prst="rect">
            <a:avLst/>
          </a:prstGeom>
        </p:spPr>
      </p:pic>
    </p:spTree>
    <p:extLst>
      <p:ext uri="{BB962C8B-B14F-4D97-AF65-F5344CB8AC3E}">
        <p14:creationId xmlns:p14="http://schemas.microsoft.com/office/powerpoint/2010/main" val="17891656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22" presetClass="entr" presetSubtype="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par>
                          <p:cTn id="17" fill="hold">
                            <p:stCondLst>
                              <p:cond delay="500"/>
                            </p:stCondLst>
                            <p:childTnLst>
                              <p:par>
                                <p:cTn id="18" presetID="2" presetClass="entr" presetSubtype="3"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5E3C5F86-2D02-486B-867F-45B1EDA2C062}"/>
              </a:ext>
            </a:extLst>
          </p:cNvPr>
          <p:cNvGrpSpPr/>
          <p:nvPr/>
        </p:nvGrpSpPr>
        <p:grpSpPr>
          <a:xfrm>
            <a:off x="763146" y="397339"/>
            <a:ext cx="4143569" cy="789049"/>
            <a:chOff x="297366" y="420172"/>
            <a:chExt cx="4143569" cy="789049"/>
          </a:xfrm>
        </p:grpSpPr>
        <p:grpSp>
          <p:nvGrpSpPr>
            <p:cNvPr id="3" name="组合 5">
              <a:extLst>
                <a:ext uri="{FF2B5EF4-FFF2-40B4-BE49-F238E27FC236}">
                  <a16:creationId xmlns:a16="http://schemas.microsoft.com/office/drawing/2014/main" id="{B9F323D5-EE64-47E6-A39F-38E923690B8D}"/>
                </a:ext>
              </a:extLst>
            </p:cNvPr>
            <p:cNvGrpSpPr/>
            <p:nvPr/>
          </p:nvGrpSpPr>
          <p:grpSpPr>
            <a:xfrm>
              <a:off x="297366" y="420172"/>
              <a:ext cx="4143569" cy="789049"/>
              <a:chOff x="3971295" y="1167659"/>
              <a:chExt cx="4143569" cy="789049"/>
            </a:xfrm>
          </p:grpSpPr>
          <p:sp>
            <p:nvSpPr>
              <p:cNvPr id="5" name="TextBox 4">
                <a:extLst>
                  <a:ext uri="{FF2B5EF4-FFF2-40B4-BE49-F238E27FC236}">
                    <a16:creationId xmlns:a16="http://schemas.microsoft.com/office/drawing/2014/main" id="{49AD35DD-7B7A-440C-BE15-94A9DFC5A195}"/>
                  </a:ext>
                </a:extLst>
              </p:cNvPr>
              <p:cNvSpPr txBox="1">
                <a:spLocks noChangeArrowheads="1"/>
              </p:cNvSpPr>
              <p:nvPr/>
            </p:nvSpPr>
            <p:spPr bwMode="auto">
              <a:xfrm>
                <a:off x="3971295" y="1167659"/>
                <a:ext cx="414356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smtClean="0">
                    <a:solidFill>
                      <a:srgbClr val="99BC3E"/>
                    </a:solidFill>
                    <a:latin typeface="UTM American Sans" panose="02040603050506020204" pitchFamily="18" charset="0"/>
                    <a:ea typeface="微软雅黑" panose="020B0503020204020204" pitchFamily="34" charset="-122"/>
                    <a:sym typeface="Arial" panose="020B0604020202020204" pitchFamily="34" charset="0"/>
                  </a:rPr>
                  <a:t>Giải nghĩa từ</a:t>
                </a:r>
                <a:endParaRPr lang="zh-CN" altLang="en-US" sz="4400" b="1" dirty="0">
                  <a:solidFill>
                    <a:srgbClr val="99BC3E"/>
                  </a:solidFill>
                  <a:latin typeface="UTM American Sans" panose="02040603050506020204" pitchFamily="18" charset="0"/>
                  <a:ea typeface="微软雅黑" panose="020B0503020204020204" pitchFamily="34" charset="-122"/>
                  <a:sym typeface="Arial" panose="020B0604020202020204" pitchFamily="34" charset="0"/>
                </a:endParaRPr>
              </a:p>
            </p:txBody>
          </p:sp>
          <p:cxnSp>
            <p:nvCxnSpPr>
              <p:cNvPr id="6" name="直接连接符 9">
                <a:extLst>
                  <a:ext uri="{FF2B5EF4-FFF2-40B4-BE49-F238E27FC236}">
                    <a16:creationId xmlns:a16="http://schemas.microsoft.com/office/drawing/2014/main" id="{865A8998-E925-4C2E-9184-87C883B68015}"/>
                  </a:ext>
                </a:extLst>
              </p:cNvPr>
              <p:cNvCxnSpPr>
                <a:cxnSpLocks/>
              </p:cNvCxnSpPr>
              <p:nvPr/>
            </p:nvCxnSpPr>
            <p:spPr>
              <a:xfrm>
                <a:off x="4124325" y="1956708"/>
                <a:ext cx="3382464" cy="0"/>
              </a:xfrm>
              <a:prstGeom prst="line">
                <a:avLst/>
              </a:prstGeom>
              <a:ln>
                <a:solidFill>
                  <a:srgbClr val="99BC3E"/>
                </a:solidFill>
              </a:ln>
            </p:spPr>
            <p:style>
              <a:lnRef idx="1">
                <a:schemeClr val="accent1"/>
              </a:lnRef>
              <a:fillRef idx="0">
                <a:schemeClr val="accent1"/>
              </a:fillRef>
              <a:effectRef idx="0">
                <a:schemeClr val="accent1"/>
              </a:effectRef>
              <a:fontRef idx="minor">
                <a:schemeClr val="tx1"/>
              </a:fontRef>
            </p:style>
          </p:cxnSp>
        </p:grpSp>
        <p:sp>
          <p:nvSpPr>
            <p:cNvPr id="4" name="矩形 6">
              <a:extLst>
                <a:ext uri="{FF2B5EF4-FFF2-40B4-BE49-F238E27FC236}">
                  <a16:creationId xmlns:a16="http://schemas.microsoft.com/office/drawing/2014/main" id="{BD0FB6F7-35A8-4819-B006-9E95BB245161}"/>
                </a:ext>
              </a:extLst>
            </p:cNvPr>
            <p:cNvSpPr/>
            <p:nvPr/>
          </p:nvSpPr>
          <p:spPr>
            <a:xfrm>
              <a:off x="488496" y="464820"/>
              <a:ext cx="281124" cy="632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pic>
        <p:nvPicPr>
          <p:cNvPr id="7" name="图片 2">
            <a:extLst>
              <a:ext uri="{FF2B5EF4-FFF2-40B4-BE49-F238E27FC236}">
                <a16:creationId xmlns:a16="http://schemas.microsoft.com/office/drawing/2014/main" id="{A8B0CE80-C3E4-4102-88A0-6F870EF1272E}"/>
              </a:ext>
            </a:extLst>
          </p:cNvPr>
          <p:cNvPicPr>
            <a:picLocks noChangeAspect="1"/>
          </p:cNvPicPr>
          <p:nvPr/>
        </p:nvPicPr>
        <p:blipFill rotWithShape="1">
          <a:blip r:embed="rId4">
            <a:extLst>
              <a:ext uri="{28A0092B-C50C-407E-A947-70E740481C1C}">
                <a14:useLocalDpi xmlns:a14="http://schemas.microsoft.com/office/drawing/2010/main" val="0"/>
              </a:ext>
            </a:extLst>
          </a:blip>
          <a:srcRect l="49724" b="76780"/>
          <a:stretch/>
        </p:blipFill>
        <p:spPr>
          <a:xfrm>
            <a:off x="6062558" y="0"/>
            <a:ext cx="6127855" cy="159282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62723">
            <a:off x="9208099" y="-117999"/>
            <a:ext cx="2999545" cy="299954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2103" y="-180294"/>
            <a:ext cx="2006824" cy="2006824"/>
          </a:xfrm>
          <a:prstGeom prst="rect">
            <a:avLst/>
          </a:prstGeom>
        </p:spPr>
      </p:pic>
      <p:sp>
        <p:nvSpPr>
          <p:cNvPr id="11" name="TextBox 10"/>
          <p:cNvSpPr txBox="1"/>
          <p:nvPr/>
        </p:nvSpPr>
        <p:spPr>
          <a:xfrm>
            <a:off x="5454483" y="1163774"/>
            <a:ext cx="2011680"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đá lở</a:t>
            </a:r>
            <a:endParaRPr lang="en-US" sz="4000">
              <a:solidFill>
                <a:srgbClr val="C00000"/>
              </a:solidFill>
              <a:latin typeface="Times New Roman" panose="02020603050405020304" pitchFamily="18" charset="0"/>
              <a:cs typeface="Times New Roman" panose="02020603050405020304" pitchFamily="18" charset="0"/>
            </a:endParaRPr>
          </a:p>
        </p:txBody>
      </p:sp>
      <p:pic>
        <p:nvPicPr>
          <p:cNvPr id="13" name="đá lở">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55671" y="2238221"/>
            <a:ext cx="8213773" cy="4619779"/>
          </a:xfrm>
          <a:prstGeom prst="rect">
            <a:avLst/>
          </a:prstGeom>
        </p:spPr>
      </p:pic>
    </p:spTree>
    <p:extLst>
      <p:ext uri="{BB962C8B-B14F-4D97-AF65-F5344CB8AC3E}">
        <p14:creationId xmlns:p14="http://schemas.microsoft.com/office/powerpoint/2010/main" val="17282236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22" presetClass="entr" presetSubtype="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par>
                          <p:cTn id="17" fill="hold">
                            <p:stCondLst>
                              <p:cond delay="500"/>
                            </p:stCondLst>
                            <p:childTnLst>
                              <p:par>
                                <p:cTn id="18" presetID="2" presetClass="entr" presetSubtype="3"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3"/>
                                        </p:tgtEl>
                                      </p:cBhvr>
                                    </p:cmd>
                                  </p:childTnLst>
                                </p:cTn>
                              </p:par>
                            </p:childTnLst>
                          </p:cTn>
                        </p:par>
                      </p:childTnLst>
                    </p:cTn>
                  </p:par>
                </p:childTnLst>
              </p:cTn>
              <p:nextCondLst>
                <p:cond evt="onClick" delay="0">
                  <p:tgtEl>
                    <p:spTgt spid="13"/>
                  </p:tgtEl>
                </p:cond>
              </p:nextCondLst>
            </p:seq>
            <p:video>
              <p:cMediaNode vol="80000">
                <p:cTn id="27" fill="hold" display="0">
                  <p:stCondLst>
                    <p:cond delay="indefinite"/>
                  </p:stCondLst>
                </p:cTn>
                <p:tgtEl>
                  <p:spTgt spid="1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5AD86E1-2389-49F4-BF60-EA133EA0C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8472" cy="6859588"/>
          </a:xfrm>
          <a:prstGeom prst="rect">
            <a:avLst/>
          </a:prstGeom>
        </p:spPr>
      </p:pic>
      <p:sp>
        <p:nvSpPr>
          <p:cNvPr id="29" name="MH_Number_1">
            <a:extLst>
              <a:ext uri="{FF2B5EF4-FFF2-40B4-BE49-F238E27FC236}">
                <a16:creationId xmlns:a16="http://schemas.microsoft.com/office/drawing/2014/main" id="{F839AC3A-6BC5-40A9-8D44-53FD85B11113}"/>
              </a:ext>
            </a:extLst>
          </p:cNvPr>
          <p:cNvSpPr/>
          <p:nvPr>
            <p:custDataLst>
              <p:tags r:id="rId1"/>
            </p:custDataLst>
          </p:nvPr>
        </p:nvSpPr>
        <p:spPr>
          <a:xfrm>
            <a:off x="5355720" y="710221"/>
            <a:ext cx="1676452" cy="1683468"/>
          </a:xfrm>
          <a:prstGeom prst="ellipse">
            <a:avLst/>
          </a:prstGeom>
          <a:solidFill>
            <a:srgbClr val="99BC3E"/>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7200" b="1" noProof="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2</a:t>
            </a:r>
            <a:endParaRPr lang="en-US" altLang="zh-CN" sz="4800" b="1" noProof="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35" name="组合 34">
            <a:extLst>
              <a:ext uri="{FF2B5EF4-FFF2-40B4-BE49-F238E27FC236}">
                <a16:creationId xmlns:a16="http://schemas.microsoft.com/office/drawing/2014/main" id="{C8E29F6E-236A-4781-ACE1-5333C84344DF}"/>
              </a:ext>
            </a:extLst>
          </p:cNvPr>
          <p:cNvGrpSpPr/>
          <p:nvPr/>
        </p:nvGrpSpPr>
        <p:grpSpPr>
          <a:xfrm>
            <a:off x="4338479" y="2393689"/>
            <a:ext cx="4156907" cy="1015664"/>
            <a:chOff x="839514" y="3241545"/>
            <a:chExt cx="3426381" cy="837172"/>
          </a:xfrm>
        </p:grpSpPr>
        <p:sp>
          <p:nvSpPr>
            <p:cNvPr id="37" name="文本框 36">
              <a:extLst>
                <a:ext uri="{FF2B5EF4-FFF2-40B4-BE49-F238E27FC236}">
                  <a16:creationId xmlns:a16="http://schemas.microsoft.com/office/drawing/2014/main" id="{BCC4FB16-F781-41BE-B8AB-AA7D58597170}"/>
                </a:ext>
              </a:extLst>
            </p:cNvPr>
            <p:cNvSpPr txBox="1"/>
            <p:nvPr/>
          </p:nvSpPr>
          <p:spPr>
            <a:xfrm>
              <a:off x="839514" y="3241545"/>
              <a:ext cx="3426381" cy="837171"/>
            </a:xfrm>
            <a:prstGeom prst="rect">
              <a:avLst/>
            </a:prstGeom>
            <a:noFill/>
          </p:spPr>
          <p:txBody>
            <a:bodyPr wrap="none" rtlCol="0">
              <a:spAutoFit/>
            </a:bodyPr>
            <a:lstStyle/>
            <a:p>
              <a:pPr algn="ctr"/>
              <a:r>
                <a:rPr lang="en-US" altLang="zh-CN" sz="6000" b="1" smtClean="0">
                  <a:solidFill>
                    <a:srgbClr val="99BC3E"/>
                  </a:solidFill>
                  <a:latin typeface="UTM American Sans" panose="02040603050506020204" pitchFamily="18" charset="0"/>
                  <a:ea typeface="微软雅黑" panose="020B0503020204020204" pitchFamily="34" charset="-122"/>
                  <a:cs typeface="Microsoft JhengHei Light" panose="020B0304030504040204" pitchFamily="34" charset="-122"/>
                </a:rPr>
                <a:t>Tìm hiểu bài</a:t>
              </a:r>
              <a:endParaRPr lang="zh-CN" altLang="en-US" sz="6000" b="1" dirty="0">
                <a:solidFill>
                  <a:srgbClr val="99BC3E"/>
                </a:solidFill>
                <a:latin typeface="UTM American Sans" panose="02040603050506020204" pitchFamily="18" charset="0"/>
                <a:ea typeface="微软雅黑" panose="020B0503020204020204" pitchFamily="34" charset="-122"/>
                <a:cs typeface="Microsoft JhengHei Light" panose="020B0304030504040204" pitchFamily="34" charset="-122"/>
              </a:endParaRPr>
            </a:p>
          </p:txBody>
        </p:sp>
        <p:sp>
          <p:nvSpPr>
            <p:cNvPr id="38" name="矩形 37">
              <a:extLst>
                <a:ext uri="{FF2B5EF4-FFF2-40B4-BE49-F238E27FC236}">
                  <a16:creationId xmlns:a16="http://schemas.microsoft.com/office/drawing/2014/main" id="{61538E43-F594-4039-B940-01A4EC3EAD79}"/>
                </a:ext>
              </a:extLst>
            </p:cNvPr>
            <p:cNvSpPr/>
            <p:nvPr/>
          </p:nvSpPr>
          <p:spPr>
            <a:xfrm>
              <a:off x="932703" y="4060717"/>
              <a:ext cx="3240000" cy="1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71AFA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0982598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childTnLst>
                          </p:cTn>
                        </p:par>
                        <p:par>
                          <p:cTn id="14" fill="hold">
                            <p:stCondLst>
                              <p:cond delay="1250"/>
                            </p:stCondLst>
                            <p:childTnLst>
                              <p:par>
                                <p:cTn id="15" presetID="22" presetClass="entr" presetSubtype="8"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8B0CE80-C3E4-4102-88A0-6F870EF1272E}"/>
              </a:ext>
            </a:extLst>
          </p:cNvPr>
          <p:cNvPicPr>
            <a:picLocks noChangeAspect="1"/>
          </p:cNvPicPr>
          <p:nvPr/>
        </p:nvPicPr>
        <p:blipFill rotWithShape="1">
          <a:blip r:embed="rId2">
            <a:extLst>
              <a:ext uri="{28A0092B-C50C-407E-A947-70E740481C1C}">
                <a14:useLocalDpi xmlns:a14="http://schemas.microsoft.com/office/drawing/2010/main" val="0"/>
              </a:ext>
            </a:extLst>
          </a:blip>
          <a:srcRect l="49724" b="76780"/>
          <a:stretch/>
        </p:blipFill>
        <p:spPr>
          <a:xfrm>
            <a:off x="6062558" y="0"/>
            <a:ext cx="6127855" cy="1592826"/>
          </a:xfrm>
          <a:prstGeom prst="rect">
            <a:avLst/>
          </a:prstGeom>
        </p:spPr>
      </p:pic>
      <p:sp>
        <p:nvSpPr>
          <p:cNvPr id="2" name="Text Box 7"/>
          <p:cNvSpPr txBox="1">
            <a:spLocks noChangeArrowheads="1"/>
          </p:cNvSpPr>
          <p:nvPr/>
        </p:nvSpPr>
        <p:spPr bwMode="auto">
          <a:xfrm>
            <a:off x="1838777" y="796413"/>
            <a:ext cx="761002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742950" indent="-742950">
              <a:spcBef>
                <a:spcPct val="50000"/>
              </a:spcBef>
              <a:buFontTx/>
              <a:buAutoNum type="arabicPeriod"/>
            </a:pPr>
            <a:r>
              <a:rPr lang="en-US" altLang="en-US" sz="3600" b="1" smtClean="0">
                <a:solidFill>
                  <a:schemeClr val="accent6">
                    <a:lumMod val="75000"/>
                  </a:schemeClr>
                </a:solidFill>
                <a:latin typeface="Times New Roman" panose="02020603050405020304" pitchFamily="18" charset="0"/>
              </a:rPr>
              <a:t>Con </a:t>
            </a:r>
            <a:r>
              <a:rPr lang="en-US" altLang="en-US" sz="3600" b="1">
                <a:solidFill>
                  <a:schemeClr val="accent6">
                    <a:lumMod val="75000"/>
                  </a:schemeClr>
                </a:solidFill>
                <a:latin typeface="Times New Roman" panose="02020603050405020304" pitchFamily="18" charset="0"/>
              </a:rPr>
              <a:t>chim sẻ nhỏ chết trong </a:t>
            </a:r>
            <a:r>
              <a:rPr lang="en-US" altLang="en-US" sz="3600" b="1">
                <a:solidFill>
                  <a:schemeClr val="accent6">
                    <a:lumMod val="75000"/>
                  </a:schemeClr>
                </a:solidFill>
                <a:latin typeface="Times New Roman" panose="02020603050405020304" pitchFamily="18" charset="0"/>
              </a:rPr>
              <a:t>hoàn </a:t>
            </a:r>
            <a:r>
              <a:rPr lang="en-US" altLang="en-US" sz="3600" b="1" smtClean="0">
                <a:solidFill>
                  <a:schemeClr val="accent6">
                    <a:lumMod val="75000"/>
                  </a:schemeClr>
                </a:solidFill>
                <a:latin typeface="Times New Roman" panose="02020603050405020304" pitchFamily="18" charset="0"/>
              </a:rPr>
              <a:t>                                  cảnh </a:t>
            </a:r>
            <a:r>
              <a:rPr lang="en-US" altLang="en-US" sz="3600" b="1">
                <a:solidFill>
                  <a:schemeClr val="accent6">
                    <a:lumMod val="75000"/>
                  </a:schemeClr>
                </a:solidFill>
                <a:latin typeface="Times New Roman" panose="02020603050405020304" pitchFamily="18" charset="0"/>
              </a:rPr>
              <a:t>đáng thương như </a:t>
            </a:r>
            <a:r>
              <a:rPr lang="en-US" altLang="en-US" sz="3600" b="1">
                <a:solidFill>
                  <a:schemeClr val="accent6">
                    <a:lumMod val="75000"/>
                  </a:schemeClr>
                </a:solidFill>
                <a:latin typeface="Times New Roman" panose="02020603050405020304" pitchFamily="18" charset="0"/>
              </a:rPr>
              <a:t>thế </a:t>
            </a:r>
            <a:r>
              <a:rPr lang="en-US" altLang="en-US" sz="3600" b="1" smtClean="0">
                <a:solidFill>
                  <a:schemeClr val="accent6">
                    <a:lumMod val="75000"/>
                  </a:schemeClr>
                </a:solidFill>
                <a:latin typeface="Times New Roman" panose="02020603050405020304" pitchFamily="18" charset="0"/>
              </a:rPr>
              <a:t>nào?</a:t>
            </a:r>
            <a:endParaRPr lang="en-US" altLang="en-US" sz="3600" b="1">
              <a:solidFill>
                <a:schemeClr val="accent6">
                  <a:lumMod val="75000"/>
                </a:schemeClr>
              </a:solidFill>
              <a:latin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62723">
            <a:off x="9208099" y="-117999"/>
            <a:ext cx="2999545" cy="2999545"/>
          </a:xfrm>
          <a:prstGeom prst="rect">
            <a:avLst/>
          </a:prstGeom>
        </p:spPr>
      </p:pic>
      <p:sp>
        <p:nvSpPr>
          <p:cNvPr id="6" name="Text Box 10"/>
          <p:cNvSpPr txBox="1">
            <a:spLocks noChangeArrowheads="1"/>
          </p:cNvSpPr>
          <p:nvPr/>
        </p:nvSpPr>
        <p:spPr bwMode="auto">
          <a:xfrm>
            <a:off x="4013280" y="2306488"/>
            <a:ext cx="702893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800" b="1">
                <a:latin typeface="Times New Roman" panose="02020603050405020304" pitchFamily="18" charset="0"/>
              </a:rPr>
              <a:t>- Chim sẻ chết trong cơn bão. Xác nó lạnh ngắt, lại bị con mèo tha đi. Sẻ chết để lại trong tổ những quả trứng. Không còn mẹ ủ ấp, những chú chim non sẽ mãi mãi chẳng ra đời.</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060" y="1592826"/>
            <a:ext cx="3657607" cy="3657607"/>
          </a:xfrm>
          <a:prstGeom prst="rect">
            <a:avLst/>
          </a:prstGeom>
        </p:spPr>
      </p:pic>
    </p:spTree>
    <p:extLst>
      <p:ext uri="{BB962C8B-B14F-4D97-AF65-F5344CB8AC3E}">
        <p14:creationId xmlns:p14="http://schemas.microsoft.com/office/powerpoint/2010/main" val="42543770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plus(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8B0CE80-C3E4-4102-88A0-6F870EF1272E}"/>
              </a:ext>
            </a:extLst>
          </p:cNvPr>
          <p:cNvPicPr>
            <a:picLocks noChangeAspect="1"/>
          </p:cNvPicPr>
          <p:nvPr/>
        </p:nvPicPr>
        <p:blipFill rotWithShape="1">
          <a:blip r:embed="rId2">
            <a:extLst>
              <a:ext uri="{28A0092B-C50C-407E-A947-70E740481C1C}">
                <a14:useLocalDpi xmlns:a14="http://schemas.microsoft.com/office/drawing/2010/main" val="0"/>
              </a:ext>
            </a:extLst>
          </a:blip>
          <a:srcRect l="49724" b="76780"/>
          <a:stretch/>
        </p:blipFill>
        <p:spPr>
          <a:xfrm>
            <a:off x="6062558" y="0"/>
            <a:ext cx="6127855" cy="159282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1310" y="1858297"/>
            <a:ext cx="4115374" cy="500129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62723">
            <a:off x="9208099" y="-117999"/>
            <a:ext cx="2999545" cy="2999545"/>
          </a:xfrm>
          <a:prstGeom prst="rect">
            <a:avLst/>
          </a:prstGeom>
        </p:spPr>
      </p:pic>
      <p:sp>
        <p:nvSpPr>
          <p:cNvPr id="5" name="Text Box 14"/>
          <p:cNvSpPr txBox="1">
            <a:spLocks noChangeArrowheads="1"/>
          </p:cNvSpPr>
          <p:nvPr/>
        </p:nvSpPr>
        <p:spPr bwMode="auto">
          <a:xfrm>
            <a:off x="1370648" y="720053"/>
            <a:ext cx="8534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4000" b="1" smtClean="0">
                <a:solidFill>
                  <a:schemeClr val="accent6">
                    <a:lumMod val="75000"/>
                  </a:schemeClr>
                </a:solidFill>
                <a:latin typeface="Times New Roman" panose="02020603050405020304" pitchFamily="18" charset="0"/>
              </a:rPr>
              <a:t>Sau </a:t>
            </a:r>
            <a:r>
              <a:rPr lang="en-US" altLang="en-US" sz="4000" b="1">
                <a:solidFill>
                  <a:schemeClr val="accent6">
                    <a:lumMod val="75000"/>
                  </a:schemeClr>
                </a:solidFill>
                <a:latin typeface="Times New Roman" panose="02020603050405020304" pitchFamily="18" charset="0"/>
              </a:rPr>
              <a:t>cái chết của chim sẻ, tâm trạng của tác giả như thế nào?</a:t>
            </a:r>
          </a:p>
        </p:txBody>
      </p:sp>
      <p:sp>
        <p:nvSpPr>
          <p:cNvPr id="6" name="Text Box 16"/>
          <p:cNvSpPr txBox="1">
            <a:spLocks noChangeArrowheads="1"/>
          </p:cNvSpPr>
          <p:nvPr/>
        </p:nvSpPr>
        <p:spPr bwMode="auto">
          <a:xfrm>
            <a:off x="3884613" y="2912392"/>
            <a:ext cx="83058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4400" b="1">
                <a:latin typeface="Times New Roman" panose="02020603050405020304" pitchFamily="18" charset="0"/>
              </a:rPr>
              <a:t>- Sau cái chết của chim sẻ, tác giả ân hận, day dứt.</a:t>
            </a:r>
          </a:p>
        </p:txBody>
      </p:sp>
    </p:spTree>
    <p:extLst>
      <p:ext uri="{BB962C8B-B14F-4D97-AF65-F5344CB8AC3E}">
        <p14:creationId xmlns:p14="http://schemas.microsoft.com/office/powerpoint/2010/main" val="29525490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amond(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xit" presetSubtype="0" fill="hold" grpId="1" nodeType="clickEffect">
                                  <p:stCondLst>
                                    <p:cond delay="0"/>
                                  </p:stCondLst>
                                  <p:childTnLst>
                                    <p:anim to="" calcmode="lin" valueType="num">
                                      <p:cBhvr>
                                        <p:cTn id="24" dur="1"/>
                                        <p:tgtEl>
                                          <p:spTgt spid="5"/>
                                        </p:tgtEl>
                                        <p:attrNameLst>
                                          <p:attrName/>
                                        </p:attrNameLst>
                                      </p:cBhvr>
                                    </p:anim>
                                    <p:set>
                                      <p:cBhvr>
                                        <p:cTn id="25" dur="1" fill="hold">
                                          <p:stCondLst>
                                            <p:cond delay="0"/>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amond(in)">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xit" presetSubtype="16" fill="hold" grpId="1" nodeType="clickEffect">
                                  <p:stCondLst>
                                    <p:cond delay="0"/>
                                  </p:stCondLst>
                                  <p:childTnLst>
                                    <p:animEffect transition="out" filter="diamond(in)">
                                      <p:cBhvr>
                                        <p:cTn id="34" dur="2000"/>
                                        <p:tgtEl>
                                          <p:spTgt spid="6"/>
                                        </p:tgtEl>
                                      </p:cBhvr>
                                    </p:animEffect>
                                    <p:set>
                                      <p:cBhvr>
                                        <p:cTn id="3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8B0CE80-C3E4-4102-88A0-6F870EF1272E}"/>
              </a:ext>
            </a:extLst>
          </p:cNvPr>
          <p:cNvPicPr>
            <a:picLocks noChangeAspect="1"/>
          </p:cNvPicPr>
          <p:nvPr/>
        </p:nvPicPr>
        <p:blipFill rotWithShape="1">
          <a:blip r:embed="rId2">
            <a:extLst>
              <a:ext uri="{28A0092B-C50C-407E-A947-70E740481C1C}">
                <a14:useLocalDpi xmlns:a14="http://schemas.microsoft.com/office/drawing/2010/main" val="0"/>
              </a:ext>
            </a:extLst>
          </a:blip>
          <a:srcRect l="49724" b="76780"/>
          <a:stretch/>
        </p:blipFill>
        <p:spPr>
          <a:xfrm>
            <a:off x="6062558" y="0"/>
            <a:ext cx="6127855" cy="159282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1310" y="1858297"/>
            <a:ext cx="4115374" cy="500129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62723">
            <a:off x="9208099" y="-117999"/>
            <a:ext cx="2999545" cy="2999545"/>
          </a:xfrm>
          <a:prstGeom prst="rect">
            <a:avLst/>
          </a:prstGeom>
        </p:spPr>
      </p:pic>
      <p:sp>
        <p:nvSpPr>
          <p:cNvPr id="5" name="Text Box 15"/>
          <p:cNvSpPr txBox="1">
            <a:spLocks noChangeArrowheads="1"/>
          </p:cNvSpPr>
          <p:nvPr/>
        </p:nvSpPr>
        <p:spPr bwMode="auto">
          <a:xfrm>
            <a:off x="1219464" y="820761"/>
            <a:ext cx="804645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517525" indent="-517525">
              <a:spcBef>
                <a:spcPct val="50000"/>
              </a:spcBef>
              <a:buFontTx/>
              <a:buNone/>
            </a:pPr>
            <a:r>
              <a:rPr lang="en-US" altLang="en-US" sz="4000" b="1" smtClean="0">
                <a:solidFill>
                  <a:schemeClr val="accent6">
                    <a:lumMod val="75000"/>
                  </a:schemeClr>
                </a:solidFill>
                <a:latin typeface="Times New Roman" panose="02020603050405020304" pitchFamily="18" charset="0"/>
              </a:rPr>
              <a:t>2. </a:t>
            </a:r>
            <a:r>
              <a:rPr lang="en-US" altLang="en-US" sz="4000" b="1">
                <a:solidFill>
                  <a:schemeClr val="accent6">
                    <a:lumMod val="75000"/>
                  </a:schemeClr>
                </a:solidFill>
                <a:latin typeface="Times New Roman" panose="02020603050405020304" pitchFamily="18" charset="0"/>
              </a:rPr>
              <a:t>Vì sao tác giả băn khoăn, day dứt về cái chết của chim sẻ?</a:t>
            </a:r>
          </a:p>
        </p:txBody>
      </p:sp>
      <p:sp>
        <p:nvSpPr>
          <p:cNvPr id="6" name="Text Box 17"/>
          <p:cNvSpPr txBox="1">
            <a:spLocks noChangeArrowheads="1"/>
          </p:cNvSpPr>
          <p:nvPr/>
        </p:nvSpPr>
        <p:spPr bwMode="auto">
          <a:xfrm>
            <a:off x="3854133" y="2558717"/>
            <a:ext cx="786152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b="1">
                <a:latin typeface="Times New Roman" panose="02020603050405020304" pitchFamily="18" charset="0"/>
              </a:rPr>
              <a:t>- Trong đêm mưa bão, nghe cánh chim </a:t>
            </a:r>
            <a:r>
              <a:rPr lang="en-US" altLang="en-US" b="1">
                <a:latin typeface="Times New Roman" panose="02020603050405020304" pitchFamily="18" charset="0"/>
              </a:rPr>
              <a:t>đập </a:t>
            </a:r>
            <a:r>
              <a:rPr lang="en-US" altLang="en-US" b="1" smtClean="0">
                <a:latin typeface="Times New Roman" panose="02020603050405020304" pitchFamily="18" charset="0"/>
              </a:rPr>
              <a:t>cửa trong cơn bão, nhưng nằm </a:t>
            </a:r>
            <a:r>
              <a:rPr lang="en-US" altLang="en-US" b="1">
                <a:latin typeface="Times New Roman" panose="02020603050405020304" pitchFamily="18" charset="0"/>
              </a:rPr>
              <a:t>trong chăn ấm, tác giả không muốn dậy </a:t>
            </a:r>
            <a:r>
              <a:rPr lang="en-US" altLang="en-US" b="1">
                <a:latin typeface="Times New Roman" panose="02020603050405020304" pitchFamily="18" charset="0"/>
              </a:rPr>
              <a:t>mở </a:t>
            </a:r>
            <a:r>
              <a:rPr lang="en-US" altLang="en-US" b="1" smtClean="0">
                <a:latin typeface="Times New Roman" panose="02020603050405020304" pitchFamily="18" charset="0"/>
              </a:rPr>
              <a:t>cửa cho sẻ tránh mưa. </a:t>
            </a:r>
            <a:r>
              <a:rPr lang="en-US" altLang="en-US" b="1">
                <a:latin typeface="Times New Roman" panose="02020603050405020304" pitchFamily="18" charset="0"/>
              </a:rPr>
              <a:t>Tác giả ân hận vì đã ích kỉ, gây nên hậu quả đau lòng.</a:t>
            </a:r>
          </a:p>
        </p:txBody>
      </p:sp>
    </p:spTree>
    <p:extLst>
      <p:ext uri="{BB962C8B-B14F-4D97-AF65-F5344CB8AC3E}">
        <p14:creationId xmlns:p14="http://schemas.microsoft.com/office/powerpoint/2010/main" val="39683316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amond(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7434" y="1982239"/>
            <a:ext cx="4115374" cy="5001291"/>
          </a:xfrm>
          <a:prstGeom prst="rect">
            <a:avLst/>
          </a:prstGeom>
        </p:spPr>
      </p:pic>
      <p:pic>
        <p:nvPicPr>
          <p:cNvPr id="4" name="图片 2">
            <a:extLst>
              <a:ext uri="{FF2B5EF4-FFF2-40B4-BE49-F238E27FC236}">
                <a16:creationId xmlns:a16="http://schemas.microsoft.com/office/drawing/2014/main" id="{A8B0CE80-C3E4-4102-88A0-6F870EF1272E}"/>
              </a:ext>
            </a:extLst>
          </p:cNvPr>
          <p:cNvPicPr>
            <a:picLocks noChangeAspect="1"/>
          </p:cNvPicPr>
          <p:nvPr/>
        </p:nvPicPr>
        <p:blipFill rotWithShape="1">
          <a:blip r:embed="rId3">
            <a:extLst>
              <a:ext uri="{28A0092B-C50C-407E-A947-70E740481C1C}">
                <a14:useLocalDpi xmlns:a14="http://schemas.microsoft.com/office/drawing/2010/main" val="0"/>
              </a:ext>
            </a:extLst>
          </a:blip>
          <a:srcRect l="49724" b="76780"/>
          <a:stretch/>
        </p:blipFill>
        <p:spPr>
          <a:xfrm>
            <a:off x="6062558" y="0"/>
            <a:ext cx="6127855" cy="1592826"/>
          </a:xfrm>
          <a:prstGeom prst="rect">
            <a:avLst/>
          </a:prstGeom>
        </p:spPr>
      </p:pic>
      <p:sp>
        <p:nvSpPr>
          <p:cNvPr id="2" name="Text Box 11"/>
          <p:cNvSpPr txBox="1">
            <a:spLocks noChangeArrowheads="1"/>
          </p:cNvSpPr>
          <p:nvPr/>
        </p:nvSpPr>
        <p:spPr bwMode="auto">
          <a:xfrm>
            <a:off x="969938" y="781608"/>
            <a:ext cx="802299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3600" b="1" smtClean="0">
                <a:solidFill>
                  <a:schemeClr val="accent6">
                    <a:lumMod val="75000"/>
                  </a:schemeClr>
                </a:solidFill>
                <a:latin typeface="Times New Roman" panose="02020603050405020304" pitchFamily="18" charset="0"/>
              </a:rPr>
              <a:t>3. </a:t>
            </a:r>
            <a:r>
              <a:rPr lang="en-US" altLang="en-US" sz="3600" b="1">
                <a:solidFill>
                  <a:schemeClr val="accent6">
                    <a:lumMod val="75000"/>
                  </a:schemeClr>
                </a:solidFill>
                <a:latin typeface="Times New Roman" panose="02020603050405020304" pitchFamily="18" charset="0"/>
              </a:rPr>
              <a:t>Những hình ảnh nào đã để lại ấn tượng sâu sắc trong tâm trí của tác giả?</a:t>
            </a:r>
          </a:p>
        </p:txBody>
      </p:sp>
      <p:sp>
        <p:nvSpPr>
          <p:cNvPr id="3" name="Text Box 13"/>
          <p:cNvSpPr txBox="1">
            <a:spLocks noChangeArrowheads="1"/>
          </p:cNvSpPr>
          <p:nvPr/>
        </p:nvSpPr>
        <p:spPr bwMode="auto">
          <a:xfrm>
            <a:off x="408022" y="2611145"/>
            <a:ext cx="777582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3600" b="1">
                <a:latin typeface="Times New Roman" panose="02020603050405020304" pitchFamily="18" charset="0"/>
              </a:rPr>
              <a:t>- Hình ảnh những quả trứng không có mẹ ủ ấp để lại ấn tượng sâu sắc, khiến tác giả thấy chúng cả trong giấc ngủ, tiếng lăn như đá lở trên ngàn.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62723">
            <a:off x="9208099" y="-117999"/>
            <a:ext cx="2999545" cy="2999545"/>
          </a:xfrm>
          <a:prstGeom prst="rect">
            <a:avLst/>
          </a:prstGeom>
        </p:spPr>
      </p:pic>
    </p:spTree>
    <p:extLst>
      <p:ext uri="{BB962C8B-B14F-4D97-AF65-F5344CB8AC3E}">
        <p14:creationId xmlns:p14="http://schemas.microsoft.com/office/powerpoint/2010/main" val="1968061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1283109" y="685471"/>
            <a:ext cx="80666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smtClean="0">
                <a:solidFill>
                  <a:schemeClr val="accent6">
                    <a:lumMod val="75000"/>
                  </a:schemeClr>
                </a:solidFill>
                <a:latin typeface="Times New Roman" panose="02020603050405020304" pitchFamily="18" charset="0"/>
              </a:rPr>
              <a:t>4. </a:t>
            </a:r>
            <a:r>
              <a:rPr lang="en-US" altLang="en-US" sz="4000" b="1">
                <a:solidFill>
                  <a:schemeClr val="accent6">
                    <a:lumMod val="75000"/>
                  </a:schemeClr>
                </a:solidFill>
                <a:latin typeface="Times New Roman" panose="02020603050405020304" pitchFamily="18" charset="0"/>
              </a:rPr>
              <a:t>Em hãy đặt tên khác cho bài thơ?</a:t>
            </a:r>
          </a:p>
        </p:txBody>
      </p:sp>
      <p:sp>
        <p:nvSpPr>
          <p:cNvPr id="3" name="Text Box 13"/>
          <p:cNvSpPr txBox="1">
            <a:spLocks noChangeArrowheads="1"/>
          </p:cNvSpPr>
          <p:nvPr/>
        </p:nvSpPr>
        <p:spPr bwMode="auto">
          <a:xfrm>
            <a:off x="1843548" y="1561525"/>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a:latin typeface="Times New Roman" panose="02020603050405020304" pitchFamily="18" charset="0"/>
              </a:rPr>
              <a:t>Cái chết của con </a:t>
            </a:r>
            <a:r>
              <a:rPr lang="en-US" altLang="en-US" sz="3600" b="1">
                <a:latin typeface="Times New Roman" panose="02020603050405020304" pitchFamily="18" charset="0"/>
              </a:rPr>
              <a:t>sẻ </a:t>
            </a:r>
            <a:r>
              <a:rPr lang="en-US" altLang="en-US" sz="3600" b="1" smtClean="0">
                <a:latin typeface="Times New Roman" panose="02020603050405020304" pitchFamily="18" charset="0"/>
              </a:rPr>
              <a:t>nhỏ.</a:t>
            </a:r>
            <a:endParaRPr lang="en-US" altLang="en-US" sz="3600" b="1">
              <a:latin typeface="Times New Roman" panose="02020603050405020304" pitchFamily="18" charset="0"/>
            </a:endParaRPr>
          </a:p>
        </p:txBody>
      </p:sp>
      <p:sp>
        <p:nvSpPr>
          <p:cNvPr id="4" name="TextBox 3"/>
          <p:cNvSpPr txBox="1"/>
          <p:nvPr/>
        </p:nvSpPr>
        <p:spPr>
          <a:xfrm>
            <a:off x="1474839" y="3052916"/>
            <a:ext cx="6164826" cy="1327355"/>
          </a:xfrm>
          <a:prstGeom prst="rect">
            <a:avLst/>
          </a:prstGeom>
          <a:noFill/>
        </p:spPr>
        <p:txBody>
          <a:bodyPr wrap="square" rtlCol="0">
            <a:spAutoFit/>
          </a:bodyPr>
          <a:lstStyle/>
          <a:p>
            <a:endParaRPr lang="en-US"/>
          </a:p>
        </p:txBody>
      </p:sp>
      <p:sp>
        <p:nvSpPr>
          <p:cNvPr id="5" name="TextBox 4"/>
          <p:cNvSpPr txBox="1"/>
          <p:nvPr/>
        </p:nvSpPr>
        <p:spPr>
          <a:xfrm>
            <a:off x="1902542" y="2325122"/>
            <a:ext cx="6164826" cy="707886"/>
          </a:xfrm>
          <a:prstGeom prst="rect">
            <a:avLst/>
          </a:prstGeom>
          <a:noFill/>
        </p:spPr>
        <p:txBody>
          <a:bodyPr wrap="square" rtlCol="0">
            <a:spAutoFit/>
          </a:bodyPr>
          <a:lstStyle/>
          <a:p>
            <a:r>
              <a:rPr lang="en-US" altLang="en-US" sz="4000" b="1">
                <a:latin typeface="Times New Roman" panose="02020603050405020304" pitchFamily="18" charset="0"/>
              </a:rPr>
              <a:t>Cánh chim </a:t>
            </a:r>
            <a:r>
              <a:rPr lang="en-US" altLang="en-US" sz="4000" b="1">
                <a:latin typeface="Times New Roman" panose="02020603050405020304" pitchFamily="18" charset="0"/>
              </a:rPr>
              <a:t>đập </a:t>
            </a:r>
            <a:r>
              <a:rPr lang="en-US" altLang="en-US" sz="4000" b="1" smtClean="0">
                <a:latin typeface="Times New Roman" panose="02020603050405020304" pitchFamily="18" charset="0"/>
              </a:rPr>
              <a:t>cửa.</a:t>
            </a:r>
            <a:endParaRPr lang="en-US" sz="4000"/>
          </a:p>
        </p:txBody>
      </p:sp>
      <p:sp>
        <p:nvSpPr>
          <p:cNvPr id="6" name="TextBox 5"/>
          <p:cNvSpPr txBox="1"/>
          <p:nvPr/>
        </p:nvSpPr>
        <p:spPr>
          <a:xfrm>
            <a:off x="1902542" y="3198953"/>
            <a:ext cx="6032090" cy="707886"/>
          </a:xfrm>
          <a:prstGeom prst="rect">
            <a:avLst/>
          </a:prstGeom>
          <a:noFill/>
        </p:spPr>
        <p:txBody>
          <a:bodyPr wrap="square" rtlCol="0">
            <a:spAutoFit/>
          </a:bodyPr>
          <a:lstStyle/>
          <a:p>
            <a:r>
              <a:rPr lang="en-US" altLang="en-US" sz="4000" b="1">
                <a:latin typeface="Times New Roman" panose="02020603050405020304" pitchFamily="18" charset="0"/>
              </a:rPr>
              <a:t>Xin chớ </a:t>
            </a:r>
            <a:r>
              <a:rPr lang="en-US" altLang="en-US" sz="4000" b="1">
                <a:latin typeface="Times New Roman" panose="02020603050405020304" pitchFamily="18" charset="0"/>
              </a:rPr>
              <a:t>vô </a:t>
            </a:r>
            <a:r>
              <a:rPr lang="en-US" altLang="en-US" sz="4000" b="1" smtClean="0">
                <a:latin typeface="Times New Roman" panose="02020603050405020304" pitchFamily="18" charset="0"/>
              </a:rPr>
              <a:t>tình.</a:t>
            </a:r>
            <a:endParaRPr lang="en-US" sz="4000"/>
          </a:p>
        </p:txBody>
      </p:sp>
      <p:sp>
        <p:nvSpPr>
          <p:cNvPr id="7" name="TextBox 6"/>
          <p:cNvSpPr txBox="1"/>
          <p:nvPr/>
        </p:nvSpPr>
        <p:spPr>
          <a:xfrm>
            <a:off x="1843548" y="3975426"/>
            <a:ext cx="5737123" cy="707886"/>
          </a:xfrm>
          <a:prstGeom prst="rect">
            <a:avLst/>
          </a:prstGeom>
          <a:noFill/>
        </p:spPr>
        <p:txBody>
          <a:bodyPr wrap="square" rtlCol="0">
            <a:spAutoFit/>
          </a:bodyPr>
          <a:lstStyle/>
          <a:p>
            <a:r>
              <a:rPr lang="en-US" altLang="en-US" sz="4000" b="1">
                <a:latin typeface="Times New Roman" panose="02020603050405020304" pitchFamily="18" charset="0"/>
              </a:rPr>
              <a:t>Sự ân hận </a:t>
            </a:r>
            <a:r>
              <a:rPr lang="en-US" altLang="en-US" sz="4000" b="1">
                <a:latin typeface="Times New Roman" panose="02020603050405020304" pitchFamily="18" charset="0"/>
              </a:rPr>
              <a:t>muộn </a:t>
            </a:r>
            <a:r>
              <a:rPr lang="en-US" altLang="en-US" sz="4000" b="1" smtClean="0">
                <a:latin typeface="Times New Roman" panose="02020603050405020304" pitchFamily="18" charset="0"/>
              </a:rPr>
              <a:t>màng.</a:t>
            </a:r>
            <a:endParaRPr lang="en-US" sz="400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039" y="1884690"/>
            <a:ext cx="4115374" cy="5001291"/>
          </a:xfrm>
          <a:prstGeom prst="rect">
            <a:avLst/>
          </a:prstGeom>
        </p:spPr>
      </p:pic>
    </p:spTree>
    <p:extLst>
      <p:ext uri="{BB962C8B-B14F-4D97-AF65-F5344CB8AC3E}">
        <p14:creationId xmlns:p14="http://schemas.microsoft.com/office/powerpoint/2010/main" val="24528527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a:extLst>
              <a:ext uri="{FF2B5EF4-FFF2-40B4-BE49-F238E27FC236}">
                <a16:creationId xmlns:a16="http://schemas.microsoft.com/office/drawing/2014/main" id="{A8B0CE80-C3E4-4102-88A0-6F870EF1272E}"/>
              </a:ext>
            </a:extLst>
          </p:cNvPr>
          <p:cNvPicPr>
            <a:picLocks noChangeAspect="1"/>
          </p:cNvPicPr>
          <p:nvPr/>
        </p:nvPicPr>
        <p:blipFill rotWithShape="1">
          <a:blip r:embed="rId4">
            <a:extLst>
              <a:ext uri="{28A0092B-C50C-407E-A947-70E740481C1C}">
                <a14:useLocalDpi xmlns:a14="http://schemas.microsoft.com/office/drawing/2010/main" val="0"/>
              </a:ext>
            </a:extLst>
          </a:blip>
          <a:srcRect l="49724" b="76780"/>
          <a:stretch/>
        </p:blipFill>
        <p:spPr>
          <a:xfrm>
            <a:off x="6062558" y="0"/>
            <a:ext cx="6127855" cy="159282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71310" y="1858297"/>
            <a:ext cx="4115374" cy="5001291"/>
          </a:xfrm>
          <a:prstGeom prst="rect">
            <a:avLst/>
          </a:prstGeom>
        </p:spPr>
      </p:pic>
      <p:sp>
        <p:nvSpPr>
          <p:cNvPr id="2" name="Text Box 6"/>
          <p:cNvSpPr txBox="1">
            <a:spLocks noChangeArrowheads="1"/>
          </p:cNvSpPr>
          <p:nvPr/>
        </p:nvSpPr>
        <p:spPr bwMode="auto">
          <a:xfrm>
            <a:off x="3882756" y="4109251"/>
            <a:ext cx="701929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4000" b="1" smtClean="0">
                <a:latin typeface="Times New Roman" panose="02020603050405020304" pitchFamily="18" charset="0"/>
              </a:rPr>
              <a:t>    Tâm </a:t>
            </a:r>
            <a:r>
              <a:rPr lang="en-US" altLang="en-US" sz="4000" b="1">
                <a:latin typeface="Times New Roman" panose="02020603050405020304" pitchFamily="18" charset="0"/>
              </a:rPr>
              <a:t>trạng ân hận, day dứt của tác giả: vô âm đã gây nên cái chết của chú chim sẻ nhỏ.</a:t>
            </a:r>
          </a:p>
        </p:txBody>
      </p:sp>
      <p:sp>
        <p:nvSpPr>
          <p:cNvPr id="5" name="Text Box 11"/>
          <p:cNvSpPr txBox="1">
            <a:spLocks noChangeArrowheads="1"/>
          </p:cNvSpPr>
          <p:nvPr/>
        </p:nvSpPr>
        <p:spPr bwMode="auto">
          <a:xfrm>
            <a:off x="4000794" y="2634560"/>
            <a:ext cx="753521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400" b="1" smtClean="0">
                <a:solidFill>
                  <a:srgbClr val="00B050"/>
                </a:solidFill>
                <a:latin typeface="Times New Roman" panose="02020603050405020304" pitchFamily="18" charset="0"/>
              </a:rPr>
              <a:t>Qua bài thơ, tác giả cho em biết điều gì?</a:t>
            </a:r>
            <a:endParaRPr lang="en-US" altLang="en-US" sz="4400" b="1">
              <a:solidFill>
                <a:srgbClr val="00B050"/>
              </a:solidFill>
              <a:latin typeface="Times New Roman" panose="02020603050405020304" pitchFamily="18" charset="0"/>
            </a:endParaRPr>
          </a:p>
        </p:txBody>
      </p:sp>
      <p:grpSp>
        <p:nvGrpSpPr>
          <p:cNvPr id="6" name="组合 34">
            <a:extLst>
              <a:ext uri="{FF2B5EF4-FFF2-40B4-BE49-F238E27FC236}">
                <a16:creationId xmlns:a16="http://schemas.microsoft.com/office/drawing/2014/main" id="{C8E29F6E-236A-4781-ACE1-5333C84344DF}"/>
              </a:ext>
            </a:extLst>
          </p:cNvPr>
          <p:cNvGrpSpPr/>
          <p:nvPr/>
        </p:nvGrpSpPr>
        <p:grpSpPr>
          <a:xfrm>
            <a:off x="4134350" y="2687671"/>
            <a:ext cx="3150224" cy="1015663"/>
            <a:chOff x="1254401" y="3241545"/>
            <a:chExt cx="2596609" cy="837171"/>
          </a:xfrm>
        </p:grpSpPr>
        <p:sp>
          <p:nvSpPr>
            <p:cNvPr id="7" name="文本框 36">
              <a:extLst>
                <a:ext uri="{FF2B5EF4-FFF2-40B4-BE49-F238E27FC236}">
                  <a16:creationId xmlns:a16="http://schemas.microsoft.com/office/drawing/2014/main" id="{BCC4FB16-F781-41BE-B8AB-AA7D58597170}"/>
                </a:ext>
              </a:extLst>
            </p:cNvPr>
            <p:cNvSpPr txBox="1"/>
            <p:nvPr/>
          </p:nvSpPr>
          <p:spPr>
            <a:xfrm>
              <a:off x="1254401" y="3241545"/>
              <a:ext cx="2596609" cy="837171"/>
            </a:xfrm>
            <a:prstGeom prst="rect">
              <a:avLst/>
            </a:prstGeom>
            <a:noFill/>
          </p:spPr>
          <p:txBody>
            <a:bodyPr wrap="none" rtlCol="0">
              <a:spAutoFit/>
            </a:bodyPr>
            <a:lstStyle/>
            <a:p>
              <a:pPr algn="ctr"/>
              <a:r>
                <a:rPr lang="en-US" altLang="zh-CN" sz="6000" b="1" smtClean="0">
                  <a:solidFill>
                    <a:srgbClr val="99BC3E"/>
                  </a:solidFill>
                  <a:latin typeface="UTM American Sans" panose="02040603050506020204" pitchFamily="18" charset="0"/>
                  <a:ea typeface="微软雅黑" panose="020B0503020204020204" pitchFamily="34" charset="-122"/>
                  <a:cs typeface="Microsoft JhengHei Light" panose="020B0304030504040204" pitchFamily="34" charset="-122"/>
                </a:rPr>
                <a:t>Nội dung</a:t>
              </a:r>
              <a:endParaRPr lang="zh-CN" altLang="en-US" sz="6000" b="1" dirty="0">
                <a:solidFill>
                  <a:srgbClr val="99BC3E"/>
                </a:solidFill>
                <a:latin typeface="UTM American Sans" panose="02040603050506020204" pitchFamily="18" charset="0"/>
                <a:ea typeface="微软雅黑" panose="020B0503020204020204" pitchFamily="34" charset="-122"/>
                <a:cs typeface="Microsoft JhengHei Light" panose="020B0304030504040204" pitchFamily="34" charset="-122"/>
              </a:endParaRPr>
            </a:p>
          </p:txBody>
        </p:sp>
        <p:sp>
          <p:nvSpPr>
            <p:cNvPr id="8" name="矩形 37">
              <a:extLst>
                <a:ext uri="{FF2B5EF4-FFF2-40B4-BE49-F238E27FC236}">
                  <a16:creationId xmlns:a16="http://schemas.microsoft.com/office/drawing/2014/main" id="{61538E43-F594-4039-B940-01A4EC3EAD79}"/>
                </a:ext>
              </a:extLst>
            </p:cNvPr>
            <p:cNvSpPr/>
            <p:nvPr/>
          </p:nvSpPr>
          <p:spPr>
            <a:xfrm>
              <a:off x="1301098" y="4028471"/>
              <a:ext cx="2532440" cy="3768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71AFA0"/>
                </a:solidFill>
                <a:latin typeface="微软雅黑" panose="020B0503020204020204" pitchFamily="34" charset="-122"/>
                <a:ea typeface="微软雅黑" panose="020B0503020204020204" pitchFamily="34" charset="-122"/>
              </a:endParaRPr>
            </a:p>
          </p:txBody>
        </p:sp>
      </p:gr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62723">
            <a:off x="9208099" y="-117999"/>
            <a:ext cx="2999545" cy="2999545"/>
          </a:xfrm>
          <a:prstGeom prst="rect">
            <a:avLst/>
          </a:prstGeom>
        </p:spPr>
      </p:pic>
      <p:grpSp>
        <p:nvGrpSpPr>
          <p:cNvPr id="12" name="组合 52">
            <a:extLst>
              <a:ext uri="{FF2B5EF4-FFF2-40B4-BE49-F238E27FC236}">
                <a16:creationId xmlns:a16="http://schemas.microsoft.com/office/drawing/2014/main" id="{0F023D22-58DB-4D10-99D4-BCE0840BC5FD}"/>
              </a:ext>
            </a:extLst>
          </p:cNvPr>
          <p:cNvGrpSpPr/>
          <p:nvPr/>
        </p:nvGrpSpPr>
        <p:grpSpPr>
          <a:xfrm>
            <a:off x="1305273" y="380914"/>
            <a:ext cx="9490053" cy="1744681"/>
            <a:chOff x="888108" y="719239"/>
            <a:chExt cx="9490053" cy="1744681"/>
          </a:xfrm>
        </p:grpSpPr>
        <p:sp>
          <p:nvSpPr>
            <p:cNvPr id="13" name="18">
              <a:extLst>
                <a:ext uri="{FF2B5EF4-FFF2-40B4-BE49-F238E27FC236}">
                  <a16:creationId xmlns:a16="http://schemas.microsoft.com/office/drawing/2014/main" id="{BAFFFA25-0C04-4962-9F67-2BBBDEDA7C9B}"/>
                </a:ext>
              </a:extLst>
            </p:cNvPr>
            <p:cNvSpPr>
              <a:spLocks noChangeArrowheads="1"/>
            </p:cNvSpPr>
            <p:nvPr>
              <p:custDataLst>
                <p:tags r:id="rId1"/>
              </p:custDataLst>
            </p:nvPr>
          </p:nvSpPr>
          <p:spPr bwMode="auto">
            <a:xfrm>
              <a:off x="888108" y="1540590"/>
              <a:ext cx="9490053"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smtClean="0">
                  <a:solidFill>
                    <a:schemeClr val="accent2">
                      <a:lumMod val="75000"/>
                    </a:schemeClr>
                  </a:solidFill>
                  <a:latin typeface="UTM Akashi" panose="02040603050506020204" pitchFamily="18" charset="0"/>
                  <a:ea typeface="微软雅黑" panose="020B0503020204020204" pitchFamily="34" charset="-122"/>
                  <a:cs typeface="宋体" pitchFamily="2" charset="-122"/>
                </a:rPr>
                <a:t>Tiếng vọng</a:t>
              </a:r>
              <a:endParaRPr lang="en-US" altLang="zh-CN" sz="6000" b="1" dirty="0">
                <a:solidFill>
                  <a:schemeClr val="accent2">
                    <a:lumMod val="75000"/>
                  </a:schemeClr>
                </a:solidFill>
                <a:latin typeface="UTM Akashi" panose="02040603050506020204" pitchFamily="18" charset="0"/>
                <a:ea typeface="微软雅黑" panose="020B0503020204020204" pitchFamily="34" charset="-122"/>
                <a:cs typeface="宋体" pitchFamily="2" charset="-122"/>
              </a:endParaRPr>
            </a:p>
          </p:txBody>
        </p:sp>
        <p:sp>
          <p:nvSpPr>
            <p:cNvPr id="14" name="18">
              <a:extLst>
                <a:ext uri="{FF2B5EF4-FFF2-40B4-BE49-F238E27FC236}">
                  <a16:creationId xmlns:a16="http://schemas.microsoft.com/office/drawing/2014/main" id="{1B453604-B13E-4653-9375-C4EAE46B7B9A}"/>
                </a:ext>
              </a:extLst>
            </p:cNvPr>
            <p:cNvSpPr>
              <a:spLocks noChangeArrowheads="1"/>
            </p:cNvSpPr>
            <p:nvPr>
              <p:custDataLst>
                <p:tags r:id="rId2"/>
              </p:custDataLst>
            </p:nvPr>
          </p:nvSpPr>
          <p:spPr bwMode="auto">
            <a:xfrm>
              <a:off x="2722730" y="719239"/>
              <a:ext cx="5843382" cy="8309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5400" smtClean="0">
                  <a:solidFill>
                    <a:srgbClr val="6B852B"/>
                  </a:solidFill>
                  <a:latin typeface="UTM Alberta Heavy" panose="02040603050506020204" pitchFamily="18" charset="0"/>
                  <a:ea typeface="微软雅黑" panose="020B0503020204020204" pitchFamily="34" charset="-122"/>
                  <a:cs typeface="宋体" pitchFamily="2" charset="-122"/>
                </a:rPr>
                <a:t>Tập đọc</a:t>
              </a:r>
              <a:endParaRPr lang="en-US" altLang="zh-CN" sz="5400" dirty="0">
                <a:solidFill>
                  <a:srgbClr val="6B852B"/>
                </a:solidFill>
                <a:latin typeface="UTM Alberta Heavy" panose="02040603050506020204" pitchFamily="18" charset="0"/>
                <a:ea typeface="微软雅黑" panose="020B0503020204020204" pitchFamily="34" charset="-122"/>
                <a:cs typeface="宋体" pitchFamily="2" charset="-122"/>
              </a:endParaRPr>
            </a:p>
          </p:txBody>
        </p:sp>
      </p:grpSp>
      <p:sp>
        <p:nvSpPr>
          <p:cNvPr id="15" name="TextBox 14">
            <a:extLst>
              <a:ext uri="{FF2B5EF4-FFF2-40B4-BE49-F238E27FC236}">
                <a16:creationId xmlns:a16="http://schemas.microsoft.com/office/drawing/2014/main" id="{49AD35DD-7B7A-440C-BE15-94A9DFC5A195}"/>
              </a:ext>
            </a:extLst>
          </p:cNvPr>
          <p:cNvSpPr txBox="1">
            <a:spLocks noChangeArrowheads="1"/>
          </p:cNvSpPr>
          <p:nvPr/>
        </p:nvSpPr>
        <p:spPr bwMode="auto">
          <a:xfrm>
            <a:off x="7392403" y="2167560"/>
            <a:ext cx="4054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600" b="1" i="1" smtClean="0">
                <a:solidFill>
                  <a:srgbClr val="736A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Nguyễn Quang Thiều</a:t>
            </a:r>
            <a:endParaRPr lang="zh-CN" altLang="en-US" sz="2600" b="1" i="1" dirty="0">
              <a:solidFill>
                <a:srgbClr val="736A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8981103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par>
                                    <p:cTn id="13" presetID="22" presetClass="entr" presetSubtype="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14:presetBounceEnd="46667">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14:bounceEnd="46667">
                                          <p:cBhvr additive="base">
                                            <p:cTn id="20" dur="750" fill="hold"/>
                                            <p:tgtEl>
                                              <p:spTgt spid="1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12"/>
                                            </p:tgtEl>
                                            <p:attrNameLst>
                                              <p:attrName>ppt_y</p:attrName>
                                            </p:attrNameLst>
                                          </p:cBhvr>
                                          <p:tavLst>
                                            <p:tav tm="0">
                                              <p:val>
                                                <p:strVal val="0-#ppt_h/2"/>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ox(i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xit" presetSubtype="21" fill="hold" grpId="1" nodeType="clickEffect">
                                      <p:stCondLst>
                                        <p:cond delay="0"/>
                                      </p:stCondLst>
                                      <p:childTnLst>
                                        <p:animEffect transition="out" filter="barn(inVertical)">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15"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par>
                                    <p:cTn id="13" presetID="22" presetClass="entr" presetSubtype="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750" fill="hold"/>
                                            <p:tgtEl>
                                              <p:spTgt spid="12"/>
                                            </p:tgtEl>
                                            <p:attrNameLst>
                                              <p:attrName>ppt_x</p:attrName>
                                            </p:attrNameLst>
                                          </p:cBhvr>
                                          <p:tavLst>
                                            <p:tav tm="0">
                                              <p:val>
                                                <p:strVal val="#ppt_x"/>
                                              </p:val>
                                            </p:tav>
                                            <p:tav tm="100000">
                                              <p:val>
                                                <p:strVal val="#ppt_x"/>
                                              </p:val>
                                            </p:tav>
                                          </p:tavLst>
                                        </p:anim>
                                        <p:anim calcmode="lin" valueType="num">
                                          <p:cBhvr additive="base">
                                            <p:cTn id="21" dur="750" fill="hold"/>
                                            <p:tgtEl>
                                              <p:spTgt spid="12"/>
                                            </p:tgtEl>
                                            <p:attrNameLst>
                                              <p:attrName>ppt_y</p:attrName>
                                            </p:attrNameLst>
                                          </p:cBhvr>
                                          <p:tavLst>
                                            <p:tav tm="0">
                                              <p:val>
                                                <p:strVal val="0-#ppt_h/2"/>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ox(i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xit" presetSubtype="21" fill="hold" grpId="1" nodeType="clickEffect">
                                      <p:stCondLst>
                                        <p:cond delay="0"/>
                                      </p:stCondLst>
                                      <p:childTnLst>
                                        <p:animEffect transition="out" filter="barn(inVertical)">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1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8B0CE80-C3E4-4102-88A0-6F870EF12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 y="0"/>
            <a:ext cx="12188472" cy="6859588"/>
          </a:xfrm>
          <a:prstGeom prst="rect">
            <a:avLst/>
          </a:prstGeom>
        </p:spPr>
      </p:pic>
      <p:sp>
        <p:nvSpPr>
          <p:cNvPr id="4" name="18">
            <a:extLst>
              <a:ext uri="{FF2B5EF4-FFF2-40B4-BE49-F238E27FC236}">
                <a16:creationId xmlns:a16="http://schemas.microsoft.com/office/drawing/2014/main" id="{BAFFFA25-0C04-4962-9F67-2BBBDEDA7C9B}"/>
              </a:ext>
            </a:extLst>
          </p:cNvPr>
          <p:cNvSpPr>
            <a:spLocks noChangeArrowheads="1"/>
          </p:cNvSpPr>
          <p:nvPr>
            <p:custDataLst>
              <p:tags r:id="rId1"/>
            </p:custDataLst>
          </p:nvPr>
        </p:nvSpPr>
        <p:spPr bwMode="auto">
          <a:xfrm>
            <a:off x="1128292" y="1650004"/>
            <a:ext cx="9490053" cy="184665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smtClean="0">
                <a:solidFill>
                  <a:schemeClr val="accent2">
                    <a:lumMod val="75000"/>
                  </a:schemeClr>
                </a:solidFill>
                <a:latin typeface="UTM Akashi" panose="02040603050506020204" pitchFamily="18" charset="0"/>
                <a:ea typeface="微软雅黑" panose="020B0503020204020204" pitchFamily="34" charset="-122"/>
                <a:cs typeface="宋体" pitchFamily="2" charset="-122"/>
              </a:rPr>
              <a:t>Khởi động</a:t>
            </a:r>
          </a:p>
          <a:p>
            <a:pPr algn="ctr" fontAlgn="base">
              <a:spcBef>
                <a:spcPct val="0"/>
              </a:spcBef>
              <a:spcAft>
                <a:spcPct val="0"/>
              </a:spcAft>
            </a:pPr>
            <a:endParaRPr lang="en-US" altLang="zh-CN" sz="6000" b="1" dirty="0">
              <a:solidFill>
                <a:schemeClr val="accent2">
                  <a:lumMod val="75000"/>
                </a:schemeClr>
              </a:solidFill>
              <a:latin typeface="UTM Akashi" panose="02040603050506020204" pitchFamily="18" charset="0"/>
              <a:ea typeface="微软雅黑" panose="020B0503020204020204" pitchFamily="34" charset="-122"/>
              <a:cs typeface="宋体" pitchFamily="2" charset="-122"/>
            </a:endParaRPr>
          </a:p>
        </p:txBody>
      </p:sp>
    </p:spTree>
    <p:extLst>
      <p:ext uri="{BB962C8B-B14F-4D97-AF65-F5344CB8AC3E}">
        <p14:creationId xmlns:p14="http://schemas.microsoft.com/office/powerpoint/2010/main" val="294884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5AD86E1-2389-49F4-BF60-EA133EA0C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8472" cy="6859588"/>
          </a:xfrm>
          <a:prstGeom prst="rect">
            <a:avLst/>
          </a:prstGeom>
        </p:spPr>
      </p:pic>
      <p:sp>
        <p:nvSpPr>
          <p:cNvPr id="29" name="MH_Number_1">
            <a:extLst>
              <a:ext uri="{FF2B5EF4-FFF2-40B4-BE49-F238E27FC236}">
                <a16:creationId xmlns:a16="http://schemas.microsoft.com/office/drawing/2014/main" id="{F839AC3A-6BC5-40A9-8D44-53FD85B11113}"/>
              </a:ext>
            </a:extLst>
          </p:cNvPr>
          <p:cNvSpPr/>
          <p:nvPr>
            <p:custDataLst>
              <p:tags r:id="rId1"/>
            </p:custDataLst>
          </p:nvPr>
        </p:nvSpPr>
        <p:spPr>
          <a:xfrm>
            <a:off x="5355720" y="710221"/>
            <a:ext cx="1676452" cy="1683468"/>
          </a:xfrm>
          <a:prstGeom prst="ellipse">
            <a:avLst/>
          </a:prstGeom>
          <a:solidFill>
            <a:srgbClr val="99BC3E"/>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7200" b="1" noProof="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3</a:t>
            </a:r>
            <a:endParaRPr lang="en-US" altLang="zh-CN" sz="4800" b="1" noProof="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35" name="组合 34">
            <a:extLst>
              <a:ext uri="{FF2B5EF4-FFF2-40B4-BE49-F238E27FC236}">
                <a16:creationId xmlns:a16="http://schemas.microsoft.com/office/drawing/2014/main" id="{C8E29F6E-236A-4781-ACE1-5333C84344DF}"/>
              </a:ext>
            </a:extLst>
          </p:cNvPr>
          <p:cNvGrpSpPr/>
          <p:nvPr/>
        </p:nvGrpSpPr>
        <p:grpSpPr>
          <a:xfrm>
            <a:off x="3959722" y="2393689"/>
            <a:ext cx="4914422" cy="1015664"/>
            <a:chOff x="527319" y="3241545"/>
            <a:chExt cx="4050773" cy="837172"/>
          </a:xfrm>
        </p:grpSpPr>
        <p:sp>
          <p:nvSpPr>
            <p:cNvPr id="37" name="文本框 36">
              <a:extLst>
                <a:ext uri="{FF2B5EF4-FFF2-40B4-BE49-F238E27FC236}">
                  <a16:creationId xmlns:a16="http://schemas.microsoft.com/office/drawing/2014/main" id="{BCC4FB16-F781-41BE-B8AB-AA7D58597170}"/>
                </a:ext>
              </a:extLst>
            </p:cNvPr>
            <p:cNvSpPr txBox="1"/>
            <p:nvPr/>
          </p:nvSpPr>
          <p:spPr>
            <a:xfrm>
              <a:off x="527319" y="3241545"/>
              <a:ext cx="4050773" cy="837171"/>
            </a:xfrm>
            <a:prstGeom prst="rect">
              <a:avLst/>
            </a:prstGeom>
            <a:noFill/>
          </p:spPr>
          <p:txBody>
            <a:bodyPr wrap="none" rtlCol="0">
              <a:spAutoFit/>
            </a:bodyPr>
            <a:lstStyle/>
            <a:p>
              <a:pPr algn="ctr"/>
              <a:r>
                <a:rPr lang="en-US" altLang="zh-CN" sz="6000" b="1" smtClean="0">
                  <a:solidFill>
                    <a:srgbClr val="99BC3E"/>
                  </a:solidFill>
                  <a:latin typeface="UTM American Sans" panose="02040603050506020204" pitchFamily="18" charset="0"/>
                  <a:ea typeface="微软雅黑" panose="020B0503020204020204" pitchFamily="34" charset="-122"/>
                  <a:cs typeface="Microsoft JhengHei Light" panose="020B0304030504040204" pitchFamily="34" charset="-122"/>
                </a:rPr>
                <a:t>Luyện đọc hay</a:t>
              </a:r>
              <a:endParaRPr lang="zh-CN" altLang="en-US" sz="6000" b="1" dirty="0">
                <a:solidFill>
                  <a:srgbClr val="99BC3E"/>
                </a:solidFill>
                <a:latin typeface="UTM American Sans" panose="02040603050506020204" pitchFamily="18" charset="0"/>
                <a:ea typeface="微软雅黑" panose="020B0503020204020204" pitchFamily="34" charset="-122"/>
                <a:cs typeface="Microsoft JhengHei Light" panose="020B0304030504040204" pitchFamily="34" charset="-122"/>
              </a:endParaRPr>
            </a:p>
          </p:txBody>
        </p:sp>
        <p:sp>
          <p:nvSpPr>
            <p:cNvPr id="38" name="矩形 37">
              <a:extLst>
                <a:ext uri="{FF2B5EF4-FFF2-40B4-BE49-F238E27FC236}">
                  <a16:creationId xmlns:a16="http://schemas.microsoft.com/office/drawing/2014/main" id="{61538E43-F594-4039-B940-01A4EC3EAD79}"/>
                </a:ext>
              </a:extLst>
            </p:cNvPr>
            <p:cNvSpPr/>
            <p:nvPr/>
          </p:nvSpPr>
          <p:spPr>
            <a:xfrm>
              <a:off x="932703" y="4060717"/>
              <a:ext cx="3240000" cy="1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71AFA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3007214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childTnLst>
                          </p:cTn>
                        </p:par>
                        <p:par>
                          <p:cTn id="14" fill="hold">
                            <p:stCondLst>
                              <p:cond delay="1250"/>
                            </p:stCondLst>
                            <p:childTnLst>
                              <p:par>
                                <p:cTn id="15" presetID="22" presetClass="entr" presetSubtype="8"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8">
            <a:extLst>
              <a:ext uri="{FF2B5EF4-FFF2-40B4-BE49-F238E27FC236}">
                <a16:creationId xmlns:a16="http://schemas.microsoft.com/office/drawing/2014/main" id="{BAFFFA25-0C04-4962-9F67-2BBBDEDA7C9B}"/>
              </a:ext>
            </a:extLst>
          </p:cNvPr>
          <p:cNvSpPr>
            <a:spLocks noChangeArrowheads="1"/>
          </p:cNvSpPr>
          <p:nvPr>
            <p:custDataLst>
              <p:tags r:id="rId1"/>
            </p:custDataLst>
          </p:nvPr>
        </p:nvSpPr>
        <p:spPr bwMode="auto">
          <a:xfrm>
            <a:off x="1305272" y="430887"/>
            <a:ext cx="9490053" cy="43088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2800" b="1" smtClean="0">
                <a:solidFill>
                  <a:schemeClr val="accent2">
                    <a:lumMod val="75000"/>
                  </a:schemeClr>
                </a:solidFill>
                <a:latin typeface="UTM Akashi" panose="02040603050506020204" pitchFamily="18" charset="0"/>
                <a:ea typeface="微软雅黑" panose="020B0503020204020204" pitchFamily="34" charset="-122"/>
                <a:cs typeface="宋体" pitchFamily="2" charset="-122"/>
              </a:rPr>
              <a:t>Tiếng vọng</a:t>
            </a:r>
            <a:endParaRPr lang="en-US" altLang="zh-CN" sz="2800" b="1" dirty="0">
              <a:solidFill>
                <a:schemeClr val="accent2">
                  <a:lumMod val="75000"/>
                </a:schemeClr>
              </a:solidFill>
              <a:latin typeface="UTM Akashi" panose="02040603050506020204" pitchFamily="18" charset="0"/>
              <a:ea typeface="微软雅黑" panose="020B0503020204020204" pitchFamily="34" charset="-122"/>
              <a:cs typeface="宋体" pitchFamily="2" charset="-122"/>
            </a:endParaRPr>
          </a:p>
        </p:txBody>
      </p:sp>
      <p:sp>
        <p:nvSpPr>
          <p:cNvPr id="3" name="18">
            <a:extLst>
              <a:ext uri="{FF2B5EF4-FFF2-40B4-BE49-F238E27FC236}">
                <a16:creationId xmlns:a16="http://schemas.microsoft.com/office/drawing/2014/main" id="{1B453604-B13E-4653-9375-C4EAE46B7B9A}"/>
              </a:ext>
            </a:extLst>
          </p:cNvPr>
          <p:cNvSpPr>
            <a:spLocks noChangeArrowheads="1"/>
          </p:cNvSpPr>
          <p:nvPr>
            <p:custDataLst>
              <p:tags r:id="rId2"/>
            </p:custDataLst>
          </p:nvPr>
        </p:nvSpPr>
        <p:spPr bwMode="auto">
          <a:xfrm>
            <a:off x="3128608" y="0"/>
            <a:ext cx="5843382" cy="43088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2800" smtClean="0">
                <a:solidFill>
                  <a:srgbClr val="6B852B"/>
                </a:solidFill>
                <a:latin typeface="UTM Alberta Heavy" panose="02040603050506020204" pitchFamily="18" charset="0"/>
                <a:ea typeface="微软雅黑" panose="020B0503020204020204" pitchFamily="34" charset="-122"/>
                <a:cs typeface="宋体" pitchFamily="2" charset="-122"/>
              </a:rPr>
              <a:t>Tập đọc</a:t>
            </a:r>
            <a:endParaRPr lang="en-US" altLang="zh-CN" sz="2800" dirty="0">
              <a:solidFill>
                <a:srgbClr val="6B852B"/>
              </a:solidFill>
              <a:latin typeface="UTM Alberta Heavy" panose="02040603050506020204" pitchFamily="18" charset="0"/>
              <a:ea typeface="微软雅黑" panose="020B0503020204020204" pitchFamily="34" charset="-122"/>
              <a:cs typeface="宋体" pitchFamily="2" charset="-122"/>
            </a:endParaRPr>
          </a:p>
        </p:txBody>
      </p:sp>
      <p:sp>
        <p:nvSpPr>
          <p:cNvPr id="5" name="TextBox 4">
            <a:extLst>
              <a:ext uri="{FF2B5EF4-FFF2-40B4-BE49-F238E27FC236}">
                <a16:creationId xmlns:a16="http://schemas.microsoft.com/office/drawing/2014/main" id="{49AD35DD-7B7A-440C-BE15-94A9DFC5A195}"/>
              </a:ext>
            </a:extLst>
          </p:cNvPr>
          <p:cNvSpPr txBox="1">
            <a:spLocks noChangeArrowheads="1"/>
          </p:cNvSpPr>
          <p:nvPr/>
        </p:nvSpPr>
        <p:spPr bwMode="auto">
          <a:xfrm>
            <a:off x="5252819" y="6262227"/>
            <a:ext cx="4054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600" b="1" i="1" smtClean="0">
                <a:solidFill>
                  <a:srgbClr val="6B852B"/>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Nguyễn Quang Thiều</a:t>
            </a:r>
            <a:endParaRPr lang="zh-CN" altLang="en-US" sz="2600" b="1" i="1" dirty="0">
              <a:solidFill>
                <a:srgbClr val="6B852B"/>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6" name="Rectangle 3"/>
          <p:cNvSpPr txBox="1">
            <a:spLocks noChangeArrowheads="1"/>
          </p:cNvSpPr>
          <p:nvPr/>
        </p:nvSpPr>
        <p:spPr>
          <a:xfrm>
            <a:off x="1783080" y="1080627"/>
            <a:ext cx="8153400" cy="5181600"/>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lvl="1" indent="0">
              <a:spcBef>
                <a:spcPct val="0"/>
              </a:spcBef>
              <a:buFontTx/>
              <a:buNone/>
            </a:pPr>
            <a:r>
              <a:rPr lang="en-US" altLang="en-US" sz="2800" b="1" smtClean="0">
                <a:latin typeface="Times New Roman" panose="02020603050405020304" pitchFamily="18" charset="0"/>
              </a:rPr>
              <a:t>Con chim sẻ nhỏ </a:t>
            </a:r>
            <a:r>
              <a:rPr lang="en-US" altLang="en-US" sz="2800" b="1" smtClean="0">
                <a:solidFill>
                  <a:srgbClr val="C00000"/>
                </a:solidFill>
                <a:latin typeface="Times New Roman" panose="02020603050405020304" pitchFamily="18" charset="0"/>
              </a:rPr>
              <a:t>chết rồi</a:t>
            </a:r>
          </a:p>
          <a:p>
            <a:pPr marL="0" lvl="1" indent="0">
              <a:spcBef>
                <a:spcPct val="0"/>
              </a:spcBef>
              <a:buFontTx/>
              <a:buNone/>
            </a:pPr>
            <a:r>
              <a:rPr lang="en-US" altLang="en-US" sz="2800" b="1" smtClean="0">
                <a:latin typeface="Times New Roman" panose="02020603050405020304" pitchFamily="18" charset="0"/>
              </a:rPr>
              <a:t>Chết trong đêm cơn bão về gần sáng.</a:t>
            </a:r>
          </a:p>
          <a:p>
            <a:pPr marL="0" lvl="1" indent="0">
              <a:spcBef>
                <a:spcPct val="0"/>
              </a:spcBef>
              <a:buFontTx/>
              <a:buNone/>
            </a:pPr>
            <a:r>
              <a:rPr lang="en-US" altLang="en-US" sz="2800" b="1" smtClean="0">
                <a:latin typeface="Times New Roman" panose="02020603050405020304" pitchFamily="18" charset="0"/>
              </a:rPr>
              <a:t>Đêm ấy tôi nằm trong chăn nghe cánh chim đập cửa</a:t>
            </a:r>
          </a:p>
          <a:p>
            <a:pPr marL="0" lvl="1" indent="0">
              <a:spcBef>
                <a:spcPct val="0"/>
              </a:spcBef>
              <a:buFontTx/>
              <a:buNone/>
            </a:pPr>
            <a:r>
              <a:rPr lang="en-US" altLang="en-US" sz="2800" b="1" smtClean="0">
                <a:latin typeface="Times New Roman" panose="02020603050405020304" pitchFamily="18" charset="0"/>
              </a:rPr>
              <a:t>Sự </a:t>
            </a:r>
            <a:r>
              <a:rPr lang="en-US" altLang="en-US" sz="2800" b="1" smtClean="0">
                <a:solidFill>
                  <a:srgbClr val="C00000"/>
                </a:solidFill>
                <a:latin typeface="Times New Roman" panose="02020603050405020304" pitchFamily="18" charset="0"/>
              </a:rPr>
              <a:t>ấm áp </a:t>
            </a:r>
            <a:r>
              <a:rPr lang="en-US" altLang="en-US" sz="2800" b="1" smtClean="0">
                <a:latin typeface="Times New Roman" panose="02020603050405020304" pitchFamily="18" charset="0"/>
              </a:rPr>
              <a:t>gối chăn đã </a:t>
            </a:r>
            <a:r>
              <a:rPr lang="en-US" altLang="en-US" sz="2800" b="1" smtClean="0">
                <a:solidFill>
                  <a:srgbClr val="C00000"/>
                </a:solidFill>
                <a:latin typeface="Times New Roman" panose="02020603050405020304" pitchFamily="18" charset="0"/>
              </a:rPr>
              <a:t>giữ chặt </a:t>
            </a:r>
            <a:r>
              <a:rPr lang="en-US" altLang="en-US" sz="2800" b="1" smtClean="0">
                <a:latin typeface="Times New Roman" panose="02020603050405020304" pitchFamily="18" charset="0"/>
              </a:rPr>
              <a:t>tôi</a:t>
            </a:r>
          </a:p>
          <a:p>
            <a:pPr marL="0" lvl="1" indent="0">
              <a:spcBef>
                <a:spcPct val="0"/>
              </a:spcBef>
              <a:buFontTx/>
              <a:buNone/>
            </a:pPr>
            <a:r>
              <a:rPr lang="en-US" altLang="en-US" sz="2800" b="1" smtClean="0">
                <a:latin typeface="Times New Roman" panose="02020603050405020304" pitchFamily="18" charset="0"/>
              </a:rPr>
              <a:t>Và tôi ngủ ngon lành đến lúc bão vơi.</a:t>
            </a:r>
          </a:p>
          <a:p>
            <a:pPr marL="0" lvl="1" indent="0">
              <a:spcBef>
                <a:spcPct val="0"/>
              </a:spcBef>
              <a:buFontTx/>
              <a:buNone/>
            </a:pPr>
            <a:r>
              <a:rPr lang="en-US" altLang="en-US" sz="2800" b="1" smtClean="0">
                <a:latin typeface="Times New Roman" panose="02020603050405020304" pitchFamily="18" charset="0"/>
              </a:rPr>
              <a:t>Chiếc tổ cũ trong ống tre đầu nhà chiều gió hú</a:t>
            </a:r>
          </a:p>
          <a:p>
            <a:pPr marL="0" lvl="1" indent="0">
              <a:spcBef>
                <a:spcPct val="0"/>
              </a:spcBef>
              <a:buFontTx/>
              <a:buNone/>
            </a:pPr>
            <a:r>
              <a:rPr lang="en-US" altLang="en-US" sz="2800" b="1" smtClean="0">
                <a:latin typeface="Times New Roman" panose="02020603050405020304" pitchFamily="18" charset="0"/>
              </a:rPr>
              <a:t>Không còn nghe tiếng cánh chim về</a:t>
            </a:r>
          </a:p>
          <a:p>
            <a:pPr marL="0" lvl="1" indent="0">
              <a:spcBef>
                <a:spcPct val="0"/>
              </a:spcBef>
              <a:buFontTx/>
              <a:buNone/>
            </a:pPr>
            <a:r>
              <a:rPr lang="en-US" altLang="en-US" sz="2800" b="1" smtClean="0">
                <a:latin typeface="Times New Roman" panose="02020603050405020304" pitchFamily="18" charset="0"/>
              </a:rPr>
              <a:t>Và tiếng hót mỗi sớm mai trong vắt.</a:t>
            </a:r>
          </a:p>
          <a:p>
            <a:pPr marL="0" lvl="1" indent="0">
              <a:spcBef>
                <a:spcPct val="0"/>
              </a:spcBef>
              <a:buFontTx/>
              <a:buNone/>
            </a:pPr>
            <a:r>
              <a:rPr lang="en-US" altLang="en-US" sz="2800" b="1" smtClean="0">
                <a:latin typeface="Times New Roman" panose="02020603050405020304" pitchFamily="18" charset="0"/>
              </a:rPr>
              <a:t>Nó chết trước cửa nhà tôi </a:t>
            </a:r>
            <a:r>
              <a:rPr lang="en-US" altLang="en-US" sz="2800" b="1" smtClean="0">
                <a:solidFill>
                  <a:srgbClr val="C00000"/>
                </a:solidFill>
                <a:latin typeface="Times New Roman" panose="02020603050405020304" pitchFamily="18" charset="0"/>
              </a:rPr>
              <a:t>lạnh ngắt</a:t>
            </a:r>
          </a:p>
          <a:p>
            <a:pPr marL="0" lvl="1" indent="0">
              <a:spcBef>
                <a:spcPct val="0"/>
              </a:spcBef>
              <a:buFontTx/>
              <a:buNone/>
            </a:pPr>
            <a:r>
              <a:rPr lang="en-US" altLang="en-US" sz="2800" b="1" smtClean="0">
                <a:latin typeface="Times New Roman" panose="02020603050405020304" pitchFamily="18" charset="0"/>
              </a:rPr>
              <a:t>Một con mèo hàng xóm lại tha đi</a:t>
            </a:r>
          </a:p>
          <a:p>
            <a:pPr marL="0" lvl="1" indent="0">
              <a:spcBef>
                <a:spcPct val="0"/>
              </a:spcBef>
              <a:buFontTx/>
              <a:buNone/>
            </a:pPr>
            <a:r>
              <a:rPr lang="en-US" altLang="en-US" sz="2800" b="1" smtClean="0">
                <a:latin typeface="Times New Roman" panose="02020603050405020304" pitchFamily="18" charset="0"/>
              </a:rPr>
              <a:t>Nó để lại trong tổ những quả trứng</a:t>
            </a:r>
          </a:p>
          <a:p>
            <a:pPr marL="0" lvl="1" indent="0">
              <a:spcBef>
                <a:spcPct val="0"/>
              </a:spcBef>
              <a:buFontTx/>
              <a:buNone/>
            </a:pPr>
            <a:r>
              <a:rPr lang="en-US" altLang="en-US" sz="2800" b="1" smtClean="0">
                <a:latin typeface="Times New Roman" panose="02020603050405020304" pitchFamily="18" charset="0"/>
              </a:rPr>
              <a:t>Những con chim non </a:t>
            </a:r>
            <a:r>
              <a:rPr lang="en-US" altLang="en-US" sz="2800" b="1" smtClean="0">
                <a:solidFill>
                  <a:srgbClr val="C00000"/>
                </a:solidFill>
                <a:latin typeface="Times New Roman" panose="02020603050405020304" pitchFamily="18" charset="0"/>
              </a:rPr>
              <a:t>mãi mãi </a:t>
            </a:r>
            <a:r>
              <a:rPr lang="en-US" altLang="en-US" sz="2800" b="1" smtClean="0">
                <a:latin typeface="Times New Roman" panose="02020603050405020304" pitchFamily="18" charset="0"/>
              </a:rPr>
              <a:t>chẳng ra đời</a:t>
            </a:r>
            <a:endParaRPr lang="en-US" altLang="en-US" sz="2800" b="1" smtClean="0">
              <a:latin typeface="Times New Roman" panose="02020603050405020304" pitchFamily="18" charset="0"/>
            </a:endParaRPr>
          </a:p>
        </p:txBody>
      </p:sp>
    </p:spTree>
    <p:extLst>
      <p:ext uri="{BB962C8B-B14F-4D97-AF65-F5344CB8AC3E}">
        <p14:creationId xmlns:p14="http://schemas.microsoft.com/office/powerpoint/2010/main" val="3465702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par>
                          <p:cTn id="23" fill="hold">
                            <p:stCondLst>
                              <p:cond delay="500"/>
                            </p:stCondLst>
                            <p:childTnLst>
                              <p:par>
                                <p:cTn id="24" presetID="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05AD86E1-2389-49F4-BF60-EA133EA0C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472" cy="6859588"/>
          </a:xfrm>
          <a:prstGeom prst="rect">
            <a:avLst/>
          </a:prstGeom>
        </p:spPr>
      </p:pic>
      <p:sp>
        <p:nvSpPr>
          <p:cNvPr id="2" name="矩形: 圆角 30">
            <a:extLst>
              <a:ext uri="{FF2B5EF4-FFF2-40B4-BE49-F238E27FC236}">
                <a16:creationId xmlns:a16="http://schemas.microsoft.com/office/drawing/2014/main" id="{FAD0365D-6A6E-4B17-B411-DDCE32D0A74D}"/>
              </a:ext>
            </a:extLst>
          </p:cNvPr>
          <p:cNvSpPr/>
          <p:nvPr/>
        </p:nvSpPr>
        <p:spPr>
          <a:xfrm>
            <a:off x="4190868" y="724390"/>
            <a:ext cx="3806736"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smtClean="0">
                <a:solidFill>
                  <a:srgbClr val="6B852B"/>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Dặn dò</a:t>
            </a:r>
            <a:endParaRPr lang="zh-CN" altLang="en-US" sz="6000" dirty="0">
              <a:solidFill>
                <a:srgbClr val="6B852B"/>
              </a:solidFill>
              <a:effectLst>
                <a:outerShdw blurRad="38100" dist="38100" dir="2700000" algn="tl">
                  <a:srgbClr val="000000">
                    <a:alpha val="43137"/>
                  </a:srgbClr>
                </a:outerShdw>
              </a:effectLst>
              <a:latin typeface="UTM Guanine" panose="02040603050506020204" pitchFamily="18" charset="0"/>
            </a:endParaRPr>
          </a:p>
        </p:txBody>
      </p:sp>
      <p:sp>
        <p:nvSpPr>
          <p:cNvPr id="3" name="TextBox 2">
            <a:extLst>
              <a:ext uri="{FF2B5EF4-FFF2-40B4-BE49-F238E27FC236}">
                <a16:creationId xmlns:a16="http://schemas.microsoft.com/office/drawing/2014/main" id="{612B15B4-D6D2-4CF1-8691-7A4D7C1ECC6E}"/>
              </a:ext>
            </a:extLst>
          </p:cNvPr>
          <p:cNvSpPr txBox="1"/>
          <p:nvPr/>
        </p:nvSpPr>
        <p:spPr>
          <a:xfrm>
            <a:off x="3851864" y="1610666"/>
            <a:ext cx="5368663" cy="2123658"/>
          </a:xfrm>
          <a:prstGeom prst="rect">
            <a:avLst/>
          </a:prstGeom>
          <a:noFill/>
        </p:spPr>
        <p:txBody>
          <a:bodyPr wrap="square">
            <a:spAutoFit/>
          </a:bodyPr>
          <a:lstStyle/>
          <a:p>
            <a:pPr marL="285750" indent="-285750">
              <a:buFontTx/>
              <a:buChar char="-"/>
            </a:pPr>
            <a:r>
              <a:rPr lang="en-US" altLang="en-US" sz="4400">
                <a:latin typeface="Times New Roman" panose="02020603050405020304" pitchFamily="18" charset="0"/>
                <a:cs typeface="Times New Roman" panose="02020603050405020304" pitchFamily="18" charset="0"/>
              </a:rPr>
              <a:t>Về nhà đọc lại bài. </a:t>
            </a:r>
            <a:endParaRPr lang="vi-VN" altLang="en-US" sz="4400">
              <a:latin typeface="Times New Roman" panose="02020603050405020304" pitchFamily="18" charset="0"/>
              <a:cs typeface="Times New Roman" panose="02020603050405020304" pitchFamily="18" charset="0"/>
            </a:endParaRPr>
          </a:p>
          <a:p>
            <a:pPr marL="285750" indent="-285750">
              <a:buFontTx/>
              <a:buChar char="-"/>
            </a:pPr>
            <a:r>
              <a:rPr lang="en-US" altLang="en-US" sz="4400">
                <a:latin typeface="Times New Roman" panose="02020603050405020304" pitchFamily="18" charset="0"/>
                <a:cs typeface="Times New Roman" panose="02020603050405020304" pitchFamily="18" charset="0"/>
              </a:rPr>
              <a:t>Chuẩn bị bài sau: </a:t>
            </a:r>
            <a:r>
              <a:rPr lang="en-US" sz="4400" smtClean="0">
                <a:solidFill>
                  <a:srgbClr val="C00000"/>
                </a:solidFill>
                <a:latin typeface="Times New Roman" panose="02020603050405020304" pitchFamily="18" charset="0"/>
                <a:cs typeface="Times New Roman" panose="02020603050405020304" pitchFamily="18" charset="0"/>
              </a:rPr>
              <a:t>Mùa thảo quả</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63236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8B0CE80-C3E4-4102-88A0-6F870EF12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 y="0"/>
            <a:ext cx="12188472" cy="6859588"/>
          </a:xfrm>
          <a:prstGeom prst="rect">
            <a:avLst/>
          </a:prstGeom>
        </p:spPr>
      </p:pic>
      <p:sp>
        <p:nvSpPr>
          <p:cNvPr id="54" name="18">
            <a:extLst>
              <a:ext uri="{FF2B5EF4-FFF2-40B4-BE49-F238E27FC236}">
                <a16:creationId xmlns:a16="http://schemas.microsoft.com/office/drawing/2014/main" id="{BAFFFA25-0C04-4962-9F67-2BBBDEDA7C9B}"/>
              </a:ext>
            </a:extLst>
          </p:cNvPr>
          <p:cNvSpPr>
            <a:spLocks noChangeArrowheads="1"/>
          </p:cNvSpPr>
          <p:nvPr>
            <p:custDataLst>
              <p:tags r:id="rId1"/>
            </p:custDataLst>
          </p:nvPr>
        </p:nvSpPr>
        <p:spPr bwMode="auto">
          <a:xfrm>
            <a:off x="1128292" y="1650004"/>
            <a:ext cx="9490053"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smtClean="0">
                <a:solidFill>
                  <a:schemeClr val="accent2">
                    <a:lumMod val="75000"/>
                  </a:schemeClr>
                </a:solidFill>
                <a:latin typeface="UTM Akashi" panose="02040603050506020204" pitchFamily="18" charset="0"/>
                <a:ea typeface="微软雅黑" panose="020B0503020204020204" pitchFamily="34" charset="-122"/>
                <a:cs typeface="宋体" pitchFamily="2" charset="-122"/>
              </a:rPr>
              <a:t>Chào tạm biệt </a:t>
            </a:r>
            <a:endParaRPr lang="en-US" altLang="zh-CN" sz="6000" b="1" dirty="0">
              <a:solidFill>
                <a:schemeClr val="accent2">
                  <a:lumMod val="75000"/>
                </a:schemeClr>
              </a:solidFill>
              <a:latin typeface="UTM Akashi" panose="02040603050506020204" pitchFamily="18" charset="0"/>
              <a:ea typeface="微软雅黑" panose="020B0503020204020204" pitchFamily="34" charset="-122"/>
              <a:cs typeface="宋体" pitchFamily="2" charset="-122"/>
            </a:endParaRPr>
          </a:p>
        </p:txBody>
      </p:sp>
      <p:sp>
        <p:nvSpPr>
          <p:cNvPr id="12" name="TextBox 11">
            <a:extLst>
              <a:ext uri="{FF2B5EF4-FFF2-40B4-BE49-F238E27FC236}">
                <a16:creationId xmlns:a16="http://schemas.microsoft.com/office/drawing/2014/main" id="{49AD35DD-7B7A-440C-BE15-94A9DFC5A195}"/>
              </a:ext>
            </a:extLst>
          </p:cNvPr>
          <p:cNvSpPr txBox="1">
            <a:spLocks noChangeArrowheads="1"/>
          </p:cNvSpPr>
          <p:nvPr/>
        </p:nvSpPr>
        <p:spPr bwMode="auto">
          <a:xfrm>
            <a:off x="5286013" y="2744889"/>
            <a:ext cx="518849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smtClean="0">
                <a:solidFill>
                  <a:schemeClr val="accent4">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Thực hiện: EduFive</a:t>
            </a:r>
            <a:endParaRPr lang="zh-CN" altLang="en-US" sz="4000" b="1" dirty="0">
              <a:solidFill>
                <a:schemeClr val="accent4">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62723">
            <a:off x="8974733" y="278214"/>
            <a:ext cx="2999545" cy="299954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737" y="215919"/>
            <a:ext cx="2006824" cy="2006824"/>
          </a:xfrm>
          <a:prstGeom prst="rect">
            <a:avLst/>
          </a:prstGeom>
        </p:spPr>
      </p:pic>
    </p:spTree>
    <p:extLst>
      <p:ext uri="{BB962C8B-B14F-4D97-AF65-F5344CB8AC3E}">
        <p14:creationId xmlns:p14="http://schemas.microsoft.com/office/powerpoint/2010/main" val="38031457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750"/>
                            </p:stCondLst>
                            <p:childTnLst>
                              <p:par>
                                <p:cTn id="12" presetID="2" presetClass="entr" presetSubtype="3"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childTnLst>
                          </p:cTn>
                        </p:par>
                        <p:par>
                          <p:cTn id="16" fill="hold">
                            <p:stCondLst>
                              <p:cond delay="1250"/>
                            </p:stCondLst>
                            <p:childTnLst>
                              <p:par>
                                <p:cTn id="17" presetID="2" presetClass="entr" presetSubtype="4"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167533" y="505023"/>
            <a:ext cx="103784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smtClean="0">
                <a:latin typeface="Times New Roman" panose="02020603050405020304" pitchFamily="18" charset="0"/>
              </a:rPr>
              <a:t>Em </a:t>
            </a:r>
            <a:r>
              <a:rPr lang="en-US" altLang="en-US" sz="2800" b="1">
                <a:latin typeface="Times New Roman" panose="02020603050405020304" pitchFamily="18" charset="0"/>
              </a:rPr>
              <a:t>hãy đọc đoạn 1 của bài: Chuyện một khu vườn nhỏ và cho biết bé Thu thích ra ban công để làm gì?</a:t>
            </a:r>
          </a:p>
        </p:txBody>
      </p:sp>
      <p:grpSp>
        <p:nvGrpSpPr>
          <p:cNvPr id="3" name="组合 1">
            <a:extLst>
              <a:ext uri="{FF2B5EF4-FFF2-40B4-BE49-F238E27FC236}">
                <a16:creationId xmlns:a16="http://schemas.microsoft.com/office/drawing/2014/main" id="{5F82C03B-04E9-438F-ACA6-7D48352B519D}"/>
              </a:ext>
            </a:extLst>
          </p:cNvPr>
          <p:cNvGrpSpPr/>
          <p:nvPr/>
        </p:nvGrpSpPr>
        <p:grpSpPr>
          <a:xfrm>
            <a:off x="657978" y="2168972"/>
            <a:ext cx="5176966" cy="946150"/>
            <a:chOff x="3517779" y="1811338"/>
            <a:chExt cx="5442121" cy="946150"/>
          </a:xfrm>
          <a:solidFill>
            <a:schemeClr val="accent2"/>
          </a:solidFill>
        </p:grpSpPr>
        <p:sp>
          <p:nvSpPr>
            <p:cNvPr id="4" name="MH_Other_5">
              <a:extLst>
                <a:ext uri="{FF2B5EF4-FFF2-40B4-BE49-F238E27FC236}">
                  <a16:creationId xmlns:a16="http://schemas.microsoft.com/office/drawing/2014/main" id="{B5C3BA40-F3CD-4242-9151-69EC58562F84}"/>
                </a:ext>
              </a:extLst>
            </p:cNvPr>
            <p:cNvSpPr/>
            <p:nvPr>
              <p:custDataLst>
                <p:tags r:id="rId13"/>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a:defRPr/>
              </a:pPr>
              <a:endParaRPr lang="zh-CN" altLang="en-US">
                <a:solidFill>
                  <a:schemeClr val="bg1"/>
                </a:solidFill>
                <a:ea typeface="黑体" panose="02010609060101010101" pitchFamily="49" charset="-122"/>
              </a:endParaRPr>
            </a:p>
          </p:txBody>
        </p:sp>
        <p:sp>
          <p:nvSpPr>
            <p:cNvPr id="5" name="MH_Other_6">
              <a:extLst>
                <a:ext uri="{FF2B5EF4-FFF2-40B4-BE49-F238E27FC236}">
                  <a16:creationId xmlns:a16="http://schemas.microsoft.com/office/drawing/2014/main" id="{10D757D2-9347-4299-A96A-D33E3C0083DC}"/>
                </a:ext>
              </a:extLst>
            </p:cNvPr>
            <p:cNvSpPr/>
            <p:nvPr>
              <p:custDataLst>
                <p:tags r:id="rId14"/>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solidFill>
                  <a:schemeClr val="bg1"/>
                </a:solidFill>
                <a:ea typeface="黑体" panose="02010609060101010101" pitchFamily="49" charset="-122"/>
              </a:endParaRPr>
            </a:p>
          </p:txBody>
        </p:sp>
        <p:sp>
          <p:nvSpPr>
            <p:cNvPr id="6" name="MH_Other_7">
              <a:extLst>
                <a:ext uri="{FF2B5EF4-FFF2-40B4-BE49-F238E27FC236}">
                  <a16:creationId xmlns:a16="http://schemas.microsoft.com/office/drawing/2014/main" id="{F74D68CC-78EE-4B39-BA62-FD804854C4C4}"/>
                </a:ext>
              </a:extLst>
            </p:cNvPr>
            <p:cNvSpPr/>
            <p:nvPr>
              <p:custDataLst>
                <p:tags r:id="rId15"/>
              </p:custDataLst>
            </p:nvPr>
          </p:nvSpPr>
          <p:spPr bwMode="auto">
            <a:xfrm>
              <a:off x="3517779" y="1924049"/>
              <a:ext cx="1033864" cy="8334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4000">
                  <a:solidFill>
                    <a:schemeClr val="bg1"/>
                  </a:solidFill>
                  <a:ea typeface="黑体" panose="02010609060101010101" pitchFamily="49" charset="-122"/>
                </a:rPr>
                <a:t>A</a:t>
              </a:r>
              <a:endParaRPr lang="zh-CN" altLang="en-US" sz="4000">
                <a:solidFill>
                  <a:schemeClr val="bg1"/>
                </a:solidFill>
                <a:ea typeface="黑体" panose="02010609060101010101" pitchFamily="49" charset="-122"/>
              </a:endParaRPr>
            </a:p>
          </p:txBody>
        </p:sp>
        <p:sp>
          <p:nvSpPr>
            <p:cNvPr id="7" name="MH_SubTitle_1">
              <a:extLst>
                <a:ext uri="{FF2B5EF4-FFF2-40B4-BE49-F238E27FC236}">
                  <a16:creationId xmlns:a16="http://schemas.microsoft.com/office/drawing/2014/main" id="{867C8C8D-AD90-4F67-AC83-8730364BBE64}"/>
                </a:ext>
              </a:extLst>
            </p:cNvPr>
            <p:cNvSpPr txBox="1"/>
            <p:nvPr>
              <p:custDataLst>
                <p:tags r:id="rId16"/>
              </p:custDataLst>
            </p:nvPr>
          </p:nvSpPr>
          <p:spPr bwMode="auto">
            <a:xfrm>
              <a:off x="4612312" y="1924050"/>
              <a:ext cx="4347588" cy="833438"/>
            </a:xfrm>
            <a:prstGeom prst="rect">
              <a:avLst/>
            </a:prstGeom>
            <a:noFill/>
          </p:spPr>
          <p:txBody>
            <a:bodyPr anchor="ctr">
              <a:noAutofit/>
            </a:bodyPr>
            <a:lstStyle/>
            <a:p>
              <a:pPr>
                <a:lnSpc>
                  <a:spcPct val="120000"/>
                </a:lnSpc>
                <a:defRPr/>
              </a:pPr>
              <a:r>
                <a:rPr lang="en-US" altLang="zh-CN" sz="4000" b="1" kern="0" smtClean="0">
                  <a:solidFill>
                    <a:schemeClr val="accent2"/>
                  </a:solidFill>
                  <a:latin typeface="Times New Roman" panose="02020603050405020304" pitchFamily="18" charset="0"/>
                  <a:cs typeface="Times New Roman" panose="02020603050405020304" pitchFamily="18" charset="0"/>
                </a:rPr>
                <a:t>Ngắm nhìn ông đọc báo.</a:t>
              </a:r>
              <a:endParaRPr lang="zh-CN" altLang="en-US" sz="4000" b="1" kern="0" dirty="0">
                <a:solidFill>
                  <a:schemeClr val="accent2"/>
                </a:solidFill>
                <a:latin typeface="Times New Roman" panose="02020603050405020304" pitchFamily="18" charset="0"/>
                <a:cs typeface="Times New Roman" panose="02020603050405020304" pitchFamily="18" charset="0"/>
              </a:endParaRPr>
            </a:p>
          </p:txBody>
        </p:sp>
      </p:grpSp>
      <p:grpSp>
        <p:nvGrpSpPr>
          <p:cNvPr id="8" name="组合 3">
            <a:extLst>
              <a:ext uri="{FF2B5EF4-FFF2-40B4-BE49-F238E27FC236}">
                <a16:creationId xmlns:a16="http://schemas.microsoft.com/office/drawing/2014/main" id="{22488924-2A36-42B5-B119-946B519500E1}"/>
              </a:ext>
            </a:extLst>
          </p:cNvPr>
          <p:cNvGrpSpPr/>
          <p:nvPr/>
        </p:nvGrpSpPr>
        <p:grpSpPr>
          <a:xfrm>
            <a:off x="741120" y="3735077"/>
            <a:ext cx="5244724" cy="1057275"/>
            <a:chOff x="3454400" y="3233738"/>
            <a:chExt cx="5244724" cy="1057275"/>
          </a:xfrm>
          <a:solidFill>
            <a:srgbClr val="00B050"/>
          </a:solidFill>
        </p:grpSpPr>
        <p:sp>
          <p:nvSpPr>
            <p:cNvPr id="9" name="MH_Other_1">
              <a:extLst>
                <a:ext uri="{FF2B5EF4-FFF2-40B4-BE49-F238E27FC236}">
                  <a16:creationId xmlns:a16="http://schemas.microsoft.com/office/drawing/2014/main" id="{19798912-24EA-4F3C-89DA-EEBDF8D59AD5}"/>
                </a:ext>
              </a:extLst>
            </p:cNvPr>
            <p:cNvSpPr/>
            <p:nvPr>
              <p:custDataLst>
                <p:tags r:id="rId9"/>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a:defRPr/>
              </a:pPr>
              <a:endParaRPr lang="zh-CN" altLang="en-US">
                <a:ea typeface="黑体" panose="02010609060101010101" pitchFamily="49" charset="-122"/>
              </a:endParaRPr>
            </a:p>
          </p:txBody>
        </p:sp>
        <p:sp>
          <p:nvSpPr>
            <p:cNvPr id="10" name="MH_Other_2">
              <a:extLst>
                <a:ext uri="{FF2B5EF4-FFF2-40B4-BE49-F238E27FC236}">
                  <a16:creationId xmlns:a16="http://schemas.microsoft.com/office/drawing/2014/main" id="{3E67E513-4C12-43EB-A5E4-D825156EA835}"/>
                </a:ext>
              </a:extLst>
            </p:cNvPr>
            <p:cNvSpPr/>
            <p:nvPr>
              <p:custDataLst>
                <p:tags r:id="rId10"/>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ea typeface="黑体" panose="02010609060101010101" pitchFamily="49" charset="-122"/>
              </a:endParaRPr>
            </a:p>
          </p:txBody>
        </p:sp>
        <p:sp>
          <p:nvSpPr>
            <p:cNvPr id="11" name="MH_Other_8">
              <a:extLst>
                <a:ext uri="{FF2B5EF4-FFF2-40B4-BE49-F238E27FC236}">
                  <a16:creationId xmlns:a16="http://schemas.microsoft.com/office/drawing/2014/main" id="{94F1EAEE-1F9E-4766-9DF7-7EBA195D97CB}"/>
                </a:ext>
              </a:extLst>
            </p:cNvPr>
            <p:cNvSpPr/>
            <p:nvPr>
              <p:custDataLst>
                <p:tags r:id="rId11"/>
              </p:custDataLst>
            </p:nvPr>
          </p:nvSpPr>
          <p:spPr>
            <a:xfrm>
              <a:off x="3454400" y="3355975"/>
              <a:ext cx="935038" cy="9350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4000">
                  <a:solidFill>
                    <a:srgbClr val="FFFFFF"/>
                  </a:solidFill>
                  <a:ea typeface="黑体" panose="02010609060101010101" pitchFamily="49" charset="-122"/>
                </a:rPr>
                <a:t>B</a:t>
              </a:r>
              <a:endParaRPr lang="zh-CN" altLang="en-US" sz="4000">
                <a:solidFill>
                  <a:srgbClr val="FFFFFF"/>
                </a:solidFill>
                <a:ea typeface="黑体" panose="02010609060101010101" pitchFamily="49" charset="-122"/>
              </a:endParaRPr>
            </a:p>
          </p:txBody>
        </p:sp>
        <p:sp>
          <p:nvSpPr>
            <p:cNvPr id="12" name="MH_SubTitle_2">
              <a:extLst>
                <a:ext uri="{FF2B5EF4-FFF2-40B4-BE49-F238E27FC236}">
                  <a16:creationId xmlns:a16="http://schemas.microsoft.com/office/drawing/2014/main" id="{CD9F8651-BF6B-42CF-B282-887C09BB6EB9}"/>
                </a:ext>
              </a:extLst>
            </p:cNvPr>
            <p:cNvSpPr txBox="1"/>
            <p:nvPr>
              <p:custDataLst>
                <p:tags r:id="rId12"/>
              </p:custDataLst>
            </p:nvPr>
          </p:nvSpPr>
          <p:spPr>
            <a:xfrm>
              <a:off x="4475164" y="3391055"/>
              <a:ext cx="4223960" cy="833438"/>
            </a:xfrm>
            <a:prstGeom prst="rect">
              <a:avLst/>
            </a:prstGeom>
            <a:noFill/>
          </p:spPr>
          <p:txBody>
            <a:bodyPr anchor="ctr">
              <a:noAutofit/>
            </a:bodyPr>
            <a:lstStyle/>
            <a:p>
              <a:pPr>
                <a:lnSpc>
                  <a:spcPct val="120000"/>
                </a:lnSpc>
                <a:defRPr/>
              </a:pPr>
              <a:r>
                <a:rPr lang="en-US" altLang="zh-CN" sz="4000" b="1" kern="0" smtClean="0">
                  <a:solidFill>
                    <a:srgbClr val="00B050"/>
                  </a:solidFill>
                  <a:latin typeface="Times New Roman" panose="02020603050405020304" pitchFamily="18" charset="0"/>
                  <a:cs typeface="Times New Roman" panose="02020603050405020304" pitchFamily="18" charset="0"/>
                </a:rPr>
                <a:t>Nghe ông giảng về từng loại cây</a:t>
              </a:r>
              <a:endParaRPr lang="zh-CN" altLang="en-US" sz="4000" b="1" kern="0" dirty="0">
                <a:solidFill>
                  <a:srgbClr val="00B050"/>
                </a:solidFill>
                <a:latin typeface="Times New Roman" panose="02020603050405020304" pitchFamily="18" charset="0"/>
                <a:cs typeface="Times New Roman" panose="02020603050405020304" pitchFamily="18" charset="0"/>
              </a:endParaRPr>
            </a:p>
          </p:txBody>
        </p:sp>
      </p:grpSp>
      <p:grpSp>
        <p:nvGrpSpPr>
          <p:cNvPr id="13" name="组合 4">
            <a:extLst>
              <a:ext uri="{FF2B5EF4-FFF2-40B4-BE49-F238E27FC236}">
                <a16:creationId xmlns:a16="http://schemas.microsoft.com/office/drawing/2014/main" id="{BCDACEED-A045-47FC-8D89-48E7F8A80186}"/>
              </a:ext>
            </a:extLst>
          </p:cNvPr>
          <p:cNvGrpSpPr/>
          <p:nvPr/>
        </p:nvGrpSpPr>
        <p:grpSpPr>
          <a:xfrm>
            <a:off x="6497528" y="2133181"/>
            <a:ext cx="5542072" cy="1066801"/>
            <a:chOff x="3454400" y="4654550"/>
            <a:chExt cx="5542072" cy="1066801"/>
          </a:xfrm>
          <a:solidFill>
            <a:srgbClr val="2BC3B5"/>
          </a:solidFill>
        </p:grpSpPr>
        <p:sp>
          <p:nvSpPr>
            <p:cNvPr id="14" name="MH_Other_3">
              <a:extLst>
                <a:ext uri="{FF2B5EF4-FFF2-40B4-BE49-F238E27FC236}">
                  <a16:creationId xmlns:a16="http://schemas.microsoft.com/office/drawing/2014/main" id="{930064B7-721B-4679-8D08-43325C4BEF9F}"/>
                </a:ext>
              </a:extLst>
            </p:cNvPr>
            <p:cNvSpPr/>
            <p:nvPr>
              <p:custDataLst>
                <p:tags r:id="rId5"/>
              </p:custDataLst>
            </p:nvPr>
          </p:nvSpPr>
          <p:spPr>
            <a:xfrm flipV="1">
              <a:off x="4192589" y="47926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a:defRPr/>
              </a:pPr>
              <a:endParaRPr lang="zh-CN" altLang="en-US">
                <a:ea typeface="黑体" panose="02010609060101010101" pitchFamily="49" charset="-122"/>
              </a:endParaRPr>
            </a:p>
          </p:txBody>
        </p:sp>
        <p:sp>
          <p:nvSpPr>
            <p:cNvPr id="15" name="MH_Other_4">
              <a:extLst>
                <a:ext uri="{FF2B5EF4-FFF2-40B4-BE49-F238E27FC236}">
                  <a16:creationId xmlns:a16="http://schemas.microsoft.com/office/drawing/2014/main" id="{AC804682-43CF-483A-94B0-CBE3EF2961B5}"/>
                </a:ext>
              </a:extLst>
            </p:cNvPr>
            <p:cNvSpPr/>
            <p:nvPr>
              <p:custDataLst>
                <p:tags r:id="rId6"/>
              </p:custDataLst>
            </p:nvPr>
          </p:nvSpPr>
          <p:spPr>
            <a:xfrm flipV="1">
              <a:off x="4414838" y="4654550"/>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ea typeface="黑体" panose="02010609060101010101" pitchFamily="49" charset="-122"/>
              </a:endParaRPr>
            </a:p>
          </p:txBody>
        </p:sp>
        <p:sp>
          <p:nvSpPr>
            <p:cNvPr id="16" name="MH_Other_9">
              <a:extLst>
                <a:ext uri="{FF2B5EF4-FFF2-40B4-BE49-F238E27FC236}">
                  <a16:creationId xmlns:a16="http://schemas.microsoft.com/office/drawing/2014/main" id="{A679B3CF-201C-414B-9894-4A1960388085}"/>
                </a:ext>
              </a:extLst>
            </p:cNvPr>
            <p:cNvSpPr/>
            <p:nvPr>
              <p:custDataLst>
                <p:tags r:id="rId7"/>
              </p:custDataLst>
            </p:nvPr>
          </p:nvSpPr>
          <p:spPr>
            <a:xfrm>
              <a:off x="3454400" y="4786314"/>
              <a:ext cx="935038" cy="9350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4000">
                  <a:solidFill>
                    <a:srgbClr val="FFFFFF"/>
                  </a:solidFill>
                  <a:ea typeface="黑体" panose="02010609060101010101" pitchFamily="49" charset="-122"/>
                </a:rPr>
                <a:t>C</a:t>
              </a:r>
              <a:endParaRPr lang="zh-CN" altLang="en-US" sz="4000">
                <a:solidFill>
                  <a:srgbClr val="FFFFFF"/>
                </a:solidFill>
                <a:ea typeface="黑体" panose="02010609060101010101" pitchFamily="49" charset="-122"/>
              </a:endParaRPr>
            </a:p>
          </p:txBody>
        </p:sp>
        <p:sp>
          <p:nvSpPr>
            <p:cNvPr id="17" name="MH_SubTitle_3">
              <a:extLst>
                <a:ext uri="{FF2B5EF4-FFF2-40B4-BE49-F238E27FC236}">
                  <a16:creationId xmlns:a16="http://schemas.microsoft.com/office/drawing/2014/main" id="{A1217CBD-0641-4BB9-9F1B-1103E77172D5}"/>
                </a:ext>
              </a:extLst>
            </p:cNvPr>
            <p:cNvSpPr txBox="1"/>
            <p:nvPr>
              <p:custDataLst>
                <p:tags r:id="rId8"/>
              </p:custDataLst>
            </p:nvPr>
          </p:nvSpPr>
          <p:spPr>
            <a:xfrm>
              <a:off x="4799855" y="4887914"/>
              <a:ext cx="4196617" cy="833437"/>
            </a:xfrm>
            <a:prstGeom prst="rect">
              <a:avLst/>
            </a:prstGeom>
            <a:noFill/>
          </p:spPr>
          <p:txBody>
            <a:bodyPr anchor="ctr">
              <a:noAutofit/>
            </a:bodyPr>
            <a:lstStyle/>
            <a:p>
              <a:pPr>
                <a:lnSpc>
                  <a:spcPct val="120000"/>
                </a:lnSpc>
                <a:defRPr/>
              </a:pPr>
              <a:r>
                <a:rPr lang="en-US" altLang="zh-CN" sz="4000" b="1" kern="0" smtClean="0">
                  <a:solidFill>
                    <a:srgbClr val="2BC3B5"/>
                  </a:solidFill>
                  <a:latin typeface="Times New Roman" panose="02020603050405020304" pitchFamily="18" charset="0"/>
                  <a:cs typeface="Times New Roman" panose="02020603050405020304" pitchFamily="18" charset="0"/>
                </a:rPr>
                <a:t>Ngắm chú chim.</a:t>
              </a:r>
              <a:endParaRPr lang="zh-CN" altLang="en-US" sz="4000" b="1" kern="0" dirty="0">
                <a:solidFill>
                  <a:srgbClr val="2BC3B5"/>
                </a:solidFill>
                <a:latin typeface="Times New Roman" panose="02020603050405020304" pitchFamily="18" charset="0"/>
                <a:cs typeface="Times New Roman" panose="02020603050405020304" pitchFamily="18" charset="0"/>
              </a:endParaRPr>
            </a:p>
          </p:txBody>
        </p:sp>
      </p:grpSp>
      <p:grpSp>
        <p:nvGrpSpPr>
          <p:cNvPr id="18" name="组合 3">
            <a:extLst>
              <a:ext uri="{FF2B5EF4-FFF2-40B4-BE49-F238E27FC236}">
                <a16:creationId xmlns:a16="http://schemas.microsoft.com/office/drawing/2014/main" id="{22488924-2A36-42B5-B119-946B519500E1}"/>
              </a:ext>
            </a:extLst>
          </p:cNvPr>
          <p:cNvGrpSpPr/>
          <p:nvPr/>
        </p:nvGrpSpPr>
        <p:grpSpPr>
          <a:xfrm>
            <a:off x="6480450" y="3661061"/>
            <a:ext cx="6012084" cy="1057275"/>
            <a:chOff x="3454400" y="3233738"/>
            <a:chExt cx="6012084" cy="1057275"/>
          </a:xfrm>
          <a:solidFill>
            <a:srgbClr val="D5718E"/>
          </a:solidFill>
        </p:grpSpPr>
        <p:sp>
          <p:nvSpPr>
            <p:cNvPr id="19" name="MH_Other_1">
              <a:extLst>
                <a:ext uri="{FF2B5EF4-FFF2-40B4-BE49-F238E27FC236}">
                  <a16:creationId xmlns:a16="http://schemas.microsoft.com/office/drawing/2014/main" id="{19798912-24EA-4F3C-89DA-EEBDF8D59AD5}"/>
                </a:ext>
              </a:extLst>
            </p:cNvPr>
            <p:cNvSpPr/>
            <p:nvPr>
              <p:custDataLst>
                <p:tags r:id="rId1"/>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a:defRPr/>
              </a:pPr>
              <a:endParaRPr lang="zh-CN" altLang="en-US">
                <a:ea typeface="黑体" panose="02010609060101010101" pitchFamily="49" charset="-122"/>
              </a:endParaRPr>
            </a:p>
          </p:txBody>
        </p:sp>
        <p:sp>
          <p:nvSpPr>
            <p:cNvPr id="20" name="MH_Other_2">
              <a:extLst>
                <a:ext uri="{FF2B5EF4-FFF2-40B4-BE49-F238E27FC236}">
                  <a16:creationId xmlns:a16="http://schemas.microsoft.com/office/drawing/2014/main" id="{3E67E513-4C12-43EB-A5E4-D825156EA835}"/>
                </a:ext>
              </a:extLst>
            </p:cNvPr>
            <p:cNvSpPr/>
            <p:nvPr>
              <p:custDataLst>
                <p:tags r:id="rId2"/>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ea typeface="黑体" panose="02010609060101010101" pitchFamily="49" charset="-122"/>
              </a:endParaRPr>
            </a:p>
          </p:txBody>
        </p:sp>
        <p:sp>
          <p:nvSpPr>
            <p:cNvPr id="21" name="MH_Other_8">
              <a:extLst>
                <a:ext uri="{FF2B5EF4-FFF2-40B4-BE49-F238E27FC236}">
                  <a16:creationId xmlns:a16="http://schemas.microsoft.com/office/drawing/2014/main" id="{94F1EAEE-1F9E-4766-9DF7-7EBA195D97CB}"/>
                </a:ext>
              </a:extLst>
            </p:cNvPr>
            <p:cNvSpPr/>
            <p:nvPr>
              <p:custDataLst>
                <p:tags r:id="rId3"/>
              </p:custDataLst>
            </p:nvPr>
          </p:nvSpPr>
          <p:spPr>
            <a:xfrm>
              <a:off x="3454400" y="3355975"/>
              <a:ext cx="935038" cy="9350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4000">
                  <a:solidFill>
                    <a:srgbClr val="FFFFFF"/>
                  </a:solidFill>
                  <a:ea typeface="黑体" panose="02010609060101010101" pitchFamily="49" charset="-122"/>
                </a:rPr>
                <a:t>D</a:t>
              </a:r>
              <a:endParaRPr lang="zh-CN" altLang="en-US" sz="4000">
                <a:solidFill>
                  <a:srgbClr val="FFFFFF"/>
                </a:solidFill>
                <a:ea typeface="黑体" panose="02010609060101010101" pitchFamily="49" charset="-122"/>
              </a:endParaRPr>
            </a:p>
          </p:txBody>
        </p:sp>
        <p:sp>
          <p:nvSpPr>
            <p:cNvPr id="22" name="MH_SubTitle_2">
              <a:extLst>
                <a:ext uri="{FF2B5EF4-FFF2-40B4-BE49-F238E27FC236}">
                  <a16:creationId xmlns:a16="http://schemas.microsoft.com/office/drawing/2014/main" id="{CD9F8651-BF6B-42CF-B282-887C09BB6EB9}"/>
                </a:ext>
              </a:extLst>
            </p:cNvPr>
            <p:cNvSpPr txBox="1"/>
            <p:nvPr>
              <p:custDataLst>
                <p:tags r:id="rId4"/>
              </p:custDataLst>
            </p:nvPr>
          </p:nvSpPr>
          <p:spPr>
            <a:xfrm>
              <a:off x="3938997" y="3424277"/>
              <a:ext cx="5527487" cy="833438"/>
            </a:xfrm>
            <a:prstGeom prst="rect">
              <a:avLst/>
            </a:prstGeom>
            <a:noFill/>
          </p:spPr>
          <p:txBody>
            <a:bodyPr anchor="ctr">
              <a:noAutofit/>
            </a:bodyPr>
            <a:lstStyle/>
            <a:p>
              <a:pPr>
                <a:lnSpc>
                  <a:spcPct val="120000"/>
                </a:lnSpc>
                <a:defRPr/>
              </a:pPr>
              <a:r>
                <a:rPr lang="zh-CN" altLang="en-US" sz="4000" b="1" kern="0">
                  <a:solidFill>
                    <a:srgbClr val="C63E64"/>
                  </a:solidFill>
                  <a:latin typeface="Times New Roman" panose="02020603050405020304" pitchFamily="18" charset="0"/>
                  <a:cs typeface="Times New Roman" panose="02020603050405020304" pitchFamily="18" charset="0"/>
                </a:rPr>
                <a:t>    </a:t>
              </a:r>
              <a:r>
                <a:rPr lang="en-US" altLang="zh-CN" sz="4000" b="1" kern="0" smtClean="0">
                  <a:solidFill>
                    <a:srgbClr val="C63E64"/>
                  </a:solidFill>
                  <a:latin typeface="Times New Roman" panose="02020603050405020304" pitchFamily="18" charset="0"/>
                  <a:cs typeface="Times New Roman" panose="02020603050405020304" pitchFamily="18" charset="0"/>
                </a:rPr>
                <a:t>Dọn dẹp lại ban công</a:t>
              </a:r>
              <a:endParaRPr lang="zh-CN" altLang="en-US" sz="4000" b="1" kern="0" dirty="0">
                <a:solidFill>
                  <a:srgbClr val="C63E64"/>
                </a:solidFill>
                <a:latin typeface="Times New Roman" panose="02020603050405020304" pitchFamily="18" charset="0"/>
                <a:cs typeface="Times New Roman" panose="02020603050405020304" pitchFamily="18" charset="0"/>
              </a:endParaRPr>
            </a:p>
          </p:txBody>
        </p:sp>
      </p:grpSp>
      <p:pic>
        <p:nvPicPr>
          <p:cNvPr id="23"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53773" y="22326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3730" y="221164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1398" y="363855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CẤM BUÔN BÁN, CẤM REUP" descr="Káº¿t quáº£ hÃ¬nh áº£nh cho right wrong tick icon"/>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4422" y="4095779"/>
            <a:ext cx="1047148" cy="9203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rotWithShape="1">
          <a:blip r:embed="rId22">
            <a:extLst>
              <a:ext uri="{BEBA8EAE-BF5A-486C-A8C5-ECC9F3942E4B}">
                <a14:imgProps xmlns:a14="http://schemas.microsoft.com/office/drawing/2010/main">
                  <a14:imgLayer r:embed="rId23">
                    <a14:imgEffect>
                      <a14:backgroundRemoval t="64630" b="100000" l="313" r="47448"/>
                    </a14:imgEffect>
                  </a14:imgLayer>
                </a14:imgProps>
              </a:ext>
              <a:ext uri="{28A0092B-C50C-407E-A947-70E740481C1C}">
                <a14:useLocalDpi xmlns:a14="http://schemas.microsoft.com/office/drawing/2010/main" val="0"/>
              </a:ext>
            </a:extLst>
          </a:blip>
          <a:srcRect t="67049" r="57576"/>
          <a:stretch/>
        </p:blipFill>
        <p:spPr>
          <a:xfrm>
            <a:off x="-124790" y="4995259"/>
            <a:ext cx="4267200" cy="1864329"/>
          </a:xfrm>
          <a:prstGeom prst="rect">
            <a:avLst/>
          </a:prstGeom>
        </p:spPr>
      </p:pic>
      <p:pic>
        <p:nvPicPr>
          <p:cNvPr id="35" name="Picture 34">
            <a:extLst>
              <a:ext uri="{FF2B5EF4-FFF2-40B4-BE49-F238E27FC236}">
                <a16:creationId xmlns:a16="http://schemas.microsoft.com/office/drawing/2014/main" id="{DB27D2E1-84AF-46DC-98ED-0BCB5DBD632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24232" r="38508"/>
          <a:stretch/>
        </p:blipFill>
        <p:spPr>
          <a:xfrm>
            <a:off x="-704254" y="3474719"/>
            <a:ext cx="2700694" cy="3327719"/>
          </a:xfrm>
          <a:prstGeom prst="rect">
            <a:avLst/>
          </a:prstGeom>
        </p:spPr>
      </p:pic>
      <p:pic>
        <p:nvPicPr>
          <p:cNvPr id="38" name="Picture 37"/>
          <p:cNvPicPr>
            <a:picLocks noChangeAspect="1"/>
          </p:cNvPicPr>
          <p:nvPr/>
        </p:nvPicPr>
        <p:blipFill rotWithShape="1">
          <a:blip r:embed="rId22">
            <a:extLst>
              <a:ext uri="{BEBA8EAE-BF5A-486C-A8C5-ECC9F3942E4B}">
                <a14:imgProps xmlns:a14="http://schemas.microsoft.com/office/drawing/2010/main">
                  <a14:imgLayer r:embed="rId23">
                    <a14:imgEffect>
                      <a14:backgroundRemoval t="64630" b="100000" l="313" r="47448"/>
                    </a14:imgEffect>
                  </a14:imgLayer>
                </a14:imgProps>
              </a:ext>
              <a:ext uri="{28A0092B-C50C-407E-A947-70E740481C1C}">
                <a14:useLocalDpi xmlns:a14="http://schemas.microsoft.com/office/drawing/2010/main" val="0"/>
              </a:ext>
            </a:extLst>
          </a:blip>
          <a:srcRect t="67049" r="57576"/>
          <a:stretch/>
        </p:blipFill>
        <p:spPr>
          <a:xfrm>
            <a:off x="3767063" y="5031897"/>
            <a:ext cx="4267200" cy="1864329"/>
          </a:xfrm>
          <a:prstGeom prst="rect">
            <a:avLst/>
          </a:prstGeom>
        </p:spPr>
      </p:pic>
      <p:pic>
        <p:nvPicPr>
          <p:cNvPr id="39" name="Picture 38"/>
          <p:cNvPicPr>
            <a:picLocks noChangeAspect="1"/>
          </p:cNvPicPr>
          <p:nvPr/>
        </p:nvPicPr>
        <p:blipFill rotWithShape="1">
          <a:blip r:embed="rId22">
            <a:extLst>
              <a:ext uri="{BEBA8EAE-BF5A-486C-A8C5-ECC9F3942E4B}">
                <a14:imgProps xmlns:a14="http://schemas.microsoft.com/office/drawing/2010/main">
                  <a14:imgLayer r:embed="rId23">
                    <a14:imgEffect>
                      <a14:backgroundRemoval t="64630" b="100000" l="313" r="47448"/>
                    </a14:imgEffect>
                  </a14:imgLayer>
                </a14:imgProps>
              </a:ext>
              <a:ext uri="{28A0092B-C50C-407E-A947-70E740481C1C}">
                <a14:useLocalDpi xmlns:a14="http://schemas.microsoft.com/office/drawing/2010/main" val="0"/>
              </a:ext>
            </a:extLst>
          </a:blip>
          <a:srcRect t="67049" r="57576"/>
          <a:stretch/>
        </p:blipFill>
        <p:spPr>
          <a:xfrm>
            <a:off x="7549718" y="4995259"/>
            <a:ext cx="4942815" cy="1864329"/>
          </a:xfrm>
          <a:prstGeom prst="rect">
            <a:avLst/>
          </a:prstGeom>
        </p:spPr>
      </p:pic>
    </p:spTree>
    <p:extLst>
      <p:ext uri="{BB962C8B-B14F-4D97-AF65-F5344CB8AC3E}">
        <p14:creationId xmlns:p14="http://schemas.microsoft.com/office/powerpoint/2010/main" val="1835525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00"/>
                                        <p:tgtEl>
                                          <p:spTgt spid="39"/>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0-#ppt_w/2"/>
                                          </p:val>
                                        </p:tav>
                                        <p:tav tm="100000">
                                          <p:val>
                                            <p:strVal val="#ppt_x"/>
                                          </p:val>
                                        </p:tav>
                                      </p:tavLst>
                                    </p:anim>
                                    <p:anim calcmode="lin" valueType="num">
                                      <p:cBhvr additive="base">
                                        <p:cTn id="1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8" name="Am-thanh-tra-loi-sai-www_nhacchuongvui_com.wav"/>
                                        </p:tgtEl>
                                      </p:cMediaNode>
                                    </p:audio>
                                  </p:subTnLst>
                                </p:cTn>
                              </p:par>
                            </p:childTnLst>
                          </p:cTn>
                        </p:par>
                        <p:par>
                          <p:cTn id="51" fill="hold">
                            <p:stCondLst>
                              <p:cond delay="0"/>
                            </p:stCondLst>
                            <p:childTnLst>
                              <p:par>
                                <p:cTn id="52" presetID="10" presetClass="exit" presetSubtype="0" fill="hold" nodeType="afterEffect">
                                  <p:stCondLst>
                                    <p:cond delay="50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18" name="Am-thanh-tra-loi-sai-www_nhacchuongvui_com.wav"/>
                                        </p:tgtEl>
                                      </p:cMediaNode>
                                    </p:audio>
                                  </p:subTnLst>
                                </p:cTn>
                              </p:par>
                            </p:childTnLst>
                          </p:cTn>
                        </p:par>
                        <p:par>
                          <p:cTn id="60" fill="hold">
                            <p:stCondLst>
                              <p:cond delay="0"/>
                            </p:stCondLst>
                            <p:childTnLst>
                              <p:par>
                                <p:cTn id="61" presetID="10" presetClass="exit" presetSubtype="0" fill="hold" nodeType="afterEffect">
                                  <p:stCondLst>
                                    <p:cond delay="500"/>
                                  </p:stCondLst>
                                  <p:childTnLst>
                                    <p:animEffect transition="out" filter="fade">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64" restart="whenNotActive" fill="hold" evtFilter="cancelBubble" nodeType="interactiveSeq">
                <p:stCondLst>
                  <p:cond evt="onClick" delay="0">
                    <p:tgtEl>
                      <p:spTgt spid="18"/>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18" name="Am-thanh-tra-loi-sai-www_nhacchuongvui_com.wav"/>
                                        </p:tgtEl>
                                      </p:cMediaNode>
                                    </p:audio>
                                  </p:subTnLst>
                                </p:cTn>
                              </p:par>
                            </p:childTnLst>
                          </p:cTn>
                        </p:par>
                        <p:par>
                          <p:cTn id="69" fill="hold">
                            <p:stCondLst>
                              <p:cond delay="0"/>
                            </p:stCondLst>
                            <p:childTnLst>
                              <p:par>
                                <p:cTn id="70" presetID="10" presetClass="exit" presetSubtype="0" fill="hold" nodeType="afterEffect">
                                  <p:stCondLst>
                                    <p:cond delay="50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8"/>
                    </p:tgtEl>
                  </p:cond>
                </p:stCondLst>
                <p:endSync evt="end" delay="0">
                  <p:rtn val="all"/>
                </p:endSync>
                <p:childTnLst>
                  <p:par>
                    <p:cTn id="74" fill="hold">
                      <p:stCondLst>
                        <p:cond delay="0"/>
                      </p:stCondLst>
                      <p:childTnLst>
                        <p:par>
                          <p:cTn id="75" fill="hold">
                            <p:stCondLst>
                              <p:cond delay="0"/>
                            </p:stCondLst>
                            <p:childTnLst>
                              <p:par>
                                <p:cTn id="76" presetID="16" presetClass="exit" presetSubtype="21" fill="hold" nodeType="clickEffect">
                                  <p:stCondLst>
                                    <p:cond delay="0"/>
                                  </p:stCondLst>
                                  <p:childTnLst>
                                    <p:animEffect transition="out" filter="barn(inVertical)">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par>
                                <p:cTn id="79" presetID="16" presetClass="exit" presetSubtype="21" fill="hold" nodeType="withEffect">
                                  <p:stCondLst>
                                    <p:cond delay="0"/>
                                  </p:stCondLst>
                                  <p:childTnLst>
                                    <p:animEffect transition="out" filter="barn(inVertical)">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16" presetClass="exit" presetSubtype="21" fill="hold" nodeType="withEffect">
                                  <p:stCondLst>
                                    <p:cond delay="0"/>
                                  </p:stCondLst>
                                  <p:childTnLst>
                                    <p:animEffect transition="out" filter="barn(inVertical)">
                                      <p:cBhvr>
                                        <p:cTn id="83" dur="500"/>
                                        <p:tgtEl>
                                          <p:spTgt spid="3"/>
                                        </p:tgtEl>
                                      </p:cBhvr>
                                    </p:animEffect>
                                    <p:set>
                                      <p:cBhvr>
                                        <p:cTn id="84" dur="1" fill="hold">
                                          <p:stCondLst>
                                            <p:cond delay="499"/>
                                          </p:stCondLst>
                                        </p:cTn>
                                        <p:tgtEl>
                                          <p:spTgt spid="3"/>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9" name="Am-thanh-tra-loi-dung-www_nhacchuongvui_com.wav"/>
                                        </p:tgtEl>
                                      </p:cMediaNode>
                                    </p:audio>
                                  </p:subTnLst>
                                </p:cTn>
                              </p:par>
                              <p:par>
                                <p:cTn id="87" presetID="10" presetClass="exit" presetSubtype="0" fill="hold" nodeType="withEffect">
                                  <p:stCondLst>
                                    <p:cond delay="50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173480" y="436245"/>
            <a:ext cx="10399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b="1" smtClean="0">
                <a:latin typeface="Times New Roman" panose="02020603050405020304" pitchFamily="18" charset="0"/>
              </a:rPr>
              <a:t>Nội </a:t>
            </a:r>
            <a:r>
              <a:rPr lang="en-US" altLang="en-US" sz="3600" b="1">
                <a:latin typeface="Times New Roman" panose="02020603050405020304" pitchFamily="18" charset="0"/>
              </a:rPr>
              <a:t>dung của </a:t>
            </a:r>
            <a:r>
              <a:rPr lang="en-US" altLang="en-US" sz="3600" b="1">
                <a:latin typeface="Times New Roman" panose="02020603050405020304" pitchFamily="18" charset="0"/>
              </a:rPr>
              <a:t>bài</a:t>
            </a:r>
            <a:r>
              <a:rPr lang="en-US" altLang="en-US" sz="3600" b="1" smtClean="0">
                <a:latin typeface="Times New Roman" panose="02020603050405020304" pitchFamily="18" charset="0"/>
              </a:rPr>
              <a:t>:</a:t>
            </a:r>
            <a:r>
              <a:rPr lang="en-US" altLang="en-US" sz="3600" b="1">
                <a:latin typeface="Times New Roman" panose="02020603050405020304" pitchFamily="18" charset="0"/>
              </a:rPr>
              <a:t> Chuyện một khu vườn </a:t>
            </a:r>
            <a:r>
              <a:rPr lang="en-US" altLang="en-US" sz="3600" b="1">
                <a:latin typeface="Times New Roman" panose="02020603050405020304" pitchFamily="18" charset="0"/>
              </a:rPr>
              <a:t>nhỏ </a:t>
            </a:r>
            <a:r>
              <a:rPr lang="en-US" altLang="en-US" sz="3600" b="1" smtClean="0">
                <a:latin typeface="Times New Roman" panose="02020603050405020304" pitchFamily="18" charset="0"/>
              </a:rPr>
              <a:t> là gì?</a:t>
            </a:r>
            <a:endParaRPr lang="en-US" altLang="en-US" sz="3600" b="1">
              <a:solidFill>
                <a:srgbClr val="FF0000"/>
              </a:solidFill>
              <a:latin typeface="Times New Roman" panose="02020603050405020304" pitchFamily="18" charset="0"/>
            </a:endParaRPr>
          </a:p>
        </p:txBody>
      </p:sp>
      <p:pic>
        <p:nvPicPr>
          <p:cNvPr id="27" name="Picture 26"/>
          <p:cNvPicPr>
            <a:picLocks noChangeAspect="1"/>
          </p:cNvPicPr>
          <p:nvPr/>
        </p:nvPicPr>
        <p:blipFill rotWithShape="1">
          <a:blip r:embed="rId20">
            <a:extLst>
              <a:ext uri="{BEBA8EAE-BF5A-486C-A8C5-ECC9F3942E4B}">
                <a14:imgProps xmlns:a14="http://schemas.microsoft.com/office/drawing/2010/main">
                  <a14:imgLayer r:embed="rId21">
                    <a14:imgEffect>
                      <a14:backgroundRemoval t="64630" b="100000" l="313" r="47448"/>
                    </a14:imgEffect>
                  </a14:imgLayer>
                </a14:imgProps>
              </a:ext>
              <a:ext uri="{28A0092B-C50C-407E-A947-70E740481C1C}">
                <a14:useLocalDpi xmlns:a14="http://schemas.microsoft.com/office/drawing/2010/main" val="0"/>
              </a:ext>
            </a:extLst>
          </a:blip>
          <a:srcRect t="67049" r="57576"/>
          <a:stretch/>
        </p:blipFill>
        <p:spPr>
          <a:xfrm>
            <a:off x="-124790" y="4995259"/>
            <a:ext cx="4267200" cy="1864329"/>
          </a:xfrm>
          <a:prstGeom prst="rect">
            <a:avLst/>
          </a:prstGeom>
        </p:spPr>
      </p:pic>
      <p:pic>
        <p:nvPicPr>
          <p:cNvPr id="29" name="Picture 28"/>
          <p:cNvPicPr>
            <a:picLocks noChangeAspect="1"/>
          </p:cNvPicPr>
          <p:nvPr/>
        </p:nvPicPr>
        <p:blipFill rotWithShape="1">
          <a:blip r:embed="rId20">
            <a:extLst>
              <a:ext uri="{BEBA8EAE-BF5A-486C-A8C5-ECC9F3942E4B}">
                <a14:imgProps xmlns:a14="http://schemas.microsoft.com/office/drawing/2010/main">
                  <a14:imgLayer r:embed="rId21">
                    <a14:imgEffect>
                      <a14:backgroundRemoval t="64630" b="100000" l="313" r="47448"/>
                    </a14:imgEffect>
                  </a14:imgLayer>
                </a14:imgProps>
              </a:ext>
              <a:ext uri="{28A0092B-C50C-407E-A947-70E740481C1C}">
                <a14:useLocalDpi xmlns:a14="http://schemas.microsoft.com/office/drawing/2010/main" val="0"/>
              </a:ext>
            </a:extLst>
          </a:blip>
          <a:srcRect t="67049" r="57576"/>
          <a:stretch/>
        </p:blipFill>
        <p:spPr>
          <a:xfrm>
            <a:off x="3767063" y="5031897"/>
            <a:ext cx="4267200" cy="1864329"/>
          </a:xfrm>
          <a:prstGeom prst="rect">
            <a:avLst/>
          </a:prstGeom>
        </p:spPr>
      </p:pic>
      <p:pic>
        <p:nvPicPr>
          <p:cNvPr id="30" name="Picture 29"/>
          <p:cNvPicPr>
            <a:picLocks noChangeAspect="1"/>
          </p:cNvPicPr>
          <p:nvPr/>
        </p:nvPicPr>
        <p:blipFill rotWithShape="1">
          <a:blip r:embed="rId20">
            <a:extLst>
              <a:ext uri="{BEBA8EAE-BF5A-486C-A8C5-ECC9F3942E4B}">
                <a14:imgProps xmlns:a14="http://schemas.microsoft.com/office/drawing/2010/main">
                  <a14:imgLayer r:embed="rId21">
                    <a14:imgEffect>
                      <a14:backgroundRemoval t="64630" b="100000" l="313" r="47448"/>
                    </a14:imgEffect>
                  </a14:imgLayer>
                </a14:imgProps>
              </a:ext>
              <a:ext uri="{28A0092B-C50C-407E-A947-70E740481C1C}">
                <a14:useLocalDpi xmlns:a14="http://schemas.microsoft.com/office/drawing/2010/main" val="0"/>
              </a:ext>
            </a:extLst>
          </a:blip>
          <a:srcRect t="67049" r="57576"/>
          <a:stretch/>
        </p:blipFill>
        <p:spPr>
          <a:xfrm>
            <a:off x="7549718" y="4995259"/>
            <a:ext cx="4942815" cy="1864329"/>
          </a:xfrm>
          <a:prstGeom prst="rect">
            <a:avLst/>
          </a:prstGeom>
        </p:spPr>
      </p:pic>
      <p:grpSp>
        <p:nvGrpSpPr>
          <p:cNvPr id="31" name="组合 1">
            <a:extLst>
              <a:ext uri="{FF2B5EF4-FFF2-40B4-BE49-F238E27FC236}">
                <a16:creationId xmlns:a16="http://schemas.microsoft.com/office/drawing/2014/main" id="{5F82C03B-04E9-438F-ACA6-7D48352B519D}"/>
              </a:ext>
            </a:extLst>
          </p:cNvPr>
          <p:cNvGrpSpPr/>
          <p:nvPr/>
        </p:nvGrpSpPr>
        <p:grpSpPr>
          <a:xfrm>
            <a:off x="427483" y="1381172"/>
            <a:ext cx="5428561" cy="1012046"/>
            <a:chOff x="3454400" y="1811338"/>
            <a:chExt cx="5937454" cy="1012046"/>
          </a:xfrm>
          <a:solidFill>
            <a:srgbClr val="993300"/>
          </a:solidFill>
        </p:grpSpPr>
        <p:sp>
          <p:nvSpPr>
            <p:cNvPr id="32" name="MH_Other_5">
              <a:extLst>
                <a:ext uri="{FF2B5EF4-FFF2-40B4-BE49-F238E27FC236}">
                  <a16:creationId xmlns:a16="http://schemas.microsoft.com/office/drawing/2014/main" id="{B5C3BA40-F3CD-4242-9151-69EC58562F84}"/>
                </a:ext>
              </a:extLst>
            </p:cNvPr>
            <p:cNvSpPr/>
            <p:nvPr>
              <p:custDataLst>
                <p:tags r:id="rId13"/>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a:defRPr/>
              </a:pPr>
              <a:endParaRPr lang="zh-CN" altLang="en-US">
                <a:solidFill>
                  <a:schemeClr val="bg1"/>
                </a:solidFill>
                <a:ea typeface="黑体" panose="02010609060101010101" pitchFamily="49" charset="-122"/>
              </a:endParaRPr>
            </a:p>
          </p:txBody>
        </p:sp>
        <p:sp>
          <p:nvSpPr>
            <p:cNvPr id="33" name="MH_Other_6">
              <a:extLst>
                <a:ext uri="{FF2B5EF4-FFF2-40B4-BE49-F238E27FC236}">
                  <a16:creationId xmlns:a16="http://schemas.microsoft.com/office/drawing/2014/main" id="{10D757D2-9347-4299-A96A-D33E3C0083DC}"/>
                </a:ext>
              </a:extLst>
            </p:cNvPr>
            <p:cNvSpPr/>
            <p:nvPr>
              <p:custDataLst>
                <p:tags r:id="rId14"/>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solidFill>
                  <a:schemeClr val="bg1"/>
                </a:solidFill>
                <a:ea typeface="黑体" panose="02010609060101010101" pitchFamily="49" charset="-122"/>
              </a:endParaRPr>
            </a:p>
          </p:txBody>
        </p:sp>
        <p:sp>
          <p:nvSpPr>
            <p:cNvPr id="34" name="MH_Other_7">
              <a:extLst>
                <a:ext uri="{FF2B5EF4-FFF2-40B4-BE49-F238E27FC236}">
                  <a16:creationId xmlns:a16="http://schemas.microsoft.com/office/drawing/2014/main" id="{F74D68CC-78EE-4B39-BA62-FD804854C4C4}"/>
                </a:ext>
              </a:extLst>
            </p:cNvPr>
            <p:cNvSpPr/>
            <p:nvPr>
              <p:custDataLst>
                <p:tags r:id="rId15"/>
              </p:custDataLst>
            </p:nvPr>
          </p:nvSpPr>
          <p:spPr bwMode="auto">
            <a:xfrm>
              <a:off x="3454400" y="1924049"/>
              <a:ext cx="1064149" cy="8993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4000">
                  <a:solidFill>
                    <a:schemeClr val="bg1"/>
                  </a:solidFill>
                  <a:ea typeface="黑体" panose="02010609060101010101" pitchFamily="49" charset="-122"/>
                </a:rPr>
                <a:t>A</a:t>
              </a:r>
              <a:endParaRPr lang="zh-CN" altLang="en-US" sz="4000">
                <a:solidFill>
                  <a:schemeClr val="bg1"/>
                </a:solidFill>
                <a:ea typeface="黑体" panose="02010609060101010101" pitchFamily="49" charset="-122"/>
              </a:endParaRPr>
            </a:p>
          </p:txBody>
        </p:sp>
        <p:sp>
          <p:nvSpPr>
            <p:cNvPr id="35" name="MH_SubTitle_1">
              <a:extLst>
                <a:ext uri="{FF2B5EF4-FFF2-40B4-BE49-F238E27FC236}">
                  <a16:creationId xmlns:a16="http://schemas.microsoft.com/office/drawing/2014/main" id="{867C8C8D-AD90-4F67-AC83-8730364BBE64}"/>
                </a:ext>
              </a:extLst>
            </p:cNvPr>
            <p:cNvSpPr txBox="1"/>
            <p:nvPr>
              <p:custDataLst>
                <p:tags r:id="rId16"/>
              </p:custDataLst>
            </p:nvPr>
          </p:nvSpPr>
          <p:spPr bwMode="auto">
            <a:xfrm>
              <a:off x="4612311" y="1924050"/>
              <a:ext cx="4779543" cy="833438"/>
            </a:xfrm>
            <a:prstGeom prst="rect">
              <a:avLst/>
            </a:prstGeom>
            <a:noFill/>
          </p:spPr>
          <p:txBody>
            <a:bodyPr anchor="ctr">
              <a:noAutofit/>
            </a:bodyPr>
            <a:lstStyle/>
            <a:p>
              <a:pPr>
                <a:lnSpc>
                  <a:spcPct val="120000"/>
                </a:lnSpc>
                <a:defRPr/>
              </a:pPr>
              <a:r>
                <a:rPr lang="en-US" altLang="zh-CN" sz="2800" b="1" kern="0" smtClean="0">
                  <a:solidFill>
                    <a:srgbClr val="993300"/>
                  </a:solidFill>
                  <a:latin typeface="Times New Roman" panose="02020603050405020304" pitchFamily="18" charset="0"/>
                  <a:cs typeface="Times New Roman" panose="02020603050405020304" pitchFamily="18" charset="0"/>
                </a:rPr>
                <a:t>Ông rất yêu bé Thu.</a:t>
              </a:r>
              <a:endParaRPr lang="zh-CN" altLang="en-US" sz="2800" b="1" kern="0" dirty="0">
                <a:solidFill>
                  <a:srgbClr val="993300"/>
                </a:solidFill>
                <a:latin typeface="Times New Roman" panose="02020603050405020304" pitchFamily="18" charset="0"/>
                <a:cs typeface="Times New Roman" panose="02020603050405020304" pitchFamily="18" charset="0"/>
              </a:endParaRPr>
            </a:p>
          </p:txBody>
        </p:sp>
      </p:grpSp>
      <p:grpSp>
        <p:nvGrpSpPr>
          <p:cNvPr id="36" name="组合 3">
            <a:extLst>
              <a:ext uri="{FF2B5EF4-FFF2-40B4-BE49-F238E27FC236}">
                <a16:creationId xmlns:a16="http://schemas.microsoft.com/office/drawing/2014/main" id="{22488924-2A36-42B5-B119-946B519500E1}"/>
              </a:ext>
            </a:extLst>
          </p:cNvPr>
          <p:cNvGrpSpPr/>
          <p:nvPr/>
        </p:nvGrpSpPr>
        <p:grpSpPr>
          <a:xfrm>
            <a:off x="6823057" y="1206809"/>
            <a:ext cx="4881196" cy="1057275"/>
            <a:chOff x="3454400" y="3233738"/>
            <a:chExt cx="4881196" cy="1057275"/>
          </a:xfrm>
          <a:solidFill>
            <a:srgbClr val="9900CC"/>
          </a:solidFill>
        </p:grpSpPr>
        <p:sp>
          <p:nvSpPr>
            <p:cNvPr id="37" name="MH_Other_1">
              <a:extLst>
                <a:ext uri="{FF2B5EF4-FFF2-40B4-BE49-F238E27FC236}">
                  <a16:creationId xmlns:a16="http://schemas.microsoft.com/office/drawing/2014/main" id="{19798912-24EA-4F3C-89DA-EEBDF8D59AD5}"/>
                </a:ext>
              </a:extLst>
            </p:cNvPr>
            <p:cNvSpPr/>
            <p:nvPr>
              <p:custDataLst>
                <p:tags r:id="rId9"/>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a:defRPr/>
              </a:pPr>
              <a:endParaRPr lang="zh-CN" altLang="en-US">
                <a:ea typeface="黑体" panose="02010609060101010101" pitchFamily="49" charset="-122"/>
              </a:endParaRPr>
            </a:p>
          </p:txBody>
        </p:sp>
        <p:sp>
          <p:nvSpPr>
            <p:cNvPr id="38" name="MH_Other_2">
              <a:extLst>
                <a:ext uri="{FF2B5EF4-FFF2-40B4-BE49-F238E27FC236}">
                  <a16:creationId xmlns:a16="http://schemas.microsoft.com/office/drawing/2014/main" id="{3E67E513-4C12-43EB-A5E4-D825156EA835}"/>
                </a:ext>
              </a:extLst>
            </p:cNvPr>
            <p:cNvSpPr/>
            <p:nvPr>
              <p:custDataLst>
                <p:tags r:id="rId10"/>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ea typeface="黑体" panose="02010609060101010101" pitchFamily="49" charset="-122"/>
              </a:endParaRPr>
            </a:p>
          </p:txBody>
        </p:sp>
        <p:sp>
          <p:nvSpPr>
            <p:cNvPr id="39" name="MH_Other_8">
              <a:extLst>
                <a:ext uri="{FF2B5EF4-FFF2-40B4-BE49-F238E27FC236}">
                  <a16:creationId xmlns:a16="http://schemas.microsoft.com/office/drawing/2014/main" id="{94F1EAEE-1F9E-4766-9DF7-7EBA195D97CB}"/>
                </a:ext>
              </a:extLst>
            </p:cNvPr>
            <p:cNvSpPr/>
            <p:nvPr>
              <p:custDataLst>
                <p:tags r:id="rId11"/>
              </p:custDataLst>
            </p:nvPr>
          </p:nvSpPr>
          <p:spPr>
            <a:xfrm>
              <a:off x="3454400" y="3355975"/>
              <a:ext cx="935038" cy="9350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2800">
                  <a:solidFill>
                    <a:srgbClr val="FFFFFF"/>
                  </a:solidFill>
                  <a:ea typeface="黑体" panose="02010609060101010101" pitchFamily="49" charset="-122"/>
                </a:rPr>
                <a:t>C</a:t>
              </a:r>
              <a:endParaRPr lang="zh-CN" altLang="en-US" sz="2800">
                <a:solidFill>
                  <a:srgbClr val="FFFFFF"/>
                </a:solidFill>
                <a:ea typeface="黑体" panose="02010609060101010101" pitchFamily="49" charset="-122"/>
              </a:endParaRPr>
            </a:p>
          </p:txBody>
        </p:sp>
        <p:sp>
          <p:nvSpPr>
            <p:cNvPr id="40" name="MH_SubTitle_2">
              <a:extLst>
                <a:ext uri="{FF2B5EF4-FFF2-40B4-BE49-F238E27FC236}">
                  <a16:creationId xmlns:a16="http://schemas.microsoft.com/office/drawing/2014/main" id="{CD9F8651-BF6B-42CF-B282-887C09BB6EB9}"/>
                </a:ext>
              </a:extLst>
            </p:cNvPr>
            <p:cNvSpPr txBox="1"/>
            <p:nvPr>
              <p:custDataLst>
                <p:tags r:id="rId12"/>
              </p:custDataLst>
            </p:nvPr>
          </p:nvSpPr>
          <p:spPr>
            <a:xfrm>
              <a:off x="4324263" y="3406775"/>
              <a:ext cx="4011333" cy="833438"/>
            </a:xfrm>
            <a:prstGeom prst="rect">
              <a:avLst/>
            </a:prstGeom>
            <a:noFill/>
          </p:spPr>
          <p:txBody>
            <a:bodyPr anchor="ctr">
              <a:noAutofit/>
            </a:bodyPr>
            <a:lstStyle/>
            <a:p>
              <a:pPr>
                <a:lnSpc>
                  <a:spcPct val="120000"/>
                </a:lnSpc>
                <a:defRPr/>
              </a:pPr>
              <a:r>
                <a:rPr lang="en-US" altLang="zh-CN" sz="2800" b="1" kern="0">
                  <a:solidFill>
                    <a:srgbClr val="7030A0"/>
                  </a:solidFill>
                  <a:latin typeface="Times New Roman" panose="02020603050405020304" pitchFamily="18" charset="0"/>
                  <a:cs typeface="Times New Roman" panose="02020603050405020304" pitchFamily="18" charset="0"/>
                </a:rPr>
                <a:t>  </a:t>
              </a:r>
              <a:r>
                <a:rPr lang="en-US" altLang="zh-CN" sz="2800" b="1" kern="0" smtClean="0">
                  <a:solidFill>
                    <a:srgbClr val="7030A0"/>
                  </a:solidFill>
                  <a:latin typeface="Times New Roman" panose="02020603050405020304" pitchFamily="18" charset="0"/>
                  <a:cs typeface="Times New Roman" panose="02020603050405020304" pitchFamily="18" charset="0"/>
                </a:rPr>
                <a:t>Tình cảm yêu quý thiên nhiên của hai ông cháu.</a:t>
              </a:r>
              <a:endParaRPr lang="zh-CN" altLang="en-US" sz="2800" b="1" kern="0" dirty="0">
                <a:solidFill>
                  <a:srgbClr val="7030A0"/>
                </a:solidFill>
                <a:latin typeface="Times New Roman" panose="02020603050405020304" pitchFamily="18" charset="0"/>
                <a:cs typeface="Times New Roman" panose="02020603050405020304" pitchFamily="18" charset="0"/>
              </a:endParaRPr>
            </a:p>
          </p:txBody>
        </p:sp>
      </p:grpSp>
      <p:grpSp>
        <p:nvGrpSpPr>
          <p:cNvPr id="41" name="组合 4">
            <a:extLst>
              <a:ext uri="{FF2B5EF4-FFF2-40B4-BE49-F238E27FC236}">
                <a16:creationId xmlns:a16="http://schemas.microsoft.com/office/drawing/2014/main" id="{BCDACEED-A045-47FC-8D89-48E7F8A80186}"/>
              </a:ext>
            </a:extLst>
          </p:cNvPr>
          <p:cNvGrpSpPr/>
          <p:nvPr/>
        </p:nvGrpSpPr>
        <p:grpSpPr>
          <a:xfrm>
            <a:off x="6928249" y="2980966"/>
            <a:ext cx="5086698" cy="1066801"/>
            <a:chOff x="3454400" y="4654550"/>
            <a:chExt cx="5086698" cy="1066801"/>
          </a:xfrm>
          <a:solidFill>
            <a:srgbClr val="006600"/>
          </a:solidFill>
        </p:grpSpPr>
        <p:sp>
          <p:nvSpPr>
            <p:cNvPr id="42" name="MH_Other_3">
              <a:extLst>
                <a:ext uri="{FF2B5EF4-FFF2-40B4-BE49-F238E27FC236}">
                  <a16:creationId xmlns:a16="http://schemas.microsoft.com/office/drawing/2014/main" id="{930064B7-721B-4679-8D08-43325C4BEF9F}"/>
                </a:ext>
              </a:extLst>
            </p:cNvPr>
            <p:cNvSpPr/>
            <p:nvPr>
              <p:custDataLst>
                <p:tags r:id="rId5"/>
              </p:custDataLst>
            </p:nvPr>
          </p:nvSpPr>
          <p:spPr>
            <a:xfrm flipV="1">
              <a:off x="4192589" y="47926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a:defRPr/>
              </a:pPr>
              <a:endParaRPr lang="zh-CN" altLang="en-US">
                <a:ea typeface="黑体" panose="02010609060101010101" pitchFamily="49" charset="-122"/>
              </a:endParaRPr>
            </a:p>
          </p:txBody>
        </p:sp>
        <p:sp>
          <p:nvSpPr>
            <p:cNvPr id="43" name="MH_Other_4">
              <a:extLst>
                <a:ext uri="{FF2B5EF4-FFF2-40B4-BE49-F238E27FC236}">
                  <a16:creationId xmlns:a16="http://schemas.microsoft.com/office/drawing/2014/main" id="{AC804682-43CF-483A-94B0-CBE3EF2961B5}"/>
                </a:ext>
              </a:extLst>
            </p:cNvPr>
            <p:cNvSpPr/>
            <p:nvPr>
              <p:custDataLst>
                <p:tags r:id="rId6"/>
              </p:custDataLst>
            </p:nvPr>
          </p:nvSpPr>
          <p:spPr>
            <a:xfrm flipV="1">
              <a:off x="4414838" y="4654550"/>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ea typeface="黑体" panose="02010609060101010101" pitchFamily="49" charset="-122"/>
              </a:endParaRPr>
            </a:p>
          </p:txBody>
        </p:sp>
        <p:sp>
          <p:nvSpPr>
            <p:cNvPr id="44" name="MH_Other_9">
              <a:extLst>
                <a:ext uri="{FF2B5EF4-FFF2-40B4-BE49-F238E27FC236}">
                  <a16:creationId xmlns:a16="http://schemas.microsoft.com/office/drawing/2014/main" id="{A679B3CF-201C-414B-9894-4A1960388085}"/>
                </a:ext>
              </a:extLst>
            </p:cNvPr>
            <p:cNvSpPr/>
            <p:nvPr>
              <p:custDataLst>
                <p:tags r:id="rId7"/>
              </p:custDataLst>
            </p:nvPr>
          </p:nvSpPr>
          <p:spPr>
            <a:xfrm>
              <a:off x="3454400" y="4786314"/>
              <a:ext cx="935038" cy="9350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2800">
                  <a:solidFill>
                    <a:srgbClr val="FFFFFF"/>
                  </a:solidFill>
                  <a:ea typeface="黑体" panose="02010609060101010101" pitchFamily="49" charset="-122"/>
                </a:rPr>
                <a:t>D</a:t>
              </a:r>
              <a:endParaRPr lang="zh-CN" altLang="en-US" sz="2800">
                <a:solidFill>
                  <a:srgbClr val="FFFFFF"/>
                </a:solidFill>
                <a:ea typeface="黑体" panose="02010609060101010101" pitchFamily="49" charset="-122"/>
              </a:endParaRPr>
            </a:p>
          </p:txBody>
        </p:sp>
        <p:sp>
          <p:nvSpPr>
            <p:cNvPr id="45" name="MH_SubTitle_3">
              <a:extLst>
                <a:ext uri="{FF2B5EF4-FFF2-40B4-BE49-F238E27FC236}">
                  <a16:creationId xmlns:a16="http://schemas.microsoft.com/office/drawing/2014/main" id="{A1217CBD-0641-4BB9-9F1B-1103E77172D5}"/>
                </a:ext>
              </a:extLst>
            </p:cNvPr>
            <p:cNvSpPr txBox="1"/>
            <p:nvPr>
              <p:custDataLst>
                <p:tags r:id="rId8"/>
              </p:custDataLst>
            </p:nvPr>
          </p:nvSpPr>
          <p:spPr>
            <a:xfrm>
              <a:off x="4586288" y="4887914"/>
              <a:ext cx="3954810" cy="833437"/>
            </a:xfrm>
            <a:prstGeom prst="rect">
              <a:avLst/>
            </a:prstGeom>
            <a:noFill/>
          </p:spPr>
          <p:txBody>
            <a:bodyPr anchor="ctr">
              <a:noAutofit/>
            </a:bodyPr>
            <a:lstStyle/>
            <a:p>
              <a:pPr>
                <a:lnSpc>
                  <a:spcPct val="120000"/>
                </a:lnSpc>
                <a:defRPr/>
              </a:pPr>
              <a:r>
                <a:rPr lang="en-US" altLang="zh-CN" sz="2800" b="1" kern="0" smtClean="0">
                  <a:solidFill>
                    <a:srgbClr val="006600"/>
                  </a:solidFill>
                  <a:latin typeface="Times New Roman" panose="02020603050405020304" pitchFamily="18" charset="0"/>
                  <a:cs typeface="Times New Roman" panose="02020603050405020304" pitchFamily="18" charset="0"/>
                </a:rPr>
                <a:t>Ban công nhà Thu </a:t>
              </a:r>
            </a:p>
            <a:p>
              <a:pPr>
                <a:lnSpc>
                  <a:spcPct val="120000"/>
                </a:lnSpc>
                <a:defRPr/>
              </a:pPr>
              <a:r>
                <a:rPr lang="en-US" altLang="zh-CN" sz="2800" b="1" kern="0" smtClean="0">
                  <a:solidFill>
                    <a:srgbClr val="006600"/>
                  </a:solidFill>
                  <a:latin typeface="Times New Roman" panose="02020603050405020304" pitchFamily="18" charset="0"/>
                  <a:cs typeface="Times New Roman" panose="02020603050405020304" pitchFamily="18" charset="0"/>
                </a:rPr>
                <a:t>rất đẹp.</a:t>
              </a:r>
              <a:endParaRPr lang="zh-CN" altLang="en-US" sz="2800" b="1" kern="0" dirty="0">
                <a:solidFill>
                  <a:srgbClr val="006600"/>
                </a:solidFill>
                <a:latin typeface="Times New Roman" panose="02020603050405020304" pitchFamily="18" charset="0"/>
                <a:cs typeface="Times New Roman" panose="02020603050405020304" pitchFamily="18" charset="0"/>
              </a:endParaRPr>
            </a:p>
          </p:txBody>
        </p:sp>
      </p:grpSp>
      <p:grpSp>
        <p:nvGrpSpPr>
          <p:cNvPr id="46" name="组合 3">
            <a:extLst>
              <a:ext uri="{FF2B5EF4-FFF2-40B4-BE49-F238E27FC236}">
                <a16:creationId xmlns:a16="http://schemas.microsoft.com/office/drawing/2014/main" id="{22488924-2A36-42B5-B119-946B519500E1}"/>
              </a:ext>
            </a:extLst>
          </p:cNvPr>
          <p:cNvGrpSpPr/>
          <p:nvPr/>
        </p:nvGrpSpPr>
        <p:grpSpPr>
          <a:xfrm>
            <a:off x="427483" y="3095266"/>
            <a:ext cx="5335686" cy="1057275"/>
            <a:chOff x="3454400" y="3233738"/>
            <a:chExt cx="5335686" cy="1057275"/>
          </a:xfrm>
          <a:solidFill>
            <a:srgbClr val="D5718E"/>
          </a:solidFill>
        </p:grpSpPr>
        <p:sp>
          <p:nvSpPr>
            <p:cNvPr id="47" name="MH_Other_1">
              <a:extLst>
                <a:ext uri="{FF2B5EF4-FFF2-40B4-BE49-F238E27FC236}">
                  <a16:creationId xmlns:a16="http://schemas.microsoft.com/office/drawing/2014/main" id="{19798912-24EA-4F3C-89DA-EEBDF8D59AD5}"/>
                </a:ext>
              </a:extLst>
            </p:cNvPr>
            <p:cNvSpPr/>
            <p:nvPr>
              <p:custDataLst>
                <p:tags r:id="rId1"/>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a:defRPr/>
              </a:pPr>
              <a:endParaRPr lang="zh-CN" altLang="en-US">
                <a:ea typeface="黑体" panose="02010609060101010101" pitchFamily="49" charset="-122"/>
              </a:endParaRPr>
            </a:p>
          </p:txBody>
        </p:sp>
        <p:sp>
          <p:nvSpPr>
            <p:cNvPr id="48" name="MH_Other_2">
              <a:extLst>
                <a:ext uri="{FF2B5EF4-FFF2-40B4-BE49-F238E27FC236}">
                  <a16:creationId xmlns:a16="http://schemas.microsoft.com/office/drawing/2014/main" id="{3E67E513-4C12-43EB-A5E4-D825156EA835}"/>
                </a:ext>
              </a:extLst>
            </p:cNvPr>
            <p:cNvSpPr/>
            <p:nvPr>
              <p:custDataLst>
                <p:tags r:id="rId2"/>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a:ea typeface="黑体" panose="02010609060101010101" pitchFamily="49" charset="-122"/>
              </a:endParaRPr>
            </a:p>
          </p:txBody>
        </p:sp>
        <p:sp>
          <p:nvSpPr>
            <p:cNvPr id="49" name="MH_Other_8">
              <a:extLst>
                <a:ext uri="{FF2B5EF4-FFF2-40B4-BE49-F238E27FC236}">
                  <a16:creationId xmlns:a16="http://schemas.microsoft.com/office/drawing/2014/main" id="{94F1EAEE-1F9E-4766-9DF7-7EBA195D97CB}"/>
                </a:ext>
              </a:extLst>
            </p:cNvPr>
            <p:cNvSpPr/>
            <p:nvPr>
              <p:custDataLst>
                <p:tags r:id="rId3"/>
              </p:custDataLst>
            </p:nvPr>
          </p:nvSpPr>
          <p:spPr>
            <a:xfrm>
              <a:off x="3454400" y="3355975"/>
              <a:ext cx="935038" cy="9350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4000">
                  <a:solidFill>
                    <a:srgbClr val="FFFFFF"/>
                  </a:solidFill>
                  <a:ea typeface="黑体" panose="02010609060101010101" pitchFamily="49" charset="-122"/>
                </a:rPr>
                <a:t>B</a:t>
              </a:r>
              <a:endParaRPr lang="zh-CN" altLang="en-US" sz="4000">
                <a:solidFill>
                  <a:srgbClr val="FFFFFF"/>
                </a:solidFill>
                <a:ea typeface="黑体" panose="02010609060101010101" pitchFamily="49" charset="-122"/>
              </a:endParaRPr>
            </a:p>
          </p:txBody>
        </p:sp>
        <p:sp>
          <p:nvSpPr>
            <p:cNvPr id="50" name="MH_SubTitle_2">
              <a:extLst>
                <a:ext uri="{FF2B5EF4-FFF2-40B4-BE49-F238E27FC236}">
                  <a16:creationId xmlns:a16="http://schemas.microsoft.com/office/drawing/2014/main" id="{CD9F8651-BF6B-42CF-B282-887C09BB6EB9}"/>
                </a:ext>
              </a:extLst>
            </p:cNvPr>
            <p:cNvSpPr txBox="1"/>
            <p:nvPr>
              <p:custDataLst>
                <p:tags r:id="rId4"/>
              </p:custDataLst>
            </p:nvPr>
          </p:nvSpPr>
          <p:spPr>
            <a:xfrm>
              <a:off x="4514945" y="3391509"/>
              <a:ext cx="4275141" cy="833438"/>
            </a:xfrm>
            <a:prstGeom prst="rect">
              <a:avLst/>
            </a:prstGeom>
            <a:noFill/>
          </p:spPr>
          <p:txBody>
            <a:bodyPr anchor="ctr">
              <a:noAutofit/>
            </a:bodyPr>
            <a:lstStyle/>
            <a:p>
              <a:pPr>
                <a:lnSpc>
                  <a:spcPct val="120000"/>
                </a:lnSpc>
                <a:defRPr/>
              </a:pPr>
              <a:r>
                <a:rPr lang="zh-CN" altLang="en-US" sz="3200" b="1" kern="0">
                  <a:solidFill>
                    <a:srgbClr val="C63E64"/>
                  </a:solidFill>
                  <a:latin typeface="Times New Roman" panose="02020603050405020304" pitchFamily="18" charset="0"/>
                  <a:cs typeface="Times New Roman" panose="02020603050405020304" pitchFamily="18" charset="0"/>
                </a:rPr>
                <a:t>    </a:t>
              </a:r>
              <a:r>
                <a:rPr lang="en-US" altLang="zh-CN" sz="3200" b="1" kern="0" smtClean="0">
                  <a:solidFill>
                    <a:srgbClr val="C63E64"/>
                  </a:solidFill>
                  <a:latin typeface="Times New Roman" panose="02020603050405020304" pitchFamily="18" charset="0"/>
                  <a:cs typeface="Times New Roman" panose="02020603050405020304" pitchFamily="18" charset="0"/>
                </a:rPr>
                <a:t>Bé Thu rất yêu </a:t>
              </a:r>
            </a:p>
            <a:p>
              <a:pPr>
                <a:lnSpc>
                  <a:spcPct val="120000"/>
                </a:lnSpc>
                <a:defRPr/>
              </a:pPr>
              <a:r>
                <a:rPr lang="en-US" altLang="zh-CN" sz="3200" b="1" kern="0" smtClean="0">
                  <a:solidFill>
                    <a:srgbClr val="C63E64"/>
                  </a:solidFill>
                  <a:latin typeface="Times New Roman" panose="02020603050405020304" pitchFamily="18" charset="0"/>
                  <a:cs typeface="Times New Roman" panose="02020603050405020304" pitchFamily="18" charset="0"/>
                </a:rPr>
                <a:t>chú chim.</a:t>
              </a:r>
              <a:endParaRPr lang="zh-CN" altLang="en-US" sz="3200" b="1" kern="0" dirty="0">
                <a:solidFill>
                  <a:srgbClr val="C63E64"/>
                </a:solidFill>
                <a:latin typeface="Times New Roman" panose="02020603050405020304" pitchFamily="18" charset="0"/>
                <a:cs typeface="Times New Roman" panose="02020603050405020304" pitchFamily="18" charset="0"/>
              </a:endParaRPr>
            </a:p>
          </p:txBody>
        </p:sp>
      </p:grpSp>
      <p:pic>
        <p:nvPicPr>
          <p:cNvPr id="51" name="Picture 6" descr="Káº¿t quáº£ hÃ¬nh áº£nh cho right wrong tick icon"/>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99800" y="284822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96270" y="13782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20839" y="31190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CẤM BUÔN BÁN, CẤM REUP" descr="Káº¿t quáº£ hÃ¬nh áº£nh cho right wrong tick icon"/>
          <p:cNvPicPr>
            <a:picLocks noChangeAspect="1" noChangeArrowheads="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190456" y="1197689"/>
            <a:ext cx="1141807" cy="10035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DB27D2E1-84AF-46DC-98ED-0BCB5DBD632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24232" r="38508"/>
          <a:stretch/>
        </p:blipFill>
        <p:spPr>
          <a:xfrm>
            <a:off x="-704254" y="3474719"/>
            <a:ext cx="2700694" cy="3327719"/>
          </a:xfrm>
          <a:prstGeom prst="rect">
            <a:avLst/>
          </a:prstGeom>
        </p:spPr>
      </p:pic>
    </p:spTree>
    <p:extLst>
      <p:ext uri="{BB962C8B-B14F-4D97-AF65-F5344CB8AC3E}">
        <p14:creationId xmlns:p14="http://schemas.microsoft.com/office/powerpoint/2010/main" val="7510216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900" decel="100000" fill="hold"/>
                                        <p:tgtEl>
                                          <p:spTgt spid="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8"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51"/>
                                        </p:tgtEl>
                                      </p:cBhvr>
                                    </p:animEffect>
                                    <p:set>
                                      <p:cBhvr>
                                        <p:cTn id="5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8" name="Am-thanh-tra-loi-sai-www_nhacchuongvui_com.wav"/>
                                        </p:tgtEl>
                                      </p:cMediaNode>
                                    </p:audio>
                                  </p:subTnLst>
                                </p:cTn>
                              </p:par>
                            </p:childTnLst>
                          </p:cTn>
                        </p:par>
                        <p:par>
                          <p:cTn id="63" fill="hold">
                            <p:stCondLst>
                              <p:cond delay="0"/>
                            </p:stCondLst>
                            <p:childTnLst>
                              <p:par>
                                <p:cTn id="64" presetID="10" presetClass="exit" presetSubtype="0" fill="hold" nodeType="afterEffect">
                                  <p:stCondLst>
                                    <p:cond delay="500"/>
                                  </p:stCondLst>
                                  <p:childTnLst>
                                    <p:animEffect transition="out" filter="fade">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46"/>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18" name="Am-thanh-tra-loi-sai-www_nhacchuongvui_com.wav"/>
                                        </p:tgtEl>
                                      </p:cMediaNode>
                                    </p:audio>
                                  </p:subTnLst>
                                </p:cTn>
                              </p:par>
                            </p:childTnLst>
                          </p:cTn>
                        </p:par>
                        <p:par>
                          <p:cTn id="72" fill="hold">
                            <p:stCondLst>
                              <p:cond delay="0"/>
                            </p:stCondLst>
                            <p:childTnLst>
                              <p:par>
                                <p:cTn id="73" presetID="10" presetClass="exit" presetSubtype="0" fill="hold" nodeType="afterEffect">
                                  <p:stCondLst>
                                    <p:cond delay="500"/>
                                  </p:stCondLst>
                                  <p:childTnLst>
                                    <p:animEffect transition="out" filter="fade">
                                      <p:cBhvr>
                                        <p:cTn id="74" dur="500"/>
                                        <p:tgtEl>
                                          <p:spTgt spid="53"/>
                                        </p:tgtEl>
                                      </p:cBhvr>
                                    </p:animEffect>
                                    <p:set>
                                      <p:cBhvr>
                                        <p:cTn id="7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36"/>
                    </p:tgtEl>
                  </p:cond>
                </p:stCondLst>
                <p:endSync evt="end" delay="0">
                  <p:rtn val="all"/>
                </p:endSync>
                <p:childTnLst>
                  <p:par>
                    <p:cTn id="77" fill="hold">
                      <p:stCondLst>
                        <p:cond delay="0"/>
                      </p:stCondLst>
                      <p:childTnLst>
                        <p:par>
                          <p:cTn id="78" fill="hold">
                            <p:stCondLst>
                              <p:cond delay="0"/>
                            </p:stCondLst>
                            <p:childTnLst>
                              <p:par>
                                <p:cTn id="79" presetID="16" presetClass="exit" presetSubtype="21" fill="hold" nodeType="clickEffect">
                                  <p:stCondLst>
                                    <p:cond delay="0"/>
                                  </p:stCondLst>
                                  <p:childTnLst>
                                    <p:animEffect transition="out" filter="barn(inVertical)">
                                      <p:cBhvr>
                                        <p:cTn id="80" dur="500"/>
                                        <p:tgtEl>
                                          <p:spTgt spid="46"/>
                                        </p:tgtEl>
                                      </p:cBhvr>
                                    </p:animEffect>
                                    <p:set>
                                      <p:cBhvr>
                                        <p:cTn id="81" dur="1" fill="hold">
                                          <p:stCondLst>
                                            <p:cond delay="499"/>
                                          </p:stCondLst>
                                        </p:cTn>
                                        <p:tgtEl>
                                          <p:spTgt spid="46"/>
                                        </p:tgtEl>
                                        <p:attrNameLst>
                                          <p:attrName>style.visibility</p:attrName>
                                        </p:attrNameLst>
                                      </p:cBhvr>
                                      <p:to>
                                        <p:strVal val="hidden"/>
                                      </p:to>
                                    </p:set>
                                  </p:childTnLst>
                                </p:cTn>
                              </p:par>
                              <p:par>
                                <p:cTn id="82" presetID="16" presetClass="exit" presetSubtype="21" fill="hold" nodeType="withEffect">
                                  <p:stCondLst>
                                    <p:cond delay="0"/>
                                  </p:stCondLst>
                                  <p:childTnLst>
                                    <p:animEffect transition="out" filter="barn(inVertical)">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par>
                                <p:cTn id="85" presetID="16" presetClass="exit" presetSubtype="21" fill="hold" nodeType="withEffect">
                                  <p:stCondLst>
                                    <p:cond delay="0"/>
                                  </p:stCondLst>
                                  <p:childTnLst>
                                    <p:animEffect transition="out" filter="barn(inVertical)">
                                      <p:cBhvr>
                                        <p:cTn id="86" dur="500"/>
                                        <p:tgtEl>
                                          <p:spTgt spid="31"/>
                                        </p:tgtEl>
                                      </p:cBhvr>
                                    </p:animEffect>
                                    <p:set>
                                      <p:cBhvr>
                                        <p:cTn id="87" dur="1" fill="hold">
                                          <p:stCondLst>
                                            <p:cond delay="499"/>
                                          </p:stCondLst>
                                        </p:cTn>
                                        <p:tgtEl>
                                          <p:spTgt spid="31"/>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19" name="Am-thanh-tra-loi-dung-www_nhacchuongvui_com.wav"/>
                                        </p:tgtEl>
                                      </p:cMediaNode>
                                    </p:audio>
                                  </p:subTnLst>
                                </p:cTn>
                              </p:par>
                              <p:par>
                                <p:cTn id="90" presetID="10" presetClass="exit" presetSubtype="0" fill="hold" nodeType="withEffect">
                                  <p:stCondLst>
                                    <p:cond delay="500"/>
                                  </p:stCondLst>
                                  <p:childTnLst>
                                    <p:animEffect transition="out" filter="fade">
                                      <p:cBhvr>
                                        <p:cTn id="91" dur="500"/>
                                        <p:tgtEl>
                                          <p:spTgt spid="54"/>
                                        </p:tgtEl>
                                      </p:cBhvr>
                                    </p:animEffect>
                                    <p:set>
                                      <p:cBhvr>
                                        <p:cTn id="92"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8B0CE80-C3E4-4102-88A0-6F870EF127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 y="0"/>
            <a:ext cx="12188472" cy="6859588"/>
          </a:xfrm>
          <a:prstGeom prst="rect">
            <a:avLst/>
          </a:prstGeom>
        </p:spPr>
      </p:pic>
      <p:grpSp>
        <p:nvGrpSpPr>
          <p:cNvPr id="53" name="组合 52">
            <a:extLst>
              <a:ext uri="{FF2B5EF4-FFF2-40B4-BE49-F238E27FC236}">
                <a16:creationId xmlns:a16="http://schemas.microsoft.com/office/drawing/2014/main" id="{0F023D22-58DB-4D10-99D4-BCE0840BC5FD}"/>
              </a:ext>
            </a:extLst>
          </p:cNvPr>
          <p:cNvGrpSpPr/>
          <p:nvPr/>
        </p:nvGrpSpPr>
        <p:grpSpPr>
          <a:xfrm>
            <a:off x="1128292" y="819007"/>
            <a:ext cx="9490053" cy="1754327"/>
            <a:chOff x="888108" y="709593"/>
            <a:chExt cx="9490053" cy="1754327"/>
          </a:xfrm>
        </p:grpSpPr>
        <p:sp>
          <p:nvSpPr>
            <p:cNvPr id="54" name="18">
              <a:extLst>
                <a:ext uri="{FF2B5EF4-FFF2-40B4-BE49-F238E27FC236}">
                  <a16:creationId xmlns:a16="http://schemas.microsoft.com/office/drawing/2014/main" id="{BAFFFA25-0C04-4962-9F67-2BBBDEDA7C9B}"/>
                </a:ext>
              </a:extLst>
            </p:cNvPr>
            <p:cNvSpPr>
              <a:spLocks noChangeArrowheads="1"/>
            </p:cNvSpPr>
            <p:nvPr>
              <p:custDataLst>
                <p:tags r:id="rId1"/>
              </p:custDataLst>
            </p:nvPr>
          </p:nvSpPr>
          <p:spPr bwMode="auto">
            <a:xfrm>
              <a:off x="888108" y="1540590"/>
              <a:ext cx="9490053"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smtClean="0">
                  <a:solidFill>
                    <a:schemeClr val="accent2">
                      <a:lumMod val="75000"/>
                    </a:schemeClr>
                  </a:solidFill>
                  <a:latin typeface="UTM Akashi" panose="02040603050506020204" pitchFamily="18" charset="0"/>
                  <a:ea typeface="微软雅黑" panose="020B0503020204020204" pitchFamily="34" charset="-122"/>
                  <a:cs typeface="宋体" pitchFamily="2" charset="-122"/>
                </a:rPr>
                <a:t>Tiếng vọng</a:t>
              </a:r>
              <a:endParaRPr lang="en-US" altLang="zh-CN" sz="6000" b="1" dirty="0">
                <a:solidFill>
                  <a:schemeClr val="accent2">
                    <a:lumMod val="75000"/>
                  </a:schemeClr>
                </a:solidFill>
                <a:latin typeface="UTM Akashi" panose="02040603050506020204" pitchFamily="18" charset="0"/>
                <a:ea typeface="微软雅黑" panose="020B0503020204020204" pitchFamily="34" charset="-122"/>
                <a:cs typeface="宋体" pitchFamily="2" charset="-122"/>
              </a:endParaRPr>
            </a:p>
          </p:txBody>
        </p:sp>
        <p:sp>
          <p:nvSpPr>
            <p:cNvPr id="55" name="18">
              <a:extLst>
                <a:ext uri="{FF2B5EF4-FFF2-40B4-BE49-F238E27FC236}">
                  <a16:creationId xmlns:a16="http://schemas.microsoft.com/office/drawing/2014/main" id="{1B453604-B13E-4653-9375-C4EAE46B7B9A}"/>
                </a:ext>
              </a:extLst>
            </p:cNvPr>
            <p:cNvSpPr>
              <a:spLocks noChangeArrowheads="1"/>
            </p:cNvSpPr>
            <p:nvPr>
              <p:custDataLst>
                <p:tags r:id="rId2"/>
              </p:custDataLst>
            </p:nvPr>
          </p:nvSpPr>
          <p:spPr bwMode="auto">
            <a:xfrm>
              <a:off x="2711444" y="709593"/>
              <a:ext cx="5843382" cy="8309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5400" smtClean="0">
                  <a:solidFill>
                    <a:srgbClr val="6B852B"/>
                  </a:solidFill>
                  <a:latin typeface="UTM Alberta Heavy" panose="02040603050506020204" pitchFamily="18" charset="0"/>
                  <a:ea typeface="微软雅黑" panose="020B0503020204020204" pitchFamily="34" charset="-122"/>
                  <a:cs typeface="宋体" pitchFamily="2" charset="-122"/>
                </a:rPr>
                <a:t>Tập đọc</a:t>
              </a:r>
              <a:endParaRPr lang="en-US" altLang="zh-CN" sz="5400" dirty="0">
                <a:solidFill>
                  <a:srgbClr val="6B852B"/>
                </a:solidFill>
                <a:latin typeface="UTM Alberta Heavy" panose="02040603050506020204" pitchFamily="18" charset="0"/>
                <a:ea typeface="微软雅黑" panose="020B0503020204020204" pitchFamily="34" charset="-122"/>
                <a:cs typeface="宋体" pitchFamily="2" charset="-122"/>
              </a:endParaRPr>
            </a:p>
          </p:txBody>
        </p:sp>
      </p:grpSp>
      <p:sp>
        <p:nvSpPr>
          <p:cNvPr id="9" name="TextBox 8">
            <a:extLst>
              <a:ext uri="{FF2B5EF4-FFF2-40B4-BE49-F238E27FC236}">
                <a16:creationId xmlns:a16="http://schemas.microsoft.com/office/drawing/2014/main" id="{49AD35DD-7B7A-440C-BE15-94A9DFC5A195}"/>
              </a:ext>
            </a:extLst>
          </p:cNvPr>
          <p:cNvSpPr txBox="1">
            <a:spLocks noChangeArrowheads="1"/>
          </p:cNvSpPr>
          <p:nvPr/>
        </p:nvSpPr>
        <p:spPr bwMode="auto">
          <a:xfrm>
            <a:off x="5873318" y="2624924"/>
            <a:ext cx="4054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600" b="1" i="1" smtClean="0">
                <a:solidFill>
                  <a:srgbClr val="736A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Nguyễn Quang Thiều</a:t>
            </a:r>
            <a:endParaRPr lang="zh-CN" altLang="en-US" sz="2600" b="1" i="1" dirty="0">
              <a:solidFill>
                <a:srgbClr val="736A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1" name="TextBox 10">
            <a:extLst>
              <a:ext uri="{FF2B5EF4-FFF2-40B4-BE49-F238E27FC236}">
                <a16:creationId xmlns:a16="http://schemas.microsoft.com/office/drawing/2014/main" id="{49AD35DD-7B7A-440C-BE15-94A9DFC5A195}"/>
              </a:ext>
            </a:extLst>
          </p:cNvPr>
          <p:cNvSpPr txBox="1">
            <a:spLocks noChangeArrowheads="1"/>
          </p:cNvSpPr>
          <p:nvPr/>
        </p:nvSpPr>
        <p:spPr bwMode="auto">
          <a:xfrm>
            <a:off x="3846092" y="3468781"/>
            <a:ext cx="4054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600" b="1" i="1" smtClean="0">
                <a:solidFill>
                  <a:srgbClr val="99BC3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Trang 108; 109</a:t>
            </a:r>
            <a:endParaRPr lang="zh-CN" altLang="en-US" sz="2600" b="1" i="1" dirty="0">
              <a:solidFill>
                <a:srgbClr val="99BC3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2" name="TextBox 11">
            <a:extLst>
              <a:ext uri="{FF2B5EF4-FFF2-40B4-BE49-F238E27FC236}">
                <a16:creationId xmlns:a16="http://schemas.microsoft.com/office/drawing/2014/main" id="{49AD35DD-7B7A-440C-BE15-94A9DFC5A195}"/>
              </a:ext>
            </a:extLst>
          </p:cNvPr>
          <p:cNvSpPr txBox="1">
            <a:spLocks noChangeArrowheads="1"/>
          </p:cNvSpPr>
          <p:nvPr/>
        </p:nvSpPr>
        <p:spPr bwMode="auto">
          <a:xfrm>
            <a:off x="2504277" y="6158132"/>
            <a:ext cx="518849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Thực hiện: EduFive</a:t>
            </a:r>
            <a:endParaRPr lang="zh-CN" altLang="en-US" sz="4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62723">
            <a:off x="8974733" y="278214"/>
            <a:ext cx="2999545" cy="299954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8737" y="215919"/>
            <a:ext cx="2006824" cy="2006824"/>
          </a:xfrm>
          <a:prstGeom prst="rect">
            <a:avLst/>
          </a:prstGeom>
        </p:spPr>
      </p:pic>
    </p:spTree>
    <p:extLst>
      <p:ext uri="{BB962C8B-B14F-4D97-AF65-F5344CB8AC3E}">
        <p14:creationId xmlns:p14="http://schemas.microsoft.com/office/powerpoint/2010/main" val="42763699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2" presetClass="entr" presetSubtype="1" fill="hold" nodeType="afterEffect" p14:presetBounceEnd="46667">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14:bounceEnd="46667">
                                          <p:cBhvr additive="base">
                                            <p:cTn id="11" dur="750" fill="hold"/>
                                            <p:tgtEl>
                                              <p:spTgt spid="53"/>
                                            </p:tgtEl>
                                            <p:attrNameLst>
                                              <p:attrName>ppt_x</p:attrName>
                                            </p:attrNameLst>
                                          </p:cBhvr>
                                          <p:tavLst>
                                            <p:tav tm="0">
                                              <p:val>
                                                <p:strVal val="#ppt_x"/>
                                              </p:val>
                                            </p:tav>
                                            <p:tav tm="100000">
                                              <p:val>
                                                <p:strVal val="#ppt_x"/>
                                              </p:val>
                                            </p:tav>
                                          </p:tavLst>
                                        </p:anim>
                                        <p:anim calcmode="lin" valueType="num" p14:bounceEnd="46667">
                                          <p:cBhvr additive="base">
                                            <p:cTn id="12" dur="750" fill="hold"/>
                                            <p:tgtEl>
                                              <p:spTgt spid="53"/>
                                            </p:tgtEl>
                                            <p:attrNameLst>
                                              <p:attrName>ppt_y</p:attrName>
                                            </p:attrNameLst>
                                          </p:cBhvr>
                                          <p:tavLst>
                                            <p:tav tm="0">
                                              <p:val>
                                                <p:strVal val="0-#ppt_h/2"/>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1500"/>
                                </p:stCondLst>
                                <p:childTnLst>
                                  <p:par>
                                    <p:cTn id="17" presetID="2" presetClass="entr" presetSubtype="3"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2" presetClass="entr" presetSubtype="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750" fill="hold"/>
                                            <p:tgtEl>
                                              <p:spTgt spid="53"/>
                                            </p:tgtEl>
                                            <p:attrNameLst>
                                              <p:attrName>ppt_x</p:attrName>
                                            </p:attrNameLst>
                                          </p:cBhvr>
                                          <p:tavLst>
                                            <p:tav tm="0">
                                              <p:val>
                                                <p:strVal val="#ppt_x"/>
                                              </p:val>
                                            </p:tav>
                                            <p:tav tm="100000">
                                              <p:val>
                                                <p:strVal val="#ppt_x"/>
                                              </p:val>
                                            </p:tav>
                                          </p:tavLst>
                                        </p:anim>
                                        <p:anim calcmode="lin" valueType="num">
                                          <p:cBhvr additive="base">
                                            <p:cTn id="12" dur="750" fill="hold"/>
                                            <p:tgtEl>
                                              <p:spTgt spid="53"/>
                                            </p:tgtEl>
                                            <p:attrNameLst>
                                              <p:attrName>ppt_y</p:attrName>
                                            </p:attrNameLst>
                                          </p:cBhvr>
                                          <p:tavLst>
                                            <p:tav tm="0">
                                              <p:val>
                                                <p:strVal val="0-#ppt_h/2"/>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1500"/>
                                </p:stCondLst>
                                <p:childTnLst>
                                  <p:par>
                                    <p:cTn id="17" presetID="2" presetClass="entr" presetSubtype="3"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
            <a:extLst>
              <a:ext uri="{FF2B5EF4-FFF2-40B4-BE49-F238E27FC236}">
                <a16:creationId xmlns:a16="http://schemas.microsoft.com/office/drawing/2014/main" id="{A8B0CE80-C3E4-4102-88A0-6F870EF1272E}"/>
              </a:ext>
            </a:extLst>
          </p:cNvPr>
          <p:cNvPicPr>
            <a:picLocks noChangeAspect="1"/>
          </p:cNvPicPr>
          <p:nvPr/>
        </p:nvPicPr>
        <p:blipFill rotWithShape="1">
          <a:blip r:embed="rId11">
            <a:extLst>
              <a:ext uri="{28A0092B-C50C-407E-A947-70E740481C1C}">
                <a14:useLocalDpi xmlns:a14="http://schemas.microsoft.com/office/drawing/2010/main" val="0"/>
              </a:ext>
            </a:extLst>
          </a:blip>
          <a:srcRect l="49724" b="76780"/>
          <a:stretch/>
        </p:blipFill>
        <p:spPr>
          <a:xfrm>
            <a:off x="6061586" y="0"/>
            <a:ext cx="6127855" cy="1592826"/>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61586" y="4283267"/>
            <a:ext cx="6127855" cy="2576321"/>
          </a:xfrm>
          <a:prstGeom prst="rect">
            <a:avLst/>
          </a:prstGeom>
        </p:spPr>
      </p:pic>
      <p:sp>
        <p:nvSpPr>
          <p:cNvPr id="35" name="MH_Number_1">
            <a:extLst>
              <a:ext uri="{FF2B5EF4-FFF2-40B4-BE49-F238E27FC236}">
                <a16:creationId xmlns:a16="http://schemas.microsoft.com/office/drawing/2014/main" id="{EB08A473-FE27-4A1D-9473-C8590AD64506}"/>
              </a:ext>
            </a:extLst>
          </p:cNvPr>
          <p:cNvSpPr/>
          <p:nvPr>
            <p:custDataLst>
              <p:tags r:id="rId1"/>
            </p:custDataLst>
          </p:nvPr>
        </p:nvSpPr>
        <p:spPr>
          <a:xfrm>
            <a:off x="4794897" y="2964431"/>
            <a:ext cx="495180" cy="497252"/>
          </a:xfrm>
          <a:prstGeom prst="ellipse">
            <a:avLst/>
          </a:prstGeom>
          <a:solidFill>
            <a:srgbClr val="99BC3E"/>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6" name="MH_Entry_1">
            <a:extLst>
              <a:ext uri="{FF2B5EF4-FFF2-40B4-BE49-F238E27FC236}">
                <a16:creationId xmlns:a16="http://schemas.microsoft.com/office/drawing/2014/main" id="{8510785D-23E0-48A4-A60E-CE9EE47779F8}"/>
              </a:ext>
            </a:extLst>
          </p:cNvPr>
          <p:cNvSpPr/>
          <p:nvPr>
            <p:custDataLst>
              <p:tags r:id="rId2"/>
            </p:custDataLst>
          </p:nvPr>
        </p:nvSpPr>
        <p:spPr>
          <a:xfrm>
            <a:off x="5557631" y="2901759"/>
            <a:ext cx="4058318"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eaLnBrk="1" hangingPunct="1">
              <a:defRPr/>
            </a:pPr>
            <a:r>
              <a:rPr lang="en-US" altLang="zh-CN" sz="4000" b="1" noProof="1" smtClean="0">
                <a:solidFill>
                  <a:srgbClr val="99BC3E"/>
                </a:solidFill>
                <a:latin typeface="Arial" panose="020B0604020202020204" pitchFamily="34" charset="0"/>
                <a:ea typeface="微软雅黑" panose="020B0503020204020204" pitchFamily="34" charset="-122"/>
                <a:sym typeface="Arial" panose="020B0604020202020204" pitchFamily="34" charset="0"/>
              </a:rPr>
              <a:t>Luyện đọc</a:t>
            </a:r>
            <a:endParaRPr lang="zh-CN" altLang="en-US" sz="2000" b="1" noProof="1">
              <a:solidFill>
                <a:srgbClr val="99BC3E"/>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MH_Number_2">
            <a:extLst>
              <a:ext uri="{FF2B5EF4-FFF2-40B4-BE49-F238E27FC236}">
                <a16:creationId xmlns:a16="http://schemas.microsoft.com/office/drawing/2014/main" id="{5C85AA61-7F25-4A66-AC03-A924012F91D2}"/>
              </a:ext>
            </a:extLst>
          </p:cNvPr>
          <p:cNvSpPr/>
          <p:nvPr>
            <p:custDataLst>
              <p:tags r:id="rId3"/>
            </p:custDataLst>
          </p:nvPr>
        </p:nvSpPr>
        <p:spPr>
          <a:xfrm>
            <a:off x="4794897" y="3648629"/>
            <a:ext cx="495180" cy="49518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4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9" name="MH_Entry_2">
            <a:extLst>
              <a:ext uri="{FF2B5EF4-FFF2-40B4-BE49-F238E27FC236}">
                <a16:creationId xmlns:a16="http://schemas.microsoft.com/office/drawing/2014/main" id="{E0D46906-5E18-4EBD-958B-55682ACADF99}"/>
              </a:ext>
            </a:extLst>
          </p:cNvPr>
          <p:cNvSpPr/>
          <p:nvPr>
            <p:custDataLst>
              <p:tags r:id="rId4"/>
            </p:custDataLst>
          </p:nvPr>
        </p:nvSpPr>
        <p:spPr>
          <a:xfrm>
            <a:off x="5557631" y="3625749"/>
            <a:ext cx="4246153"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4000" b="1" noProof="1" smtClean="0">
                <a:solidFill>
                  <a:schemeClr val="accent1"/>
                </a:solidFill>
                <a:latin typeface="Arial" panose="020B0604020202020204" pitchFamily="34" charset="0"/>
                <a:ea typeface="微软雅黑" panose="020B0503020204020204" pitchFamily="34" charset="-122"/>
                <a:sym typeface="Arial" panose="020B0604020202020204" pitchFamily="34" charset="0"/>
              </a:rPr>
              <a:t>Tìm hiểu bài</a:t>
            </a:r>
            <a:endParaRPr lang="zh-CN" altLang="en-US" sz="4000" b="1" noProof="1">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MH_Number_3">
            <a:extLst>
              <a:ext uri="{FF2B5EF4-FFF2-40B4-BE49-F238E27FC236}">
                <a16:creationId xmlns:a16="http://schemas.microsoft.com/office/drawing/2014/main" id="{52DD4ED0-A3BF-4F37-942B-4AA514333387}"/>
              </a:ext>
            </a:extLst>
          </p:cNvPr>
          <p:cNvSpPr/>
          <p:nvPr>
            <p:custDataLst>
              <p:tags r:id="rId5"/>
            </p:custDataLst>
          </p:nvPr>
        </p:nvSpPr>
        <p:spPr>
          <a:xfrm>
            <a:off x="4794897" y="4337718"/>
            <a:ext cx="495180" cy="495180"/>
          </a:xfrm>
          <a:prstGeom prst="ellipse">
            <a:avLst/>
          </a:prstGeom>
          <a:solidFill>
            <a:srgbClr val="99BC3E"/>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a:t>
            </a:r>
            <a:endParaRPr lang="zh-CN" altLang="en-US" sz="4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60" name="MH_Entry_3">
            <a:extLst>
              <a:ext uri="{FF2B5EF4-FFF2-40B4-BE49-F238E27FC236}">
                <a16:creationId xmlns:a16="http://schemas.microsoft.com/office/drawing/2014/main" id="{6AB153B4-48E3-493A-A2D9-ECC25BB74F05}"/>
              </a:ext>
            </a:extLst>
          </p:cNvPr>
          <p:cNvSpPr/>
          <p:nvPr>
            <p:custDataLst>
              <p:tags r:id="rId6"/>
            </p:custDataLst>
          </p:nvPr>
        </p:nvSpPr>
        <p:spPr>
          <a:xfrm>
            <a:off x="5557631" y="4283267"/>
            <a:ext cx="4486021"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4400" b="1" noProof="1" smtClean="0">
                <a:solidFill>
                  <a:srgbClr val="99BC3E"/>
                </a:solidFill>
                <a:latin typeface="Arial" panose="020B0604020202020204" pitchFamily="34" charset="0"/>
                <a:ea typeface="微软雅黑" panose="020B0503020204020204" pitchFamily="34" charset="-122"/>
                <a:sym typeface="Arial" panose="020B0604020202020204" pitchFamily="34" charset="0"/>
              </a:rPr>
              <a:t>Luyện đọc hay</a:t>
            </a:r>
            <a:endParaRPr lang="zh-CN" altLang="en-US" sz="2400" b="1" noProof="1">
              <a:solidFill>
                <a:srgbClr val="99BC3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4" name="组合 52">
            <a:extLst>
              <a:ext uri="{FF2B5EF4-FFF2-40B4-BE49-F238E27FC236}">
                <a16:creationId xmlns:a16="http://schemas.microsoft.com/office/drawing/2014/main" id="{0F023D22-58DB-4D10-99D4-BCE0840BC5FD}"/>
              </a:ext>
            </a:extLst>
          </p:cNvPr>
          <p:cNvGrpSpPr/>
          <p:nvPr/>
        </p:nvGrpSpPr>
        <p:grpSpPr>
          <a:xfrm>
            <a:off x="1305273" y="380914"/>
            <a:ext cx="9490053" cy="1744681"/>
            <a:chOff x="888108" y="719239"/>
            <a:chExt cx="9490053" cy="1744681"/>
          </a:xfrm>
        </p:grpSpPr>
        <p:sp>
          <p:nvSpPr>
            <p:cNvPr id="15" name="18">
              <a:extLst>
                <a:ext uri="{FF2B5EF4-FFF2-40B4-BE49-F238E27FC236}">
                  <a16:creationId xmlns:a16="http://schemas.microsoft.com/office/drawing/2014/main" id="{BAFFFA25-0C04-4962-9F67-2BBBDEDA7C9B}"/>
                </a:ext>
              </a:extLst>
            </p:cNvPr>
            <p:cNvSpPr>
              <a:spLocks noChangeArrowheads="1"/>
            </p:cNvSpPr>
            <p:nvPr>
              <p:custDataLst>
                <p:tags r:id="rId7"/>
              </p:custDataLst>
            </p:nvPr>
          </p:nvSpPr>
          <p:spPr bwMode="auto">
            <a:xfrm>
              <a:off x="888108" y="1540590"/>
              <a:ext cx="9490053"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smtClean="0">
                  <a:solidFill>
                    <a:schemeClr val="accent2">
                      <a:lumMod val="75000"/>
                    </a:schemeClr>
                  </a:solidFill>
                  <a:latin typeface="UTM Akashi" panose="02040603050506020204" pitchFamily="18" charset="0"/>
                  <a:ea typeface="微软雅黑" panose="020B0503020204020204" pitchFamily="34" charset="-122"/>
                  <a:cs typeface="宋体" pitchFamily="2" charset="-122"/>
                </a:rPr>
                <a:t>Tiếng vọng</a:t>
              </a:r>
              <a:endParaRPr lang="en-US" altLang="zh-CN" sz="6000" b="1" dirty="0">
                <a:solidFill>
                  <a:schemeClr val="accent2">
                    <a:lumMod val="75000"/>
                  </a:schemeClr>
                </a:solidFill>
                <a:latin typeface="UTM Akashi" panose="02040603050506020204" pitchFamily="18" charset="0"/>
                <a:ea typeface="微软雅黑" panose="020B0503020204020204" pitchFamily="34" charset="-122"/>
                <a:cs typeface="宋体" pitchFamily="2" charset="-122"/>
              </a:endParaRPr>
            </a:p>
          </p:txBody>
        </p:sp>
        <p:sp>
          <p:nvSpPr>
            <p:cNvPr id="16" name="18">
              <a:extLst>
                <a:ext uri="{FF2B5EF4-FFF2-40B4-BE49-F238E27FC236}">
                  <a16:creationId xmlns:a16="http://schemas.microsoft.com/office/drawing/2014/main" id="{1B453604-B13E-4653-9375-C4EAE46B7B9A}"/>
                </a:ext>
              </a:extLst>
            </p:cNvPr>
            <p:cNvSpPr>
              <a:spLocks noChangeArrowheads="1"/>
            </p:cNvSpPr>
            <p:nvPr>
              <p:custDataLst>
                <p:tags r:id="rId8"/>
              </p:custDataLst>
            </p:nvPr>
          </p:nvSpPr>
          <p:spPr bwMode="auto">
            <a:xfrm>
              <a:off x="2722730" y="719239"/>
              <a:ext cx="5843382" cy="8309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5400" smtClean="0">
                  <a:solidFill>
                    <a:srgbClr val="6B852B"/>
                  </a:solidFill>
                  <a:latin typeface="UTM Alberta Heavy" panose="02040603050506020204" pitchFamily="18" charset="0"/>
                  <a:ea typeface="微软雅黑" panose="020B0503020204020204" pitchFamily="34" charset="-122"/>
                  <a:cs typeface="宋体" pitchFamily="2" charset="-122"/>
                </a:rPr>
                <a:t>Tập đọc</a:t>
              </a:r>
              <a:endParaRPr lang="en-US" altLang="zh-CN" sz="5400" dirty="0">
                <a:solidFill>
                  <a:srgbClr val="6B852B"/>
                </a:solidFill>
                <a:latin typeface="UTM Alberta Heavy" panose="02040603050506020204" pitchFamily="18" charset="0"/>
                <a:ea typeface="微软雅黑" panose="020B0503020204020204" pitchFamily="34" charset="-122"/>
                <a:cs typeface="宋体" pitchFamily="2" charset="-122"/>
              </a:endParaRPr>
            </a:p>
          </p:txBody>
        </p:sp>
      </p:grpSp>
      <p:sp>
        <p:nvSpPr>
          <p:cNvPr id="17" name="TextBox 16">
            <a:extLst>
              <a:ext uri="{FF2B5EF4-FFF2-40B4-BE49-F238E27FC236}">
                <a16:creationId xmlns:a16="http://schemas.microsoft.com/office/drawing/2014/main" id="{49AD35DD-7B7A-440C-BE15-94A9DFC5A195}"/>
              </a:ext>
            </a:extLst>
          </p:cNvPr>
          <p:cNvSpPr txBox="1">
            <a:spLocks noChangeArrowheads="1"/>
          </p:cNvSpPr>
          <p:nvPr/>
        </p:nvSpPr>
        <p:spPr bwMode="auto">
          <a:xfrm>
            <a:off x="7392403" y="2167560"/>
            <a:ext cx="4054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600" b="1" i="1" smtClean="0">
                <a:solidFill>
                  <a:srgbClr val="736A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Nguyễn Quang Thiều</a:t>
            </a:r>
            <a:endParaRPr lang="zh-CN" altLang="en-US" sz="2600" b="1" i="1" dirty="0">
              <a:solidFill>
                <a:srgbClr val="736A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062723">
            <a:off x="9208099" y="-117999"/>
            <a:ext cx="2999545" cy="2999545"/>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42103" y="-180294"/>
            <a:ext cx="2006824" cy="2006824"/>
          </a:xfrm>
          <a:prstGeom prst="rect">
            <a:avLst/>
          </a:prstGeom>
        </p:spPr>
      </p:pic>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395007" y="2359754"/>
            <a:ext cx="4115374" cy="4543213"/>
          </a:xfrm>
          <a:prstGeom prst="rect">
            <a:avLst/>
          </a:prstGeom>
        </p:spPr>
      </p:pic>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22" presetClass="entr" presetSubtype="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500"/>
                                </p:stCondLst>
                                <p:childTnLst>
                                  <p:par>
                                    <p:cTn id="17" presetID="2" presetClass="entr" presetSubtype="3"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14:presetBounceEnd="46667">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14:bounceEnd="46667">
                                          <p:cBhvr additive="base">
                                            <p:cTn id="25" dur="750" fill="hold"/>
                                            <p:tgtEl>
                                              <p:spTgt spid="14"/>
                                            </p:tgtEl>
                                            <p:attrNameLst>
                                              <p:attrName>ppt_x</p:attrName>
                                            </p:attrNameLst>
                                          </p:cBhvr>
                                          <p:tavLst>
                                            <p:tav tm="0">
                                              <p:val>
                                                <p:strVal val="#ppt_x"/>
                                              </p:val>
                                            </p:tav>
                                            <p:tav tm="100000">
                                              <p:val>
                                                <p:strVal val="#ppt_x"/>
                                              </p:val>
                                            </p:tav>
                                          </p:tavLst>
                                        </p:anim>
                                        <p:anim calcmode="lin" valueType="num" p14:bounceEnd="46667">
                                          <p:cBhvr additive="base">
                                            <p:cTn id="26" dur="75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animEffect transition="in" filter="fade">
                                          <p:cBhvr>
                                            <p:cTn id="38" dur="500"/>
                                            <p:tgtEl>
                                              <p:spTgt spid="35"/>
                                            </p:tgtEl>
                                          </p:cBhvr>
                                        </p:animEffect>
                                      </p:childTnLst>
                                    </p:cTn>
                                  </p:par>
                                </p:childTnLst>
                              </p:cTn>
                            </p:par>
                            <p:par>
                              <p:cTn id="39" fill="hold">
                                <p:stCondLst>
                                  <p:cond delay="1000"/>
                                </p:stCondLst>
                                <p:childTnLst>
                                  <p:par>
                                    <p:cTn id="40" presetID="22" presetClass="entr" presetSubtype="4"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par>
                              <p:cTn id="48" fill="hold">
                                <p:stCondLst>
                                  <p:cond delay="1500"/>
                                </p:stCondLst>
                                <p:childTnLst>
                                  <p:par>
                                    <p:cTn id="49" presetID="22" presetClass="entr" presetSubtype="4"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00"/>
                                            <p:tgtEl>
                                              <p:spTgt spid="3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00" fill="hold"/>
                                            <p:tgtEl>
                                              <p:spTgt spid="59"/>
                                            </p:tgtEl>
                                            <p:attrNameLst>
                                              <p:attrName>ppt_w</p:attrName>
                                            </p:attrNameLst>
                                          </p:cBhvr>
                                          <p:tavLst>
                                            <p:tav tm="0">
                                              <p:val>
                                                <p:fltVal val="0"/>
                                              </p:val>
                                            </p:tav>
                                            <p:tav tm="100000">
                                              <p:val>
                                                <p:strVal val="#ppt_w"/>
                                              </p:val>
                                            </p:tav>
                                          </p:tavLst>
                                        </p:anim>
                                        <p:anim calcmode="lin" valueType="num">
                                          <p:cBhvr>
                                            <p:cTn id="55" dur="500" fill="hold"/>
                                            <p:tgtEl>
                                              <p:spTgt spid="59"/>
                                            </p:tgtEl>
                                            <p:attrNameLst>
                                              <p:attrName>ppt_h</p:attrName>
                                            </p:attrNameLst>
                                          </p:cBhvr>
                                          <p:tavLst>
                                            <p:tav tm="0">
                                              <p:val>
                                                <p:fltVal val="0"/>
                                              </p:val>
                                            </p:tav>
                                            <p:tav tm="100000">
                                              <p:val>
                                                <p:strVal val="#ppt_h"/>
                                              </p:val>
                                            </p:tav>
                                          </p:tavLst>
                                        </p:anim>
                                        <p:animEffect transition="in" filter="fade">
                                          <p:cBhvr>
                                            <p:cTn id="56" dur="500"/>
                                            <p:tgtEl>
                                              <p:spTgt spid="59"/>
                                            </p:tgtEl>
                                          </p:cBhvr>
                                        </p:animEffect>
                                      </p:childTnLst>
                                    </p:cTn>
                                  </p:par>
                                </p:childTnLst>
                              </p:cTn>
                            </p:par>
                            <p:par>
                              <p:cTn id="57" fill="hold">
                                <p:stCondLst>
                                  <p:cond delay="2000"/>
                                </p:stCondLst>
                                <p:childTnLst>
                                  <p:par>
                                    <p:cTn id="58" presetID="22" presetClass="entr" presetSubtype="4" fill="hold" grpId="0" nodeType="after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down)">
                                          <p:cBhvr>
                                            <p:cTn id="6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animBg="1"/>
          <p:bldP spid="39" grpId="0"/>
          <p:bldP spid="59" grpId="0" animBg="1"/>
          <p:bldP spid="60" grpId="0"/>
          <p:bldP spid="17"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22" presetClass="entr" presetSubtype="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500"/>
                                </p:stCondLst>
                                <p:childTnLst>
                                  <p:par>
                                    <p:cTn id="17" presetID="2" presetClass="entr" presetSubtype="3"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750" fill="hold"/>
                                            <p:tgtEl>
                                              <p:spTgt spid="14"/>
                                            </p:tgtEl>
                                            <p:attrNameLst>
                                              <p:attrName>ppt_x</p:attrName>
                                            </p:attrNameLst>
                                          </p:cBhvr>
                                          <p:tavLst>
                                            <p:tav tm="0">
                                              <p:val>
                                                <p:strVal val="#ppt_x"/>
                                              </p:val>
                                            </p:tav>
                                            <p:tav tm="100000">
                                              <p:val>
                                                <p:strVal val="#ppt_x"/>
                                              </p:val>
                                            </p:tav>
                                          </p:tavLst>
                                        </p:anim>
                                        <p:anim calcmode="lin" valueType="num">
                                          <p:cBhvr additive="base">
                                            <p:cTn id="26" dur="75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animEffect transition="in" filter="fade">
                                          <p:cBhvr>
                                            <p:cTn id="38" dur="500"/>
                                            <p:tgtEl>
                                              <p:spTgt spid="35"/>
                                            </p:tgtEl>
                                          </p:cBhvr>
                                        </p:animEffect>
                                      </p:childTnLst>
                                    </p:cTn>
                                  </p:par>
                                </p:childTnLst>
                              </p:cTn>
                            </p:par>
                            <p:par>
                              <p:cTn id="39" fill="hold">
                                <p:stCondLst>
                                  <p:cond delay="1000"/>
                                </p:stCondLst>
                                <p:childTnLst>
                                  <p:par>
                                    <p:cTn id="40" presetID="22" presetClass="entr" presetSubtype="4"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par>
                              <p:cTn id="48" fill="hold">
                                <p:stCondLst>
                                  <p:cond delay="1500"/>
                                </p:stCondLst>
                                <p:childTnLst>
                                  <p:par>
                                    <p:cTn id="49" presetID="22" presetClass="entr" presetSubtype="4"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00"/>
                                            <p:tgtEl>
                                              <p:spTgt spid="3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00" fill="hold"/>
                                            <p:tgtEl>
                                              <p:spTgt spid="59"/>
                                            </p:tgtEl>
                                            <p:attrNameLst>
                                              <p:attrName>ppt_w</p:attrName>
                                            </p:attrNameLst>
                                          </p:cBhvr>
                                          <p:tavLst>
                                            <p:tav tm="0">
                                              <p:val>
                                                <p:fltVal val="0"/>
                                              </p:val>
                                            </p:tav>
                                            <p:tav tm="100000">
                                              <p:val>
                                                <p:strVal val="#ppt_w"/>
                                              </p:val>
                                            </p:tav>
                                          </p:tavLst>
                                        </p:anim>
                                        <p:anim calcmode="lin" valueType="num">
                                          <p:cBhvr>
                                            <p:cTn id="55" dur="500" fill="hold"/>
                                            <p:tgtEl>
                                              <p:spTgt spid="59"/>
                                            </p:tgtEl>
                                            <p:attrNameLst>
                                              <p:attrName>ppt_h</p:attrName>
                                            </p:attrNameLst>
                                          </p:cBhvr>
                                          <p:tavLst>
                                            <p:tav tm="0">
                                              <p:val>
                                                <p:fltVal val="0"/>
                                              </p:val>
                                            </p:tav>
                                            <p:tav tm="100000">
                                              <p:val>
                                                <p:strVal val="#ppt_h"/>
                                              </p:val>
                                            </p:tav>
                                          </p:tavLst>
                                        </p:anim>
                                        <p:animEffect transition="in" filter="fade">
                                          <p:cBhvr>
                                            <p:cTn id="56" dur="500"/>
                                            <p:tgtEl>
                                              <p:spTgt spid="59"/>
                                            </p:tgtEl>
                                          </p:cBhvr>
                                        </p:animEffect>
                                      </p:childTnLst>
                                    </p:cTn>
                                  </p:par>
                                </p:childTnLst>
                              </p:cTn>
                            </p:par>
                            <p:par>
                              <p:cTn id="57" fill="hold">
                                <p:stCondLst>
                                  <p:cond delay="2000"/>
                                </p:stCondLst>
                                <p:childTnLst>
                                  <p:par>
                                    <p:cTn id="58" presetID="22" presetClass="entr" presetSubtype="4" fill="hold" grpId="0" nodeType="after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down)">
                                          <p:cBhvr>
                                            <p:cTn id="6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animBg="1"/>
          <p:bldP spid="39" grpId="0"/>
          <p:bldP spid="59" grpId="0" animBg="1"/>
          <p:bldP spid="60" grpId="0"/>
          <p:bldP spid="1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5AD86E1-2389-49F4-BF60-EA133EA0C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8472" cy="6859588"/>
          </a:xfrm>
          <a:prstGeom prst="rect">
            <a:avLst/>
          </a:prstGeom>
        </p:spPr>
      </p:pic>
      <p:sp>
        <p:nvSpPr>
          <p:cNvPr id="29" name="MH_Number_1">
            <a:extLst>
              <a:ext uri="{FF2B5EF4-FFF2-40B4-BE49-F238E27FC236}">
                <a16:creationId xmlns:a16="http://schemas.microsoft.com/office/drawing/2014/main" id="{F839AC3A-6BC5-40A9-8D44-53FD85B11113}"/>
              </a:ext>
            </a:extLst>
          </p:cNvPr>
          <p:cNvSpPr/>
          <p:nvPr>
            <p:custDataLst>
              <p:tags r:id="rId1"/>
            </p:custDataLst>
          </p:nvPr>
        </p:nvSpPr>
        <p:spPr>
          <a:xfrm>
            <a:off x="5355720" y="710221"/>
            <a:ext cx="1676452" cy="1683468"/>
          </a:xfrm>
          <a:prstGeom prst="ellipse">
            <a:avLst/>
          </a:prstGeom>
          <a:solidFill>
            <a:srgbClr val="99BC3E"/>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7200" b="1" noProof="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1</a:t>
            </a:r>
            <a:endParaRPr lang="en-US" altLang="zh-CN" sz="4800" b="1" noProof="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35" name="组合 34">
            <a:extLst>
              <a:ext uri="{FF2B5EF4-FFF2-40B4-BE49-F238E27FC236}">
                <a16:creationId xmlns:a16="http://schemas.microsoft.com/office/drawing/2014/main" id="{C8E29F6E-236A-4781-ACE1-5333C84344DF}"/>
              </a:ext>
            </a:extLst>
          </p:cNvPr>
          <p:cNvGrpSpPr/>
          <p:nvPr/>
        </p:nvGrpSpPr>
        <p:grpSpPr>
          <a:xfrm>
            <a:off x="4253417" y="2368105"/>
            <a:ext cx="3930789" cy="1015664"/>
            <a:chOff x="932703" y="3241545"/>
            <a:chExt cx="3240000" cy="837172"/>
          </a:xfrm>
        </p:grpSpPr>
        <p:sp>
          <p:nvSpPr>
            <p:cNvPr id="37" name="文本框 36">
              <a:extLst>
                <a:ext uri="{FF2B5EF4-FFF2-40B4-BE49-F238E27FC236}">
                  <a16:creationId xmlns:a16="http://schemas.microsoft.com/office/drawing/2014/main" id="{BCC4FB16-F781-41BE-B8AB-AA7D58597170}"/>
                </a:ext>
              </a:extLst>
            </p:cNvPr>
            <p:cNvSpPr txBox="1"/>
            <p:nvPr/>
          </p:nvSpPr>
          <p:spPr>
            <a:xfrm>
              <a:off x="1108025" y="3241545"/>
              <a:ext cx="2889354" cy="837172"/>
            </a:xfrm>
            <a:prstGeom prst="rect">
              <a:avLst/>
            </a:prstGeom>
            <a:noFill/>
          </p:spPr>
          <p:txBody>
            <a:bodyPr wrap="none" rtlCol="0">
              <a:spAutoFit/>
            </a:bodyPr>
            <a:lstStyle/>
            <a:p>
              <a:pPr algn="ctr"/>
              <a:r>
                <a:rPr lang="en-US" altLang="zh-CN" sz="6000" b="1" smtClean="0">
                  <a:solidFill>
                    <a:srgbClr val="99BC3E"/>
                  </a:solidFill>
                  <a:latin typeface="UTM American Sans" panose="02040603050506020204" pitchFamily="18" charset="0"/>
                  <a:ea typeface="微软雅黑" panose="020B0503020204020204" pitchFamily="34" charset="-122"/>
                  <a:cs typeface="Microsoft JhengHei Light" panose="020B0304030504040204" pitchFamily="34" charset="-122"/>
                </a:rPr>
                <a:t>Luyện đọc</a:t>
              </a:r>
              <a:endParaRPr lang="zh-CN" altLang="en-US" sz="6000" b="1" dirty="0">
                <a:solidFill>
                  <a:srgbClr val="99BC3E"/>
                </a:solidFill>
                <a:latin typeface="UTM American Sans" panose="02040603050506020204" pitchFamily="18" charset="0"/>
                <a:ea typeface="微软雅黑" panose="020B0503020204020204" pitchFamily="34" charset="-122"/>
                <a:cs typeface="Microsoft JhengHei Light" panose="020B0304030504040204" pitchFamily="34" charset="-122"/>
              </a:endParaRPr>
            </a:p>
          </p:txBody>
        </p:sp>
        <p:sp>
          <p:nvSpPr>
            <p:cNvPr id="38" name="矩形 37">
              <a:extLst>
                <a:ext uri="{FF2B5EF4-FFF2-40B4-BE49-F238E27FC236}">
                  <a16:creationId xmlns:a16="http://schemas.microsoft.com/office/drawing/2014/main" id="{61538E43-F594-4039-B940-01A4EC3EAD79}"/>
                </a:ext>
              </a:extLst>
            </p:cNvPr>
            <p:cNvSpPr/>
            <p:nvPr/>
          </p:nvSpPr>
          <p:spPr>
            <a:xfrm>
              <a:off x="932703" y="4060717"/>
              <a:ext cx="3240000" cy="1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71AFA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childTnLst>
                          </p:cTn>
                        </p:par>
                        <p:par>
                          <p:cTn id="14" fill="hold">
                            <p:stCondLst>
                              <p:cond delay="1250"/>
                            </p:stCondLst>
                            <p:childTnLst>
                              <p:par>
                                <p:cTn id="15" presetID="22" presetClass="entr" presetSubtype="8"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E3C5F86-2D02-486B-867F-45B1EDA2C062}"/>
              </a:ext>
            </a:extLst>
          </p:cNvPr>
          <p:cNvGrpSpPr/>
          <p:nvPr/>
        </p:nvGrpSpPr>
        <p:grpSpPr>
          <a:xfrm>
            <a:off x="672271" y="984052"/>
            <a:ext cx="3688522" cy="789049"/>
            <a:chOff x="297367" y="420172"/>
            <a:chExt cx="3688522" cy="789049"/>
          </a:xfrm>
        </p:grpSpPr>
        <p:grpSp>
          <p:nvGrpSpPr>
            <p:cNvPr id="6" name="组合 5">
              <a:extLst>
                <a:ext uri="{FF2B5EF4-FFF2-40B4-BE49-F238E27FC236}">
                  <a16:creationId xmlns:a16="http://schemas.microsoft.com/office/drawing/2014/main" id="{B9F323D5-EE64-47E6-A39F-38E923690B8D}"/>
                </a:ext>
              </a:extLst>
            </p:cNvPr>
            <p:cNvGrpSpPr/>
            <p:nvPr/>
          </p:nvGrpSpPr>
          <p:grpSpPr>
            <a:xfrm>
              <a:off x="297367" y="420172"/>
              <a:ext cx="3688522" cy="789049"/>
              <a:chOff x="3971296" y="1167659"/>
              <a:chExt cx="3688522" cy="789049"/>
            </a:xfrm>
          </p:grpSpPr>
          <p:sp>
            <p:nvSpPr>
              <p:cNvPr id="8" name="TextBox 8">
                <a:extLst>
                  <a:ext uri="{FF2B5EF4-FFF2-40B4-BE49-F238E27FC236}">
                    <a16:creationId xmlns:a16="http://schemas.microsoft.com/office/drawing/2014/main" id="{49AD35DD-7B7A-440C-BE15-94A9DFC5A195}"/>
                  </a:ext>
                </a:extLst>
              </p:cNvPr>
              <p:cNvSpPr txBox="1">
                <a:spLocks noChangeArrowheads="1"/>
              </p:cNvSpPr>
              <p:nvPr/>
            </p:nvSpPr>
            <p:spPr bwMode="auto">
              <a:xfrm>
                <a:off x="3971296" y="1167659"/>
                <a:ext cx="368852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smtClean="0">
                    <a:solidFill>
                      <a:srgbClr val="99BC3E"/>
                    </a:solidFill>
                    <a:latin typeface="UTM American Sans" panose="02040603050506020204" pitchFamily="18" charset="0"/>
                    <a:ea typeface="微软雅黑" panose="020B0503020204020204" pitchFamily="34" charset="-122"/>
                    <a:sym typeface="Arial" panose="020B0604020202020204" pitchFamily="34" charset="0"/>
                  </a:rPr>
                  <a:t>Giọng đọc</a:t>
                </a:r>
                <a:endParaRPr lang="zh-CN" altLang="en-US" sz="4400" b="1" dirty="0">
                  <a:solidFill>
                    <a:srgbClr val="99BC3E"/>
                  </a:solidFill>
                  <a:latin typeface="UTM American Sans" panose="02040603050506020204" pitchFamily="18" charset="0"/>
                  <a:ea typeface="微软雅黑" panose="020B0503020204020204" pitchFamily="34" charset="-122"/>
                  <a:sym typeface="Arial" panose="020B0604020202020204" pitchFamily="34" charset="0"/>
                </a:endParaRPr>
              </a:p>
            </p:txBody>
          </p:sp>
          <p:cxnSp>
            <p:nvCxnSpPr>
              <p:cNvPr id="10" name="直接连接符 9">
                <a:extLst>
                  <a:ext uri="{FF2B5EF4-FFF2-40B4-BE49-F238E27FC236}">
                    <a16:creationId xmlns:a16="http://schemas.microsoft.com/office/drawing/2014/main" id="{865A8998-E925-4C2E-9184-87C883B68015}"/>
                  </a:ext>
                </a:extLst>
              </p:cNvPr>
              <p:cNvCxnSpPr>
                <a:cxnSpLocks/>
              </p:cNvCxnSpPr>
              <p:nvPr/>
            </p:nvCxnSpPr>
            <p:spPr>
              <a:xfrm>
                <a:off x="4124325" y="1956708"/>
                <a:ext cx="3382464" cy="0"/>
              </a:xfrm>
              <a:prstGeom prst="line">
                <a:avLst/>
              </a:prstGeom>
              <a:ln>
                <a:solidFill>
                  <a:srgbClr val="99BC3E"/>
                </a:solidFill>
              </a:ln>
            </p:spPr>
            <p:style>
              <a:lnRef idx="1">
                <a:schemeClr val="accent1"/>
              </a:lnRef>
              <a:fillRef idx="0">
                <a:schemeClr val="accent1"/>
              </a:fillRef>
              <a:effectRef idx="0">
                <a:schemeClr val="accent1"/>
              </a:effectRef>
              <a:fontRef idx="minor">
                <a:schemeClr val="tx1"/>
              </a:fontRef>
            </p:style>
          </p:cxnSp>
        </p:grpSp>
        <p:sp>
          <p:nvSpPr>
            <p:cNvPr id="7" name="矩形 6">
              <a:extLst>
                <a:ext uri="{FF2B5EF4-FFF2-40B4-BE49-F238E27FC236}">
                  <a16:creationId xmlns:a16="http://schemas.microsoft.com/office/drawing/2014/main" id="{BD0FB6F7-35A8-4819-B006-9E95BB245161}"/>
                </a:ext>
              </a:extLst>
            </p:cNvPr>
            <p:cNvSpPr/>
            <p:nvPr/>
          </p:nvSpPr>
          <p:spPr>
            <a:xfrm>
              <a:off x="488496" y="464820"/>
              <a:ext cx="281124" cy="632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30" name="Text Box 16"/>
          <p:cNvSpPr txBox="1">
            <a:spLocks noChangeArrowheads="1"/>
          </p:cNvSpPr>
          <p:nvPr/>
        </p:nvSpPr>
        <p:spPr bwMode="auto">
          <a:xfrm>
            <a:off x="475675" y="2327081"/>
            <a:ext cx="10896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a:latin typeface="Times New Roman" panose="02020603050405020304" pitchFamily="18" charset="0"/>
              </a:rPr>
              <a:t>Đọc lưu loát và diễn cảm bài thơ bằng giọng nhẹ nhàng, trầm buồn, bộc lộ cảm xúc xót thương, ân hận trước cái chết thương tâm của chú sẻ nhỏ. Ngắt nhịp hợp lí theo thể thơ tự do. Nhấn giọng những từ ngữ gợi tả, gợi cảm: chết rồi, giữ chặt, lạnh ngắt, mãi mãi, rung lên, lăn,…</a:t>
            </a:r>
          </a:p>
        </p:txBody>
      </p:sp>
      <p:sp>
        <p:nvSpPr>
          <p:cNvPr id="31" name="Text Box 16"/>
          <p:cNvSpPr txBox="1">
            <a:spLocks noChangeArrowheads="1"/>
          </p:cNvSpPr>
          <p:nvPr/>
        </p:nvSpPr>
        <p:spPr bwMode="auto">
          <a:xfrm>
            <a:off x="475675" y="4285664"/>
            <a:ext cx="10896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smtClean="0">
                <a:latin typeface="Times New Roman" panose="02020603050405020304" pitchFamily="18" charset="0"/>
              </a:rPr>
              <a:t>Chú ý ngắt câu:</a:t>
            </a:r>
            <a:endParaRPr lang="en-US" altLang="en-US" sz="2800" b="1">
              <a:latin typeface="Times New Roman" panose="02020603050405020304" pitchFamily="18" charset="0"/>
            </a:endParaRPr>
          </a:p>
        </p:txBody>
      </p:sp>
      <p:grpSp>
        <p:nvGrpSpPr>
          <p:cNvPr id="32" name="Group 24"/>
          <p:cNvGrpSpPr>
            <a:grpSpLocks/>
          </p:cNvGrpSpPr>
          <p:nvPr/>
        </p:nvGrpSpPr>
        <p:grpSpPr bwMode="auto">
          <a:xfrm>
            <a:off x="1144524" y="4952716"/>
            <a:ext cx="8991600" cy="1160462"/>
            <a:chOff x="48" y="3445"/>
            <a:chExt cx="5664" cy="731"/>
          </a:xfrm>
        </p:grpSpPr>
        <p:sp>
          <p:nvSpPr>
            <p:cNvPr id="33" name="Text Box 9"/>
            <p:cNvSpPr txBox="1">
              <a:spLocks noChangeArrowheads="1"/>
            </p:cNvSpPr>
            <p:nvPr/>
          </p:nvSpPr>
          <p:spPr bwMode="auto">
            <a:xfrm>
              <a:off x="48" y="3445"/>
              <a:ext cx="5664"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i="1">
                  <a:latin typeface="Times New Roman" panose="02020603050405020304" pitchFamily="18" charset="0"/>
                </a:rPr>
                <a:t>Đêm ấy   tôi nằm trong chăn   nghe cánh chim đập cửa</a:t>
              </a:r>
            </a:p>
            <a:p>
              <a:pPr>
                <a:spcBef>
                  <a:spcPct val="50000"/>
                </a:spcBef>
                <a:buFontTx/>
                <a:buNone/>
              </a:pPr>
              <a:r>
                <a:rPr lang="en-US" altLang="en-US" sz="2800" b="1" i="1">
                  <a:latin typeface="Times New Roman" panose="02020603050405020304" pitchFamily="18" charset="0"/>
                </a:rPr>
                <a:t>Sự ấm áp gối chăn  đã giữ chặt tôi</a:t>
              </a:r>
            </a:p>
          </p:txBody>
        </p:sp>
        <p:sp>
          <p:nvSpPr>
            <p:cNvPr id="34" name="Line 11"/>
            <p:cNvSpPr>
              <a:spLocks noChangeShapeType="1"/>
            </p:cNvSpPr>
            <p:nvPr/>
          </p:nvSpPr>
          <p:spPr bwMode="auto">
            <a:xfrm flipH="1">
              <a:off x="826" y="3534"/>
              <a:ext cx="134" cy="24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12"/>
            <p:cNvSpPr>
              <a:spLocks noChangeShapeType="1"/>
            </p:cNvSpPr>
            <p:nvPr/>
          </p:nvSpPr>
          <p:spPr bwMode="auto">
            <a:xfrm flipH="1">
              <a:off x="1895" y="3897"/>
              <a:ext cx="133" cy="24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14"/>
            <p:cNvSpPr>
              <a:spLocks noChangeShapeType="1"/>
            </p:cNvSpPr>
            <p:nvPr/>
          </p:nvSpPr>
          <p:spPr bwMode="auto">
            <a:xfrm flipH="1">
              <a:off x="2843" y="3504"/>
              <a:ext cx="133" cy="24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7" name="图片 2">
            <a:extLst>
              <a:ext uri="{FF2B5EF4-FFF2-40B4-BE49-F238E27FC236}">
                <a16:creationId xmlns:a16="http://schemas.microsoft.com/office/drawing/2014/main" id="{A8B0CE80-C3E4-4102-88A0-6F870EF1272E}"/>
              </a:ext>
            </a:extLst>
          </p:cNvPr>
          <p:cNvPicPr>
            <a:picLocks noChangeAspect="1"/>
          </p:cNvPicPr>
          <p:nvPr/>
        </p:nvPicPr>
        <p:blipFill rotWithShape="1">
          <a:blip r:embed="rId3">
            <a:extLst>
              <a:ext uri="{28A0092B-C50C-407E-A947-70E740481C1C}">
                <a14:useLocalDpi xmlns:a14="http://schemas.microsoft.com/office/drawing/2010/main" val="0"/>
              </a:ext>
            </a:extLst>
          </a:blip>
          <a:srcRect l="49724" b="76780"/>
          <a:stretch/>
        </p:blipFill>
        <p:spPr>
          <a:xfrm>
            <a:off x="6061586" y="0"/>
            <a:ext cx="6127855" cy="1592826"/>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62723">
            <a:off x="9208099" y="-117999"/>
            <a:ext cx="2999545" cy="2999545"/>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2103" y="-180294"/>
            <a:ext cx="2006824" cy="2006824"/>
          </a:xfrm>
          <a:prstGeom prst="rect">
            <a:avLst/>
          </a:prstGeom>
        </p:spPr>
      </p:pic>
    </p:spTree>
    <p:extLst>
      <p:ext uri="{BB962C8B-B14F-4D97-AF65-F5344CB8AC3E}">
        <p14:creationId xmlns:p14="http://schemas.microsoft.com/office/powerpoint/2010/main" val="7002401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linds(horizont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linds(horizont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right)">
                                      <p:cBhvr>
                                        <p:cTn id="29" dur="500"/>
                                        <p:tgtEl>
                                          <p:spTgt spid="37"/>
                                        </p:tgtEl>
                                      </p:cBhvr>
                                    </p:animEffect>
                                  </p:childTnLst>
                                </p:cTn>
                              </p:par>
                              <p:par>
                                <p:cTn id="30" presetID="22" presetClass="entr" presetSubtype="2"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right)">
                                      <p:cBhvr>
                                        <p:cTn id="32" dur="500"/>
                                        <p:tgtEl>
                                          <p:spTgt spid="38"/>
                                        </p:tgtEl>
                                      </p:cBhvr>
                                    </p:animEffect>
                                  </p:childTnLst>
                                </p:cTn>
                              </p:par>
                            </p:childTnLst>
                          </p:cTn>
                        </p:par>
                        <p:par>
                          <p:cTn id="33" fill="hold">
                            <p:stCondLst>
                              <p:cond delay="500"/>
                            </p:stCondLst>
                            <p:childTnLst>
                              <p:par>
                                <p:cTn id="34" presetID="2" presetClass="entr" presetSubtype="3"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1+#ppt_w/2"/>
                                          </p:val>
                                        </p:tav>
                                        <p:tav tm="100000">
                                          <p:val>
                                            <p:strVal val="#ppt_x"/>
                                          </p:val>
                                        </p:tav>
                                      </p:tavLst>
                                    </p:anim>
                                    <p:anim calcmode="lin" valueType="num">
                                      <p:cBhvr additive="base">
                                        <p:cTn id="37"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2">
            <a:extLst>
              <a:ext uri="{FF2B5EF4-FFF2-40B4-BE49-F238E27FC236}">
                <a16:creationId xmlns:a16="http://schemas.microsoft.com/office/drawing/2014/main" id="{A8B0CE80-C3E4-4102-88A0-6F870EF1272E}"/>
              </a:ext>
            </a:extLst>
          </p:cNvPr>
          <p:cNvPicPr>
            <a:picLocks noChangeAspect="1"/>
          </p:cNvPicPr>
          <p:nvPr/>
        </p:nvPicPr>
        <p:blipFill rotWithShape="1">
          <a:blip r:embed="rId5">
            <a:extLst>
              <a:ext uri="{28A0092B-C50C-407E-A947-70E740481C1C}">
                <a14:useLocalDpi xmlns:a14="http://schemas.microsoft.com/office/drawing/2010/main" val="0"/>
              </a:ext>
            </a:extLst>
          </a:blip>
          <a:srcRect l="49724" b="76780"/>
          <a:stretch/>
        </p:blipFill>
        <p:spPr>
          <a:xfrm>
            <a:off x="6061586" y="0"/>
            <a:ext cx="6127855" cy="1592826"/>
          </a:xfrm>
          <a:prstGeom prst="rect">
            <a:avLst/>
          </a:prstGeom>
        </p:spPr>
      </p:pic>
      <p:sp>
        <p:nvSpPr>
          <p:cNvPr id="25" name="18">
            <a:extLst>
              <a:ext uri="{FF2B5EF4-FFF2-40B4-BE49-F238E27FC236}">
                <a16:creationId xmlns:a16="http://schemas.microsoft.com/office/drawing/2014/main" id="{BAFFFA25-0C04-4962-9F67-2BBBDEDA7C9B}"/>
              </a:ext>
            </a:extLst>
          </p:cNvPr>
          <p:cNvSpPr>
            <a:spLocks noChangeArrowheads="1"/>
          </p:cNvSpPr>
          <p:nvPr>
            <p:custDataLst>
              <p:tags r:id="rId1"/>
            </p:custDataLst>
          </p:nvPr>
        </p:nvSpPr>
        <p:spPr bwMode="auto">
          <a:xfrm>
            <a:off x="1316559" y="919037"/>
            <a:ext cx="9490053" cy="43088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2800" b="1" smtClean="0">
                <a:solidFill>
                  <a:schemeClr val="accent2">
                    <a:lumMod val="75000"/>
                  </a:schemeClr>
                </a:solidFill>
                <a:latin typeface="UTM Akashi" panose="02040603050506020204" pitchFamily="18" charset="0"/>
                <a:ea typeface="微软雅黑" panose="020B0503020204020204" pitchFamily="34" charset="-122"/>
                <a:cs typeface="宋体" pitchFamily="2" charset="-122"/>
              </a:rPr>
              <a:t>Tiếng vọng</a:t>
            </a:r>
            <a:endParaRPr lang="en-US" altLang="zh-CN" sz="2800" b="1" dirty="0">
              <a:solidFill>
                <a:schemeClr val="accent2">
                  <a:lumMod val="75000"/>
                </a:schemeClr>
              </a:solidFill>
              <a:latin typeface="UTM Akashi" panose="02040603050506020204" pitchFamily="18" charset="0"/>
              <a:ea typeface="微软雅黑" panose="020B0503020204020204" pitchFamily="34" charset="-122"/>
              <a:cs typeface="宋体" pitchFamily="2" charset="-122"/>
            </a:endParaRPr>
          </a:p>
        </p:txBody>
      </p:sp>
      <p:sp>
        <p:nvSpPr>
          <p:cNvPr id="26" name="18">
            <a:extLst>
              <a:ext uri="{FF2B5EF4-FFF2-40B4-BE49-F238E27FC236}">
                <a16:creationId xmlns:a16="http://schemas.microsoft.com/office/drawing/2014/main" id="{1B453604-B13E-4653-9375-C4EAE46B7B9A}"/>
              </a:ext>
            </a:extLst>
          </p:cNvPr>
          <p:cNvSpPr>
            <a:spLocks noChangeArrowheads="1"/>
          </p:cNvSpPr>
          <p:nvPr>
            <p:custDataLst>
              <p:tags r:id="rId2"/>
            </p:custDataLst>
          </p:nvPr>
        </p:nvSpPr>
        <p:spPr bwMode="auto">
          <a:xfrm>
            <a:off x="3139895" y="488150"/>
            <a:ext cx="5843382" cy="43088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2800" smtClean="0">
                <a:solidFill>
                  <a:srgbClr val="6B852B"/>
                </a:solidFill>
                <a:latin typeface="UTM Alberta Heavy" panose="02040603050506020204" pitchFamily="18" charset="0"/>
                <a:ea typeface="微软雅黑" panose="020B0503020204020204" pitchFamily="34" charset="-122"/>
                <a:cs typeface="宋体" pitchFamily="2" charset="-122"/>
              </a:rPr>
              <a:t>Tập đọc</a:t>
            </a:r>
            <a:endParaRPr lang="en-US" altLang="zh-CN" sz="2800" dirty="0">
              <a:solidFill>
                <a:srgbClr val="6B852B"/>
              </a:solidFill>
              <a:latin typeface="UTM Alberta Heavy" panose="02040603050506020204" pitchFamily="18" charset="0"/>
              <a:ea typeface="微软雅黑" panose="020B0503020204020204" pitchFamily="34" charset="-122"/>
              <a:cs typeface="宋体" pitchFamily="2" charset="-122"/>
            </a:endParaRPr>
          </a:p>
        </p:txBody>
      </p:sp>
      <p:sp>
        <p:nvSpPr>
          <p:cNvPr id="27" name="Rectangle 3"/>
          <p:cNvSpPr txBox="1">
            <a:spLocks noChangeArrowheads="1"/>
          </p:cNvSpPr>
          <p:nvPr/>
        </p:nvSpPr>
        <p:spPr>
          <a:xfrm>
            <a:off x="3871571" y="1440071"/>
            <a:ext cx="8153400" cy="3823332"/>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lvl="1" indent="0">
              <a:spcBef>
                <a:spcPct val="0"/>
              </a:spcBef>
              <a:buFontTx/>
              <a:buNone/>
            </a:pPr>
            <a:r>
              <a:rPr lang="en-US" altLang="en-US" sz="2000" b="1" smtClean="0">
                <a:latin typeface="Times New Roman" panose="02020603050405020304" pitchFamily="18" charset="0"/>
              </a:rPr>
              <a:t>Con chim sẻ nhỏ chết rồi</a:t>
            </a:r>
          </a:p>
          <a:p>
            <a:pPr marL="0" lvl="1" indent="0">
              <a:spcBef>
                <a:spcPct val="0"/>
              </a:spcBef>
              <a:buFontTx/>
              <a:buNone/>
            </a:pPr>
            <a:r>
              <a:rPr lang="en-US" altLang="en-US" sz="2000" b="1" smtClean="0">
                <a:latin typeface="Times New Roman" panose="02020603050405020304" pitchFamily="18" charset="0"/>
              </a:rPr>
              <a:t>Chết trong đêm cơn bão về gần sáng.</a:t>
            </a:r>
          </a:p>
          <a:p>
            <a:pPr marL="0" lvl="1" indent="0">
              <a:spcBef>
                <a:spcPct val="0"/>
              </a:spcBef>
              <a:buFontTx/>
              <a:buNone/>
            </a:pPr>
            <a:r>
              <a:rPr lang="en-US" altLang="en-US" sz="2000" b="1" smtClean="0">
                <a:latin typeface="Times New Roman" panose="02020603050405020304" pitchFamily="18" charset="0"/>
              </a:rPr>
              <a:t>Đêm ấy tôi nằm trong chăn nghe cánh chim đập cửa</a:t>
            </a:r>
          </a:p>
          <a:p>
            <a:pPr marL="0" lvl="1" indent="0">
              <a:spcBef>
                <a:spcPct val="0"/>
              </a:spcBef>
              <a:buFontTx/>
              <a:buNone/>
            </a:pPr>
            <a:r>
              <a:rPr lang="en-US" altLang="en-US" sz="2000" b="1" smtClean="0">
                <a:latin typeface="Times New Roman" panose="02020603050405020304" pitchFamily="18" charset="0"/>
              </a:rPr>
              <a:t>Sự ấm áp gối chăn đã giữ chặt tôi</a:t>
            </a:r>
          </a:p>
          <a:p>
            <a:pPr marL="0" lvl="1" indent="0">
              <a:spcBef>
                <a:spcPct val="0"/>
              </a:spcBef>
              <a:buFontTx/>
              <a:buNone/>
            </a:pPr>
            <a:r>
              <a:rPr lang="en-US" altLang="en-US" sz="2000" b="1" smtClean="0">
                <a:latin typeface="Times New Roman" panose="02020603050405020304" pitchFamily="18" charset="0"/>
              </a:rPr>
              <a:t>Và tôi ngủ ngon lành đến lúc bão vơi.</a:t>
            </a:r>
          </a:p>
          <a:p>
            <a:pPr marL="0" lvl="1" indent="0">
              <a:spcBef>
                <a:spcPct val="0"/>
              </a:spcBef>
              <a:buFontTx/>
              <a:buNone/>
            </a:pPr>
            <a:r>
              <a:rPr lang="en-US" altLang="en-US" sz="2000" b="1" smtClean="0">
                <a:latin typeface="Times New Roman" panose="02020603050405020304" pitchFamily="18" charset="0"/>
              </a:rPr>
              <a:t>Chiếc tổ cũ trong ống tre đầu nhà chiều gió hú</a:t>
            </a:r>
          </a:p>
          <a:p>
            <a:pPr marL="0" lvl="1" indent="0">
              <a:spcBef>
                <a:spcPct val="0"/>
              </a:spcBef>
              <a:buFontTx/>
              <a:buNone/>
            </a:pPr>
            <a:r>
              <a:rPr lang="en-US" altLang="en-US" sz="2000" b="1" smtClean="0">
                <a:latin typeface="Times New Roman" panose="02020603050405020304" pitchFamily="18" charset="0"/>
              </a:rPr>
              <a:t>Không còn nghe tiếng cánh chim về</a:t>
            </a:r>
          </a:p>
          <a:p>
            <a:pPr marL="0" lvl="1" indent="0">
              <a:spcBef>
                <a:spcPct val="0"/>
              </a:spcBef>
              <a:buFontTx/>
              <a:buNone/>
            </a:pPr>
            <a:r>
              <a:rPr lang="en-US" altLang="en-US" sz="2000" b="1" smtClean="0">
                <a:latin typeface="Times New Roman" panose="02020603050405020304" pitchFamily="18" charset="0"/>
              </a:rPr>
              <a:t>Và tiếng hót mỗi sớm mai trong vắt.</a:t>
            </a:r>
          </a:p>
          <a:p>
            <a:pPr marL="0" lvl="1" indent="0">
              <a:spcBef>
                <a:spcPct val="0"/>
              </a:spcBef>
              <a:buFontTx/>
              <a:buNone/>
            </a:pPr>
            <a:r>
              <a:rPr lang="en-US" altLang="en-US" sz="2000" b="1" smtClean="0">
                <a:latin typeface="Times New Roman" panose="02020603050405020304" pitchFamily="18" charset="0"/>
              </a:rPr>
              <a:t>Nó chết trước cửa nhà tôi lạnh ngắt</a:t>
            </a:r>
          </a:p>
          <a:p>
            <a:pPr marL="0" lvl="1" indent="0">
              <a:spcBef>
                <a:spcPct val="0"/>
              </a:spcBef>
              <a:buFontTx/>
              <a:buNone/>
            </a:pPr>
            <a:r>
              <a:rPr lang="en-US" altLang="en-US" sz="2000" b="1" smtClean="0">
                <a:latin typeface="Times New Roman" panose="02020603050405020304" pitchFamily="18" charset="0"/>
              </a:rPr>
              <a:t>Một con mèo hàng xóm lại tha đi</a:t>
            </a:r>
          </a:p>
          <a:p>
            <a:pPr marL="0" lvl="1" indent="0">
              <a:spcBef>
                <a:spcPct val="0"/>
              </a:spcBef>
              <a:buFontTx/>
              <a:buNone/>
            </a:pPr>
            <a:r>
              <a:rPr lang="en-US" altLang="en-US" sz="2000" b="1" smtClean="0">
                <a:latin typeface="Times New Roman" panose="02020603050405020304" pitchFamily="18" charset="0"/>
              </a:rPr>
              <a:t>Nó để lại trong tổ những quả trứng</a:t>
            </a:r>
          </a:p>
          <a:p>
            <a:pPr marL="0" lvl="1" indent="0">
              <a:spcBef>
                <a:spcPct val="0"/>
              </a:spcBef>
              <a:buFontTx/>
              <a:buNone/>
            </a:pPr>
            <a:r>
              <a:rPr lang="en-US" altLang="en-US" sz="2000" b="1" smtClean="0">
                <a:latin typeface="Times New Roman" panose="02020603050405020304" pitchFamily="18" charset="0"/>
              </a:rPr>
              <a:t>Những con chim non mãi mãi chẳng ra đời.</a:t>
            </a:r>
            <a:endParaRPr lang="en-US" altLang="en-US" sz="2000" b="1" smtClean="0">
              <a:latin typeface="Times New Roman" panose="02020603050405020304" pitchFamily="18" charset="0"/>
            </a:endParaRPr>
          </a:p>
        </p:txBody>
      </p:sp>
      <p:sp>
        <p:nvSpPr>
          <p:cNvPr id="28" name="Rectangle 3"/>
          <p:cNvSpPr txBox="1">
            <a:spLocks noChangeArrowheads="1"/>
          </p:cNvSpPr>
          <p:nvPr/>
        </p:nvSpPr>
        <p:spPr>
          <a:xfrm>
            <a:off x="-76200" y="5647048"/>
            <a:ext cx="8153400" cy="5181600"/>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lvl="1" indent="0">
              <a:spcBef>
                <a:spcPct val="0"/>
              </a:spcBef>
              <a:buFontTx/>
              <a:buNone/>
            </a:pPr>
            <a:endParaRPr lang="en-US" altLang="en-US" sz="2400" b="1" smtClean="0">
              <a:latin typeface="Times New Roman" panose="02020603050405020304" pitchFamily="18" charset="0"/>
            </a:endParaRPr>
          </a:p>
        </p:txBody>
      </p:sp>
      <p:sp>
        <p:nvSpPr>
          <p:cNvPr id="29" name="Rectangle 3"/>
          <p:cNvSpPr txBox="1">
            <a:spLocks noChangeArrowheads="1"/>
          </p:cNvSpPr>
          <p:nvPr/>
        </p:nvSpPr>
        <p:spPr>
          <a:xfrm>
            <a:off x="3878580" y="5263403"/>
            <a:ext cx="8153400" cy="1530992"/>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lvl="1" indent="0">
              <a:spcBef>
                <a:spcPct val="0"/>
              </a:spcBef>
              <a:buFontTx/>
              <a:buNone/>
            </a:pPr>
            <a:r>
              <a:rPr lang="en-US" altLang="en-US" sz="2000" b="1" smtClean="0">
                <a:latin typeface="Times New Roman" panose="02020603050405020304" pitchFamily="18" charset="0"/>
              </a:rPr>
              <a:t>Đêm đêm tôi vừa chợp mắt</a:t>
            </a:r>
          </a:p>
          <a:p>
            <a:pPr marL="0" lvl="1" indent="0">
              <a:spcBef>
                <a:spcPct val="0"/>
              </a:spcBef>
              <a:buFontTx/>
              <a:buNone/>
            </a:pPr>
            <a:r>
              <a:rPr lang="en-US" altLang="en-US" sz="2000" b="1" smtClean="0">
                <a:latin typeface="Times New Roman" panose="02020603050405020304" pitchFamily="18" charset="0"/>
              </a:rPr>
              <a:t>Cánh cửa lại rung lên tiếng đập cánh</a:t>
            </a:r>
          </a:p>
          <a:p>
            <a:pPr marL="0" lvl="1" indent="0">
              <a:spcBef>
                <a:spcPct val="0"/>
              </a:spcBef>
              <a:buFontTx/>
              <a:buNone/>
            </a:pPr>
            <a:r>
              <a:rPr lang="en-US" altLang="en-US" sz="2000" b="1" smtClean="0">
                <a:latin typeface="Times New Roman" panose="02020603050405020304" pitchFamily="18" charset="0"/>
              </a:rPr>
              <a:t>Những quả trứng lại lăn vào giấc ngủ</a:t>
            </a:r>
          </a:p>
          <a:p>
            <a:pPr marL="0" lvl="1" indent="0">
              <a:spcBef>
                <a:spcPct val="0"/>
              </a:spcBef>
              <a:buFontTx/>
              <a:buNone/>
            </a:pPr>
            <a:r>
              <a:rPr lang="en-US" altLang="en-US" sz="2000" b="1" smtClean="0">
                <a:latin typeface="Times New Roman" panose="02020603050405020304" pitchFamily="18" charset="0"/>
              </a:rPr>
              <a:t>Tiếng lăn như đá lở trên ngàn.</a:t>
            </a:r>
          </a:p>
        </p:txBody>
      </p:sp>
      <p:sp>
        <p:nvSpPr>
          <p:cNvPr id="30" name="TextBox 29">
            <a:extLst>
              <a:ext uri="{FF2B5EF4-FFF2-40B4-BE49-F238E27FC236}">
                <a16:creationId xmlns:a16="http://schemas.microsoft.com/office/drawing/2014/main" id="{49AD35DD-7B7A-440C-BE15-94A9DFC5A195}"/>
              </a:ext>
            </a:extLst>
          </p:cNvPr>
          <p:cNvSpPr txBox="1">
            <a:spLocks noChangeArrowheads="1"/>
          </p:cNvSpPr>
          <p:nvPr/>
        </p:nvSpPr>
        <p:spPr bwMode="auto">
          <a:xfrm>
            <a:off x="4917539" y="6481080"/>
            <a:ext cx="4054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600" b="1" i="1" smtClean="0">
                <a:solidFill>
                  <a:srgbClr val="736A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Nguyễn Quang Thiều</a:t>
            </a:r>
            <a:endParaRPr lang="zh-CN" altLang="en-US" sz="2600" b="1" i="1" dirty="0">
              <a:solidFill>
                <a:srgbClr val="736A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5007" y="2359754"/>
            <a:ext cx="4115374" cy="4543213"/>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62723">
            <a:off x="9208099" y="-117999"/>
            <a:ext cx="2999545" cy="2999545"/>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42103" y="-180294"/>
            <a:ext cx="2006824" cy="2006824"/>
          </a:xfrm>
          <a:prstGeom prst="rect">
            <a:avLst/>
          </a:prstGeom>
        </p:spPr>
      </p:pic>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right)">
                                      <p:cBhvr>
                                        <p:cTn id="10" dur="500"/>
                                        <p:tgtEl>
                                          <p:spTgt spid="33"/>
                                        </p:tgtEl>
                                      </p:cBhvr>
                                    </p:animEffect>
                                  </p:childTnLst>
                                </p:cTn>
                              </p:par>
                            </p:childTnLst>
                          </p:cTn>
                        </p:par>
                        <p:par>
                          <p:cTn id="11" fill="hold">
                            <p:stCondLst>
                              <p:cond delay="500"/>
                            </p:stCondLst>
                            <p:childTnLst>
                              <p:par>
                                <p:cTn id="12" presetID="2" presetClass="entr" presetSubtype="3"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1+#ppt_w/2"/>
                                          </p:val>
                                        </p:tav>
                                        <p:tav tm="100000">
                                          <p:val>
                                            <p:strVal val="#ppt_x"/>
                                          </p:val>
                                        </p:tav>
                                      </p:tavLst>
                                    </p:anim>
                                    <p:anim calcmode="lin" valueType="num">
                                      <p:cBhvr additive="base">
                                        <p:cTn id="15"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nodePh="1">
                                  <p:stCondLst>
                                    <p:cond delay="0"/>
                                  </p:stCondLst>
                                  <p:endCondLst>
                                    <p:cond evt="begin" delay="0">
                                      <p:tn val="28"/>
                                    </p:cond>
                                  </p:end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par>
                          <p:cTn id="34" fill="hold">
                            <p:stCondLst>
                              <p:cond delay="500"/>
                            </p:stCondLst>
                            <p:childTnLst>
                              <p:par>
                                <p:cTn id="35" presetID="2" presetClass="entr" presetSubtype="8"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0-#ppt_w/2"/>
                                          </p:val>
                                        </p:tav>
                                        <p:tav tm="100000">
                                          <p:val>
                                            <p:strVal val="#ppt_x"/>
                                          </p:val>
                                        </p:tav>
                                      </p:tavLst>
                                    </p:anim>
                                    <p:anim calcmode="lin" valueType="num">
                                      <p:cBhvr additive="base">
                                        <p:cTn id="3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1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1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1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1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1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2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2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2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3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3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3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3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4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4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4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45.xml><?xml version="1.0" encoding="utf-8"?>
<p:tagLst xmlns:a="http://schemas.openxmlformats.org/drawingml/2006/main" xmlns:r="http://schemas.openxmlformats.org/officeDocument/2006/relationships" xmlns:p="http://schemas.openxmlformats.org/presentationml/2006/main">
  <p:tag name="PA" val="v3.0.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1.xml><?xml version="1.0" encoding="utf-8"?>
<p:tagLst xmlns:a="http://schemas.openxmlformats.org/drawingml/2006/main" xmlns:r="http://schemas.openxmlformats.org/officeDocument/2006/relationships" xmlns:p="http://schemas.openxmlformats.org/presentationml/2006/main">
  <p:tag name="PA" val="v3.0.0"/>
</p:tagLst>
</file>

<file path=ppt/tags/tag52.xml><?xml version="1.0" encoding="utf-8"?>
<p:tagLst xmlns:a="http://schemas.openxmlformats.org/drawingml/2006/main" xmlns:r="http://schemas.openxmlformats.org/officeDocument/2006/relationships" xmlns:p="http://schemas.openxmlformats.org/presentationml/2006/main">
  <p:tag name="PA" val="v3.0.0"/>
</p:tagLst>
</file>

<file path=ppt/tags/tag5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4.xml><?xml version="1.0" encoding="utf-8"?>
<p:tagLst xmlns:a="http://schemas.openxmlformats.org/drawingml/2006/main" xmlns:r="http://schemas.openxmlformats.org/officeDocument/2006/relationships" xmlns:p="http://schemas.openxmlformats.org/presentationml/2006/main">
  <p:tag name="PA" val="v3.0.0"/>
</p:tagLst>
</file>

<file path=ppt/tags/tag55.xml><?xml version="1.0" encoding="utf-8"?>
<p:tagLst xmlns:a="http://schemas.openxmlformats.org/drawingml/2006/main" xmlns:r="http://schemas.openxmlformats.org/officeDocument/2006/relationships" xmlns:p="http://schemas.openxmlformats.org/presentationml/2006/main">
  <p:tag name="PA" val="v3.0.0"/>
</p:tagLst>
</file>

<file path=ppt/tags/tag56.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6576</TotalTime>
  <Words>887</Words>
  <Application>Microsoft Office PowerPoint</Application>
  <PresentationFormat>Custom</PresentationFormat>
  <Paragraphs>130</Paragraphs>
  <Slides>23</Slides>
  <Notes>9</Notes>
  <HiddenSlides>0</HiddenSlides>
  <MMClips>1</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23</vt:i4>
      </vt:variant>
    </vt:vector>
  </HeadingPairs>
  <TitlesOfParts>
    <vt:vector size="53" baseType="lpstr">
      <vt:lpstr>微软雅黑</vt:lpstr>
      <vt:lpstr>黑体</vt:lpstr>
      <vt:lpstr>宋体</vt:lpstr>
      <vt:lpstr>Arial</vt:lpstr>
      <vt:lpstr>Calibri</vt:lpstr>
      <vt:lpstr>等线</vt:lpstr>
      <vt:lpstr>等线 Light</vt:lpstr>
      <vt:lpstr>Impact</vt:lpstr>
      <vt:lpstr>ITC Avant Garde Std Bk</vt:lpstr>
      <vt:lpstr>LiHei Pro</vt:lpstr>
      <vt:lpstr>Microsoft JhengHei Light</vt:lpstr>
      <vt:lpstr>Open Sans Extrabold</vt:lpstr>
      <vt:lpstr>Signika</vt:lpstr>
      <vt:lpstr>Times New Roman</vt:lpstr>
      <vt:lpstr>UTM Akashi</vt:lpstr>
      <vt:lpstr>UTM Alberta Heavy</vt:lpstr>
      <vt:lpstr>UTM American Sans</vt:lpstr>
      <vt:lpstr>UTM Guanine</vt:lpstr>
      <vt:lpstr>印品溜溜圆</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Admin</cp:lastModifiedBy>
  <cp:revision>3599</cp:revision>
  <dcterms:created xsi:type="dcterms:W3CDTF">2015-12-01T09:06:39Z</dcterms:created>
  <dcterms:modified xsi:type="dcterms:W3CDTF">2021-11-18T00:05:06Z</dcterms:modified>
</cp:coreProperties>
</file>