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33"/>
    </p:embeddedFont>
    <p:embeddedFont>
      <p:font typeface="Fredoka One" panose="02000000000000000000" pitchFamily="2" charset="77"/>
      <p:regular r:id="rId34"/>
    </p:embeddedFont>
    <p:embeddedFont>
      <p:font typeface="Hammersmith One" panose="02010703030501060504" pitchFamily="2" charset="77"/>
      <p:regular r:id="rId35"/>
    </p:embeddedFont>
    <p:embeddedFont>
      <p:font typeface="Quicksand Light" pitchFamily="2" charset="77"/>
      <p:regular r:id="rId36"/>
      <p:bold r:id="rId37"/>
    </p:embeddedFont>
    <p:embeddedFont>
      <p:font typeface="Roboto Black" panose="02000000000000000000" pitchFamily="2" charset="0"/>
      <p:bold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IomA61yq6oVQRqM3wggr8WJ5E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857"/>
  </p:normalViewPr>
  <p:slideViewPr>
    <p:cSldViewPr snapToGrid="0">
      <p:cViewPr varScale="1">
        <p:scale>
          <a:sx n="76" d="100"/>
          <a:sy n="76" d="100"/>
        </p:scale>
        <p:origin x="2680" y="-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5" name="Google Shape;9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0" name="Google Shape;10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yêu thương, một nắm khi đói bằng một gói khi no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5" name="Google Shape;10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Đoàn kết là sức mạnh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0" name="Google Shape;103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0" name="Google Shape;11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7" name="Google Shape;1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7" name="Google Shape;188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2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2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2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2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2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2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1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1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77" name="Google Shape;177;p41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1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41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80" name="Google Shape;180;p41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1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41"/>
          <p:cNvGrpSpPr/>
          <p:nvPr/>
        </p:nvGrpSpPr>
        <p:grpSpPr>
          <a:xfrm rot="7492537" flipH="1">
            <a:off x="4120215" y="716141"/>
            <a:ext cx="670503" cy="438528"/>
            <a:chOff x="7555450" y="377766"/>
            <a:chExt cx="670499" cy="438525"/>
          </a:xfrm>
        </p:grpSpPr>
        <p:sp>
          <p:nvSpPr>
            <p:cNvPr id="184" name="Google Shape;184;p41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41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1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/>
          <p:nvPr/>
        </p:nvSpPr>
        <p:spPr>
          <a:xfrm flipH="1">
            <a:off x="-611824" y="4422477"/>
            <a:ext cx="10937774" cy="140096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2"/>
          <p:cNvSpPr/>
          <p:nvPr/>
        </p:nvSpPr>
        <p:spPr>
          <a:xfrm rot="10800000">
            <a:off x="-685341" y="-763920"/>
            <a:ext cx="11982441" cy="166499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2"/>
          <p:cNvSpPr txBox="1">
            <a:spLocks noGrp="1"/>
          </p:cNvSpPr>
          <p:nvPr>
            <p:ph type="subTitle" idx="1"/>
          </p:nvPr>
        </p:nvSpPr>
        <p:spPr>
          <a:xfrm>
            <a:off x="1177200" y="2584125"/>
            <a:ext cx="29286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2"/>
          <p:cNvSpPr txBox="1">
            <a:spLocks noGrp="1"/>
          </p:cNvSpPr>
          <p:nvPr>
            <p:ph type="title"/>
          </p:nvPr>
        </p:nvSpPr>
        <p:spPr>
          <a:xfrm>
            <a:off x="1177200" y="1876575"/>
            <a:ext cx="29682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/>
          <p:nvPr/>
        </p:nvSpPr>
        <p:spPr>
          <a:xfrm flipH="1">
            <a:off x="-3071692" y="122958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-775378" y="2992766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3"/>
          <p:cNvSpPr txBox="1">
            <a:spLocks noGrp="1"/>
          </p:cNvSpPr>
          <p:nvPr>
            <p:ph type="ctrTitle"/>
          </p:nvPr>
        </p:nvSpPr>
        <p:spPr>
          <a:xfrm>
            <a:off x="2430000" y="517425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9" name="Google Shape;199;p43"/>
          <p:cNvSpPr txBox="1">
            <a:spLocks noGrp="1"/>
          </p:cNvSpPr>
          <p:nvPr>
            <p:ph type="subTitle" idx="1"/>
          </p:nvPr>
        </p:nvSpPr>
        <p:spPr>
          <a:xfrm>
            <a:off x="2425050" y="1475950"/>
            <a:ext cx="42939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00" name="Google Shape;200;p43"/>
          <p:cNvGrpSpPr/>
          <p:nvPr/>
        </p:nvGrpSpPr>
        <p:grpSpPr>
          <a:xfrm>
            <a:off x="7107213" y="4199165"/>
            <a:ext cx="490228" cy="608812"/>
            <a:chOff x="7376250" y="1989890"/>
            <a:chExt cx="490228" cy="608812"/>
          </a:xfrm>
        </p:grpSpPr>
        <p:sp>
          <p:nvSpPr>
            <p:cNvPr id="201" name="Google Shape;201;p4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43"/>
          <p:cNvGrpSpPr/>
          <p:nvPr/>
        </p:nvGrpSpPr>
        <p:grpSpPr>
          <a:xfrm flipH="1">
            <a:off x="7363738" y="2636360"/>
            <a:ext cx="1780263" cy="2555110"/>
            <a:chOff x="5284800" y="1582375"/>
            <a:chExt cx="564625" cy="810400"/>
          </a:xfrm>
        </p:grpSpPr>
        <p:sp>
          <p:nvSpPr>
            <p:cNvPr id="205" name="Google Shape;205;p43"/>
            <p:cNvSpPr/>
            <p:nvPr/>
          </p:nvSpPr>
          <p:spPr>
            <a:xfrm>
              <a:off x="5566625" y="198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3"/>
            <p:cNvSpPr/>
            <p:nvPr/>
          </p:nvSpPr>
          <p:spPr>
            <a:xfrm>
              <a:off x="5284800" y="1582375"/>
              <a:ext cx="564625" cy="810400"/>
            </a:xfrm>
            <a:custGeom>
              <a:avLst/>
              <a:gdLst/>
              <a:ahLst/>
              <a:cxnLst/>
              <a:rect l="l" t="t" r="r" b="b"/>
              <a:pathLst>
                <a:path w="22585" h="32416" extrusionOk="0">
                  <a:moveTo>
                    <a:pt x="21720" y="0"/>
                  </a:moveTo>
                  <a:cubicBezTo>
                    <a:pt x="21586" y="0"/>
                    <a:pt x="21432" y="58"/>
                    <a:pt x="21298" y="115"/>
                  </a:cubicBezTo>
                  <a:cubicBezTo>
                    <a:pt x="21125" y="211"/>
                    <a:pt x="20952" y="307"/>
                    <a:pt x="20721" y="442"/>
                  </a:cubicBezTo>
                  <a:cubicBezTo>
                    <a:pt x="20184" y="672"/>
                    <a:pt x="19608" y="884"/>
                    <a:pt x="18916" y="1076"/>
                  </a:cubicBezTo>
                  <a:cubicBezTo>
                    <a:pt x="18417" y="1210"/>
                    <a:pt x="17879" y="1325"/>
                    <a:pt x="17380" y="1440"/>
                  </a:cubicBezTo>
                  <a:lnTo>
                    <a:pt x="16938" y="1536"/>
                  </a:lnTo>
                  <a:cubicBezTo>
                    <a:pt x="16343" y="1652"/>
                    <a:pt x="15633" y="1825"/>
                    <a:pt x="14903" y="2074"/>
                  </a:cubicBezTo>
                  <a:cubicBezTo>
                    <a:pt x="14135" y="2324"/>
                    <a:pt x="13559" y="2573"/>
                    <a:pt x="13040" y="2881"/>
                  </a:cubicBezTo>
                  <a:cubicBezTo>
                    <a:pt x="12522" y="3188"/>
                    <a:pt x="12022" y="3572"/>
                    <a:pt x="11561" y="4033"/>
                  </a:cubicBezTo>
                  <a:cubicBezTo>
                    <a:pt x="11139" y="4475"/>
                    <a:pt x="10755" y="4955"/>
                    <a:pt x="10409" y="5473"/>
                  </a:cubicBezTo>
                  <a:cubicBezTo>
                    <a:pt x="10102" y="5972"/>
                    <a:pt x="9833" y="6529"/>
                    <a:pt x="9641" y="7106"/>
                  </a:cubicBezTo>
                  <a:cubicBezTo>
                    <a:pt x="9507" y="7509"/>
                    <a:pt x="9411" y="7950"/>
                    <a:pt x="9334" y="8354"/>
                  </a:cubicBezTo>
                  <a:cubicBezTo>
                    <a:pt x="9295" y="8219"/>
                    <a:pt x="9238" y="8046"/>
                    <a:pt x="9199" y="7893"/>
                  </a:cubicBezTo>
                  <a:cubicBezTo>
                    <a:pt x="8969" y="7278"/>
                    <a:pt x="8662" y="6645"/>
                    <a:pt x="8258" y="6049"/>
                  </a:cubicBezTo>
                  <a:cubicBezTo>
                    <a:pt x="7913" y="5569"/>
                    <a:pt x="7529" y="5108"/>
                    <a:pt x="7087" y="4628"/>
                  </a:cubicBezTo>
                  <a:cubicBezTo>
                    <a:pt x="6933" y="4475"/>
                    <a:pt x="6799" y="4340"/>
                    <a:pt x="6645" y="4206"/>
                  </a:cubicBezTo>
                  <a:lnTo>
                    <a:pt x="6568" y="4129"/>
                  </a:lnTo>
                  <a:lnTo>
                    <a:pt x="6319" y="3860"/>
                  </a:lnTo>
                  <a:cubicBezTo>
                    <a:pt x="6146" y="3706"/>
                    <a:pt x="5992" y="3553"/>
                    <a:pt x="5877" y="3418"/>
                  </a:cubicBezTo>
                  <a:lnTo>
                    <a:pt x="5858" y="3380"/>
                  </a:lnTo>
                  <a:cubicBezTo>
                    <a:pt x="5781" y="3322"/>
                    <a:pt x="5743" y="3246"/>
                    <a:pt x="5685" y="3188"/>
                  </a:cubicBezTo>
                  <a:lnTo>
                    <a:pt x="5608" y="3092"/>
                  </a:lnTo>
                  <a:cubicBezTo>
                    <a:pt x="5474" y="2938"/>
                    <a:pt x="5320" y="2746"/>
                    <a:pt x="5205" y="2573"/>
                  </a:cubicBezTo>
                  <a:cubicBezTo>
                    <a:pt x="5186" y="2573"/>
                    <a:pt x="5186" y="2554"/>
                    <a:pt x="5186" y="2554"/>
                  </a:cubicBezTo>
                  <a:cubicBezTo>
                    <a:pt x="5109" y="2458"/>
                    <a:pt x="5032" y="2324"/>
                    <a:pt x="4975" y="2228"/>
                  </a:cubicBezTo>
                  <a:lnTo>
                    <a:pt x="4936" y="2209"/>
                  </a:lnTo>
                  <a:cubicBezTo>
                    <a:pt x="4879" y="2132"/>
                    <a:pt x="4821" y="2074"/>
                    <a:pt x="4783" y="1997"/>
                  </a:cubicBezTo>
                  <a:cubicBezTo>
                    <a:pt x="4648" y="1805"/>
                    <a:pt x="4552" y="1632"/>
                    <a:pt x="4494" y="1460"/>
                  </a:cubicBezTo>
                  <a:cubicBezTo>
                    <a:pt x="4456" y="1402"/>
                    <a:pt x="4437" y="1344"/>
                    <a:pt x="4418" y="1306"/>
                  </a:cubicBezTo>
                  <a:cubicBezTo>
                    <a:pt x="4418" y="1268"/>
                    <a:pt x="4398" y="1248"/>
                    <a:pt x="4398" y="1229"/>
                  </a:cubicBezTo>
                  <a:lnTo>
                    <a:pt x="4322" y="1056"/>
                  </a:lnTo>
                  <a:cubicBezTo>
                    <a:pt x="4206" y="826"/>
                    <a:pt x="3976" y="672"/>
                    <a:pt x="3726" y="653"/>
                  </a:cubicBezTo>
                  <a:lnTo>
                    <a:pt x="3669" y="653"/>
                  </a:lnTo>
                  <a:cubicBezTo>
                    <a:pt x="3438" y="653"/>
                    <a:pt x="3208" y="768"/>
                    <a:pt x="3073" y="960"/>
                  </a:cubicBezTo>
                  <a:cubicBezTo>
                    <a:pt x="2881" y="1268"/>
                    <a:pt x="2728" y="1556"/>
                    <a:pt x="2593" y="1882"/>
                  </a:cubicBezTo>
                  <a:lnTo>
                    <a:pt x="2574" y="1921"/>
                  </a:lnTo>
                  <a:cubicBezTo>
                    <a:pt x="2420" y="2228"/>
                    <a:pt x="2286" y="2554"/>
                    <a:pt x="2152" y="2862"/>
                  </a:cubicBezTo>
                  <a:cubicBezTo>
                    <a:pt x="1864" y="3553"/>
                    <a:pt x="1652" y="4225"/>
                    <a:pt x="1480" y="4859"/>
                  </a:cubicBezTo>
                  <a:cubicBezTo>
                    <a:pt x="1326" y="5550"/>
                    <a:pt x="1191" y="6241"/>
                    <a:pt x="1172" y="6933"/>
                  </a:cubicBezTo>
                  <a:cubicBezTo>
                    <a:pt x="1153" y="7662"/>
                    <a:pt x="1191" y="8373"/>
                    <a:pt x="1364" y="9083"/>
                  </a:cubicBezTo>
                  <a:cubicBezTo>
                    <a:pt x="1537" y="9756"/>
                    <a:pt x="1806" y="10428"/>
                    <a:pt x="2190" y="11042"/>
                  </a:cubicBezTo>
                  <a:cubicBezTo>
                    <a:pt x="2517" y="11618"/>
                    <a:pt x="2977" y="12156"/>
                    <a:pt x="3534" y="12655"/>
                  </a:cubicBezTo>
                  <a:cubicBezTo>
                    <a:pt x="3976" y="13059"/>
                    <a:pt x="4514" y="13443"/>
                    <a:pt x="5167" y="13846"/>
                  </a:cubicBezTo>
                  <a:cubicBezTo>
                    <a:pt x="5416" y="14019"/>
                    <a:pt x="5666" y="14172"/>
                    <a:pt x="5973" y="14326"/>
                  </a:cubicBezTo>
                  <a:cubicBezTo>
                    <a:pt x="6146" y="14460"/>
                    <a:pt x="6415" y="14595"/>
                    <a:pt x="6664" y="14768"/>
                  </a:cubicBezTo>
                  <a:cubicBezTo>
                    <a:pt x="6895" y="14902"/>
                    <a:pt x="7087" y="15056"/>
                    <a:pt x="7221" y="15190"/>
                  </a:cubicBezTo>
                  <a:lnTo>
                    <a:pt x="7221" y="15229"/>
                  </a:lnTo>
                  <a:cubicBezTo>
                    <a:pt x="7087" y="15939"/>
                    <a:pt x="6953" y="16688"/>
                    <a:pt x="6857" y="17475"/>
                  </a:cubicBezTo>
                  <a:cubicBezTo>
                    <a:pt x="6799" y="17399"/>
                    <a:pt x="6703" y="17303"/>
                    <a:pt x="6607" y="17245"/>
                  </a:cubicBezTo>
                  <a:cubicBezTo>
                    <a:pt x="6319" y="16995"/>
                    <a:pt x="5992" y="16823"/>
                    <a:pt x="5666" y="16707"/>
                  </a:cubicBezTo>
                  <a:cubicBezTo>
                    <a:pt x="5474" y="16631"/>
                    <a:pt x="5301" y="16611"/>
                    <a:pt x="5128" y="16573"/>
                  </a:cubicBezTo>
                  <a:cubicBezTo>
                    <a:pt x="4994" y="16515"/>
                    <a:pt x="4840" y="16515"/>
                    <a:pt x="4706" y="16496"/>
                  </a:cubicBezTo>
                  <a:lnTo>
                    <a:pt x="4533" y="16477"/>
                  </a:lnTo>
                  <a:cubicBezTo>
                    <a:pt x="3957" y="16400"/>
                    <a:pt x="3361" y="16304"/>
                    <a:pt x="2824" y="16131"/>
                  </a:cubicBezTo>
                  <a:cubicBezTo>
                    <a:pt x="2593" y="16035"/>
                    <a:pt x="2344" y="15920"/>
                    <a:pt x="2152" y="15805"/>
                  </a:cubicBezTo>
                  <a:cubicBezTo>
                    <a:pt x="2036" y="15728"/>
                    <a:pt x="1960" y="15651"/>
                    <a:pt x="1864" y="15574"/>
                  </a:cubicBezTo>
                  <a:cubicBezTo>
                    <a:pt x="1748" y="15517"/>
                    <a:pt x="1652" y="15421"/>
                    <a:pt x="1556" y="15286"/>
                  </a:cubicBezTo>
                  <a:cubicBezTo>
                    <a:pt x="1384" y="15133"/>
                    <a:pt x="1153" y="15037"/>
                    <a:pt x="903" y="15037"/>
                  </a:cubicBezTo>
                  <a:cubicBezTo>
                    <a:pt x="807" y="15037"/>
                    <a:pt x="711" y="15056"/>
                    <a:pt x="615" y="15075"/>
                  </a:cubicBezTo>
                  <a:cubicBezTo>
                    <a:pt x="231" y="15190"/>
                    <a:pt x="1" y="15613"/>
                    <a:pt x="20" y="15997"/>
                  </a:cubicBezTo>
                  <a:cubicBezTo>
                    <a:pt x="39" y="16304"/>
                    <a:pt x="78" y="16573"/>
                    <a:pt x="116" y="16803"/>
                  </a:cubicBezTo>
                  <a:cubicBezTo>
                    <a:pt x="174" y="17111"/>
                    <a:pt x="212" y="17399"/>
                    <a:pt x="289" y="17687"/>
                  </a:cubicBezTo>
                  <a:cubicBezTo>
                    <a:pt x="423" y="18263"/>
                    <a:pt x="654" y="18839"/>
                    <a:pt x="903" y="19415"/>
                  </a:cubicBezTo>
                  <a:cubicBezTo>
                    <a:pt x="1191" y="19991"/>
                    <a:pt x="1537" y="20548"/>
                    <a:pt x="1902" y="21009"/>
                  </a:cubicBezTo>
                  <a:cubicBezTo>
                    <a:pt x="2286" y="21508"/>
                    <a:pt x="2728" y="21950"/>
                    <a:pt x="3208" y="22257"/>
                  </a:cubicBezTo>
                  <a:cubicBezTo>
                    <a:pt x="3438" y="22392"/>
                    <a:pt x="3650" y="22526"/>
                    <a:pt x="3861" y="22622"/>
                  </a:cubicBezTo>
                  <a:cubicBezTo>
                    <a:pt x="4110" y="22718"/>
                    <a:pt x="4322" y="22776"/>
                    <a:pt x="4514" y="22852"/>
                  </a:cubicBezTo>
                  <a:cubicBezTo>
                    <a:pt x="4706" y="22929"/>
                    <a:pt x="4879" y="22968"/>
                    <a:pt x="5071" y="23025"/>
                  </a:cubicBezTo>
                  <a:cubicBezTo>
                    <a:pt x="5282" y="23102"/>
                    <a:pt x="5512" y="23160"/>
                    <a:pt x="5743" y="23237"/>
                  </a:cubicBezTo>
                  <a:cubicBezTo>
                    <a:pt x="5992" y="23333"/>
                    <a:pt x="6184" y="23409"/>
                    <a:pt x="6338" y="23505"/>
                  </a:cubicBezTo>
                  <a:cubicBezTo>
                    <a:pt x="6319" y="23870"/>
                    <a:pt x="6280" y="24274"/>
                    <a:pt x="6242" y="24658"/>
                  </a:cubicBezTo>
                  <a:cubicBezTo>
                    <a:pt x="6031" y="26597"/>
                    <a:pt x="5704" y="28345"/>
                    <a:pt x="5282" y="29977"/>
                  </a:cubicBezTo>
                  <a:lnTo>
                    <a:pt x="5263" y="30073"/>
                  </a:lnTo>
                  <a:cubicBezTo>
                    <a:pt x="5186" y="30342"/>
                    <a:pt x="5109" y="30592"/>
                    <a:pt x="5032" y="30841"/>
                  </a:cubicBezTo>
                  <a:lnTo>
                    <a:pt x="4994" y="30995"/>
                  </a:lnTo>
                  <a:lnTo>
                    <a:pt x="4975" y="31091"/>
                  </a:lnTo>
                  <a:cubicBezTo>
                    <a:pt x="4936" y="31110"/>
                    <a:pt x="4936" y="31168"/>
                    <a:pt x="4936" y="31187"/>
                  </a:cubicBezTo>
                  <a:cubicBezTo>
                    <a:pt x="4917" y="31379"/>
                    <a:pt x="4936" y="31552"/>
                    <a:pt x="5013" y="31705"/>
                  </a:cubicBezTo>
                  <a:cubicBezTo>
                    <a:pt x="5109" y="31974"/>
                    <a:pt x="5320" y="32185"/>
                    <a:pt x="5589" y="32320"/>
                  </a:cubicBezTo>
                  <a:cubicBezTo>
                    <a:pt x="5704" y="32377"/>
                    <a:pt x="5858" y="32416"/>
                    <a:pt x="5992" y="32416"/>
                  </a:cubicBezTo>
                  <a:cubicBezTo>
                    <a:pt x="6453" y="32416"/>
                    <a:pt x="6837" y="32147"/>
                    <a:pt x="6895" y="31801"/>
                  </a:cubicBezTo>
                  <a:cubicBezTo>
                    <a:pt x="7029" y="31398"/>
                    <a:pt x="7164" y="30956"/>
                    <a:pt x="7317" y="30438"/>
                  </a:cubicBezTo>
                  <a:cubicBezTo>
                    <a:pt x="7471" y="29977"/>
                    <a:pt x="7586" y="29497"/>
                    <a:pt x="7682" y="29017"/>
                  </a:cubicBezTo>
                  <a:cubicBezTo>
                    <a:pt x="7874" y="28133"/>
                    <a:pt x="8047" y="27231"/>
                    <a:pt x="8162" y="26213"/>
                  </a:cubicBezTo>
                  <a:cubicBezTo>
                    <a:pt x="8278" y="25253"/>
                    <a:pt x="8354" y="24274"/>
                    <a:pt x="8431" y="23429"/>
                  </a:cubicBezTo>
                  <a:cubicBezTo>
                    <a:pt x="8431" y="23429"/>
                    <a:pt x="8546" y="21969"/>
                    <a:pt x="8566" y="21527"/>
                  </a:cubicBezTo>
                  <a:cubicBezTo>
                    <a:pt x="8604" y="21431"/>
                    <a:pt x="8642" y="21316"/>
                    <a:pt x="8662" y="21220"/>
                  </a:cubicBezTo>
                  <a:lnTo>
                    <a:pt x="8854" y="20548"/>
                  </a:lnTo>
                  <a:cubicBezTo>
                    <a:pt x="8931" y="20279"/>
                    <a:pt x="9027" y="20010"/>
                    <a:pt x="9084" y="19761"/>
                  </a:cubicBezTo>
                  <a:cubicBezTo>
                    <a:pt x="9315" y="19108"/>
                    <a:pt x="9545" y="18551"/>
                    <a:pt x="9814" y="18090"/>
                  </a:cubicBezTo>
                  <a:cubicBezTo>
                    <a:pt x="9833" y="18071"/>
                    <a:pt x="9833" y="18052"/>
                    <a:pt x="9871" y="18032"/>
                  </a:cubicBezTo>
                  <a:lnTo>
                    <a:pt x="10755" y="18032"/>
                  </a:lnTo>
                  <a:cubicBezTo>
                    <a:pt x="10966" y="18052"/>
                    <a:pt x="11177" y="18052"/>
                    <a:pt x="11427" y="18071"/>
                  </a:cubicBezTo>
                  <a:cubicBezTo>
                    <a:pt x="11849" y="18128"/>
                    <a:pt x="12310" y="18148"/>
                    <a:pt x="12771" y="18148"/>
                  </a:cubicBezTo>
                  <a:lnTo>
                    <a:pt x="12810" y="18148"/>
                  </a:lnTo>
                  <a:cubicBezTo>
                    <a:pt x="13635" y="18148"/>
                    <a:pt x="14384" y="17994"/>
                    <a:pt x="15056" y="17764"/>
                  </a:cubicBezTo>
                  <a:cubicBezTo>
                    <a:pt x="15671" y="17514"/>
                    <a:pt x="16266" y="17187"/>
                    <a:pt x="16804" y="16707"/>
                  </a:cubicBezTo>
                  <a:cubicBezTo>
                    <a:pt x="17265" y="16323"/>
                    <a:pt x="17668" y="15862"/>
                    <a:pt x="18052" y="15305"/>
                  </a:cubicBezTo>
                  <a:cubicBezTo>
                    <a:pt x="18532" y="14672"/>
                    <a:pt x="18936" y="13923"/>
                    <a:pt x="19339" y="13039"/>
                  </a:cubicBezTo>
                  <a:cubicBezTo>
                    <a:pt x="19512" y="12655"/>
                    <a:pt x="19685" y="12271"/>
                    <a:pt x="19819" y="11887"/>
                  </a:cubicBezTo>
                  <a:lnTo>
                    <a:pt x="20049" y="11311"/>
                  </a:lnTo>
                  <a:cubicBezTo>
                    <a:pt x="20107" y="11119"/>
                    <a:pt x="20184" y="10927"/>
                    <a:pt x="20222" y="10735"/>
                  </a:cubicBezTo>
                  <a:cubicBezTo>
                    <a:pt x="20299" y="10485"/>
                    <a:pt x="20261" y="10216"/>
                    <a:pt x="20088" y="10005"/>
                  </a:cubicBezTo>
                  <a:cubicBezTo>
                    <a:pt x="19915" y="9794"/>
                    <a:pt x="19685" y="9679"/>
                    <a:pt x="19416" y="9679"/>
                  </a:cubicBezTo>
                  <a:cubicBezTo>
                    <a:pt x="19320" y="9679"/>
                    <a:pt x="19204" y="9698"/>
                    <a:pt x="19108" y="9756"/>
                  </a:cubicBezTo>
                  <a:lnTo>
                    <a:pt x="18667" y="9909"/>
                  </a:lnTo>
                  <a:cubicBezTo>
                    <a:pt x="18475" y="9986"/>
                    <a:pt x="18283" y="10082"/>
                    <a:pt x="18091" y="10159"/>
                  </a:cubicBezTo>
                  <a:lnTo>
                    <a:pt x="17803" y="10274"/>
                  </a:lnTo>
                  <a:lnTo>
                    <a:pt x="17092" y="10562"/>
                  </a:lnTo>
                  <a:cubicBezTo>
                    <a:pt x="16324" y="10869"/>
                    <a:pt x="15671" y="11119"/>
                    <a:pt x="15076" y="11292"/>
                  </a:cubicBezTo>
                  <a:cubicBezTo>
                    <a:pt x="14922" y="11311"/>
                    <a:pt x="14788" y="11350"/>
                    <a:pt x="14615" y="11407"/>
                  </a:cubicBezTo>
                  <a:cubicBezTo>
                    <a:pt x="14480" y="11446"/>
                    <a:pt x="14327" y="11484"/>
                    <a:pt x="14192" y="11522"/>
                  </a:cubicBezTo>
                  <a:cubicBezTo>
                    <a:pt x="13923" y="11599"/>
                    <a:pt x="13655" y="11695"/>
                    <a:pt x="13386" y="11791"/>
                  </a:cubicBezTo>
                  <a:cubicBezTo>
                    <a:pt x="12848" y="12002"/>
                    <a:pt x="12310" y="12252"/>
                    <a:pt x="11830" y="12502"/>
                  </a:cubicBezTo>
                  <a:cubicBezTo>
                    <a:pt x="10966" y="12982"/>
                    <a:pt x="10256" y="13558"/>
                    <a:pt x="9718" y="14268"/>
                  </a:cubicBezTo>
                  <a:lnTo>
                    <a:pt x="9641" y="14326"/>
                  </a:lnTo>
                  <a:lnTo>
                    <a:pt x="9795" y="13750"/>
                  </a:lnTo>
                  <a:cubicBezTo>
                    <a:pt x="9987" y="13059"/>
                    <a:pt x="10198" y="12463"/>
                    <a:pt x="10409" y="11926"/>
                  </a:cubicBezTo>
                  <a:cubicBezTo>
                    <a:pt x="10505" y="11676"/>
                    <a:pt x="10640" y="11407"/>
                    <a:pt x="10774" y="11119"/>
                  </a:cubicBezTo>
                  <a:cubicBezTo>
                    <a:pt x="10928" y="10850"/>
                    <a:pt x="11062" y="10581"/>
                    <a:pt x="11177" y="10370"/>
                  </a:cubicBezTo>
                  <a:cubicBezTo>
                    <a:pt x="11273" y="10236"/>
                    <a:pt x="11369" y="10063"/>
                    <a:pt x="11504" y="9890"/>
                  </a:cubicBezTo>
                  <a:cubicBezTo>
                    <a:pt x="11811" y="9813"/>
                    <a:pt x="12118" y="9775"/>
                    <a:pt x="12426" y="9717"/>
                  </a:cubicBezTo>
                  <a:cubicBezTo>
                    <a:pt x="12694" y="9679"/>
                    <a:pt x="12963" y="9660"/>
                    <a:pt x="13251" y="9602"/>
                  </a:cubicBezTo>
                  <a:cubicBezTo>
                    <a:pt x="13655" y="9525"/>
                    <a:pt x="14096" y="9487"/>
                    <a:pt x="14500" y="9410"/>
                  </a:cubicBezTo>
                  <a:cubicBezTo>
                    <a:pt x="15344" y="9276"/>
                    <a:pt x="16017" y="9122"/>
                    <a:pt x="16612" y="8930"/>
                  </a:cubicBezTo>
                  <a:cubicBezTo>
                    <a:pt x="16938" y="8834"/>
                    <a:pt x="17284" y="8699"/>
                    <a:pt x="17611" y="8546"/>
                  </a:cubicBezTo>
                  <a:cubicBezTo>
                    <a:pt x="17937" y="8411"/>
                    <a:pt x="18187" y="8258"/>
                    <a:pt x="18455" y="8085"/>
                  </a:cubicBezTo>
                  <a:cubicBezTo>
                    <a:pt x="19377" y="7490"/>
                    <a:pt x="20165" y="6645"/>
                    <a:pt x="20818" y="5550"/>
                  </a:cubicBezTo>
                  <a:cubicBezTo>
                    <a:pt x="21067" y="5089"/>
                    <a:pt x="21317" y="4590"/>
                    <a:pt x="21528" y="4052"/>
                  </a:cubicBezTo>
                  <a:cubicBezTo>
                    <a:pt x="21739" y="3534"/>
                    <a:pt x="21912" y="2996"/>
                    <a:pt x="22066" y="2554"/>
                  </a:cubicBezTo>
                  <a:cubicBezTo>
                    <a:pt x="22104" y="2324"/>
                    <a:pt x="22181" y="2132"/>
                    <a:pt x="22219" y="1940"/>
                  </a:cubicBezTo>
                  <a:lnTo>
                    <a:pt x="22411" y="1325"/>
                  </a:lnTo>
                  <a:cubicBezTo>
                    <a:pt x="22469" y="1229"/>
                    <a:pt x="22488" y="1114"/>
                    <a:pt x="22507" y="1018"/>
                  </a:cubicBezTo>
                  <a:cubicBezTo>
                    <a:pt x="22584" y="749"/>
                    <a:pt x="22507" y="480"/>
                    <a:pt x="22354" y="288"/>
                  </a:cubicBezTo>
                  <a:cubicBezTo>
                    <a:pt x="22200" y="96"/>
                    <a:pt x="21970" y="0"/>
                    <a:pt x="2172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6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3"/>
            <p:cNvSpPr/>
            <p:nvPr/>
          </p:nvSpPr>
          <p:spPr>
            <a:xfrm rot="-60166">
              <a:off x="5533030" y="1603873"/>
              <a:ext cx="296211" cy="217490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72" y="0"/>
                  </a:moveTo>
                  <a:cubicBezTo>
                    <a:pt x="11753" y="0"/>
                    <a:pt x="11714" y="0"/>
                    <a:pt x="11714" y="20"/>
                  </a:cubicBezTo>
                  <a:cubicBezTo>
                    <a:pt x="11561" y="154"/>
                    <a:pt x="11330" y="250"/>
                    <a:pt x="11081" y="365"/>
                  </a:cubicBezTo>
                  <a:cubicBezTo>
                    <a:pt x="10524" y="634"/>
                    <a:pt x="9890" y="845"/>
                    <a:pt x="9160" y="1057"/>
                  </a:cubicBezTo>
                  <a:cubicBezTo>
                    <a:pt x="8622" y="1210"/>
                    <a:pt x="8104" y="1325"/>
                    <a:pt x="7566" y="1441"/>
                  </a:cubicBezTo>
                  <a:lnTo>
                    <a:pt x="7163" y="1537"/>
                  </a:lnTo>
                  <a:cubicBezTo>
                    <a:pt x="6549" y="1690"/>
                    <a:pt x="5857" y="1844"/>
                    <a:pt x="5166" y="2074"/>
                  </a:cubicBezTo>
                  <a:cubicBezTo>
                    <a:pt x="4475" y="2286"/>
                    <a:pt x="3918" y="2516"/>
                    <a:pt x="3438" y="2804"/>
                  </a:cubicBezTo>
                  <a:cubicBezTo>
                    <a:pt x="2977" y="3073"/>
                    <a:pt x="2516" y="3438"/>
                    <a:pt x="2112" y="3841"/>
                  </a:cubicBezTo>
                  <a:cubicBezTo>
                    <a:pt x="1728" y="4225"/>
                    <a:pt x="1364" y="4667"/>
                    <a:pt x="1075" y="5166"/>
                  </a:cubicBezTo>
                  <a:cubicBezTo>
                    <a:pt x="787" y="5627"/>
                    <a:pt x="557" y="6126"/>
                    <a:pt x="384" y="6645"/>
                  </a:cubicBezTo>
                  <a:cubicBezTo>
                    <a:pt x="211" y="7182"/>
                    <a:pt x="96" y="7701"/>
                    <a:pt x="77" y="8239"/>
                  </a:cubicBezTo>
                  <a:lnTo>
                    <a:pt x="77" y="8469"/>
                  </a:lnTo>
                  <a:cubicBezTo>
                    <a:pt x="38" y="8508"/>
                    <a:pt x="0" y="8565"/>
                    <a:pt x="38" y="8623"/>
                  </a:cubicBezTo>
                  <a:cubicBezTo>
                    <a:pt x="58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4"/>
                    <a:pt x="749" y="8604"/>
                  </a:cubicBezTo>
                  <a:lnTo>
                    <a:pt x="922" y="8565"/>
                  </a:lnTo>
                  <a:cubicBezTo>
                    <a:pt x="1095" y="8546"/>
                    <a:pt x="1248" y="8508"/>
                    <a:pt x="1421" y="8469"/>
                  </a:cubicBezTo>
                  <a:cubicBezTo>
                    <a:pt x="1767" y="8431"/>
                    <a:pt x="2093" y="8354"/>
                    <a:pt x="2439" y="8315"/>
                  </a:cubicBezTo>
                  <a:cubicBezTo>
                    <a:pt x="2689" y="8258"/>
                    <a:pt x="2957" y="8239"/>
                    <a:pt x="3226" y="8181"/>
                  </a:cubicBezTo>
                  <a:cubicBezTo>
                    <a:pt x="3630" y="8123"/>
                    <a:pt x="4071" y="8066"/>
                    <a:pt x="4475" y="7989"/>
                  </a:cubicBezTo>
                  <a:cubicBezTo>
                    <a:pt x="5281" y="7855"/>
                    <a:pt x="5915" y="7701"/>
                    <a:pt x="6491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31" y="6914"/>
                    <a:pt x="8142" y="6779"/>
                  </a:cubicBezTo>
                  <a:cubicBezTo>
                    <a:pt x="8968" y="6241"/>
                    <a:pt x="9679" y="5473"/>
                    <a:pt x="10255" y="4494"/>
                  </a:cubicBezTo>
                  <a:cubicBezTo>
                    <a:pt x="10504" y="4052"/>
                    <a:pt x="1071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61" y="1249"/>
                    <a:pt x="11599" y="1057"/>
                  </a:cubicBezTo>
                  <a:lnTo>
                    <a:pt x="11657" y="884"/>
                  </a:lnTo>
                  <a:cubicBezTo>
                    <a:pt x="11695" y="768"/>
                    <a:pt x="11714" y="653"/>
                    <a:pt x="11753" y="500"/>
                  </a:cubicBezTo>
                  <a:lnTo>
                    <a:pt x="11772" y="442"/>
                  </a:lnTo>
                  <a:cubicBezTo>
                    <a:pt x="11791" y="346"/>
                    <a:pt x="11810" y="250"/>
                    <a:pt x="11849" y="116"/>
                  </a:cubicBezTo>
                  <a:cubicBezTo>
                    <a:pt x="11849" y="96"/>
                    <a:pt x="11849" y="77"/>
                    <a:pt x="11810" y="58"/>
                  </a:cubicBezTo>
                  <a:cubicBezTo>
                    <a:pt x="11849" y="0"/>
                    <a:pt x="11791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3"/>
            <p:cNvSpPr/>
            <p:nvPr/>
          </p:nvSpPr>
          <p:spPr>
            <a:xfrm>
              <a:off x="5517650" y="1841625"/>
              <a:ext cx="256400" cy="174775"/>
            </a:xfrm>
            <a:custGeom>
              <a:avLst/>
              <a:gdLst/>
              <a:ahLst/>
              <a:cxnLst/>
              <a:rect l="l" t="t" r="r" b="b"/>
              <a:pathLst>
                <a:path w="10256" h="6991" extrusionOk="0">
                  <a:moveTo>
                    <a:pt x="10082" y="0"/>
                  </a:moveTo>
                  <a:lnTo>
                    <a:pt x="9641" y="173"/>
                  </a:lnTo>
                  <a:cubicBezTo>
                    <a:pt x="9449" y="250"/>
                    <a:pt x="9257" y="327"/>
                    <a:pt x="9065" y="403"/>
                  </a:cubicBezTo>
                  <a:lnTo>
                    <a:pt x="8777" y="519"/>
                  </a:lnTo>
                  <a:lnTo>
                    <a:pt x="8066" y="807"/>
                  </a:lnTo>
                  <a:cubicBezTo>
                    <a:pt x="7279" y="1152"/>
                    <a:pt x="6607" y="1383"/>
                    <a:pt x="5973" y="1556"/>
                  </a:cubicBezTo>
                  <a:cubicBezTo>
                    <a:pt x="5800" y="1613"/>
                    <a:pt x="5666" y="1652"/>
                    <a:pt x="5493" y="1690"/>
                  </a:cubicBezTo>
                  <a:cubicBezTo>
                    <a:pt x="5358" y="1728"/>
                    <a:pt x="5205" y="1748"/>
                    <a:pt x="5090" y="1805"/>
                  </a:cubicBezTo>
                  <a:cubicBezTo>
                    <a:pt x="4840" y="1882"/>
                    <a:pt x="4571" y="1959"/>
                    <a:pt x="4321" y="2036"/>
                  </a:cubicBezTo>
                  <a:cubicBezTo>
                    <a:pt x="3784" y="2228"/>
                    <a:pt x="3304" y="2439"/>
                    <a:pt x="2843" y="2708"/>
                  </a:cubicBezTo>
                  <a:cubicBezTo>
                    <a:pt x="2075" y="3150"/>
                    <a:pt x="1441" y="3668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45"/>
                  </a:cubicBezTo>
                  <a:cubicBezTo>
                    <a:pt x="1" y="6702"/>
                    <a:pt x="1" y="6741"/>
                    <a:pt x="39" y="6760"/>
                  </a:cubicBezTo>
                  <a:cubicBezTo>
                    <a:pt x="77" y="6837"/>
                    <a:pt x="116" y="6894"/>
                    <a:pt x="193" y="6894"/>
                  </a:cubicBezTo>
                  <a:cubicBezTo>
                    <a:pt x="461" y="6856"/>
                    <a:pt x="711" y="6837"/>
                    <a:pt x="999" y="6837"/>
                  </a:cubicBezTo>
                  <a:cubicBezTo>
                    <a:pt x="1191" y="6837"/>
                    <a:pt x="1364" y="6837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7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1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7" y="5742"/>
                  </a:cubicBezTo>
                  <a:cubicBezTo>
                    <a:pt x="7490" y="5377"/>
                    <a:pt x="7855" y="4974"/>
                    <a:pt x="8200" y="4475"/>
                  </a:cubicBezTo>
                  <a:cubicBezTo>
                    <a:pt x="8642" y="3860"/>
                    <a:pt x="9045" y="3169"/>
                    <a:pt x="9430" y="2305"/>
                  </a:cubicBezTo>
                  <a:cubicBezTo>
                    <a:pt x="9602" y="1978"/>
                    <a:pt x="9737" y="1594"/>
                    <a:pt x="9890" y="1210"/>
                  </a:cubicBezTo>
                  <a:cubicBezTo>
                    <a:pt x="9948" y="999"/>
                    <a:pt x="10025" y="845"/>
                    <a:pt x="10082" y="653"/>
                  </a:cubicBezTo>
                  <a:cubicBezTo>
                    <a:pt x="10121" y="480"/>
                    <a:pt x="10198" y="307"/>
                    <a:pt x="10255" y="115"/>
                  </a:cubicBezTo>
                  <a:cubicBezTo>
                    <a:pt x="10255" y="96"/>
                    <a:pt x="10255" y="39"/>
                    <a:pt x="10217" y="19"/>
                  </a:cubicBezTo>
                  <a:cubicBezTo>
                    <a:pt x="10198" y="19"/>
                    <a:pt x="10159" y="0"/>
                    <a:pt x="10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3"/>
            <p:cNvSpPr/>
            <p:nvPr/>
          </p:nvSpPr>
          <p:spPr>
            <a:xfrm>
              <a:off x="5332825" y="1618850"/>
              <a:ext cx="174775" cy="351925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1"/>
                  </a:moveTo>
                  <a:cubicBezTo>
                    <a:pt x="1613" y="193"/>
                    <a:pt x="1479" y="481"/>
                    <a:pt x="1344" y="769"/>
                  </a:cubicBezTo>
                  <a:lnTo>
                    <a:pt x="1325" y="826"/>
                  </a:lnTo>
                  <a:cubicBezTo>
                    <a:pt x="1172" y="1114"/>
                    <a:pt x="1056" y="1422"/>
                    <a:pt x="922" y="1729"/>
                  </a:cubicBezTo>
                  <a:cubicBezTo>
                    <a:pt x="672" y="2382"/>
                    <a:pt x="442" y="3035"/>
                    <a:pt x="307" y="3630"/>
                  </a:cubicBezTo>
                  <a:cubicBezTo>
                    <a:pt x="135" y="4283"/>
                    <a:pt x="39" y="4955"/>
                    <a:pt x="19" y="5570"/>
                  </a:cubicBezTo>
                  <a:cubicBezTo>
                    <a:pt x="0" y="6223"/>
                    <a:pt x="39" y="6876"/>
                    <a:pt x="192" y="7490"/>
                  </a:cubicBezTo>
                  <a:cubicBezTo>
                    <a:pt x="327" y="8124"/>
                    <a:pt x="576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4" y="11100"/>
                    <a:pt x="3034" y="11465"/>
                    <a:pt x="3649" y="11830"/>
                  </a:cubicBezTo>
                  <a:cubicBezTo>
                    <a:pt x="3879" y="11984"/>
                    <a:pt x="4148" y="12118"/>
                    <a:pt x="4436" y="12291"/>
                  </a:cubicBezTo>
                  <a:cubicBezTo>
                    <a:pt x="4647" y="12406"/>
                    <a:pt x="4916" y="12560"/>
                    <a:pt x="5185" y="12752"/>
                  </a:cubicBezTo>
                  <a:cubicBezTo>
                    <a:pt x="5531" y="12982"/>
                    <a:pt x="5800" y="13213"/>
                    <a:pt x="6011" y="13462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46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7" y="14000"/>
                    <a:pt x="6357" y="14019"/>
                    <a:pt x="6395" y="14038"/>
                  </a:cubicBezTo>
                  <a:cubicBezTo>
                    <a:pt x="6395" y="14077"/>
                    <a:pt x="6433" y="14077"/>
                    <a:pt x="6453" y="14077"/>
                  </a:cubicBezTo>
                  <a:cubicBezTo>
                    <a:pt x="6510" y="14077"/>
                    <a:pt x="6529" y="14038"/>
                    <a:pt x="6529" y="14019"/>
                  </a:cubicBezTo>
                  <a:cubicBezTo>
                    <a:pt x="6568" y="14000"/>
                    <a:pt x="6568" y="13962"/>
                    <a:pt x="6568" y="13904"/>
                  </a:cubicBezTo>
                  <a:cubicBezTo>
                    <a:pt x="6568" y="13693"/>
                    <a:pt x="6606" y="13482"/>
                    <a:pt x="6625" y="13194"/>
                  </a:cubicBezTo>
                  <a:cubicBezTo>
                    <a:pt x="6664" y="12733"/>
                    <a:pt x="6721" y="12253"/>
                    <a:pt x="6760" y="11792"/>
                  </a:cubicBezTo>
                  <a:cubicBezTo>
                    <a:pt x="6817" y="11484"/>
                    <a:pt x="6837" y="11158"/>
                    <a:pt x="6856" y="10851"/>
                  </a:cubicBezTo>
                  <a:cubicBezTo>
                    <a:pt x="6913" y="10428"/>
                    <a:pt x="6933" y="10044"/>
                    <a:pt x="6952" y="9679"/>
                  </a:cubicBezTo>
                  <a:cubicBezTo>
                    <a:pt x="6990" y="9257"/>
                    <a:pt x="6990" y="8930"/>
                    <a:pt x="6952" y="8623"/>
                  </a:cubicBezTo>
                  <a:cubicBezTo>
                    <a:pt x="6933" y="8009"/>
                    <a:pt x="6779" y="7375"/>
                    <a:pt x="6606" y="6760"/>
                  </a:cubicBezTo>
                  <a:cubicBezTo>
                    <a:pt x="6414" y="6184"/>
                    <a:pt x="6126" y="5627"/>
                    <a:pt x="5761" y="5051"/>
                  </a:cubicBezTo>
                  <a:cubicBezTo>
                    <a:pt x="5473" y="4610"/>
                    <a:pt x="5108" y="4187"/>
                    <a:pt x="4686" y="3726"/>
                  </a:cubicBezTo>
                  <a:lnTo>
                    <a:pt x="4263" y="3323"/>
                  </a:lnTo>
                  <a:lnTo>
                    <a:pt x="4206" y="3246"/>
                  </a:lnTo>
                  <a:lnTo>
                    <a:pt x="3937" y="2977"/>
                  </a:lnTo>
                  <a:cubicBezTo>
                    <a:pt x="3764" y="2824"/>
                    <a:pt x="3591" y="2651"/>
                    <a:pt x="3457" y="2478"/>
                  </a:cubicBezTo>
                  <a:cubicBezTo>
                    <a:pt x="3380" y="2401"/>
                    <a:pt x="3322" y="2343"/>
                    <a:pt x="3284" y="2267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9"/>
                    <a:pt x="2612" y="1403"/>
                    <a:pt x="2535" y="1287"/>
                  </a:cubicBezTo>
                  <a:cubicBezTo>
                    <a:pt x="2477" y="1210"/>
                    <a:pt x="2420" y="1114"/>
                    <a:pt x="2362" y="1018"/>
                  </a:cubicBezTo>
                  <a:cubicBezTo>
                    <a:pt x="2228" y="826"/>
                    <a:pt x="2113" y="615"/>
                    <a:pt x="2017" y="385"/>
                  </a:cubicBezTo>
                  <a:cubicBezTo>
                    <a:pt x="1978" y="327"/>
                    <a:pt x="1959" y="269"/>
                    <a:pt x="1921" y="193"/>
                  </a:cubicBezTo>
                  <a:cubicBezTo>
                    <a:pt x="1882" y="173"/>
                    <a:pt x="1882" y="154"/>
                    <a:pt x="1863" y="97"/>
                  </a:cubicBezTo>
                  <a:cubicBezTo>
                    <a:pt x="1844" y="77"/>
                    <a:pt x="1844" y="39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3"/>
            <p:cNvSpPr/>
            <p:nvPr/>
          </p:nvSpPr>
          <p:spPr>
            <a:xfrm>
              <a:off x="5304000" y="1977475"/>
              <a:ext cx="172875" cy="195900"/>
            </a:xfrm>
            <a:custGeom>
              <a:avLst/>
              <a:gdLst/>
              <a:ahLst/>
              <a:cxnLst/>
              <a:rect l="l" t="t" r="r" b="b"/>
              <a:pathLst>
                <a:path w="6915" h="7836" extrusionOk="0">
                  <a:moveTo>
                    <a:pt x="116" y="1"/>
                  </a:moveTo>
                  <a:cubicBezTo>
                    <a:pt x="39" y="20"/>
                    <a:pt x="1" y="97"/>
                    <a:pt x="1" y="154"/>
                  </a:cubicBezTo>
                  <a:cubicBezTo>
                    <a:pt x="20" y="442"/>
                    <a:pt x="39" y="692"/>
                    <a:pt x="78" y="923"/>
                  </a:cubicBezTo>
                  <a:cubicBezTo>
                    <a:pt x="116" y="1191"/>
                    <a:pt x="155" y="1479"/>
                    <a:pt x="231" y="1748"/>
                  </a:cubicBezTo>
                  <a:cubicBezTo>
                    <a:pt x="385" y="2286"/>
                    <a:pt x="577" y="2824"/>
                    <a:pt x="808" y="3342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6" y="5263"/>
                    <a:pt x="2440" y="5627"/>
                    <a:pt x="2882" y="5915"/>
                  </a:cubicBezTo>
                  <a:cubicBezTo>
                    <a:pt x="3054" y="6050"/>
                    <a:pt x="3246" y="6127"/>
                    <a:pt x="3400" y="6242"/>
                  </a:cubicBezTo>
                  <a:cubicBezTo>
                    <a:pt x="3592" y="6338"/>
                    <a:pt x="3784" y="6376"/>
                    <a:pt x="3976" y="6453"/>
                  </a:cubicBezTo>
                  <a:cubicBezTo>
                    <a:pt x="4149" y="6492"/>
                    <a:pt x="4322" y="6549"/>
                    <a:pt x="4514" y="6607"/>
                  </a:cubicBezTo>
                  <a:lnTo>
                    <a:pt x="5224" y="6837"/>
                  </a:lnTo>
                  <a:cubicBezTo>
                    <a:pt x="5570" y="6952"/>
                    <a:pt x="5839" y="7068"/>
                    <a:pt x="6050" y="7221"/>
                  </a:cubicBezTo>
                  <a:cubicBezTo>
                    <a:pt x="6185" y="7317"/>
                    <a:pt x="6319" y="7413"/>
                    <a:pt x="6415" y="7529"/>
                  </a:cubicBezTo>
                  <a:cubicBezTo>
                    <a:pt x="6453" y="7605"/>
                    <a:pt x="6511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9" y="7817"/>
                    <a:pt x="6607" y="7836"/>
                    <a:pt x="6626" y="7836"/>
                  </a:cubicBezTo>
                  <a:lnTo>
                    <a:pt x="6665" y="7836"/>
                  </a:lnTo>
                  <a:cubicBezTo>
                    <a:pt x="6703" y="7836"/>
                    <a:pt x="6703" y="7836"/>
                    <a:pt x="6722" y="7817"/>
                  </a:cubicBezTo>
                  <a:cubicBezTo>
                    <a:pt x="6741" y="7817"/>
                    <a:pt x="6741" y="7797"/>
                    <a:pt x="6741" y="7759"/>
                  </a:cubicBezTo>
                  <a:cubicBezTo>
                    <a:pt x="6761" y="7740"/>
                    <a:pt x="6761" y="7721"/>
                    <a:pt x="6761" y="7663"/>
                  </a:cubicBezTo>
                  <a:lnTo>
                    <a:pt x="6761" y="7625"/>
                  </a:lnTo>
                  <a:lnTo>
                    <a:pt x="6761" y="7567"/>
                  </a:lnTo>
                  <a:cubicBezTo>
                    <a:pt x="6761" y="7452"/>
                    <a:pt x="6799" y="7317"/>
                    <a:pt x="6818" y="7183"/>
                  </a:cubicBezTo>
                  <a:lnTo>
                    <a:pt x="6837" y="7048"/>
                  </a:lnTo>
                  <a:cubicBezTo>
                    <a:pt x="6857" y="6876"/>
                    <a:pt x="6895" y="6684"/>
                    <a:pt x="6895" y="6511"/>
                  </a:cubicBezTo>
                  <a:cubicBezTo>
                    <a:pt x="6914" y="6184"/>
                    <a:pt x="6914" y="5819"/>
                    <a:pt x="6895" y="5493"/>
                  </a:cubicBezTo>
                  <a:cubicBezTo>
                    <a:pt x="6857" y="5147"/>
                    <a:pt x="6818" y="4821"/>
                    <a:pt x="6741" y="4475"/>
                  </a:cubicBezTo>
                  <a:cubicBezTo>
                    <a:pt x="6665" y="4168"/>
                    <a:pt x="6549" y="3822"/>
                    <a:pt x="6415" y="3515"/>
                  </a:cubicBezTo>
                  <a:cubicBezTo>
                    <a:pt x="6261" y="3208"/>
                    <a:pt x="6089" y="2900"/>
                    <a:pt x="5896" y="2632"/>
                  </a:cubicBezTo>
                  <a:cubicBezTo>
                    <a:pt x="5743" y="2382"/>
                    <a:pt x="5551" y="2171"/>
                    <a:pt x="5320" y="1998"/>
                  </a:cubicBezTo>
                  <a:cubicBezTo>
                    <a:pt x="5109" y="1844"/>
                    <a:pt x="4879" y="1691"/>
                    <a:pt x="4610" y="1595"/>
                  </a:cubicBezTo>
                  <a:cubicBezTo>
                    <a:pt x="4456" y="1556"/>
                    <a:pt x="4322" y="1499"/>
                    <a:pt x="4207" y="1479"/>
                  </a:cubicBezTo>
                  <a:cubicBezTo>
                    <a:pt x="4072" y="1460"/>
                    <a:pt x="3957" y="1422"/>
                    <a:pt x="3823" y="1422"/>
                  </a:cubicBezTo>
                  <a:lnTo>
                    <a:pt x="3650" y="1422"/>
                  </a:lnTo>
                  <a:cubicBezTo>
                    <a:pt x="3016" y="1364"/>
                    <a:pt x="2382" y="1268"/>
                    <a:pt x="1768" y="1076"/>
                  </a:cubicBezTo>
                  <a:cubicBezTo>
                    <a:pt x="1460" y="942"/>
                    <a:pt x="1192" y="827"/>
                    <a:pt x="942" y="634"/>
                  </a:cubicBezTo>
                  <a:cubicBezTo>
                    <a:pt x="808" y="538"/>
                    <a:pt x="692" y="462"/>
                    <a:pt x="596" y="366"/>
                  </a:cubicBezTo>
                  <a:lnTo>
                    <a:pt x="231" y="20"/>
                  </a:lnTo>
                  <a:cubicBezTo>
                    <a:pt x="270" y="1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3"/>
            <p:cNvSpPr/>
            <p:nvPr/>
          </p:nvSpPr>
          <p:spPr>
            <a:xfrm>
              <a:off x="5321775" y="1629425"/>
              <a:ext cx="483950" cy="744400"/>
            </a:xfrm>
            <a:custGeom>
              <a:avLst/>
              <a:gdLst/>
              <a:ahLst/>
              <a:cxnLst/>
              <a:rect l="l" t="t" r="r" b="b"/>
              <a:pathLst>
                <a:path w="19358" h="29776" extrusionOk="0">
                  <a:moveTo>
                    <a:pt x="19300" y="0"/>
                  </a:moveTo>
                  <a:cubicBezTo>
                    <a:pt x="19281" y="0"/>
                    <a:pt x="19281" y="0"/>
                    <a:pt x="19262" y="19"/>
                  </a:cubicBezTo>
                  <a:cubicBezTo>
                    <a:pt x="19127" y="135"/>
                    <a:pt x="19050" y="250"/>
                    <a:pt x="18916" y="384"/>
                  </a:cubicBezTo>
                  <a:cubicBezTo>
                    <a:pt x="18033" y="1210"/>
                    <a:pt x="16996" y="1863"/>
                    <a:pt x="15939" y="2458"/>
                  </a:cubicBezTo>
                  <a:cubicBezTo>
                    <a:pt x="15267" y="2842"/>
                    <a:pt x="14576" y="3188"/>
                    <a:pt x="13885" y="3553"/>
                  </a:cubicBezTo>
                  <a:cubicBezTo>
                    <a:pt x="13213" y="3898"/>
                    <a:pt x="12540" y="4263"/>
                    <a:pt x="11888" y="4667"/>
                  </a:cubicBezTo>
                  <a:cubicBezTo>
                    <a:pt x="11273" y="5051"/>
                    <a:pt x="10659" y="5512"/>
                    <a:pt x="10121" y="6011"/>
                  </a:cubicBezTo>
                  <a:cubicBezTo>
                    <a:pt x="9852" y="6261"/>
                    <a:pt x="9583" y="6529"/>
                    <a:pt x="9353" y="6779"/>
                  </a:cubicBezTo>
                  <a:cubicBezTo>
                    <a:pt x="9103" y="7048"/>
                    <a:pt x="8892" y="7317"/>
                    <a:pt x="8700" y="7605"/>
                  </a:cubicBezTo>
                  <a:cubicBezTo>
                    <a:pt x="8277" y="8200"/>
                    <a:pt x="7932" y="8853"/>
                    <a:pt x="7644" y="9487"/>
                  </a:cubicBezTo>
                  <a:cubicBezTo>
                    <a:pt x="7298" y="10255"/>
                    <a:pt x="7067" y="11061"/>
                    <a:pt x="6856" y="11849"/>
                  </a:cubicBezTo>
                  <a:cubicBezTo>
                    <a:pt x="6818" y="11964"/>
                    <a:pt x="6799" y="12079"/>
                    <a:pt x="6760" y="12214"/>
                  </a:cubicBezTo>
                  <a:cubicBezTo>
                    <a:pt x="6722" y="11983"/>
                    <a:pt x="6683" y="11753"/>
                    <a:pt x="6664" y="11542"/>
                  </a:cubicBezTo>
                  <a:cubicBezTo>
                    <a:pt x="6587" y="11177"/>
                    <a:pt x="6511" y="10831"/>
                    <a:pt x="6415" y="10485"/>
                  </a:cubicBezTo>
                  <a:cubicBezTo>
                    <a:pt x="6376" y="10312"/>
                    <a:pt x="6318" y="10140"/>
                    <a:pt x="6242" y="9967"/>
                  </a:cubicBezTo>
                  <a:cubicBezTo>
                    <a:pt x="6184" y="9775"/>
                    <a:pt x="6107" y="9621"/>
                    <a:pt x="6030" y="9448"/>
                  </a:cubicBezTo>
                  <a:cubicBezTo>
                    <a:pt x="5512" y="8296"/>
                    <a:pt x="4840" y="7240"/>
                    <a:pt x="4206" y="6126"/>
                  </a:cubicBezTo>
                  <a:cubicBezTo>
                    <a:pt x="4033" y="5876"/>
                    <a:pt x="3899" y="5608"/>
                    <a:pt x="3745" y="5339"/>
                  </a:cubicBezTo>
                  <a:lnTo>
                    <a:pt x="3745" y="5358"/>
                  </a:lnTo>
                  <a:cubicBezTo>
                    <a:pt x="3496" y="4916"/>
                    <a:pt x="3246" y="4436"/>
                    <a:pt x="3035" y="3956"/>
                  </a:cubicBezTo>
                  <a:cubicBezTo>
                    <a:pt x="2823" y="3438"/>
                    <a:pt x="2631" y="2919"/>
                    <a:pt x="2478" y="2381"/>
                  </a:cubicBezTo>
                  <a:lnTo>
                    <a:pt x="2478" y="2420"/>
                  </a:lnTo>
                  <a:cubicBezTo>
                    <a:pt x="2363" y="1959"/>
                    <a:pt x="2286" y="1498"/>
                    <a:pt x="2247" y="1037"/>
                  </a:cubicBezTo>
                  <a:cubicBezTo>
                    <a:pt x="2247" y="1018"/>
                    <a:pt x="2209" y="999"/>
                    <a:pt x="2190" y="999"/>
                  </a:cubicBezTo>
                  <a:cubicBezTo>
                    <a:pt x="2171" y="999"/>
                    <a:pt x="2151" y="1018"/>
                    <a:pt x="2151" y="1076"/>
                  </a:cubicBezTo>
                  <a:cubicBezTo>
                    <a:pt x="2190" y="1652"/>
                    <a:pt x="2305" y="2189"/>
                    <a:pt x="2459" y="2727"/>
                  </a:cubicBezTo>
                  <a:cubicBezTo>
                    <a:pt x="2593" y="3246"/>
                    <a:pt x="2785" y="3764"/>
                    <a:pt x="3035" y="4263"/>
                  </a:cubicBezTo>
                  <a:cubicBezTo>
                    <a:pt x="3457" y="5243"/>
                    <a:pt x="4014" y="6164"/>
                    <a:pt x="4533" y="7086"/>
                  </a:cubicBezTo>
                  <a:cubicBezTo>
                    <a:pt x="4821" y="7624"/>
                    <a:pt x="5109" y="8142"/>
                    <a:pt x="5378" y="8680"/>
                  </a:cubicBezTo>
                  <a:cubicBezTo>
                    <a:pt x="5531" y="8968"/>
                    <a:pt x="5646" y="9256"/>
                    <a:pt x="5762" y="9544"/>
                  </a:cubicBezTo>
                  <a:cubicBezTo>
                    <a:pt x="5838" y="9717"/>
                    <a:pt x="5877" y="9871"/>
                    <a:pt x="5954" y="10044"/>
                  </a:cubicBezTo>
                  <a:cubicBezTo>
                    <a:pt x="6011" y="10197"/>
                    <a:pt x="6050" y="10370"/>
                    <a:pt x="6107" y="10524"/>
                  </a:cubicBezTo>
                  <a:cubicBezTo>
                    <a:pt x="6222" y="11042"/>
                    <a:pt x="6318" y="11561"/>
                    <a:pt x="6395" y="12060"/>
                  </a:cubicBezTo>
                  <a:cubicBezTo>
                    <a:pt x="6415" y="12329"/>
                    <a:pt x="6434" y="12617"/>
                    <a:pt x="6453" y="12886"/>
                  </a:cubicBezTo>
                  <a:cubicBezTo>
                    <a:pt x="6491" y="13039"/>
                    <a:pt x="6491" y="13231"/>
                    <a:pt x="6511" y="13404"/>
                  </a:cubicBezTo>
                  <a:cubicBezTo>
                    <a:pt x="6242" y="14710"/>
                    <a:pt x="6088" y="15997"/>
                    <a:pt x="5954" y="17322"/>
                  </a:cubicBezTo>
                  <a:cubicBezTo>
                    <a:pt x="5896" y="18109"/>
                    <a:pt x="5819" y="18877"/>
                    <a:pt x="5762" y="19665"/>
                  </a:cubicBezTo>
                  <a:cubicBezTo>
                    <a:pt x="5742" y="19626"/>
                    <a:pt x="5723" y="19549"/>
                    <a:pt x="5704" y="19511"/>
                  </a:cubicBezTo>
                  <a:cubicBezTo>
                    <a:pt x="5550" y="19185"/>
                    <a:pt x="5378" y="18896"/>
                    <a:pt x="5224" y="18608"/>
                  </a:cubicBezTo>
                  <a:cubicBezTo>
                    <a:pt x="5032" y="18359"/>
                    <a:pt x="4840" y="18090"/>
                    <a:pt x="4590" y="17859"/>
                  </a:cubicBezTo>
                  <a:cubicBezTo>
                    <a:pt x="4379" y="17629"/>
                    <a:pt x="4168" y="17456"/>
                    <a:pt x="3918" y="17303"/>
                  </a:cubicBezTo>
                  <a:cubicBezTo>
                    <a:pt x="3707" y="17149"/>
                    <a:pt x="3496" y="17034"/>
                    <a:pt x="3265" y="16919"/>
                  </a:cubicBezTo>
                  <a:cubicBezTo>
                    <a:pt x="2785" y="16669"/>
                    <a:pt x="2305" y="16496"/>
                    <a:pt x="1825" y="16285"/>
                  </a:cubicBezTo>
                  <a:cubicBezTo>
                    <a:pt x="1671" y="16208"/>
                    <a:pt x="1518" y="16150"/>
                    <a:pt x="1345" y="16054"/>
                  </a:cubicBezTo>
                  <a:cubicBezTo>
                    <a:pt x="1210" y="15978"/>
                    <a:pt x="1057" y="15882"/>
                    <a:pt x="922" y="15786"/>
                  </a:cubicBezTo>
                  <a:cubicBezTo>
                    <a:pt x="730" y="15632"/>
                    <a:pt x="538" y="15497"/>
                    <a:pt x="385" y="15305"/>
                  </a:cubicBezTo>
                  <a:cubicBezTo>
                    <a:pt x="269" y="15152"/>
                    <a:pt x="173" y="15017"/>
                    <a:pt x="97" y="14864"/>
                  </a:cubicBezTo>
                  <a:cubicBezTo>
                    <a:pt x="97" y="14845"/>
                    <a:pt x="77" y="14845"/>
                    <a:pt x="58" y="14845"/>
                  </a:cubicBezTo>
                  <a:lnTo>
                    <a:pt x="20" y="14845"/>
                  </a:lnTo>
                  <a:cubicBezTo>
                    <a:pt x="1" y="14864"/>
                    <a:pt x="1" y="14902"/>
                    <a:pt x="1" y="14921"/>
                  </a:cubicBezTo>
                  <a:cubicBezTo>
                    <a:pt x="77" y="15056"/>
                    <a:pt x="173" y="15209"/>
                    <a:pt x="269" y="15344"/>
                  </a:cubicBezTo>
                  <a:cubicBezTo>
                    <a:pt x="365" y="15497"/>
                    <a:pt x="481" y="15613"/>
                    <a:pt x="596" y="15728"/>
                  </a:cubicBezTo>
                  <a:cubicBezTo>
                    <a:pt x="865" y="15978"/>
                    <a:pt x="1172" y="16189"/>
                    <a:pt x="1498" y="16362"/>
                  </a:cubicBezTo>
                  <a:cubicBezTo>
                    <a:pt x="1633" y="16458"/>
                    <a:pt x="1806" y="16534"/>
                    <a:pt x="1940" y="16630"/>
                  </a:cubicBezTo>
                  <a:cubicBezTo>
                    <a:pt x="2113" y="16726"/>
                    <a:pt x="2286" y="16784"/>
                    <a:pt x="2459" y="16899"/>
                  </a:cubicBezTo>
                  <a:cubicBezTo>
                    <a:pt x="2766" y="17053"/>
                    <a:pt x="3073" y="17226"/>
                    <a:pt x="3380" y="17418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8"/>
                    <a:pt x="4033" y="17994"/>
                  </a:cubicBezTo>
                  <a:cubicBezTo>
                    <a:pt x="4225" y="18205"/>
                    <a:pt x="4398" y="18455"/>
                    <a:pt x="4533" y="18724"/>
                  </a:cubicBezTo>
                  <a:cubicBezTo>
                    <a:pt x="4705" y="18973"/>
                    <a:pt x="4859" y="19242"/>
                    <a:pt x="4974" y="19530"/>
                  </a:cubicBezTo>
                  <a:cubicBezTo>
                    <a:pt x="5109" y="19818"/>
                    <a:pt x="5243" y="20106"/>
                    <a:pt x="5339" y="20414"/>
                  </a:cubicBezTo>
                  <a:cubicBezTo>
                    <a:pt x="5397" y="20586"/>
                    <a:pt x="5454" y="20759"/>
                    <a:pt x="5493" y="20932"/>
                  </a:cubicBezTo>
                  <a:cubicBezTo>
                    <a:pt x="5550" y="21067"/>
                    <a:pt x="5570" y="21182"/>
                    <a:pt x="5627" y="21335"/>
                  </a:cubicBezTo>
                  <a:cubicBezTo>
                    <a:pt x="5570" y="21835"/>
                    <a:pt x="5550" y="22334"/>
                    <a:pt x="5493" y="22852"/>
                  </a:cubicBezTo>
                  <a:cubicBezTo>
                    <a:pt x="5301" y="24677"/>
                    <a:pt x="4993" y="26501"/>
                    <a:pt x="4513" y="28287"/>
                  </a:cubicBezTo>
                  <a:cubicBezTo>
                    <a:pt x="4513" y="28325"/>
                    <a:pt x="4494" y="28364"/>
                    <a:pt x="4494" y="28383"/>
                  </a:cubicBezTo>
                  <a:cubicBezTo>
                    <a:pt x="4398" y="28710"/>
                    <a:pt x="4321" y="29017"/>
                    <a:pt x="4225" y="29305"/>
                  </a:cubicBezTo>
                  <a:lnTo>
                    <a:pt x="4206" y="29401"/>
                  </a:lnTo>
                  <a:cubicBezTo>
                    <a:pt x="4206" y="29478"/>
                    <a:pt x="4206" y="29516"/>
                    <a:pt x="4225" y="29555"/>
                  </a:cubicBezTo>
                  <a:cubicBezTo>
                    <a:pt x="4245" y="29651"/>
                    <a:pt x="4321" y="29708"/>
                    <a:pt x="4417" y="29747"/>
                  </a:cubicBezTo>
                  <a:cubicBezTo>
                    <a:pt x="4462" y="29766"/>
                    <a:pt x="4509" y="29776"/>
                    <a:pt x="4556" y="29776"/>
                  </a:cubicBezTo>
                  <a:cubicBezTo>
                    <a:pt x="4690" y="29776"/>
                    <a:pt x="4821" y="29697"/>
                    <a:pt x="4878" y="29555"/>
                  </a:cubicBezTo>
                  <a:cubicBezTo>
                    <a:pt x="5051" y="29132"/>
                    <a:pt x="5166" y="28690"/>
                    <a:pt x="5282" y="28249"/>
                  </a:cubicBezTo>
                  <a:cubicBezTo>
                    <a:pt x="5397" y="27788"/>
                    <a:pt x="5531" y="27327"/>
                    <a:pt x="5627" y="26847"/>
                  </a:cubicBezTo>
                  <a:cubicBezTo>
                    <a:pt x="5819" y="25944"/>
                    <a:pt x="5973" y="25022"/>
                    <a:pt x="6069" y="24120"/>
                  </a:cubicBezTo>
                  <a:cubicBezTo>
                    <a:pt x="6203" y="23198"/>
                    <a:pt x="6261" y="22257"/>
                    <a:pt x="6338" y="21355"/>
                  </a:cubicBezTo>
                  <a:cubicBezTo>
                    <a:pt x="6395" y="20682"/>
                    <a:pt x="6434" y="20030"/>
                    <a:pt x="6491" y="19357"/>
                  </a:cubicBezTo>
                  <a:cubicBezTo>
                    <a:pt x="6530" y="19223"/>
                    <a:pt x="6549" y="19089"/>
                    <a:pt x="6607" y="18954"/>
                  </a:cubicBezTo>
                  <a:cubicBezTo>
                    <a:pt x="6645" y="18781"/>
                    <a:pt x="6703" y="18647"/>
                    <a:pt x="6741" y="18474"/>
                  </a:cubicBezTo>
                  <a:cubicBezTo>
                    <a:pt x="6837" y="18128"/>
                    <a:pt x="6933" y="17821"/>
                    <a:pt x="7029" y="17495"/>
                  </a:cubicBezTo>
                  <a:cubicBezTo>
                    <a:pt x="7221" y="16861"/>
                    <a:pt x="7490" y="16246"/>
                    <a:pt x="7836" y="15689"/>
                  </a:cubicBezTo>
                  <a:cubicBezTo>
                    <a:pt x="8085" y="15248"/>
                    <a:pt x="8412" y="14845"/>
                    <a:pt x="8757" y="14518"/>
                  </a:cubicBezTo>
                  <a:cubicBezTo>
                    <a:pt x="9103" y="14192"/>
                    <a:pt x="9468" y="13884"/>
                    <a:pt x="9852" y="13615"/>
                  </a:cubicBezTo>
                  <a:cubicBezTo>
                    <a:pt x="10236" y="13327"/>
                    <a:pt x="10639" y="13097"/>
                    <a:pt x="11062" y="12847"/>
                  </a:cubicBezTo>
                  <a:cubicBezTo>
                    <a:pt x="11599" y="12578"/>
                    <a:pt x="12156" y="12290"/>
                    <a:pt x="12694" y="12022"/>
                  </a:cubicBezTo>
                  <a:cubicBezTo>
                    <a:pt x="13270" y="11753"/>
                    <a:pt x="13827" y="11484"/>
                    <a:pt x="14384" y="11196"/>
                  </a:cubicBezTo>
                  <a:cubicBezTo>
                    <a:pt x="15479" y="10658"/>
                    <a:pt x="16573" y="10005"/>
                    <a:pt x="17495" y="9160"/>
                  </a:cubicBezTo>
                  <a:cubicBezTo>
                    <a:pt x="17533" y="9141"/>
                    <a:pt x="17553" y="9083"/>
                    <a:pt x="17533" y="9064"/>
                  </a:cubicBezTo>
                  <a:cubicBezTo>
                    <a:pt x="17495" y="9045"/>
                    <a:pt x="17476" y="9045"/>
                    <a:pt x="17476" y="9045"/>
                  </a:cubicBezTo>
                  <a:cubicBezTo>
                    <a:pt x="17457" y="9045"/>
                    <a:pt x="17457" y="9045"/>
                    <a:pt x="17437" y="9064"/>
                  </a:cubicBezTo>
                  <a:cubicBezTo>
                    <a:pt x="16861" y="9602"/>
                    <a:pt x="16189" y="10024"/>
                    <a:pt x="15479" y="10428"/>
                  </a:cubicBezTo>
                  <a:cubicBezTo>
                    <a:pt x="14403" y="11042"/>
                    <a:pt x="13251" y="11522"/>
                    <a:pt x="12099" y="12022"/>
                  </a:cubicBezTo>
                  <a:cubicBezTo>
                    <a:pt x="10966" y="12521"/>
                    <a:pt x="9852" y="13097"/>
                    <a:pt x="8853" y="13846"/>
                  </a:cubicBezTo>
                  <a:cubicBezTo>
                    <a:pt x="8431" y="14153"/>
                    <a:pt x="8047" y="14518"/>
                    <a:pt x="7682" y="14921"/>
                  </a:cubicBezTo>
                  <a:cubicBezTo>
                    <a:pt x="7355" y="15325"/>
                    <a:pt x="7067" y="15786"/>
                    <a:pt x="6837" y="16266"/>
                  </a:cubicBezTo>
                  <a:cubicBezTo>
                    <a:pt x="6799" y="16342"/>
                    <a:pt x="6779" y="16438"/>
                    <a:pt x="6741" y="16515"/>
                  </a:cubicBezTo>
                  <a:cubicBezTo>
                    <a:pt x="6933" y="14845"/>
                    <a:pt x="7202" y="13212"/>
                    <a:pt x="7663" y="11618"/>
                  </a:cubicBezTo>
                  <a:cubicBezTo>
                    <a:pt x="7855" y="10965"/>
                    <a:pt x="8047" y="10312"/>
                    <a:pt x="8316" y="9698"/>
                  </a:cubicBezTo>
                  <a:cubicBezTo>
                    <a:pt x="8431" y="9410"/>
                    <a:pt x="8546" y="9122"/>
                    <a:pt x="8700" y="8834"/>
                  </a:cubicBezTo>
                  <a:lnTo>
                    <a:pt x="9122" y="8027"/>
                  </a:lnTo>
                  <a:cubicBezTo>
                    <a:pt x="9333" y="7682"/>
                    <a:pt x="9583" y="7336"/>
                    <a:pt x="9814" y="7029"/>
                  </a:cubicBezTo>
                  <a:cubicBezTo>
                    <a:pt x="9948" y="6856"/>
                    <a:pt x="10082" y="6683"/>
                    <a:pt x="10236" y="6549"/>
                  </a:cubicBezTo>
                  <a:cubicBezTo>
                    <a:pt x="10370" y="6395"/>
                    <a:pt x="10524" y="6241"/>
                    <a:pt x="10659" y="6088"/>
                  </a:cubicBezTo>
                  <a:cubicBezTo>
                    <a:pt x="11196" y="5569"/>
                    <a:pt x="11792" y="5127"/>
                    <a:pt x="12406" y="4724"/>
                  </a:cubicBezTo>
                  <a:cubicBezTo>
                    <a:pt x="13059" y="4283"/>
                    <a:pt x="13731" y="3898"/>
                    <a:pt x="14384" y="3553"/>
                  </a:cubicBezTo>
                  <a:cubicBezTo>
                    <a:pt x="15056" y="3169"/>
                    <a:pt x="15747" y="2785"/>
                    <a:pt x="16400" y="2362"/>
                  </a:cubicBezTo>
                  <a:cubicBezTo>
                    <a:pt x="17053" y="1959"/>
                    <a:pt x="17687" y="1536"/>
                    <a:pt x="18302" y="1056"/>
                  </a:cubicBezTo>
                  <a:cubicBezTo>
                    <a:pt x="18685" y="730"/>
                    <a:pt x="19011" y="404"/>
                    <a:pt x="19356" y="40"/>
                  </a:cubicBezTo>
                  <a:lnTo>
                    <a:pt x="19356" y="40"/>
                  </a:lnTo>
                  <a:cubicBezTo>
                    <a:pt x="19357" y="42"/>
                    <a:pt x="19357" y="44"/>
                    <a:pt x="19358" y="44"/>
                  </a:cubicBezTo>
                  <a:cubicBezTo>
                    <a:pt x="19358" y="44"/>
                    <a:pt x="19358" y="42"/>
                    <a:pt x="19358" y="39"/>
                  </a:cubicBezTo>
                  <a:lnTo>
                    <a:pt x="19358" y="39"/>
                  </a:lnTo>
                  <a:cubicBezTo>
                    <a:pt x="19357" y="39"/>
                    <a:pt x="19357" y="39"/>
                    <a:pt x="19356" y="40"/>
                  </a:cubicBezTo>
                  <a:lnTo>
                    <a:pt x="19356" y="40"/>
                  </a:lnTo>
                  <a:cubicBezTo>
                    <a:pt x="19355" y="33"/>
                    <a:pt x="19350" y="19"/>
                    <a:pt x="19339" y="19"/>
                  </a:cubicBezTo>
                  <a:lnTo>
                    <a:pt x="19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3"/>
            <p:cNvSpPr/>
            <p:nvPr/>
          </p:nvSpPr>
          <p:spPr>
            <a:xfrm>
              <a:off x="5762500" y="1686025"/>
              <a:ext cx="16825" cy="16875"/>
            </a:xfrm>
            <a:custGeom>
              <a:avLst/>
              <a:gdLst/>
              <a:ahLst/>
              <a:cxnLst/>
              <a:rect l="l" t="t" r="r" b="b"/>
              <a:pathLst>
                <a:path w="673" h="675" extrusionOk="0">
                  <a:moveTo>
                    <a:pt x="298" y="1"/>
                  </a:moveTo>
                  <a:cubicBezTo>
                    <a:pt x="121" y="1"/>
                    <a:pt x="0" y="166"/>
                    <a:pt x="0" y="348"/>
                  </a:cubicBezTo>
                  <a:cubicBezTo>
                    <a:pt x="0" y="540"/>
                    <a:pt x="135" y="674"/>
                    <a:pt x="327" y="674"/>
                  </a:cubicBezTo>
                  <a:cubicBezTo>
                    <a:pt x="519" y="674"/>
                    <a:pt x="673" y="540"/>
                    <a:pt x="673" y="348"/>
                  </a:cubicBezTo>
                  <a:cubicBezTo>
                    <a:pt x="673" y="156"/>
                    <a:pt x="519" y="2"/>
                    <a:pt x="327" y="2"/>
                  </a:cubicBezTo>
                  <a:cubicBezTo>
                    <a:pt x="317" y="1"/>
                    <a:pt x="307" y="1"/>
                    <a:pt x="2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3"/>
            <p:cNvSpPr/>
            <p:nvPr/>
          </p:nvSpPr>
          <p:spPr>
            <a:xfrm>
              <a:off x="5780250" y="1665425"/>
              <a:ext cx="9150" cy="8675"/>
            </a:xfrm>
            <a:custGeom>
              <a:avLst/>
              <a:gdLst/>
              <a:ahLst/>
              <a:cxnLst/>
              <a:rect l="l" t="t" r="r" b="b"/>
              <a:pathLst>
                <a:path w="366" h="347" extrusionOk="0">
                  <a:moveTo>
                    <a:pt x="193" y="0"/>
                  </a:moveTo>
                  <a:cubicBezTo>
                    <a:pt x="78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3"/>
            <p:cNvSpPr/>
            <p:nvPr/>
          </p:nvSpPr>
          <p:spPr>
            <a:xfrm>
              <a:off x="5786500" y="1678875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39" y="0"/>
                    <a:pt x="1" y="58"/>
                    <a:pt x="1" y="135"/>
                  </a:cubicBezTo>
                  <a:cubicBezTo>
                    <a:pt x="1" y="173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5"/>
                  </a:cubicBezTo>
                  <a:cubicBezTo>
                    <a:pt x="231" y="77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3"/>
            <p:cNvSpPr/>
            <p:nvPr/>
          </p:nvSpPr>
          <p:spPr>
            <a:xfrm>
              <a:off x="5800900" y="165377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40"/>
                    <a:pt x="39" y="198"/>
                    <a:pt x="97" y="198"/>
                  </a:cubicBezTo>
                  <a:cubicBezTo>
                    <a:pt x="135" y="198"/>
                    <a:pt x="193" y="140"/>
                    <a:pt x="193" y="102"/>
                  </a:cubicBezTo>
                  <a:cubicBezTo>
                    <a:pt x="193" y="44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3"/>
            <p:cNvSpPr/>
            <p:nvPr/>
          </p:nvSpPr>
          <p:spPr>
            <a:xfrm>
              <a:off x="5758650" y="1725925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97" y="0"/>
                    <a:pt x="39" y="115"/>
                    <a:pt x="1" y="230"/>
                  </a:cubicBezTo>
                  <a:cubicBezTo>
                    <a:pt x="1" y="365"/>
                    <a:pt x="97" y="480"/>
                    <a:pt x="250" y="480"/>
                  </a:cubicBezTo>
                  <a:cubicBezTo>
                    <a:pt x="385" y="480"/>
                    <a:pt x="481" y="384"/>
                    <a:pt x="481" y="230"/>
                  </a:cubicBezTo>
                  <a:cubicBezTo>
                    <a:pt x="481" y="115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3"/>
            <p:cNvSpPr/>
            <p:nvPr/>
          </p:nvSpPr>
          <p:spPr>
            <a:xfrm>
              <a:off x="5729375" y="17144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0"/>
                  </a:moveTo>
                  <a:cubicBezTo>
                    <a:pt x="77" y="0"/>
                    <a:pt x="0" y="96"/>
                    <a:pt x="0" y="192"/>
                  </a:cubicBezTo>
                  <a:cubicBezTo>
                    <a:pt x="0" y="288"/>
                    <a:pt x="77" y="384"/>
                    <a:pt x="192" y="384"/>
                  </a:cubicBezTo>
                  <a:cubicBezTo>
                    <a:pt x="288" y="384"/>
                    <a:pt x="384" y="307"/>
                    <a:pt x="384" y="192"/>
                  </a:cubicBezTo>
                  <a:cubicBezTo>
                    <a:pt x="384" y="96"/>
                    <a:pt x="30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3"/>
            <p:cNvSpPr/>
            <p:nvPr/>
          </p:nvSpPr>
          <p:spPr>
            <a:xfrm>
              <a:off x="5727450" y="1744625"/>
              <a:ext cx="8675" cy="8200"/>
            </a:xfrm>
            <a:custGeom>
              <a:avLst/>
              <a:gdLst/>
              <a:ahLst/>
              <a:cxnLst/>
              <a:rect l="l" t="t" r="r" b="b"/>
              <a:pathLst>
                <a:path w="347" h="328" extrusionOk="0">
                  <a:moveTo>
                    <a:pt x="173" y="1"/>
                  </a:moveTo>
                  <a:cubicBezTo>
                    <a:pt x="77" y="1"/>
                    <a:pt x="1" y="59"/>
                    <a:pt x="1" y="155"/>
                  </a:cubicBezTo>
                  <a:cubicBezTo>
                    <a:pt x="1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9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3"/>
            <p:cNvSpPr/>
            <p:nvPr/>
          </p:nvSpPr>
          <p:spPr>
            <a:xfrm>
              <a:off x="5751450" y="174512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6"/>
                  </a:cubicBezTo>
                  <a:cubicBezTo>
                    <a:pt x="1" y="135"/>
                    <a:pt x="58" y="192"/>
                    <a:pt x="97" y="192"/>
                  </a:cubicBezTo>
                  <a:cubicBezTo>
                    <a:pt x="154" y="192"/>
                    <a:pt x="193" y="135"/>
                    <a:pt x="193" y="96"/>
                  </a:cubicBezTo>
                  <a:cubicBezTo>
                    <a:pt x="193" y="39"/>
                    <a:pt x="15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3"/>
            <p:cNvSpPr/>
            <p:nvPr/>
          </p:nvSpPr>
          <p:spPr>
            <a:xfrm>
              <a:off x="5706800" y="17744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31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3"/>
            <p:cNvSpPr/>
            <p:nvPr/>
          </p:nvSpPr>
          <p:spPr>
            <a:xfrm>
              <a:off x="5685675" y="1749925"/>
              <a:ext cx="10600" cy="10575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19"/>
                    <a:pt x="1" y="115"/>
                    <a:pt x="1" y="211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3"/>
            <p:cNvSpPr/>
            <p:nvPr/>
          </p:nvSpPr>
          <p:spPr>
            <a:xfrm>
              <a:off x="5350100" y="1717225"/>
              <a:ext cx="11075" cy="11125"/>
            </a:xfrm>
            <a:custGeom>
              <a:avLst/>
              <a:gdLst/>
              <a:ahLst/>
              <a:cxnLst/>
              <a:rect l="l" t="t" r="r" b="b"/>
              <a:pathLst>
                <a:path w="443" h="445" extrusionOk="0">
                  <a:moveTo>
                    <a:pt x="190" y="0"/>
                  </a:moveTo>
                  <a:cubicBezTo>
                    <a:pt x="99" y="0"/>
                    <a:pt x="1" y="108"/>
                    <a:pt x="1" y="233"/>
                  </a:cubicBezTo>
                  <a:cubicBezTo>
                    <a:pt x="1" y="348"/>
                    <a:pt x="97" y="444"/>
                    <a:pt x="212" y="444"/>
                  </a:cubicBezTo>
                  <a:cubicBezTo>
                    <a:pt x="346" y="444"/>
                    <a:pt x="442" y="348"/>
                    <a:pt x="442" y="233"/>
                  </a:cubicBezTo>
                  <a:cubicBezTo>
                    <a:pt x="442" y="98"/>
                    <a:pt x="346" y="2"/>
                    <a:pt x="212" y="2"/>
                  </a:cubicBezTo>
                  <a:cubicBezTo>
                    <a:pt x="205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3"/>
            <p:cNvSpPr/>
            <p:nvPr/>
          </p:nvSpPr>
          <p:spPr>
            <a:xfrm>
              <a:off x="5358750" y="16932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54"/>
                  </a:cubicBezTo>
                  <a:cubicBezTo>
                    <a:pt x="0" y="231"/>
                    <a:pt x="58" y="288"/>
                    <a:pt x="135" y="288"/>
                  </a:cubicBezTo>
                  <a:cubicBezTo>
                    <a:pt x="231" y="288"/>
                    <a:pt x="288" y="211"/>
                    <a:pt x="288" y="154"/>
                  </a:cubicBezTo>
                  <a:cubicBezTo>
                    <a:pt x="288" y="77"/>
                    <a:pt x="211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3"/>
            <p:cNvSpPr/>
            <p:nvPr/>
          </p:nvSpPr>
          <p:spPr>
            <a:xfrm>
              <a:off x="5373625" y="17192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0"/>
                    <a:pt x="1" y="1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54"/>
                    <a:pt x="193" y="96"/>
                  </a:cubicBezTo>
                  <a:cubicBezTo>
                    <a:pt x="193" y="5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3"/>
            <p:cNvSpPr/>
            <p:nvPr/>
          </p:nvSpPr>
          <p:spPr>
            <a:xfrm>
              <a:off x="5362575" y="17552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35" y="0"/>
                    <a:pt x="1" y="116"/>
                    <a:pt x="1" y="250"/>
                  </a:cubicBezTo>
                  <a:cubicBezTo>
                    <a:pt x="1" y="365"/>
                    <a:pt x="97" y="481"/>
                    <a:pt x="250" y="481"/>
                  </a:cubicBezTo>
                  <a:cubicBezTo>
                    <a:pt x="366" y="481"/>
                    <a:pt x="481" y="385"/>
                    <a:pt x="481" y="250"/>
                  </a:cubicBezTo>
                  <a:cubicBezTo>
                    <a:pt x="481" y="116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3"/>
            <p:cNvSpPr/>
            <p:nvPr/>
          </p:nvSpPr>
          <p:spPr>
            <a:xfrm>
              <a:off x="5373625" y="17835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7" y="0"/>
                    <a:pt x="1" y="77"/>
                    <a:pt x="1" y="193"/>
                  </a:cubicBezTo>
                  <a:cubicBezTo>
                    <a:pt x="1" y="289"/>
                    <a:pt x="77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3"/>
            <p:cNvSpPr/>
            <p:nvPr/>
          </p:nvSpPr>
          <p:spPr>
            <a:xfrm>
              <a:off x="5391400" y="18037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77"/>
                    <a:pt x="0" y="154"/>
                  </a:cubicBezTo>
                  <a:cubicBezTo>
                    <a:pt x="0" y="230"/>
                    <a:pt x="77" y="288"/>
                    <a:pt x="154" y="288"/>
                  </a:cubicBezTo>
                  <a:cubicBezTo>
                    <a:pt x="230" y="288"/>
                    <a:pt x="288" y="230"/>
                    <a:pt x="288" y="154"/>
                  </a:cubicBezTo>
                  <a:cubicBezTo>
                    <a:pt x="288" y="77"/>
                    <a:pt x="23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3"/>
            <p:cNvSpPr/>
            <p:nvPr/>
          </p:nvSpPr>
          <p:spPr>
            <a:xfrm>
              <a:off x="5369775" y="18118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3"/>
            <p:cNvSpPr/>
            <p:nvPr/>
          </p:nvSpPr>
          <p:spPr>
            <a:xfrm>
              <a:off x="5383225" y="1837300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3"/>
            <p:cNvSpPr/>
            <p:nvPr/>
          </p:nvSpPr>
          <p:spPr>
            <a:xfrm>
              <a:off x="5389950" y="17686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8" y="0"/>
                  </a:moveTo>
                  <a:cubicBezTo>
                    <a:pt x="20" y="0"/>
                    <a:pt x="0" y="19"/>
                    <a:pt x="0" y="58"/>
                  </a:cubicBezTo>
                  <a:cubicBezTo>
                    <a:pt x="0" y="115"/>
                    <a:pt x="20" y="135"/>
                    <a:pt x="58" y="135"/>
                  </a:cubicBezTo>
                  <a:cubicBezTo>
                    <a:pt x="116" y="135"/>
                    <a:pt x="135" y="115"/>
                    <a:pt x="135" y="58"/>
                  </a:cubicBezTo>
                  <a:cubicBezTo>
                    <a:pt x="135" y="19"/>
                    <a:pt x="116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3"/>
            <p:cNvSpPr/>
            <p:nvPr/>
          </p:nvSpPr>
          <p:spPr>
            <a:xfrm>
              <a:off x="5629025" y="19741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6" y="0"/>
                  </a:moveTo>
                  <a:cubicBezTo>
                    <a:pt x="174" y="20"/>
                    <a:pt x="1" y="173"/>
                    <a:pt x="1" y="346"/>
                  </a:cubicBezTo>
                  <a:cubicBezTo>
                    <a:pt x="1" y="500"/>
                    <a:pt x="154" y="672"/>
                    <a:pt x="346" y="672"/>
                  </a:cubicBezTo>
                  <a:cubicBezTo>
                    <a:pt x="539" y="672"/>
                    <a:pt x="673" y="538"/>
                    <a:pt x="673" y="346"/>
                  </a:cubicBezTo>
                  <a:cubicBezTo>
                    <a:pt x="673" y="173"/>
                    <a:pt x="539" y="0"/>
                    <a:pt x="34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3"/>
            <p:cNvSpPr/>
            <p:nvPr/>
          </p:nvSpPr>
          <p:spPr>
            <a:xfrm>
              <a:off x="5654000" y="1947650"/>
              <a:ext cx="8675" cy="9200"/>
            </a:xfrm>
            <a:custGeom>
              <a:avLst/>
              <a:gdLst/>
              <a:ahLst/>
              <a:cxnLst/>
              <a:rect l="l" t="t" r="r" b="b"/>
              <a:pathLst>
                <a:path w="347" h="368" extrusionOk="0">
                  <a:moveTo>
                    <a:pt x="163" y="0"/>
                  </a:moveTo>
                  <a:cubicBezTo>
                    <a:pt x="78" y="0"/>
                    <a:pt x="0" y="73"/>
                    <a:pt x="0" y="176"/>
                  </a:cubicBezTo>
                  <a:cubicBezTo>
                    <a:pt x="0" y="272"/>
                    <a:pt x="58" y="368"/>
                    <a:pt x="154" y="368"/>
                  </a:cubicBezTo>
                  <a:cubicBezTo>
                    <a:pt x="250" y="368"/>
                    <a:pt x="346" y="291"/>
                    <a:pt x="346" y="195"/>
                  </a:cubicBezTo>
                  <a:cubicBezTo>
                    <a:pt x="346" y="99"/>
                    <a:pt x="288" y="3"/>
                    <a:pt x="192" y="3"/>
                  </a:cubicBezTo>
                  <a:cubicBezTo>
                    <a:pt x="183" y="1"/>
                    <a:pt x="173" y="0"/>
                    <a:pt x="16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3"/>
            <p:cNvSpPr/>
            <p:nvPr/>
          </p:nvSpPr>
          <p:spPr>
            <a:xfrm>
              <a:off x="5662150" y="197075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16" y="1"/>
                  </a:moveTo>
                  <a:cubicBezTo>
                    <a:pt x="58" y="1"/>
                    <a:pt x="1" y="39"/>
                    <a:pt x="1" y="116"/>
                  </a:cubicBezTo>
                  <a:cubicBezTo>
                    <a:pt x="1" y="193"/>
                    <a:pt x="58" y="231"/>
                    <a:pt x="116" y="231"/>
                  </a:cubicBezTo>
                  <a:cubicBezTo>
                    <a:pt x="193" y="231"/>
                    <a:pt x="250" y="193"/>
                    <a:pt x="250" y="116"/>
                  </a:cubicBezTo>
                  <a:cubicBezTo>
                    <a:pt x="250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3"/>
            <p:cNvSpPr/>
            <p:nvPr/>
          </p:nvSpPr>
          <p:spPr>
            <a:xfrm>
              <a:off x="5686175" y="1960675"/>
              <a:ext cx="4825" cy="4350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6" y="1"/>
                  </a:moveTo>
                  <a:cubicBezTo>
                    <a:pt x="58" y="1"/>
                    <a:pt x="0" y="39"/>
                    <a:pt x="0" y="77"/>
                  </a:cubicBezTo>
                  <a:cubicBezTo>
                    <a:pt x="0" y="135"/>
                    <a:pt x="58" y="173"/>
                    <a:pt x="96" y="173"/>
                  </a:cubicBezTo>
                  <a:cubicBezTo>
                    <a:pt x="154" y="173"/>
                    <a:pt x="192" y="135"/>
                    <a:pt x="192" y="77"/>
                  </a:cubicBezTo>
                  <a:cubicBezTo>
                    <a:pt x="192" y="3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3"/>
            <p:cNvSpPr/>
            <p:nvPr/>
          </p:nvSpPr>
          <p:spPr>
            <a:xfrm>
              <a:off x="5690000" y="1928500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3"/>
            <p:cNvSpPr/>
            <p:nvPr/>
          </p:nvSpPr>
          <p:spPr>
            <a:xfrm>
              <a:off x="5697675" y="1940525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31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3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3"/>
            <p:cNvSpPr/>
            <p:nvPr/>
          </p:nvSpPr>
          <p:spPr>
            <a:xfrm>
              <a:off x="5724100" y="19141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58"/>
                    <a:pt x="0" y="97"/>
                  </a:cubicBezTo>
                  <a:cubicBezTo>
                    <a:pt x="0" y="155"/>
                    <a:pt x="39" y="193"/>
                    <a:pt x="96" y="193"/>
                  </a:cubicBezTo>
                  <a:cubicBezTo>
                    <a:pt x="135" y="193"/>
                    <a:pt x="192" y="155"/>
                    <a:pt x="192" y="97"/>
                  </a:cubicBezTo>
                  <a:cubicBezTo>
                    <a:pt x="192" y="58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3"/>
            <p:cNvSpPr/>
            <p:nvPr/>
          </p:nvSpPr>
          <p:spPr>
            <a:xfrm>
              <a:off x="5734175" y="18934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39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3"/>
            <p:cNvSpPr/>
            <p:nvPr/>
          </p:nvSpPr>
          <p:spPr>
            <a:xfrm>
              <a:off x="5565650" y="17475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3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3"/>
            <p:cNvSpPr/>
            <p:nvPr/>
          </p:nvSpPr>
          <p:spPr>
            <a:xfrm>
              <a:off x="5583425" y="1718700"/>
              <a:ext cx="8175" cy="7725"/>
            </a:xfrm>
            <a:custGeom>
              <a:avLst/>
              <a:gdLst/>
              <a:ahLst/>
              <a:cxnLst/>
              <a:rect l="l" t="t" r="r" b="b"/>
              <a:pathLst>
                <a:path w="327" h="309" extrusionOk="0">
                  <a:moveTo>
                    <a:pt x="154" y="1"/>
                  </a:moveTo>
                  <a:cubicBezTo>
                    <a:pt x="58" y="1"/>
                    <a:pt x="0" y="97"/>
                    <a:pt x="0" y="174"/>
                  </a:cubicBezTo>
                  <a:cubicBezTo>
                    <a:pt x="0" y="270"/>
                    <a:pt x="77" y="308"/>
                    <a:pt x="173" y="308"/>
                  </a:cubicBezTo>
                  <a:cubicBezTo>
                    <a:pt x="269" y="308"/>
                    <a:pt x="327" y="231"/>
                    <a:pt x="327" y="135"/>
                  </a:cubicBezTo>
                  <a:cubicBezTo>
                    <a:pt x="327" y="3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3"/>
            <p:cNvSpPr/>
            <p:nvPr/>
          </p:nvSpPr>
          <p:spPr>
            <a:xfrm>
              <a:off x="5591575" y="1736000"/>
              <a:ext cx="5325" cy="5300"/>
            </a:xfrm>
            <a:custGeom>
              <a:avLst/>
              <a:gdLst/>
              <a:ahLst/>
              <a:cxnLst/>
              <a:rect l="l" t="t" r="r" b="b"/>
              <a:pathLst>
                <a:path w="213" h="212" extrusionOk="0">
                  <a:moveTo>
                    <a:pt x="97" y="0"/>
                  </a:moveTo>
                  <a:cubicBezTo>
                    <a:pt x="39" y="0"/>
                    <a:pt x="1" y="77"/>
                    <a:pt x="1" y="116"/>
                  </a:cubicBezTo>
                  <a:cubicBezTo>
                    <a:pt x="1" y="173"/>
                    <a:pt x="39" y="212"/>
                    <a:pt x="116" y="212"/>
                  </a:cubicBezTo>
                  <a:cubicBezTo>
                    <a:pt x="155" y="212"/>
                    <a:pt x="212" y="173"/>
                    <a:pt x="212" y="96"/>
                  </a:cubicBezTo>
                  <a:cubicBezTo>
                    <a:pt x="212" y="58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3"/>
            <p:cNvSpPr/>
            <p:nvPr/>
          </p:nvSpPr>
          <p:spPr>
            <a:xfrm>
              <a:off x="5602150" y="1702400"/>
              <a:ext cx="8675" cy="7700"/>
            </a:xfrm>
            <a:custGeom>
              <a:avLst/>
              <a:gdLst/>
              <a:ahLst/>
              <a:cxnLst/>
              <a:rect l="l" t="t" r="r" b="b"/>
              <a:pathLst>
                <a:path w="347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69" y="307"/>
                    <a:pt x="346" y="211"/>
                    <a:pt x="308" y="154"/>
                  </a:cubicBezTo>
                  <a:cubicBezTo>
                    <a:pt x="30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3"/>
            <p:cNvSpPr/>
            <p:nvPr/>
          </p:nvSpPr>
          <p:spPr>
            <a:xfrm>
              <a:off x="5628075" y="1694700"/>
              <a:ext cx="9150" cy="7725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3" y="1"/>
                  </a:moveTo>
                  <a:cubicBezTo>
                    <a:pt x="77" y="1"/>
                    <a:pt x="0" y="97"/>
                    <a:pt x="20" y="174"/>
                  </a:cubicBezTo>
                  <a:cubicBezTo>
                    <a:pt x="20" y="270"/>
                    <a:pt x="116" y="308"/>
                    <a:pt x="192" y="308"/>
                  </a:cubicBezTo>
                  <a:cubicBezTo>
                    <a:pt x="288" y="308"/>
                    <a:pt x="365" y="212"/>
                    <a:pt x="327" y="135"/>
                  </a:cubicBezTo>
                  <a:cubicBezTo>
                    <a:pt x="327" y="39"/>
                    <a:pt x="231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3"/>
            <p:cNvSpPr/>
            <p:nvPr/>
          </p:nvSpPr>
          <p:spPr>
            <a:xfrm>
              <a:off x="5614150" y="1715825"/>
              <a:ext cx="5300" cy="5325"/>
            </a:xfrm>
            <a:custGeom>
              <a:avLst/>
              <a:gdLst/>
              <a:ahLst/>
              <a:cxnLst/>
              <a:rect l="l" t="t" r="r" b="b"/>
              <a:pathLst>
                <a:path w="212" h="213" extrusionOk="0">
                  <a:moveTo>
                    <a:pt x="97" y="1"/>
                  </a:moveTo>
                  <a:cubicBezTo>
                    <a:pt x="20" y="1"/>
                    <a:pt x="0" y="58"/>
                    <a:pt x="0" y="116"/>
                  </a:cubicBezTo>
                  <a:cubicBezTo>
                    <a:pt x="0" y="193"/>
                    <a:pt x="58" y="212"/>
                    <a:pt x="116" y="212"/>
                  </a:cubicBezTo>
                  <a:cubicBezTo>
                    <a:pt x="173" y="212"/>
                    <a:pt x="212" y="154"/>
                    <a:pt x="212" y="97"/>
                  </a:cubicBezTo>
                  <a:cubicBezTo>
                    <a:pt x="212" y="20"/>
                    <a:pt x="173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43"/>
          <p:cNvGrpSpPr/>
          <p:nvPr/>
        </p:nvGrpSpPr>
        <p:grpSpPr>
          <a:xfrm>
            <a:off x="-430370" y="2250091"/>
            <a:ext cx="2135306" cy="2465149"/>
            <a:chOff x="488547" y="1876719"/>
            <a:chExt cx="2155135" cy="2488042"/>
          </a:xfrm>
        </p:grpSpPr>
        <p:sp>
          <p:nvSpPr>
            <p:cNvPr id="246" name="Google Shape;246;p43"/>
            <p:cNvSpPr/>
            <p:nvPr/>
          </p:nvSpPr>
          <p:spPr>
            <a:xfrm rot="982744" flipH="1">
              <a:off x="753909" y="2062820"/>
              <a:ext cx="1624411" cy="2115840"/>
            </a:xfrm>
            <a:custGeom>
              <a:avLst/>
              <a:gdLst/>
              <a:ahLst/>
              <a:cxnLst/>
              <a:rect l="l" t="t" r="r" b="b"/>
              <a:pathLst>
                <a:path w="12445" h="17918" extrusionOk="0">
                  <a:moveTo>
                    <a:pt x="8297" y="1"/>
                  </a:moveTo>
                  <a:cubicBezTo>
                    <a:pt x="8066" y="1"/>
                    <a:pt x="7797" y="39"/>
                    <a:pt x="7528" y="78"/>
                  </a:cubicBezTo>
                  <a:cubicBezTo>
                    <a:pt x="7240" y="135"/>
                    <a:pt x="6971" y="193"/>
                    <a:pt x="6664" y="289"/>
                  </a:cubicBezTo>
                  <a:cubicBezTo>
                    <a:pt x="5704" y="615"/>
                    <a:pt x="4801" y="1192"/>
                    <a:pt x="3764" y="2094"/>
                  </a:cubicBezTo>
                  <a:cubicBezTo>
                    <a:pt x="2977" y="2785"/>
                    <a:pt x="2228" y="3630"/>
                    <a:pt x="1460" y="4648"/>
                  </a:cubicBezTo>
                  <a:cubicBezTo>
                    <a:pt x="1057" y="5167"/>
                    <a:pt x="673" y="5743"/>
                    <a:pt x="289" y="6377"/>
                  </a:cubicBezTo>
                  <a:cubicBezTo>
                    <a:pt x="250" y="6396"/>
                    <a:pt x="250" y="6415"/>
                    <a:pt x="231" y="6434"/>
                  </a:cubicBezTo>
                  <a:cubicBezTo>
                    <a:pt x="212" y="6511"/>
                    <a:pt x="154" y="6569"/>
                    <a:pt x="135" y="6626"/>
                  </a:cubicBezTo>
                  <a:cubicBezTo>
                    <a:pt x="135" y="6684"/>
                    <a:pt x="116" y="6703"/>
                    <a:pt x="97" y="6761"/>
                  </a:cubicBezTo>
                  <a:cubicBezTo>
                    <a:pt x="1" y="6953"/>
                    <a:pt x="1" y="7164"/>
                    <a:pt x="58" y="7356"/>
                  </a:cubicBezTo>
                  <a:cubicBezTo>
                    <a:pt x="97" y="7452"/>
                    <a:pt x="135" y="7529"/>
                    <a:pt x="193" y="7625"/>
                  </a:cubicBezTo>
                  <a:lnTo>
                    <a:pt x="250" y="7759"/>
                  </a:lnTo>
                  <a:lnTo>
                    <a:pt x="327" y="7874"/>
                  </a:lnTo>
                  <a:cubicBezTo>
                    <a:pt x="327" y="7913"/>
                    <a:pt x="346" y="7913"/>
                    <a:pt x="346" y="7932"/>
                  </a:cubicBezTo>
                  <a:cubicBezTo>
                    <a:pt x="615" y="8335"/>
                    <a:pt x="903" y="8719"/>
                    <a:pt x="1210" y="9046"/>
                  </a:cubicBezTo>
                  <a:cubicBezTo>
                    <a:pt x="1633" y="9545"/>
                    <a:pt x="2075" y="9948"/>
                    <a:pt x="2593" y="10332"/>
                  </a:cubicBezTo>
                  <a:cubicBezTo>
                    <a:pt x="2651" y="10371"/>
                    <a:pt x="2747" y="10448"/>
                    <a:pt x="2824" y="10505"/>
                  </a:cubicBezTo>
                  <a:cubicBezTo>
                    <a:pt x="2343" y="10985"/>
                    <a:pt x="1940" y="11485"/>
                    <a:pt x="1633" y="11984"/>
                  </a:cubicBezTo>
                  <a:cubicBezTo>
                    <a:pt x="1441" y="12272"/>
                    <a:pt x="1287" y="12579"/>
                    <a:pt x="1153" y="12906"/>
                  </a:cubicBezTo>
                  <a:cubicBezTo>
                    <a:pt x="1018" y="13213"/>
                    <a:pt x="903" y="13539"/>
                    <a:pt x="826" y="13904"/>
                  </a:cubicBezTo>
                  <a:cubicBezTo>
                    <a:pt x="769" y="14269"/>
                    <a:pt x="711" y="14615"/>
                    <a:pt x="730" y="14980"/>
                  </a:cubicBezTo>
                  <a:cubicBezTo>
                    <a:pt x="769" y="15306"/>
                    <a:pt x="826" y="15613"/>
                    <a:pt x="922" y="15902"/>
                  </a:cubicBezTo>
                  <a:cubicBezTo>
                    <a:pt x="1076" y="16266"/>
                    <a:pt x="1287" y="16612"/>
                    <a:pt x="1594" y="16939"/>
                  </a:cubicBezTo>
                  <a:cubicBezTo>
                    <a:pt x="1633" y="16977"/>
                    <a:pt x="1652" y="16996"/>
                    <a:pt x="1671" y="17035"/>
                  </a:cubicBezTo>
                  <a:cubicBezTo>
                    <a:pt x="1767" y="17131"/>
                    <a:pt x="1883" y="17227"/>
                    <a:pt x="1979" y="17284"/>
                  </a:cubicBezTo>
                  <a:cubicBezTo>
                    <a:pt x="2439" y="17630"/>
                    <a:pt x="2977" y="17841"/>
                    <a:pt x="3553" y="17899"/>
                  </a:cubicBezTo>
                  <a:cubicBezTo>
                    <a:pt x="3649" y="17918"/>
                    <a:pt x="3764" y="17918"/>
                    <a:pt x="3861" y="17918"/>
                  </a:cubicBezTo>
                  <a:cubicBezTo>
                    <a:pt x="4341" y="17918"/>
                    <a:pt x="4821" y="17803"/>
                    <a:pt x="5224" y="17457"/>
                  </a:cubicBezTo>
                  <a:cubicBezTo>
                    <a:pt x="5493" y="17303"/>
                    <a:pt x="5762" y="17111"/>
                    <a:pt x="5973" y="16900"/>
                  </a:cubicBezTo>
                  <a:cubicBezTo>
                    <a:pt x="6088" y="16785"/>
                    <a:pt x="6184" y="16670"/>
                    <a:pt x="6280" y="16516"/>
                  </a:cubicBezTo>
                  <a:cubicBezTo>
                    <a:pt x="6395" y="16382"/>
                    <a:pt x="6472" y="16209"/>
                    <a:pt x="6568" y="16017"/>
                  </a:cubicBezTo>
                  <a:cubicBezTo>
                    <a:pt x="6722" y="15709"/>
                    <a:pt x="6818" y="15364"/>
                    <a:pt x="6875" y="14941"/>
                  </a:cubicBezTo>
                  <a:cubicBezTo>
                    <a:pt x="6952" y="14576"/>
                    <a:pt x="6971" y="14212"/>
                    <a:pt x="6971" y="13904"/>
                  </a:cubicBezTo>
                  <a:lnTo>
                    <a:pt x="6971" y="13559"/>
                  </a:lnTo>
                  <a:cubicBezTo>
                    <a:pt x="7010" y="13059"/>
                    <a:pt x="7010" y="12599"/>
                    <a:pt x="7106" y="12176"/>
                  </a:cubicBezTo>
                  <a:lnTo>
                    <a:pt x="7106" y="12157"/>
                  </a:lnTo>
                  <a:cubicBezTo>
                    <a:pt x="7125" y="12099"/>
                    <a:pt x="7125" y="12061"/>
                    <a:pt x="7144" y="12003"/>
                  </a:cubicBezTo>
                  <a:cubicBezTo>
                    <a:pt x="7394" y="12022"/>
                    <a:pt x="7605" y="12022"/>
                    <a:pt x="7836" y="12022"/>
                  </a:cubicBezTo>
                  <a:cubicBezTo>
                    <a:pt x="8181" y="12022"/>
                    <a:pt x="8546" y="12003"/>
                    <a:pt x="8873" y="11965"/>
                  </a:cubicBezTo>
                  <a:cubicBezTo>
                    <a:pt x="9180" y="11907"/>
                    <a:pt x="9506" y="11869"/>
                    <a:pt x="9756" y="11792"/>
                  </a:cubicBezTo>
                  <a:lnTo>
                    <a:pt x="9814" y="11792"/>
                  </a:lnTo>
                  <a:cubicBezTo>
                    <a:pt x="10025" y="11734"/>
                    <a:pt x="10236" y="11677"/>
                    <a:pt x="10428" y="11600"/>
                  </a:cubicBezTo>
                  <a:cubicBezTo>
                    <a:pt x="10524" y="11581"/>
                    <a:pt x="10659" y="11523"/>
                    <a:pt x="10755" y="11485"/>
                  </a:cubicBezTo>
                  <a:cubicBezTo>
                    <a:pt x="10755" y="11485"/>
                    <a:pt x="10774" y="11446"/>
                    <a:pt x="10793" y="11446"/>
                  </a:cubicBezTo>
                  <a:cubicBezTo>
                    <a:pt x="10870" y="11427"/>
                    <a:pt x="10947" y="11389"/>
                    <a:pt x="11004" y="11350"/>
                  </a:cubicBezTo>
                  <a:lnTo>
                    <a:pt x="11043" y="11331"/>
                  </a:lnTo>
                  <a:cubicBezTo>
                    <a:pt x="11062" y="11312"/>
                    <a:pt x="11100" y="11312"/>
                    <a:pt x="11139" y="11293"/>
                  </a:cubicBezTo>
                  <a:cubicBezTo>
                    <a:pt x="11177" y="11254"/>
                    <a:pt x="11196" y="11254"/>
                    <a:pt x="11235" y="11235"/>
                  </a:cubicBezTo>
                  <a:cubicBezTo>
                    <a:pt x="11273" y="11216"/>
                    <a:pt x="11350" y="11158"/>
                    <a:pt x="11388" y="11139"/>
                  </a:cubicBezTo>
                  <a:lnTo>
                    <a:pt x="11446" y="11120"/>
                  </a:lnTo>
                  <a:cubicBezTo>
                    <a:pt x="11446" y="11101"/>
                    <a:pt x="11484" y="11081"/>
                    <a:pt x="11484" y="11081"/>
                  </a:cubicBezTo>
                  <a:cubicBezTo>
                    <a:pt x="11561" y="11024"/>
                    <a:pt x="11619" y="11005"/>
                    <a:pt x="11657" y="10947"/>
                  </a:cubicBezTo>
                  <a:lnTo>
                    <a:pt x="11868" y="10793"/>
                  </a:lnTo>
                  <a:cubicBezTo>
                    <a:pt x="11907" y="10755"/>
                    <a:pt x="11945" y="10736"/>
                    <a:pt x="11964" y="10717"/>
                  </a:cubicBezTo>
                  <a:cubicBezTo>
                    <a:pt x="12003" y="10697"/>
                    <a:pt x="12022" y="10697"/>
                    <a:pt x="12022" y="10659"/>
                  </a:cubicBezTo>
                  <a:cubicBezTo>
                    <a:pt x="12099" y="10621"/>
                    <a:pt x="12137" y="10563"/>
                    <a:pt x="12195" y="10505"/>
                  </a:cubicBezTo>
                  <a:cubicBezTo>
                    <a:pt x="12214" y="10505"/>
                    <a:pt x="12214" y="10467"/>
                    <a:pt x="12233" y="10448"/>
                  </a:cubicBezTo>
                  <a:lnTo>
                    <a:pt x="12252" y="10428"/>
                  </a:lnTo>
                  <a:cubicBezTo>
                    <a:pt x="12348" y="10313"/>
                    <a:pt x="12406" y="10140"/>
                    <a:pt x="12406" y="9987"/>
                  </a:cubicBezTo>
                  <a:lnTo>
                    <a:pt x="12406" y="9660"/>
                  </a:lnTo>
                  <a:lnTo>
                    <a:pt x="12406" y="9603"/>
                  </a:lnTo>
                  <a:cubicBezTo>
                    <a:pt x="12406" y="9507"/>
                    <a:pt x="12387" y="9391"/>
                    <a:pt x="12387" y="9295"/>
                  </a:cubicBezTo>
                  <a:lnTo>
                    <a:pt x="12348" y="9180"/>
                  </a:lnTo>
                  <a:cubicBezTo>
                    <a:pt x="12348" y="9084"/>
                    <a:pt x="12329" y="9007"/>
                    <a:pt x="12329" y="8911"/>
                  </a:cubicBezTo>
                  <a:cubicBezTo>
                    <a:pt x="12310" y="8777"/>
                    <a:pt x="12310" y="8623"/>
                    <a:pt x="12310" y="8412"/>
                  </a:cubicBezTo>
                  <a:cubicBezTo>
                    <a:pt x="12310" y="7932"/>
                    <a:pt x="12329" y="7394"/>
                    <a:pt x="12348" y="6991"/>
                  </a:cubicBezTo>
                  <a:lnTo>
                    <a:pt x="12348" y="6914"/>
                  </a:lnTo>
                  <a:cubicBezTo>
                    <a:pt x="12387" y="6530"/>
                    <a:pt x="12406" y="6146"/>
                    <a:pt x="12406" y="5762"/>
                  </a:cubicBezTo>
                  <a:cubicBezTo>
                    <a:pt x="12444" y="4802"/>
                    <a:pt x="12425" y="3746"/>
                    <a:pt x="12118" y="2747"/>
                  </a:cubicBezTo>
                  <a:cubicBezTo>
                    <a:pt x="11945" y="2267"/>
                    <a:pt x="11715" y="1787"/>
                    <a:pt x="11427" y="1403"/>
                  </a:cubicBezTo>
                  <a:cubicBezTo>
                    <a:pt x="11158" y="1057"/>
                    <a:pt x="10851" y="769"/>
                    <a:pt x="10467" y="558"/>
                  </a:cubicBezTo>
                  <a:cubicBezTo>
                    <a:pt x="10409" y="539"/>
                    <a:pt x="10390" y="539"/>
                    <a:pt x="10371" y="519"/>
                  </a:cubicBezTo>
                  <a:cubicBezTo>
                    <a:pt x="10274" y="462"/>
                    <a:pt x="10198" y="423"/>
                    <a:pt x="10121" y="385"/>
                  </a:cubicBezTo>
                  <a:cubicBezTo>
                    <a:pt x="9890" y="270"/>
                    <a:pt x="9622" y="174"/>
                    <a:pt x="9257" y="97"/>
                  </a:cubicBezTo>
                  <a:cubicBezTo>
                    <a:pt x="8988" y="59"/>
                    <a:pt x="8700" y="1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3"/>
            <p:cNvSpPr/>
            <p:nvPr/>
          </p:nvSpPr>
          <p:spPr>
            <a:xfrm rot="982744" flipH="1">
              <a:off x="1287798" y="3205731"/>
              <a:ext cx="724426" cy="925311"/>
            </a:xfrm>
            <a:custGeom>
              <a:avLst/>
              <a:gdLst/>
              <a:ahLst/>
              <a:cxnLst/>
              <a:rect l="l" t="t" r="r" b="b"/>
              <a:pathLst>
                <a:path w="5550" h="7836" extrusionOk="0">
                  <a:moveTo>
                    <a:pt x="4436" y="0"/>
                  </a:moveTo>
                  <a:cubicBezTo>
                    <a:pt x="4302" y="0"/>
                    <a:pt x="4148" y="20"/>
                    <a:pt x="4014" y="58"/>
                  </a:cubicBezTo>
                  <a:cubicBezTo>
                    <a:pt x="3783" y="116"/>
                    <a:pt x="3572" y="212"/>
                    <a:pt x="3303" y="365"/>
                  </a:cubicBezTo>
                  <a:cubicBezTo>
                    <a:pt x="3111" y="481"/>
                    <a:pt x="2919" y="634"/>
                    <a:pt x="2765" y="788"/>
                  </a:cubicBezTo>
                  <a:cubicBezTo>
                    <a:pt x="2727" y="826"/>
                    <a:pt x="2689" y="865"/>
                    <a:pt x="2689" y="922"/>
                  </a:cubicBezTo>
                  <a:lnTo>
                    <a:pt x="2689" y="941"/>
                  </a:lnTo>
                  <a:cubicBezTo>
                    <a:pt x="2439" y="1153"/>
                    <a:pt x="2208" y="1364"/>
                    <a:pt x="1997" y="1594"/>
                  </a:cubicBezTo>
                  <a:cubicBezTo>
                    <a:pt x="1517" y="2074"/>
                    <a:pt x="1133" y="2555"/>
                    <a:pt x="787" y="3054"/>
                  </a:cubicBezTo>
                  <a:cubicBezTo>
                    <a:pt x="615" y="3323"/>
                    <a:pt x="480" y="3611"/>
                    <a:pt x="365" y="3860"/>
                  </a:cubicBezTo>
                  <a:cubicBezTo>
                    <a:pt x="231" y="4129"/>
                    <a:pt x="134" y="4417"/>
                    <a:pt x="96" y="4725"/>
                  </a:cubicBezTo>
                  <a:cubicBezTo>
                    <a:pt x="19" y="5013"/>
                    <a:pt x="0" y="5339"/>
                    <a:pt x="19" y="5627"/>
                  </a:cubicBezTo>
                  <a:cubicBezTo>
                    <a:pt x="19" y="5858"/>
                    <a:pt x="77" y="6107"/>
                    <a:pt x="173" y="6318"/>
                  </a:cubicBezTo>
                  <a:cubicBezTo>
                    <a:pt x="307" y="6722"/>
                    <a:pt x="595" y="7087"/>
                    <a:pt x="960" y="7375"/>
                  </a:cubicBezTo>
                  <a:cubicBezTo>
                    <a:pt x="1287" y="7644"/>
                    <a:pt x="1728" y="7778"/>
                    <a:pt x="2151" y="7836"/>
                  </a:cubicBezTo>
                  <a:lnTo>
                    <a:pt x="2381" y="7836"/>
                  </a:lnTo>
                  <a:cubicBezTo>
                    <a:pt x="2727" y="7836"/>
                    <a:pt x="3111" y="7740"/>
                    <a:pt x="3437" y="7567"/>
                  </a:cubicBezTo>
                  <a:cubicBezTo>
                    <a:pt x="3649" y="7471"/>
                    <a:pt x="3822" y="7317"/>
                    <a:pt x="3975" y="7163"/>
                  </a:cubicBezTo>
                  <a:cubicBezTo>
                    <a:pt x="4071" y="7067"/>
                    <a:pt x="4148" y="6971"/>
                    <a:pt x="4244" y="6837"/>
                  </a:cubicBezTo>
                  <a:cubicBezTo>
                    <a:pt x="4321" y="6741"/>
                    <a:pt x="4398" y="6607"/>
                    <a:pt x="4455" y="6453"/>
                  </a:cubicBezTo>
                  <a:cubicBezTo>
                    <a:pt x="4590" y="6222"/>
                    <a:pt x="4647" y="5934"/>
                    <a:pt x="4705" y="5570"/>
                  </a:cubicBezTo>
                  <a:cubicBezTo>
                    <a:pt x="4743" y="5262"/>
                    <a:pt x="4782" y="4917"/>
                    <a:pt x="4782" y="4629"/>
                  </a:cubicBezTo>
                  <a:lnTo>
                    <a:pt x="4782" y="4302"/>
                  </a:lnTo>
                  <a:cubicBezTo>
                    <a:pt x="4801" y="3803"/>
                    <a:pt x="4801" y="3265"/>
                    <a:pt x="4916" y="2785"/>
                  </a:cubicBezTo>
                  <a:lnTo>
                    <a:pt x="4916" y="2766"/>
                  </a:lnTo>
                  <a:cubicBezTo>
                    <a:pt x="4974" y="2574"/>
                    <a:pt x="5031" y="2382"/>
                    <a:pt x="5127" y="2190"/>
                  </a:cubicBezTo>
                  <a:lnTo>
                    <a:pt x="5204" y="2017"/>
                  </a:lnTo>
                  <a:cubicBezTo>
                    <a:pt x="5281" y="1882"/>
                    <a:pt x="5319" y="1729"/>
                    <a:pt x="5396" y="1614"/>
                  </a:cubicBezTo>
                  <a:cubicBezTo>
                    <a:pt x="5492" y="1364"/>
                    <a:pt x="5550" y="1172"/>
                    <a:pt x="5550" y="980"/>
                  </a:cubicBezTo>
                  <a:cubicBezTo>
                    <a:pt x="5550" y="941"/>
                    <a:pt x="5550" y="884"/>
                    <a:pt x="5511" y="845"/>
                  </a:cubicBezTo>
                  <a:cubicBezTo>
                    <a:pt x="5511" y="788"/>
                    <a:pt x="5492" y="749"/>
                    <a:pt x="5492" y="692"/>
                  </a:cubicBezTo>
                  <a:cubicBezTo>
                    <a:pt x="5473" y="577"/>
                    <a:pt x="5396" y="481"/>
                    <a:pt x="5319" y="385"/>
                  </a:cubicBezTo>
                  <a:cubicBezTo>
                    <a:pt x="5262" y="308"/>
                    <a:pt x="5147" y="212"/>
                    <a:pt x="5031" y="154"/>
                  </a:cubicBezTo>
                  <a:cubicBezTo>
                    <a:pt x="4935" y="77"/>
                    <a:pt x="4820" y="20"/>
                    <a:pt x="4667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3"/>
            <p:cNvSpPr/>
            <p:nvPr/>
          </p:nvSpPr>
          <p:spPr>
            <a:xfrm rot="982744" flipH="1">
              <a:off x="1286149" y="3193551"/>
              <a:ext cx="634362" cy="928381"/>
            </a:xfrm>
            <a:custGeom>
              <a:avLst/>
              <a:gdLst/>
              <a:ahLst/>
              <a:cxnLst/>
              <a:rect l="l" t="t" r="r" b="b"/>
              <a:pathLst>
                <a:path w="4860" h="7862" extrusionOk="0">
                  <a:moveTo>
                    <a:pt x="3615" y="0"/>
                  </a:moveTo>
                  <a:cubicBezTo>
                    <a:pt x="3511" y="0"/>
                    <a:pt x="3402" y="18"/>
                    <a:pt x="3304" y="46"/>
                  </a:cubicBezTo>
                  <a:cubicBezTo>
                    <a:pt x="3073" y="104"/>
                    <a:pt x="2843" y="200"/>
                    <a:pt x="2593" y="353"/>
                  </a:cubicBezTo>
                  <a:cubicBezTo>
                    <a:pt x="2401" y="469"/>
                    <a:pt x="2209" y="622"/>
                    <a:pt x="2055" y="776"/>
                  </a:cubicBezTo>
                  <a:cubicBezTo>
                    <a:pt x="2017" y="814"/>
                    <a:pt x="1979" y="853"/>
                    <a:pt x="1979" y="910"/>
                  </a:cubicBezTo>
                  <a:lnTo>
                    <a:pt x="1979" y="929"/>
                  </a:lnTo>
                  <a:cubicBezTo>
                    <a:pt x="1729" y="1121"/>
                    <a:pt x="1518" y="1333"/>
                    <a:pt x="1306" y="1544"/>
                  </a:cubicBezTo>
                  <a:cubicBezTo>
                    <a:pt x="1402" y="1640"/>
                    <a:pt x="1498" y="1717"/>
                    <a:pt x="1614" y="1794"/>
                  </a:cubicBezTo>
                  <a:cubicBezTo>
                    <a:pt x="1729" y="1870"/>
                    <a:pt x="1825" y="1928"/>
                    <a:pt x="1959" y="2005"/>
                  </a:cubicBezTo>
                  <a:lnTo>
                    <a:pt x="2247" y="2158"/>
                  </a:lnTo>
                  <a:cubicBezTo>
                    <a:pt x="2305" y="2178"/>
                    <a:pt x="2401" y="2197"/>
                    <a:pt x="2478" y="2216"/>
                  </a:cubicBezTo>
                  <a:cubicBezTo>
                    <a:pt x="2574" y="2255"/>
                    <a:pt x="2651" y="2274"/>
                    <a:pt x="2747" y="2293"/>
                  </a:cubicBezTo>
                  <a:lnTo>
                    <a:pt x="2958" y="2370"/>
                  </a:lnTo>
                  <a:cubicBezTo>
                    <a:pt x="3035" y="2389"/>
                    <a:pt x="3112" y="2447"/>
                    <a:pt x="3169" y="2485"/>
                  </a:cubicBezTo>
                  <a:cubicBezTo>
                    <a:pt x="3246" y="2543"/>
                    <a:pt x="3304" y="2581"/>
                    <a:pt x="3342" y="2658"/>
                  </a:cubicBezTo>
                  <a:cubicBezTo>
                    <a:pt x="3400" y="2696"/>
                    <a:pt x="3419" y="2773"/>
                    <a:pt x="3438" y="2850"/>
                  </a:cubicBezTo>
                  <a:cubicBezTo>
                    <a:pt x="3457" y="2927"/>
                    <a:pt x="3496" y="2965"/>
                    <a:pt x="3496" y="3042"/>
                  </a:cubicBezTo>
                  <a:cubicBezTo>
                    <a:pt x="3515" y="3215"/>
                    <a:pt x="3534" y="3368"/>
                    <a:pt x="3534" y="3541"/>
                  </a:cubicBezTo>
                  <a:cubicBezTo>
                    <a:pt x="3534" y="3714"/>
                    <a:pt x="3515" y="3887"/>
                    <a:pt x="3496" y="4040"/>
                  </a:cubicBezTo>
                  <a:cubicBezTo>
                    <a:pt x="3496" y="4117"/>
                    <a:pt x="3457" y="4213"/>
                    <a:pt x="3457" y="4290"/>
                  </a:cubicBezTo>
                  <a:cubicBezTo>
                    <a:pt x="3457" y="4367"/>
                    <a:pt x="3438" y="4425"/>
                    <a:pt x="3438" y="4501"/>
                  </a:cubicBezTo>
                  <a:cubicBezTo>
                    <a:pt x="3419" y="4655"/>
                    <a:pt x="3400" y="4809"/>
                    <a:pt x="3361" y="4962"/>
                  </a:cubicBezTo>
                  <a:cubicBezTo>
                    <a:pt x="3323" y="5231"/>
                    <a:pt x="3227" y="5481"/>
                    <a:pt x="3131" y="5730"/>
                  </a:cubicBezTo>
                  <a:cubicBezTo>
                    <a:pt x="3035" y="5961"/>
                    <a:pt x="2920" y="6210"/>
                    <a:pt x="2747" y="6422"/>
                  </a:cubicBezTo>
                  <a:cubicBezTo>
                    <a:pt x="2593" y="6633"/>
                    <a:pt x="2439" y="6825"/>
                    <a:pt x="2209" y="6998"/>
                  </a:cubicBezTo>
                  <a:cubicBezTo>
                    <a:pt x="2017" y="7151"/>
                    <a:pt x="1806" y="7267"/>
                    <a:pt x="1575" y="7343"/>
                  </a:cubicBezTo>
                  <a:cubicBezTo>
                    <a:pt x="1395" y="7385"/>
                    <a:pt x="1225" y="7417"/>
                    <a:pt x="1051" y="7417"/>
                  </a:cubicBezTo>
                  <a:cubicBezTo>
                    <a:pt x="983" y="7417"/>
                    <a:pt x="915" y="7412"/>
                    <a:pt x="846" y="7401"/>
                  </a:cubicBezTo>
                  <a:cubicBezTo>
                    <a:pt x="577" y="7382"/>
                    <a:pt x="346" y="7343"/>
                    <a:pt x="97" y="7247"/>
                  </a:cubicBezTo>
                  <a:cubicBezTo>
                    <a:pt x="77" y="7209"/>
                    <a:pt x="39" y="7209"/>
                    <a:pt x="1" y="7190"/>
                  </a:cubicBezTo>
                  <a:lnTo>
                    <a:pt x="1" y="7190"/>
                  </a:lnTo>
                  <a:cubicBezTo>
                    <a:pt x="77" y="7267"/>
                    <a:pt x="154" y="7343"/>
                    <a:pt x="250" y="7382"/>
                  </a:cubicBezTo>
                  <a:cubicBezTo>
                    <a:pt x="577" y="7651"/>
                    <a:pt x="1018" y="7785"/>
                    <a:pt x="1479" y="7843"/>
                  </a:cubicBezTo>
                  <a:cubicBezTo>
                    <a:pt x="1537" y="7843"/>
                    <a:pt x="1614" y="7862"/>
                    <a:pt x="1691" y="7862"/>
                  </a:cubicBezTo>
                  <a:cubicBezTo>
                    <a:pt x="2055" y="7862"/>
                    <a:pt x="2439" y="7766"/>
                    <a:pt x="2747" y="7593"/>
                  </a:cubicBezTo>
                  <a:cubicBezTo>
                    <a:pt x="2958" y="7497"/>
                    <a:pt x="3131" y="7363"/>
                    <a:pt x="3304" y="7190"/>
                  </a:cubicBezTo>
                  <a:cubicBezTo>
                    <a:pt x="3400" y="7094"/>
                    <a:pt x="3457" y="6998"/>
                    <a:pt x="3553" y="6883"/>
                  </a:cubicBezTo>
                  <a:cubicBezTo>
                    <a:pt x="3630" y="6787"/>
                    <a:pt x="3707" y="6633"/>
                    <a:pt x="3784" y="6499"/>
                  </a:cubicBezTo>
                  <a:cubicBezTo>
                    <a:pt x="3899" y="6249"/>
                    <a:pt x="3976" y="5961"/>
                    <a:pt x="4014" y="5615"/>
                  </a:cubicBezTo>
                  <a:cubicBezTo>
                    <a:pt x="4072" y="5289"/>
                    <a:pt x="4091" y="4962"/>
                    <a:pt x="4091" y="4674"/>
                  </a:cubicBezTo>
                  <a:lnTo>
                    <a:pt x="4091" y="4328"/>
                  </a:lnTo>
                  <a:cubicBezTo>
                    <a:pt x="4110" y="3829"/>
                    <a:pt x="4110" y="3311"/>
                    <a:pt x="4225" y="2831"/>
                  </a:cubicBezTo>
                  <a:lnTo>
                    <a:pt x="4225" y="2792"/>
                  </a:lnTo>
                  <a:cubicBezTo>
                    <a:pt x="4283" y="2600"/>
                    <a:pt x="4360" y="2408"/>
                    <a:pt x="4456" y="2216"/>
                  </a:cubicBezTo>
                  <a:lnTo>
                    <a:pt x="4513" y="2062"/>
                  </a:lnTo>
                  <a:cubicBezTo>
                    <a:pt x="4590" y="1909"/>
                    <a:pt x="4667" y="1774"/>
                    <a:pt x="4705" y="1640"/>
                  </a:cubicBezTo>
                  <a:cubicBezTo>
                    <a:pt x="4801" y="1410"/>
                    <a:pt x="4859" y="1218"/>
                    <a:pt x="4859" y="1025"/>
                  </a:cubicBezTo>
                  <a:cubicBezTo>
                    <a:pt x="4859" y="968"/>
                    <a:pt x="4859" y="929"/>
                    <a:pt x="4821" y="872"/>
                  </a:cubicBezTo>
                  <a:cubicBezTo>
                    <a:pt x="4821" y="833"/>
                    <a:pt x="4801" y="814"/>
                    <a:pt x="4801" y="757"/>
                  </a:cubicBezTo>
                  <a:cubicBezTo>
                    <a:pt x="4782" y="641"/>
                    <a:pt x="4705" y="545"/>
                    <a:pt x="4629" y="430"/>
                  </a:cubicBezTo>
                  <a:cubicBezTo>
                    <a:pt x="4571" y="353"/>
                    <a:pt x="4475" y="257"/>
                    <a:pt x="4341" y="181"/>
                  </a:cubicBezTo>
                  <a:cubicBezTo>
                    <a:pt x="4225" y="104"/>
                    <a:pt x="4129" y="65"/>
                    <a:pt x="3995" y="46"/>
                  </a:cubicBezTo>
                  <a:cubicBezTo>
                    <a:pt x="3899" y="8"/>
                    <a:pt x="3803" y="8"/>
                    <a:pt x="3726" y="8"/>
                  </a:cubicBezTo>
                  <a:cubicBezTo>
                    <a:pt x="3690" y="3"/>
                    <a:pt x="3653" y="0"/>
                    <a:pt x="3615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3"/>
            <p:cNvSpPr/>
            <p:nvPr/>
          </p:nvSpPr>
          <p:spPr>
            <a:xfrm rot="982749" flipH="1">
              <a:off x="1382626" y="2852332"/>
              <a:ext cx="80" cy="7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3"/>
            <p:cNvSpPr/>
            <p:nvPr/>
          </p:nvSpPr>
          <p:spPr>
            <a:xfrm rot="982744" flipH="1">
              <a:off x="966466" y="2166829"/>
              <a:ext cx="1431361" cy="1263151"/>
            </a:xfrm>
            <a:custGeom>
              <a:avLst/>
              <a:gdLst/>
              <a:ahLst/>
              <a:cxnLst/>
              <a:rect l="l" t="t" r="r" b="b"/>
              <a:pathLst>
                <a:path w="10966" h="10697" extrusionOk="0">
                  <a:moveTo>
                    <a:pt x="7566" y="0"/>
                  </a:moveTo>
                  <a:cubicBezTo>
                    <a:pt x="7355" y="58"/>
                    <a:pt x="7125" y="96"/>
                    <a:pt x="6913" y="116"/>
                  </a:cubicBezTo>
                  <a:cubicBezTo>
                    <a:pt x="6683" y="154"/>
                    <a:pt x="6433" y="212"/>
                    <a:pt x="6164" y="308"/>
                  </a:cubicBezTo>
                  <a:cubicBezTo>
                    <a:pt x="5300" y="596"/>
                    <a:pt x="4475" y="1114"/>
                    <a:pt x="3514" y="1959"/>
                  </a:cubicBezTo>
                  <a:cubicBezTo>
                    <a:pt x="2765" y="2612"/>
                    <a:pt x="2036" y="3399"/>
                    <a:pt x="1306" y="4379"/>
                  </a:cubicBezTo>
                  <a:cubicBezTo>
                    <a:pt x="903" y="4897"/>
                    <a:pt x="557" y="5435"/>
                    <a:pt x="173" y="6069"/>
                  </a:cubicBezTo>
                  <a:cubicBezTo>
                    <a:pt x="173" y="6088"/>
                    <a:pt x="135" y="6088"/>
                    <a:pt x="135" y="6107"/>
                  </a:cubicBezTo>
                  <a:cubicBezTo>
                    <a:pt x="115" y="6165"/>
                    <a:pt x="96" y="6203"/>
                    <a:pt x="39" y="6261"/>
                  </a:cubicBezTo>
                  <a:cubicBezTo>
                    <a:pt x="19" y="6280"/>
                    <a:pt x="19" y="6338"/>
                    <a:pt x="0" y="6357"/>
                  </a:cubicBezTo>
                  <a:cubicBezTo>
                    <a:pt x="19" y="6434"/>
                    <a:pt x="77" y="6491"/>
                    <a:pt x="96" y="6549"/>
                  </a:cubicBezTo>
                  <a:cubicBezTo>
                    <a:pt x="115" y="6587"/>
                    <a:pt x="135" y="6626"/>
                    <a:pt x="135" y="6664"/>
                  </a:cubicBezTo>
                  <a:cubicBezTo>
                    <a:pt x="173" y="6722"/>
                    <a:pt x="192" y="6760"/>
                    <a:pt x="211" y="6779"/>
                  </a:cubicBezTo>
                  <a:cubicBezTo>
                    <a:pt x="461" y="7163"/>
                    <a:pt x="749" y="7509"/>
                    <a:pt x="1037" y="7836"/>
                  </a:cubicBezTo>
                  <a:cubicBezTo>
                    <a:pt x="1421" y="8277"/>
                    <a:pt x="1844" y="8661"/>
                    <a:pt x="2305" y="9026"/>
                  </a:cubicBezTo>
                  <a:cubicBezTo>
                    <a:pt x="3207" y="9698"/>
                    <a:pt x="4263" y="10198"/>
                    <a:pt x="5377" y="10486"/>
                  </a:cubicBezTo>
                  <a:cubicBezTo>
                    <a:pt x="5953" y="10620"/>
                    <a:pt x="6529" y="10697"/>
                    <a:pt x="7125" y="10697"/>
                  </a:cubicBezTo>
                  <a:cubicBezTo>
                    <a:pt x="7432" y="10697"/>
                    <a:pt x="7758" y="10678"/>
                    <a:pt x="8066" y="10620"/>
                  </a:cubicBezTo>
                  <a:cubicBezTo>
                    <a:pt x="8354" y="10582"/>
                    <a:pt x="8623" y="10524"/>
                    <a:pt x="8872" y="10466"/>
                  </a:cubicBezTo>
                  <a:lnTo>
                    <a:pt x="8930" y="10466"/>
                  </a:lnTo>
                  <a:cubicBezTo>
                    <a:pt x="9122" y="10409"/>
                    <a:pt x="9314" y="10370"/>
                    <a:pt x="9487" y="10294"/>
                  </a:cubicBezTo>
                  <a:cubicBezTo>
                    <a:pt x="9583" y="10274"/>
                    <a:pt x="9679" y="10217"/>
                    <a:pt x="9775" y="10178"/>
                  </a:cubicBezTo>
                  <a:cubicBezTo>
                    <a:pt x="9794" y="10178"/>
                    <a:pt x="9794" y="10140"/>
                    <a:pt x="9813" y="10140"/>
                  </a:cubicBezTo>
                  <a:lnTo>
                    <a:pt x="9967" y="10082"/>
                  </a:lnTo>
                  <a:lnTo>
                    <a:pt x="10005" y="10044"/>
                  </a:lnTo>
                  <a:cubicBezTo>
                    <a:pt x="10024" y="10025"/>
                    <a:pt x="10063" y="10025"/>
                    <a:pt x="10101" y="10006"/>
                  </a:cubicBezTo>
                  <a:cubicBezTo>
                    <a:pt x="10120" y="9986"/>
                    <a:pt x="10159" y="9986"/>
                    <a:pt x="10178" y="9948"/>
                  </a:cubicBezTo>
                  <a:lnTo>
                    <a:pt x="10312" y="9890"/>
                  </a:lnTo>
                  <a:lnTo>
                    <a:pt x="10370" y="9852"/>
                  </a:lnTo>
                  <a:cubicBezTo>
                    <a:pt x="10389" y="9852"/>
                    <a:pt x="10389" y="9833"/>
                    <a:pt x="10389" y="9833"/>
                  </a:cubicBezTo>
                  <a:lnTo>
                    <a:pt x="10408" y="9833"/>
                  </a:lnTo>
                  <a:cubicBezTo>
                    <a:pt x="10466" y="9814"/>
                    <a:pt x="10504" y="9756"/>
                    <a:pt x="10543" y="9737"/>
                  </a:cubicBezTo>
                  <a:cubicBezTo>
                    <a:pt x="10581" y="9698"/>
                    <a:pt x="10658" y="9641"/>
                    <a:pt x="10697" y="9602"/>
                  </a:cubicBezTo>
                  <a:lnTo>
                    <a:pt x="10773" y="9525"/>
                  </a:lnTo>
                  <a:cubicBezTo>
                    <a:pt x="10831" y="9468"/>
                    <a:pt x="10869" y="9410"/>
                    <a:pt x="10927" y="9353"/>
                  </a:cubicBezTo>
                  <a:cubicBezTo>
                    <a:pt x="10927" y="9353"/>
                    <a:pt x="10927" y="9333"/>
                    <a:pt x="10946" y="9333"/>
                  </a:cubicBezTo>
                  <a:lnTo>
                    <a:pt x="10946" y="9045"/>
                  </a:lnTo>
                  <a:cubicBezTo>
                    <a:pt x="10927" y="8930"/>
                    <a:pt x="10927" y="8834"/>
                    <a:pt x="10889" y="8700"/>
                  </a:cubicBezTo>
                  <a:lnTo>
                    <a:pt x="10889" y="8604"/>
                  </a:lnTo>
                  <a:cubicBezTo>
                    <a:pt x="10889" y="8508"/>
                    <a:pt x="10869" y="8412"/>
                    <a:pt x="10869" y="8316"/>
                  </a:cubicBezTo>
                  <a:cubicBezTo>
                    <a:pt x="10869" y="8162"/>
                    <a:pt x="10850" y="7970"/>
                    <a:pt x="10850" y="7740"/>
                  </a:cubicBezTo>
                  <a:cubicBezTo>
                    <a:pt x="10850" y="7240"/>
                    <a:pt x="10869" y="6722"/>
                    <a:pt x="10889" y="6203"/>
                  </a:cubicBezTo>
                  <a:cubicBezTo>
                    <a:pt x="10927" y="5819"/>
                    <a:pt x="10946" y="5473"/>
                    <a:pt x="10946" y="5089"/>
                  </a:cubicBezTo>
                  <a:cubicBezTo>
                    <a:pt x="10965" y="4168"/>
                    <a:pt x="10946" y="3188"/>
                    <a:pt x="10677" y="2266"/>
                  </a:cubicBezTo>
                  <a:cubicBezTo>
                    <a:pt x="10562" y="1863"/>
                    <a:pt x="10370" y="1479"/>
                    <a:pt x="10101" y="1153"/>
                  </a:cubicBezTo>
                  <a:cubicBezTo>
                    <a:pt x="9832" y="807"/>
                    <a:pt x="9506" y="538"/>
                    <a:pt x="9064" y="327"/>
                  </a:cubicBezTo>
                  <a:cubicBezTo>
                    <a:pt x="8891" y="231"/>
                    <a:pt x="8642" y="154"/>
                    <a:pt x="8354" y="96"/>
                  </a:cubicBezTo>
                  <a:cubicBezTo>
                    <a:pt x="8142" y="39"/>
                    <a:pt x="7893" y="20"/>
                    <a:pt x="7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3"/>
            <p:cNvSpPr/>
            <p:nvPr/>
          </p:nvSpPr>
          <p:spPr>
            <a:xfrm rot="982744" flipH="1">
              <a:off x="970806" y="2163180"/>
              <a:ext cx="1035342" cy="1210957"/>
            </a:xfrm>
            <a:custGeom>
              <a:avLst/>
              <a:gdLst/>
              <a:ahLst/>
              <a:cxnLst/>
              <a:rect l="l" t="t" r="r" b="b"/>
              <a:pathLst>
                <a:path w="7932" h="1025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6472" y="231"/>
                    <a:pt x="6568" y="384"/>
                    <a:pt x="6607" y="538"/>
                  </a:cubicBezTo>
                  <a:cubicBezTo>
                    <a:pt x="6703" y="749"/>
                    <a:pt x="6761" y="960"/>
                    <a:pt x="6799" y="1172"/>
                  </a:cubicBezTo>
                  <a:cubicBezTo>
                    <a:pt x="6895" y="1632"/>
                    <a:pt x="6895" y="2093"/>
                    <a:pt x="6895" y="2573"/>
                  </a:cubicBezTo>
                  <a:lnTo>
                    <a:pt x="6895" y="2938"/>
                  </a:lnTo>
                  <a:cubicBezTo>
                    <a:pt x="6895" y="3034"/>
                    <a:pt x="6895" y="3150"/>
                    <a:pt x="6876" y="3246"/>
                  </a:cubicBezTo>
                  <a:lnTo>
                    <a:pt x="6876" y="3918"/>
                  </a:lnTo>
                  <a:cubicBezTo>
                    <a:pt x="6876" y="4033"/>
                    <a:pt x="6876" y="4187"/>
                    <a:pt x="6895" y="4302"/>
                  </a:cubicBezTo>
                  <a:lnTo>
                    <a:pt x="6895" y="4321"/>
                  </a:lnTo>
                  <a:lnTo>
                    <a:pt x="6895" y="4359"/>
                  </a:lnTo>
                  <a:lnTo>
                    <a:pt x="6895" y="4513"/>
                  </a:lnTo>
                  <a:lnTo>
                    <a:pt x="6895" y="4532"/>
                  </a:lnTo>
                  <a:lnTo>
                    <a:pt x="6895" y="4743"/>
                  </a:lnTo>
                  <a:cubicBezTo>
                    <a:pt x="6914" y="5281"/>
                    <a:pt x="6953" y="5838"/>
                    <a:pt x="6895" y="6376"/>
                  </a:cubicBezTo>
                  <a:cubicBezTo>
                    <a:pt x="6876" y="6625"/>
                    <a:pt x="6837" y="6894"/>
                    <a:pt x="6799" y="7144"/>
                  </a:cubicBezTo>
                  <a:cubicBezTo>
                    <a:pt x="6741" y="7355"/>
                    <a:pt x="6684" y="7586"/>
                    <a:pt x="6588" y="7816"/>
                  </a:cubicBezTo>
                  <a:lnTo>
                    <a:pt x="6434" y="8104"/>
                  </a:lnTo>
                  <a:cubicBezTo>
                    <a:pt x="6396" y="8200"/>
                    <a:pt x="6319" y="8258"/>
                    <a:pt x="6242" y="8335"/>
                  </a:cubicBezTo>
                  <a:cubicBezTo>
                    <a:pt x="6108" y="8507"/>
                    <a:pt x="5916" y="8680"/>
                    <a:pt x="5724" y="8795"/>
                  </a:cubicBezTo>
                  <a:cubicBezTo>
                    <a:pt x="5532" y="8930"/>
                    <a:pt x="5339" y="9064"/>
                    <a:pt x="5109" y="9160"/>
                  </a:cubicBezTo>
                  <a:cubicBezTo>
                    <a:pt x="4898" y="9256"/>
                    <a:pt x="4687" y="9352"/>
                    <a:pt x="4475" y="9410"/>
                  </a:cubicBezTo>
                  <a:cubicBezTo>
                    <a:pt x="4014" y="9564"/>
                    <a:pt x="3534" y="9640"/>
                    <a:pt x="3035" y="9660"/>
                  </a:cubicBezTo>
                  <a:cubicBezTo>
                    <a:pt x="2949" y="9663"/>
                    <a:pt x="2863" y="9664"/>
                    <a:pt x="2777" y="9664"/>
                  </a:cubicBezTo>
                  <a:cubicBezTo>
                    <a:pt x="2350" y="9664"/>
                    <a:pt x="1934" y="9624"/>
                    <a:pt x="1518" y="9544"/>
                  </a:cubicBezTo>
                  <a:cubicBezTo>
                    <a:pt x="1019" y="9448"/>
                    <a:pt x="539" y="9295"/>
                    <a:pt x="78" y="9103"/>
                  </a:cubicBezTo>
                  <a:cubicBezTo>
                    <a:pt x="58" y="9103"/>
                    <a:pt x="20" y="9083"/>
                    <a:pt x="1" y="9083"/>
                  </a:cubicBezTo>
                  <a:lnTo>
                    <a:pt x="1" y="9083"/>
                  </a:lnTo>
                  <a:cubicBezTo>
                    <a:pt x="731" y="9506"/>
                    <a:pt x="1518" y="9852"/>
                    <a:pt x="2344" y="10044"/>
                  </a:cubicBezTo>
                  <a:cubicBezTo>
                    <a:pt x="2920" y="10178"/>
                    <a:pt x="3496" y="10255"/>
                    <a:pt x="4091" y="10255"/>
                  </a:cubicBezTo>
                  <a:cubicBezTo>
                    <a:pt x="4398" y="10255"/>
                    <a:pt x="4706" y="10236"/>
                    <a:pt x="5032" y="10178"/>
                  </a:cubicBezTo>
                  <a:cubicBezTo>
                    <a:pt x="5320" y="10140"/>
                    <a:pt x="5570" y="10082"/>
                    <a:pt x="5839" y="10024"/>
                  </a:cubicBezTo>
                  <a:lnTo>
                    <a:pt x="5896" y="10024"/>
                  </a:lnTo>
                  <a:cubicBezTo>
                    <a:pt x="6069" y="9967"/>
                    <a:pt x="6280" y="9928"/>
                    <a:pt x="6434" y="9852"/>
                  </a:cubicBezTo>
                  <a:cubicBezTo>
                    <a:pt x="6530" y="9832"/>
                    <a:pt x="6626" y="9775"/>
                    <a:pt x="6722" y="9736"/>
                  </a:cubicBezTo>
                  <a:cubicBezTo>
                    <a:pt x="6761" y="9736"/>
                    <a:pt x="6761" y="9698"/>
                    <a:pt x="6780" y="9698"/>
                  </a:cubicBezTo>
                  <a:lnTo>
                    <a:pt x="6914" y="9640"/>
                  </a:lnTo>
                  <a:lnTo>
                    <a:pt x="6972" y="9602"/>
                  </a:lnTo>
                  <a:cubicBezTo>
                    <a:pt x="6991" y="9583"/>
                    <a:pt x="7010" y="9583"/>
                    <a:pt x="7068" y="9564"/>
                  </a:cubicBezTo>
                  <a:cubicBezTo>
                    <a:pt x="7087" y="9544"/>
                    <a:pt x="7106" y="9544"/>
                    <a:pt x="7145" y="9506"/>
                  </a:cubicBezTo>
                  <a:lnTo>
                    <a:pt x="7279" y="9448"/>
                  </a:lnTo>
                  <a:lnTo>
                    <a:pt x="7337" y="9410"/>
                  </a:lnTo>
                  <a:lnTo>
                    <a:pt x="7356" y="9391"/>
                  </a:lnTo>
                  <a:cubicBezTo>
                    <a:pt x="7394" y="9352"/>
                    <a:pt x="7452" y="9314"/>
                    <a:pt x="7490" y="9295"/>
                  </a:cubicBezTo>
                  <a:lnTo>
                    <a:pt x="7548" y="9256"/>
                  </a:lnTo>
                  <a:lnTo>
                    <a:pt x="7586" y="9199"/>
                  </a:lnTo>
                  <a:lnTo>
                    <a:pt x="7663" y="9160"/>
                  </a:lnTo>
                  <a:lnTo>
                    <a:pt x="7740" y="9083"/>
                  </a:lnTo>
                  <a:cubicBezTo>
                    <a:pt x="7778" y="9026"/>
                    <a:pt x="7836" y="8968"/>
                    <a:pt x="7874" y="8911"/>
                  </a:cubicBezTo>
                  <a:lnTo>
                    <a:pt x="7913" y="8891"/>
                  </a:lnTo>
                  <a:lnTo>
                    <a:pt x="7913" y="8584"/>
                  </a:lnTo>
                  <a:cubicBezTo>
                    <a:pt x="7874" y="8450"/>
                    <a:pt x="7874" y="8354"/>
                    <a:pt x="7855" y="8238"/>
                  </a:cubicBezTo>
                  <a:lnTo>
                    <a:pt x="7855" y="8200"/>
                  </a:lnTo>
                  <a:lnTo>
                    <a:pt x="7855" y="8142"/>
                  </a:lnTo>
                  <a:cubicBezTo>
                    <a:pt x="7836" y="8046"/>
                    <a:pt x="7836" y="7950"/>
                    <a:pt x="7836" y="7854"/>
                  </a:cubicBezTo>
                  <a:cubicBezTo>
                    <a:pt x="7817" y="7682"/>
                    <a:pt x="7817" y="7528"/>
                    <a:pt x="7817" y="7278"/>
                  </a:cubicBezTo>
                  <a:cubicBezTo>
                    <a:pt x="7817" y="6779"/>
                    <a:pt x="7836" y="6222"/>
                    <a:pt x="7855" y="5800"/>
                  </a:cubicBezTo>
                  <a:lnTo>
                    <a:pt x="7855" y="5742"/>
                  </a:lnTo>
                  <a:cubicBezTo>
                    <a:pt x="7874" y="5339"/>
                    <a:pt x="7913" y="4974"/>
                    <a:pt x="7913" y="4609"/>
                  </a:cubicBezTo>
                  <a:cubicBezTo>
                    <a:pt x="7932" y="3706"/>
                    <a:pt x="7913" y="2727"/>
                    <a:pt x="7644" y="1805"/>
                  </a:cubicBezTo>
                  <a:cubicBezTo>
                    <a:pt x="7529" y="1402"/>
                    <a:pt x="7337" y="1018"/>
                    <a:pt x="7068" y="672"/>
                  </a:cubicBezTo>
                  <a:cubicBezTo>
                    <a:pt x="6876" y="423"/>
                    <a:pt x="6607" y="192"/>
                    <a:pt x="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3"/>
            <p:cNvSpPr/>
            <p:nvPr/>
          </p:nvSpPr>
          <p:spPr>
            <a:xfrm rot="982744" flipH="1">
              <a:off x="1477968" y="2270804"/>
              <a:ext cx="879884" cy="766605"/>
            </a:xfrm>
            <a:custGeom>
              <a:avLst/>
              <a:gdLst/>
              <a:ahLst/>
              <a:cxnLst/>
              <a:rect l="l" t="t" r="r" b="b"/>
              <a:pathLst>
                <a:path w="6741" h="6492" extrusionOk="0">
                  <a:moveTo>
                    <a:pt x="6741" y="0"/>
                  </a:moveTo>
                  <a:lnTo>
                    <a:pt x="6702" y="20"/>
                  </a:lnTo>
                  <a:cubicBezTo>
                    <a:pt x="6145" y="154"/>
                    <a:pt x="5627" y="384"/>
                    <a:pt x="5147" y="653"/>
                  </a:cubicBezTo>
                  <a:cubicBezTo>
                    <a:pt x="4609" y="941"/>
                    <a:pt x="4110" y="1306"/>
                    <a:pt x="3630" y="1709"/>
                  </a:cubicBezTo>
                  <a:cubicBezTo>
                    <a:pt x="3130" y="2113"/>
                    <a:pt x="2670" y="2574"/>
                    <a:pt x="2228" y="3034"/>
                  </a:cubicBezTo>
                  <a:cubicBezTo>
                    <a:pt x="1805" y="3515"/>
                    <a:pt x="1402" y="3995"/>
                    <a:pt x="1037" y="4513"/>
                  </a:cubicBezTo>
                  <a:cubicBezTo>
                    <a:pt x="845" y="4801"/>
                    <a:pt x="653" y="5089"/>
                    <a:pt x="461" y="5416"/>
                  </a:cubicBezTo>
                  <a:cubicBezTo>
                    <a:pt x="365" y="5550"/>
                    <a:pt x="288" y="5723"/>
                    <a:pt x="212" y="5857"/>
                  </a:cubicBezTo>
                  <a:cubicBezTo>
                    <a:pt x="192" y="5934"/>
                    <a:pt x="154" y="6011"/>
                    <a:pt x="115" y="6088"/>
                  </a:cubicBezTo>
                  <a:cubicBezTo>
                    <a:pt x="96" y="6145"/>
                    <a:pt x="58" y="6242"/>
                    <a:pt x="19" y="6318"/>
                  </a:cubicBezTo>
                  <a:cubicBezTo>
                    <a:pt x="0" y="6338"/>
                    <a:pt x="19" y="6395"/>
                    <a:pt x="19" y="6414"/>
                  </a:cubicBezTo>
                  <a:lnTo>
                    <a:pt x="96" y="6491"/>
                  </a:lnTo>
                  <a:lnTo>
                    <a:pt x="192" y="6491"/>
                  </a:lnTo>
                  <a:lnTo>
                    <a:pt x="212" y="6472"/>
                  </a:lnTo>
                  <a:cubicBezTo>
                    <a:pt x="250" y="6453"/>
                    <a:pt x="250" y="6414"/>
                    <a:pt x="269" y="6395"/>
                  </a:cubicBezTo>
                  <a:lnTo>
                    <a:pt x="269" y="6376"/>
                  </a:lnTo>
                  <a:cubicBezTo>
                    <a:pt x="308" y="6261"/>
                    <a:pt x="384" y="6145"/>
                    <a:pt x="442" y="6030"/>
                  </a:cubicBezTo>
                  <a:cubicBezTo>
                    <a:pt x="500" y="5915"/>
                    <a:pt x="557" y="5800"/>
                    <a:pt x="634" y="5665"/>
                  </a:cubicBezTo>
                  <a:cubicBezTo>
                    <a:pt x="768" y="5416"/>
                    <a:pt x="922" y="5147"/>
                    <a:pt x="1076" y="4916"/>
                  </a:cubicBezTo>
                  <a:cubicBezTo>
                    <a:pt x="1421" y="4379"/>
                    <a:pt x="1786" y="3879"/>
                    <a:pt x="2170" y="3399"/>
                  </a:cubicBezTo>
                  <a:cubicBezTo>
                    <a:pt x="2516" y="2958"/>
                    <a:pt x="2881" y="2574"/>
                    <a:pt x="3284" y="2190"/>
                  </a:cubicBezTo>
                  <a:cubicBezTo>
                    <a:pt x="3707" y="1805"/>
                    <a:pt x="4129" y="1479"/>
                    <a:pt x="4571" y="1133"/>
                  </a:cubicBezTo>
                  <a:lnTo>
                    <a:pt x="4590" y="1133"/>
                  </a:lnTo>
                  <a:cubicBezTo>
                    <a:pt x="5147" y="749"/>
                    <a:pt x="5723" y="423"/>
                    <a:pt x="6337" y="192"/>
                  </a:cubicBezTo>
                  <a:lnTo>
                    <a:pt x="6318" y="192"/>
                  </a:lnTo>
                  <a:cubicBezTo>
                    <a:pt x="6433" y="154"/>
                    <a:pt x="6587" y="96"/>
                    <a:pt x="6702" y="77"/>
                  </a:cubicBezTo>
                  <a:cubicBezTo>
                    <a:pt x="6722" y="77"/>
                    <a:pt x="6741" y="39"/>
                    <a:pt x="6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3"/>
            <p:cNvSpPr/>
            <p:nvPr/>
          </p:nvSpPr>
          <p:spPr>
            <a:xfrm rot="982744" flipH="1">
              <a:off x="1349064" y="2259518"/>
              <a:ext cx="767108" cy="917281"/>
            </a:xfrm>
            <a:custGeom>
              <a:avLst/>
              <a:gdLst/>
              <a:ahLst/>
              <a:cxnLst/>
              <a:rect l="l" t="t" r="r" b="b"/>
              <a:pathLst>
                <a:path w="5877" h="7768" extrusionOk="0">
                  <a:moveTo>
                    <a:pt x="865" y="6376"/>
                  </a:moveTo>
                  <a:lnTo>
                    <a:pt x="848" y="6415"/>
                  </a:lnTo>
                  <a:lnTo>
                    <a:pt x="848" y="6415"/>
                  </a:lnTo>
                  <a:cubicBezTo>
                    <a:pt x="865" y="6412"/>
                    <a:pt x="865" y="6376"/>
                    <a:pt x="865" y="6376"/>
                  </a:cubicBezTo>
                  <a:close/>
                  <a:moveTo>
                    <a:pt x="5781" y="1"/>
                  </a:moveTo>
                  <a:cubicBezTo>
                    <a:pt x="4724" y="788"/>
                    <a:pt x="3764" y="1729"/>
                    <a:pt x="2900" y="2766"/>
                  </a:cubicBezTo>
                  <a:cubicBezTo>
                    <a:pt x="2478" y="3285"/>
                    <a:pt x="2055" y="3842"/>
                    <a:pt x="1671" y="4418"/>
                  </a:cubicBezTo>
                  <a:cubicBezTo>
                    <a:pt x="1287" y="4994"/>
                    <a:pt x="961" y="5570"/>
                    <a:pt x="653" y="6165"/>
                  </a:cubicBezTo>
                  <a:cubicBezTo>
                    <a:pt x="519" y="6376"/>
                    <a:pt x="423" y="6626"/>
                    <a:pt x="308" y="6837"/>
                  </a:cubicBezTo>
                  <a:cubicBezTo>
                    <a:pt x="212" y="7049"/>
                    <a:pt x="96" y="7298"/>
                    <a:pt x="20" y="7529"/>
                  </a:cubicBezTo>
                  <a:cubicBezTo>
                    <a:pt x="0" y="7586"/>
                    <a:pt x="20" y="7625"/>
                    <a:pt x="20" y="7663"/>
                  </a:cubicBezTo>
                  <a:cubicBezTo>
                    <a:pt x="39" y="7701"/>
                    <a:pt x="77" y="7721"/>
                    <a:pt x="116" y="7759"/>
                  </a:cubicBezTo>
                  <a:cubicBezTo>
                    <a:pt x="135" y="7765"/>
                    <a:pt x="152" y="7768"/>
                    <a:pt x="167" y="7768"/>
                  </a:cubicBezTo>
                  <a:cubicBezTo>
                    <a:pt x="197" y="7768"/>
                    <a:pt x="218" y="7759"/>
                    <a:pt x="231" y="7759"/>
                  </a:cubicBezTo>
                  <a:cubicBezTo>
                    <a:pt x="288" y="7721"/>
                    <a:pt x="308" y="7701"/>
                    <a:pt x="327" y="7663"/>
                  </a:cubicBezTo>
                  <a:cubicBezTo>
                    <a:pt x="404" y="7433"/>
                    <a:pt x="480" y="7241"/>
                    <a:pt x="576" y="7029"/>
                  </a:cubicBezTo>
                  <a:lnTo>
                    <a:pt x="848" y="6415"/>
                  </a:lnTo>
                  <a:lnTo>
                    <a:pt x="848" y="6415"/>
                  </a:lnTo>
                  <a:cubicBezTo>
                    <a:pt x="847" y="6415"/>
                    <a:pt x="846" y="6415"/>
                    <a:pt x="845" y="6415"/>
                  </a:cubicBezTo>
                  <a:cubicBezTo>
                    <a:pt x="1153" y="5743"/>
                    <a:pt x="1479" y="5090"/>
                    <a:pt x="1882" y="4494"/>
                  </a:cubicBezTo>
                  <a:cubicBezTo>
                    <a:pt x="2305" y="3861"/>
                    <a:pt x="2727" y="3246"/>
                    <a:pt x="3207" y="2670"/>
                  </a:cubicBezTo>
                  <a:cubicBezTo>
                    <a:pt x="3995" y="1729"/>
                    <a:pt x="4859" y="865"/>
                    <a:pt x="5857" y="116"/>
                  </a:cubicBezTo>
                  <a:cubicBezTo>
                    <a:pt x="5877" y="97"/>
                    <a:pt x="5877" y="39"/>
                    <a:pt x="5857" y="20"/>
                  </a:cubicBezTo>
                  <a:cubicBezTo>
                    <a:pt x="5857" y="1"/>
                    <a:pt x="5819" y="1"/>
                    <a:pt x="5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3"/>
            <p:cNvSpPr/>
            <p:nvPr/>
          </p:nvSpPr>
          <p:spPr>
            <a:xfrm rot="982744" flipH="1">
              <a:off x="1240165" y="2242087"/>
              <a:ext cx="581629" cy="1044458"/>
            </a:xfrm>
            <a:custGeom>
              <a:avLst/>
              <a:gdLst/>
              <a:ahLst/>
              <a:cxnLst/>
              <a:rect l="l" t="t" r="r" b="b"/>
              <a:pathLst>
                <a:path w="4456" h="8845" extrusionOk="0">
                  <a:moveTo>
                    <a:pt x="4383" y="1"/>
                  </a:moveTo>
                  <a:cubicBezTo>
                    <a:pt x="4370" y="1"/>
                    <a:pt x="4359" y="19"/>
                    <a:pt x="4359" y="47"/>
                  </a:cubicBezTo>
                  <a:cubicBezTo>
                    <a:pt x="4225" y="373"/>
                    <a:pt x="4110" y="719"/>
                    <a:pt x="3975" y="1045"/>
                  </a:cubicBezTo>
                  <a:cubicBezTo>
                    <a:pt x="3822" y="1410"/>
                    <a:pt x="3668" y="1737"/>
                    <a:pt x="3514" y="2082"/>
                  </a:cubicBezTo>
                  <a:cubicBezTo>
                    <a:pt x="3342" y="2409"/>
                    <a:pt x="3169" y="2774"/>
                    <a:pt x="3015" y="3119"/>
                  </a:cubicBezTo>
                  <a:cubicBezTo>
                    <a:pt x="2919" y="3273"/>
                    <a:pt x="2842" y="3446"/>
                    <a:pt x="2746" y="3619"/>
                  </a:cubicBezTo>
                  <a:cubicBezTo>
                    <a:pt x="2650" y="3791"/>
                    <a:pt x="2554" y="3945"/>
                    <a:pt x="2477" y="4118"/>
                  </a:cubicBezTo>
                  <a:lnTo>
                    <a:pt x="2497" y="4099"/>
                  </a:lnTo>
                  <a:lnTo>
                    <a:pt x="2497" y="4099"/>
                  </a:lnTo>
                  <a:cubicBezTo>
                    <a:pt x="2458" y="4175"/>
                    <a:pt x="2439" y="4233"/>
                    <a:pt x="2381" y="4310"/>
                  </a:cubicBezTo>
                  <a:lnTo>
                    <a:pt x="2093" y="4809"/>
                  </a:lnTo>
                  <a:cubicBezTo>
                    <a:pt x="2036" y="4905"/>
                    <a:pt x="1997" y="4982"/>
                    <a:pt x="1921" y="5078"/>
                  </a:cubicBezTo>
                  <a:cubicBezTo>
                    <a:pt x="1882" y="5174"/>
                    <a:pt x="1824" y="5251"/>
                    <a:pt x="1786" y="5347"/>
                  </a:cubicBezTo>
                  <a:cubicBezTo>
                    <a:pt x="1690" y="5500"/>
                    <a:pt x="1556" y="5712"/>
                    <a:pt x="1460" y="5865"/>
                  </a:cubicBezTo>
                  <a:cubicBezTo>
                    <a:pt x="1364" y="6038"/>
                    <a:pt x="1248" y="6230"/>
                    <a:pt x="1152" y="6403"/>
                  </a:cubicBezTo>
                  <a:cubicBezTo>
                    <a:pt x="941" y="6749"/>
                    <a:pt x="749" y="7114"/>
                    <a:pt x="557" y="7478"/>
                  </a:cubicBezTo>
                  <a:cubicBezTo>
                    <a:pt x="461" y="7651"/>
                    <a:pt x="365" y="7843"/>
                    <a:pt x="269" y="7997"/>
                  </a:cubicBezTo>
                  <a:cubicBezTo>
                    <a:pt x="173" y="8170"/>
                    <a:pt x="96" y="8362"/>
                    <a:pt x="19" y="8554"/>
                  </a:cubicBezTo>
                  <a:cubicBezTo>
                    <a:pt x="0" y="8650"/>
                    <a:pt x="19" y="8746"/>
                    <a:pt x="96" y="8804"/>
                  </a:cubicBezTo>
                  <a:cubicBezTo>
                    <a:pt x="131" y="8832"/>
                    <a:pt x="169" y="8844"/>
                    <a:pt x="207" y="8844"/>
                  </a:cubicBezTo>
                  <a:cubicBezTo>
                    <a:pt x="272" y="8844"/>
                    <a:pt x="336" y="8807"/>
                    <a:pt x="384" y="8746"/>
                  </a:cubicBezTo>
                  <a:cubicBezTo>
                    <a:pt x="480" y="8611"/>
                    <a:pt x="576" y="8439"/>
                    <a:pt x="653" y="8304"/>
                  </a:cubicBezTo>
                  <a:cubicBezTo>
                    <a:pt x="749" y="8131"/>
                    <a:pt x="845" y="7959"/>
                    <a:pt x="922" y="7786"/>
                  </a:cubicBezTo>
                  <a:cubicBezTo>
                    <a:pt x="1095" y="7478"/>
                    <a:pt x="1248" y="7152"/>
                    <a:pt x="1421" y="6826"/>
                  </a:cubicBezTo>
                  <a:cubicBezTo>
                    <a:pt x="1498" y="6691"/>
                    <a:pt x="1594" y="6518"/>
                    <a:pt x="1671" y="6365"/>
                  </a:cubicBezTo>
                  <a:cubicBezTo>
                    <a:pt x="1748" y="6211"/>
                    <a:pt x="1824" y="6038"/>
                    <a:pt x="1921" y="5865"/>
                  </a:cubicBezTo>
                  <a:cubicBezTo>
                    <a:pt x="1997" y="5712"/>
                    <a:pt x="2074" y="5558"/>
                    <a:pt x="2170" y="5385"/>
                  </a:cubicBezTo>
                  <a:cubicBezTo>
                    <a:pt x="2266" y="5232"/>
                    <a:pt x="2343" y="5059"/>
                    <a:pt x="2401" y="4886"/>
                  </a:cubicBezTo>
                  <a:cubicBezTo>
                    <a:pt x="2708" y="4233"/>
                    <a:pt x="3054" y="3561"/>
                    <a:pt x="3361" y="2927"/>
                  </a:cubicBezTo>
                  <a:lnTo>
                    <a:pt x="3802" y="1909"/>
                  </a:lnTo>
                  <a:cubicBezTo>
                    <a:pt x="3937" y="1583"/>
                    <a:pt x="4071" y="1237"/>
                    <a:pt x="4187" y="911"/>
                  </a:cubicBezTo>
                  <a:cubicBezTo>
                    <a:pt x="4283" y="642"/>
                    <a:pt x="4379" y="354"/>
                    <a:pt x="4455" y="85"/>
                  </a:cubicBezTo>
                  <a:cubicBezTo>
                    <a:pt x="4455" y="66"/>
                    <a:pt x="4455" y="8"/>
                    <a:pt x="4417" y="8"/>
                  </a:cubicBezTo>
                  <a:lnTo>
                    <a:pt x="4398" y="8"/>
                  </a:lnTo>
                  <a:cubicBezTo>
                    <a:pt x="4393" y="3"/>
                    <a:pt x="4387" y="1"/>
                    <a:pt x="4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3"/>
            <p:cNvSpPr/>
            <p:nvPr/>
          </p:nvSpPr>
          <p:spPr>
            <a:xfrm rot="982744" flipH="1">
              <a:off x="1154649" y="2202518"/>
              <a:ext cx="203231" cy="1049536"/>
            </a:xfrm>
            <a:custGeom>
              <a:avLst/>
              <a:gdLst/>
              <a:ahLst/>
              <a:cxnLst/>
              <a:rect l="l" t="t" r="r" b="b"/>
              <a:pathLst>
                <a:path w="1557" h="8888" extrusionOk="0">
                  <a:moveTo>
                    <a:pt x="1364" y="1"/>
                  </a:moveTo>
                  <a:cubicBezTo>
                    <a:pt x="1345" y="1"/>
                    <a:pt x="1326" y="39"/>
                    <a:pt x="1326" y="58"/>
                  </a:cubicBezTo>
                  <a:cubicBezTo>
                    <a:pt x="1345" y="327"/>
                    <a:pt x="1364" y="615"/>
                    <a:pt x="1402" y="884"/>
                  </a:cubicBezTo>
                  <a:lnTo>
                    <a:pt x="1402" y="999"/>
                  </a:lnTo>
                  <a:cubicBezTo>
                    <a:pt x="1402" y="1383"/>
                    <a:pt x="1402" y="1787"/>
                    <a:pt x="1364" y="2171"/>
                  </a:cubicBezTo>
                  <a:cubicBezTo>
                    <a:pt x="1364" y="2363"/>
                    <a:pt x="1345" y="2555"/>
                    <a:pt x="1326" y="2747"/>
                  </a:cubicBezTo>
                  <a:cubicBezTo>
                    <a:pt x="1287" y="2977"/>
                    <a:pt x="1268" y="3169"/>
                    <a:pt x="1249" y="3381"/>
                  </a:cubicBezTo>
                  <a:cubicBezTo>
                    <a:pt x="1153" y="4168"/>
                    <a:pt x="1018" y="4955"/>
                    <a:pt x="826" y="5723"/>
                  </a:cubicBezTo>
                  <a:cubicBezTo>
                    <a:pt x="692" y="6203"/>
                    <a:pt x="577" y="6684"/>
                    <a:pt x="442" y="7144"/>
                  </a:cubicBezTo>
                  <a:lnTo>
                    <a:pt x="212" y="7874"/>
                  </a:lnTo>
                  <a:cubicBezTo>
                    <a:pt x="154" y="8124"/>
                    <a:pt x="77" y="8373"/>
                    <a:pt x="1" y="8642"/>
                  </a:cubicBezTo>
                  <a:cubicBezTo>
                    <a:pt x="1" y="8681"/>
                    <a:pt x="1" y="8700"/>
                    <a:pt x="20" y="8758"/>
                  </a:cubicBezTo>
                  <a:cubicBezTo>
                    <a:pt x="58" y="8796"/>
                    <a:pt x="97" y="8854"/>
                    <a:pt x="154" y="8873"/>
                  </a:cubicBezTo>
                  <a:cubicBezTo>
                    <a:pt x="173" y="8882"/>
                    <a:pt x="202" y="8887"/>
                    <a:pt x="236" y="8887"/>
                  </a:cubicBezTo>
                  <a:cubicBezTo>
                    <a:pt x="269" y="8887"/>
                    <a:pt x="308" y="8882"/>
                    <a:pt x="346" y="8873"/>
                  </a:cubicBezTo>
                  <a:cubicBezTo>
                    <a:pt x="385" y="8854"/>
                    <a:pt x="442" y="8796"/>
                    <a:pt x="461" y="8758"/>
                  </a:cubicBezTo>
                  <a:cubicBezTo>
                    <a:pt x="538" y="8585"/>
                    <a:pt x="577" y="8450"/>
                    <a:pt x="634" y="8277"/>
                  </a:cubicBezTo>
                  <a:cubicBezTo>
                    <a:pt x="673" y="8085"/>
                    <a:pt x="750" y="7913"/>
                    <a:pt x="788" y="7721"/>
                  </a:cubicBezTo>
                  <a:cubicBezTo>
                    <a:pt x="884" y="7356"/>
                    <a:pt x="961" y="7010"/>
                    <a:pt x="1057" y="6626"/>
                  </a:cubicBezTo>
                  <a:lnTo>
                    <a:pt x="1268" y="5531"/>
                  </a:lnTo>
                  <a:cubicBezTo>
                    <a:pt x="1345" y="5186"/>
                    <a:pt x="1402" y="4802"/>
                    <a:pt x="1441" y="4437"/>
                  </a:cubicBezTo>
                  <a:cubicBezTo>
                    <a:pt x="1498" y="4072"/>
                    <a:pt x="1518" y="3688"/>
                    <a:pt x="1537" y="3323"/>
                  </a:cubicBezTo>
                  <a:cubicBezTo>
                    <a:pt x="1556" y="2977"/>
                    <a:pt x="1556" y="2593"/>
                    <a:pt x="1556" y="2228"/>
                  </a:cubicBezTo>
                  <a:cubicBezTo>
                    <a:pt x="1556" y="1863"/>
                    <a:pt x="1537" y="1499"/>
                    <a:pt x="1518" y="1153"/>
                  </a:cubicBezTo>
                  <a:cubicBezTo>
                    <a:pt x="1498" y="788"/>
                    <a:pt x="1441" y="423"/>
                    <a:pt x="1402" y="58"/>
                  </a:cubicBezTo>
                  <a:cubicBezTo>
                    <a:pt x="1441" y="20"/>
                    <a:pt x="1422" y="1"/>
                    <a:pt x="1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3"/>
            <p:cNvSpPr/>
            <p:nvPr/>
          </p:nvSpPr>
          <p:spPr>
            <a:xfrm rot="982744" flipH="1">
              <a:off x="1968529" y="2584314"/>
              <a:ext cx="130397" cy="121273"/>
            </a:xfrm>
            <a:custGeom>
              <a:avLst/>
              <a:gdLst/>
              <a:ahLst/>
              <a:cxnLst/>
              <a:rect l="l" t="t" r="r" b="b"/>
              <a:pathLst>
                <a:path w="999" h="1027" extrusionOk="0">
                  <a:moveTo>
                    <a:pt x="730" y="1"/>
                  </a:moveTo>
                  <a:cubicBezTo>
                    <a:pt x="691" y="39"/>
                    <a:pt x="615" y="39"/>
                    <a:pt x="557" y="77"/>
                  </a:cubicBezTo>
                  <a:cubicBezTo>
                    <a:pt x="538" y="77"/>
                    <a:pt x="538" y="77"/>
                    <a:pt x="538" y="97"/>
                  </a:cubicBezTo>
                  <a:cubicBezTo>
                    <a:pt x="346" y="193"/>
                    <a:pt x="154" y="327"/>
                    <a:pt x="58" y="519"/>
                  </a:cubicBezTo>
                  <a:cubicBezTo>
                    <a:pt x="0" y="577"/>
                    <a:pt x="0" y="653"/>
                    <a:pt x="0" y="730"/>
                  </a:cubicBezTo>
                  <a:lnTo>
                    <a:pt x="0" y="750"/>
                  </a:lnTo>
                  <a:cubicBezTo>
                    <a:pt x="0" y="788"/>
                    <a:pt x="0" y="846"/>
                    <a:pt x="38" y="884"/>
                  </a:cubicBezTo>
                  <a:cubicBezTo>
                    <a:pt x="58" y="922"/>
                    <a:pt x="77" y="942"/>
                    <a:pt x="96" y="942"/>
                  </a:cubicBezTo>
                  <a:cubicBezTo>
                    <a:pt x="154" y="980"/>
                    <a:pt x="192" y="1018"/>
                    <a:pt x="269" y="1018"/>
                  </a:cubicBezTo>
                  <a:cubicBezTo>
                    <a:pt x="291" y="1024"/>
                    <a:pt x="314" y="1026"/>
                    <a:pt x="336" y="1026"/>
                  </a:cubicBezTo>
                  <a:cubicBezTo>
                    <a:pt x="389" y="1026"/>
                    <a:pt x="439" y="1013"/>
                    <a:pt x="480" y="999"/>
                  </a:cubicBezTo>
                  <a:cubicBezTo>
                    <a:pt x="557" y="961"/>
                    <a:pt x="634" y="922"/>
                    <a:pt x="672" y="865"/>
                  </a:cubicBezTo>
                  <a:cubicBezTo>
                    <a:pt x="768" y="788"/>
                    <a:pt x="826" y="711"/>
                    <a:pt x="864" y="615"/>
                  </a:cubicBezTo>
                  <a:cubicBezTo>
                    <a:pt x="922" y="519"/>
                    <a:pt x="941" y="442"/>
                    <a:pt x="960" y="346"/>
                  </a:cubicBezTo>
                  <a:cubicBezTo>
                    <a:pt x="999" y="269"/>
                    <a:pt x="960" y="173"/>
                    <a:pt x="922" y="97"/>
                  </a:cubicBezTo>
                  <a:cubicBezTo>
                    <a:pt x="864" y="39"/>
                    <a:pt x="807" y="1"/>
                    <a:pt x="73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43"/>
          <p:cNvSpPr/>
          <p:nvPr/>
        </p:nvSpPr>
        <p:spPr>
          <a:xfrm>
            <a:off x="-775372" y="3488615"/>
            <a:ext cx="4558873" cy="2402957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3"/>
          <p:cNvSpPr/>
          <p:nvPr/>
        </p:nvSpPr>
        <p:spPr>
          <a:xfrm>
            <a:off x="-775378" y="3574996"/>
            <a:ext cx="4359162" cy="2230217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4"/>
          <p:cNvSpPr/>
          <p:nvPr/>
        </p:nvSpPr>
        <p:spPr>
          <a:xfrm rot="10800000" flipH="1">
            <a:off x="-2340642" y="-3168993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34"/>
          <p:cNvGrpSpPr/>
          <p:nvPr/>
        </p:nvGrpSpPr>
        <p:grpSpPr>
          <a:xfrm rot="10800000">
            <a:off x="6537183" y="3696072"/>
            <a:ext cx="1927771" cy="1267615"/>
            <a:chOff x="2972001" y="3277838"/>
            <a:chExt cx="987082" cy="649060"/>
          </a:xfrm>
        </p:grpSpPr>
        <p:sp>
          <p:nvSpPr>
            <p:cNvPr id="27" name="Google Shape;27;p34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4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34"/>
          <p:cNvSpPr/>
          <p:nvPr/>
        </p:nvSpPr>
        <p:spPr>
          <a:xfrm>
            <a:off x="-1175413" y="2940520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4"/>
          <p:cNvSpPr/>
          <p:nvPr/>
        </p:nvSpPr>
        <p:spPr>
          <a:xfrm>
            <a:off x="-1127145" y="3130022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34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32" name="Google Shape;32;p34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4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34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35" name="Google Shape;35;p34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4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4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34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39" name="Google Shape;39;p34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4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34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42" name="Google Shape;42;p34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4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4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34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34"/>
          <p:cNvGrpSpPr/>
          <p:nvPr/>
        </p:nvGrpSpPr>
        <p:grpSpPr>
          <a:xfrm>
            <a:off x="2892200" y="169504"/>
            <a:ext cx="670499" cy="438525"/>
            <a:chOff x="7555450" y="377766"/>
            <a:chExt cx="670499" cy="438525"/>
          </a:xfrm>
        </p:grpSpPr>
        <p:sp>
          <p:nvSpPr>
            <p:cNvPr id="47" name="Google Shape;47;p3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34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1" name="Google Shape;51;p34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4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5"/>
          <p:cNvGrpSpPr/>
          <p:nvPr/>
        </p:nvGrpSpPr>
        <p:grpSpPr>
          <a:xfrm flipH="1">
            <a:off x="227443" y="1997216"/>
            <a:ext cx="670499" cy="438525"/>
            <a:chOff x="7555450" y="377766"/>
            <a:chExt cx="670499" cy="438525"/>
          </a:xfrm>
        </p:grpSpPr>
        <p:sp>
          <p:nvSpPr>
            <p:cNvPr id="55" name="Google Shape;55;p3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5"/>
          <p:cNvGrpSpPr/>
          <p:nvPr/>
        </p:nvGrpSpPr>
        <p:grpSpPr>
          <a:xfrm>
            <a:off x="4576597" y="4262796"/>
            <a:ext cx="462848" cy="574809"/>
            <a:chOff x="7376250" y="1989890"/>
            <a:chExt cx="490228" cy="608812"/>
          </a:xfrm>
        </p:grpSpPr>
        <p:sp>
          <p:nvSpPr>
            <p:cNvPr id="59" name="Google Shape;59;p3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35"/>
          <p:cNvGrpSpPr/>
          <p:nvPr/>
        </p:nvGrpSpPr>
        <p:grpSpPr>
          <a:xfrm rot="-784911">
            <a:off x="7891768" y="1702617"/>
            <a:ext cx="1115950" cy="1738267"/>
            <a:chOff x="8424000" y="2335625"/>
            <a:chExt cx="981302" cy="1528532"/>
          </a:xfrm>
        </p:grpSpPr>
        <p:sp>
          <p:nvSpPr>
            <p:cNvPr id="63" name="Google Shape;63;p35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5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5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5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5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5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5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5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35"/>
          <p:cNvSpPr/>
          <p:nvPr/>
        </p:nvSpPr>
        <p:spPr>
          <a:xfrm flipH="1">
            <a:off x="4572000" y="2840782"/>
            <a:ext cx="5367394" cy="282903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5"/>
          <p:cNvSpPr/>
          <p:nvPr/>
        </p:nvSpPr>
        <p:spPr>
          <a:xfrm flipH="1">
            <a:off x="4814091" y="2942476"/>
            <a:ext cx="5132266" cy="262567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35"/>
          <p:cNvGrpSpPr/>
          <p:nvPr/>
        </p:nvGrpSpPr>
        <p:grpSpPr>
          <a:xfrm flipH="1">
            <a:off x="8339852" y="469678"/>
            <a:ext cx="490228" cy="608812"/>
            <a:chOff x="7376250" y="1989890"/>
            <a:chExt cx="490228" cy="608812"/>
          </a:xfrm>
        </p:grpSpPr>
        <p:sp>
          <p:nvSpPr>
            <p:cNvPr id="74" name="Google Shape;74;p3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5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6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6"/>
          <p:cNvSpPr/>
          <p:nvPr/>
        </p:nvSpPr>
        <p:spPr>
          <a:xfrm flipH="1">
            <a:off x="3684242" y="268509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6"/>
          <p:cNvSpPr/>
          <p:nvPr/>
        </p:nvSpPr>
        <p:spPr>
          <a:xfrm flipH="1">
            <a:off x="3989220" y="2964753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-1313198" y="286583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6"/>
          <p:cNvSpPr/>
          <p:nvPr/>
        </p:nvSpPr>
        <p:spPr>
          <a:xfrm>
            <a:off x="-1311888" y="3115632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/>
          <p:nvPr/>
        </p:nvSpPr>
        <p:spPr>
          <a:xfrm>
            <a:off x="-1183607" y="2881618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7"/>
          <p:cNvSpPr/>
          <p:nvPr/>
        </p:nvSpPr>
        <p:spPr>
          <a:xfrm>
            <a:off x="-1183607" y="295106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37"/>
          <p:cNvGrpSpPr/>
          <p:nvPr/>
        </p:nvGrpSpPr>
        <p:grpSpPr>
          <a:xfrm>
            <a:off x="188613" y="800753"/>
            <a:ext cx="490228" cy="608812"/>
            <a:chOff x="7376250" y="1989890"/>
            <a:chExt cx="490228" cy="608812"/>
          </a:xfrm>
        </p:grpSpPr>
        <p:sp>
          <p:nvSpPr>
            <p:cNvPr id="89" name="Google Shape;89;p3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37"/>
          <p:cNvGrpSpPr/>
          <p:nvPr/>
        </p:nvGrpSpPr>
        <p:grpSpPr>
          <a:xfrm>
            <a:off x="7870706" y="328298"/>
            <a:ext cx="1868496" cy="1468493"/>
            <a:chOff x="7407728" y="555833"/>
            <a:chExt cx="1868496" cy="1468493"/>
          </a:xfrm>
        </p:grpSpPr>
        <p:sp>
          <p:nvSpPr>
            <p:cNvPr id="93" name="Google Shape;93;p37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7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37"/>
          <p:cNvSpPr txBox="1">
            <a:spLocks noGrp="1"/>
          </p:cNvSpPr>
          <p:nvPr>
            <p:ph type="title"/>
          </p:nvPr>
        </p:nvSpPr>
        <p:spPr>
          <a:xfrm>
            <a:off x="1566000" y="2486175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subTitle" idx="1"/>
          </p:nvPr>
        </p:nvSpPr>
        <p:spPr>
          <a:xfrm>
            <a:off x="1534325" y="883300"/>
            <a:ext cx="5938200" cy="1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97" name="Google Shape;97;p37"/>
          <p:cNvGrpSpPr/>
          <p:nvPr/>
        </p:nvGrpSpPr>
        <p:grpSpPr>
          <a:xfrm>
            <a:off x="7920675" y="2226504"/>
            <a:ext cx="670499" cy="438525"/>
            <a:chOff x="7555450" y="377766"/>
            <a:chExt cx="670499" cy="438525"/>
          </a:xfrm>
        </p:grpSpPr>
        <p:sp>
          <p:nvSpPr>
            <p:cNvPr id="98" name="Google Shape;98;p37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7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7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8"/>
          <p:cNvSpPr/>
          <p:nvPr/>
        </p:nvSpPr>
        <p:spPr>
          <a:xfrm flipH="1">
            <a:off x="-3669824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8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8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38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107" name="Google Shape;107;p38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8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38"/>
          <p:cNvGrpSpPr/>
          <p:nvPr/>
        </p:nvGrpSpPr>
        <p:grpSpPr>
          <a:xfrm>
            <a:off x="8106263" y="1116390"/>
            <a:ext cx="490228" cy="608812"/>
            <a:chOff x="7376250" y="1989890"/>
            <a:chExt cx="490228" cy="608812"/>
          </a:xfrm>
        </p:grpSpPr>
        <p:sp>
          <p:nvSpPr>
            <p:cNvPr id="110" name="Google Shape;110;p3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38"/>
          <p:cNvSpPr/>
          <p:nvPr/>
        </p:nvSpPr>
        <p:spPr>
          <a:xfrm>
            <a:off x="449422" y="357047"/>
            <a:ext cx="718489" cy="35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38"/>
          <p:cNvGrpSpPr/>
          <p:nvPr/>
        </p:nvGrpSpPr>
        <p:grpSpPr>
          <a:xfrm>
            <a:off x="1319163" y="3275778"/>
            <a:ext cx="490228" cy="608812"/>
            <a:chOff x="7376250" y="1989890"/>
            <a:chExt cx="490228" cy="608812"/>
          </a:xfrm>
        </p:grpSpPr>
        <p:sp>
          <p:nvSpPr>
            <p:cNvPr id="115" name="Google Shape;115;p3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38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38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120" name="Google Shape;120;p38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8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/>
          <p:nvPr/>
        </p:nvSpPr>
        <p:spPr>
          <a:xfrm>
            <a:off x="-882452" y="2820211"/>
            <a:ext cx="5182154" cy="273140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9"/>
          <p:cNvSpPr/>
          <p:nvPr/>
        </p:nvSpPr>
        <p:spPr>
          <a:xfrm>
            <a:off x="-893473" y="2918396"/>
            <a:ext cx="4955140" cy="2535054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39"/>
          <p:cNvGrpSpPr/>
          <p:nvPr/>
        </p:nvGrpSpPr>
        <p:grpSpPr>
          <a:xfrm flipH="1">
            <a:off x="-511112" y="21927"/>
            <a:ext cx="1489981" cy="1388214"/>
            <a:chOff x="7195051" y="-202918"/>
            <a:chExt cx="880240" cy="820118"/>
          </a:xfrm>
        </p:grpSpPr>
        <p:sp>
          <p:nvSpPr>
            <p:cNvPr id="126" name="Google Shape;126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39"/>
          <p:cNvGrpSpPr/>
          <p:nvPr/>
        </p:nvGrpSpPr>
        <p:grpSpPr>
          <a:xfrm>
            <a:off x="7920650" y="1204729"/>
            <a:ext cx="670499" cy="438525"/>
            <a:chOff x="7555450" y="377766"/>
            <a:chExt cx="670499" cy="438525"/>
          </a:xfrm>
        </p:grpSpPr>
        <p:sp>
          <p:nvSpPr>
            <p:cNvPr id="134" name="Google Shape;134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39"/>
          <p:cNvGrpSpPr/>
          <p:nvPr/>
        </p:nvGrpSpPr>
        <p:grpSpPr>
          <a:xfrm>
            <a:off x="861613" y="2381903"/>
            <a:ext cx="490228" cy="608812"/>
            <a:chOff x="7376250" y="1989890"/>
            <a:chExt cx="490228" cy="608812"/>
          </a:xfrm>
        </p:grpSpPr>
        <p:sp>
          <p:nvSpPr>
            <p:cNvPr id="138" name="Google Shape;138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39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0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40"/>
          <p:cNvGrpSpPr/>
          <p:nvPr/>
        </p:nvGrpSpPr>
        <p:grpSpPr>
          <a:xfrm rot="10800000">
            <a:off x="6065958" y="3974689"/>
            <a:ext cx="1927771" cy="1267615"/>
            <a:chOff x="2972001" y="3277838"/>
            <a:chExt cx="987082" cy="649060"/>
          </a:xfrm>
        </p:grpSpPr>
        <p:sp>
          <p:nvSpPr>
            <p:cNvPr id="147" name="Google Shape;147;p4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40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0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4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152" name="Google Shape;152;p4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4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155" name="Google Shape;155;p4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4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159" name="Google Shape;159;p4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4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162" name="Google Shape;162;p4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0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40"/>
          <p:cNvGrpSpPr/>
          <p:nvPr/>
        </p:nvGrpSpPr>
        <p:grpSpPr>
          <a:xfrm>
            <a:off x="2892200" y="169504"/>
            <a:ext cx="670499" cy="438525"/>
            <a:chOff x="7555450" y="377766"/>
            <a:chExt cx="670499" cy="438525"/>
          </a:xfrm>
        </p:grpSpPr>
        <p:sp>
          <p:nvSpPr>
            <p:cNvPr id="167" name="Google Shape;167;p4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4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171" name="Google Shape;171;p4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/>
          <p:nvPr/>
        </p:nvSpPr>
        <p:spPr>
          <a:xfrm>
            <a:off x="-1676400" y="209550"/>
            <a:ext cx="942925" cy="942925"/>
          </a:xfrm>
          <a:prstGeom prst="ellipse">
            <a:avLst/>
          </a:prstGeom>
          <a:blipFill rotWithShape="1">
            <a:blip r:embed="rId15">
              <a:alphaModFix/>
            </a:blip>
            <a:stretch>
              <a:fillRect r="-7778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1"/>
          <p:cNvSpPr/>
          <p:nvPr/>
        </p:nvSpPr>
        <p:spPr>
          <a:xfrm>
            <a:off x="-1676400" y="1628825"/>
            <a:ext cx="942925" cy="942925"/>
          </a:xfrm>
          <a:prstGeom prst="ellipse">
            <a:avLst/>
          </a:prstGeom>
          <a:blipFill rotWithShape="1">
            <a:blip r:embed="rId15">
              <a:alphaModFix amt="0"/>
            </a:blip>
            <a:stretch>
              <a:fillRect r="-7778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1"/>
          <p:cNvSpPr/>
          <p:nvPr/>
        </p:nvSpPr>
        <p:spPr>
          <a:xfrm>
            <a:off x="0" y="18175"/>
            <a:ext cx="9144000" cy="5181600"/>
          </a:xfrm>
          <a:prstGeom prst="rect">
            <a:avLst/>
          </a:prstGeom>
          <a:blipFill rotWithShape="1">
            <a:blip r:embed="rId15">
              <a:alphaModFix amt="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slide" Target="slide6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"/>
          <p:cNvSpPr/>
          <p:nvPr/>
        </p:nvSpPr>
        <p:spPr>
          <a:xfrm>
            <a:off x="8620263" y="18748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"/>
          <p:cNvSpPr txBox="1">
            <a:spLocks noGrp="1"/>
          </p:cNvSpPr>
          <p:nvPr>
            <p:ph type="ctrTitle"/>
          </p:nvPr>
        </p:nvSpPr>
        <p:spPr>
          <a:xfrm>
            <a:off x="2002650" y="1747350"/>
            <a:ext cx="5138700" cy="1648800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5200"/>
              <a:buNone/>
            </a:pPr>
            <a:r>
              <a:rPr lang="en-US" sz="7200">
                <a:latin typeface="Roboto Black"/>
                <a:ea typeface="Roboto Black"/>
                <a:cs typeface="Roboto Black"/>
                <a:sym typeface="Roboto Black"/>
              </a:rPr>
              <a:t>TIẾNG VIỆT</a:t>
            </a:r>
            <a:br>
              <a:rPr lang="en-US" sz="7200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 sz="7200">
                <a:latin typeface="Roboto Black"/>
                <a:ea typeface="Roboto Black"/>
                <a:cs typeface="Roboto Black"/>
                <a:sym typeface="Roboto Black"/>
              </a:rPr>
              <a:t>LỚP 5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271" name="Google Shape;271;p1"/>
          <p:cNvGrpSpPr/>
          <p:nvPr/>
        </p:nvGrpSpPr>
        <p:grpSpPr>
          <a:xfrm rot="-9467757" flipH="1">
            <a:off x="8506419" y="1314353"/>
            <a:ext cx="1125416" cy="1321546"/>
            <a:chOff x="6705262" y="3258288"/>
            <a:chExt cx="981314" cy="1152238"/>
          </a:xfrm>
        </p:grpSpPr>
        <p:sp>
          <p:nvSpPr>
            <p:cNvPr id="272" name="Google Shape;272;p1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1"/>
          <p:cNvGrpSpPr/>
          <p:nvPr/>
        </p:nvGrpSpPr>
        <p:grpSpPr>
          <a:xfrm>
            <a:off x="7450838" y="1670715"/>
            <a:ext cx="490228" cy="608812"/>
            <a:chOff x="7376250" y="1989890"/>
            <a:chExt cx="490228" cy="608812"/>
          </a:xfrm>
        </p:grpSpPr>
        <p:sp>
          <p:nvSpPr>
            <p:cNvPr id="276" name="Google Shape;276;p1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1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"/>
          <p:cNvSpPr/>
          <p:nvPr/>
        </p:nvSpPr>
        <p:spPr>
          <a:xfrm>
            <a:off x="13487688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1"/>
          <p:cNvGrpSpPr/>
          <p:nvPr/>
        </p:nvGrpSpPr>
        <p:grpSpPr>
          <a:xfrm>
            <a:off x="2392500" y="294504"/>
            <a:ext cx="670499" cy="438525"/>
            <a:chOff x="7555450" y="377766"/>
            <a:chExt cx="670499" cy="438525"/>
          </a:xfrm>
        </p:grpSpPr>
        <p:sp>
          <p:nvSpPr>
            <p:cNvPr id="283" name="Google Shape;283;p1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1"/>
          <p:cNvGrpSpPr/>
          <p:nvPr/>
        </p:nvGrpSpPr>
        <p:grpSpPr>
          <a:xfrm rot="1385271">
            <a:off x="-589674" y="833920"/>
            <a:ext cx="1453010" cy="2109779"/>
            <a:chOff x="-3687030" y="4918994"/>
            <a:chExt cx="1168792" cy="1697093"/>
          </a:xfrm>
        </p:grpSpPr>
        <p:sp>
          <p:nvSpPr>
            <p:cNvPr id="287" name="Google Shape;287;p1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1"/>
          <p:cNvGrpSpPr/>
          <p:nvPr/>
        </p:nvGrpSpPr>
        <p:grpSpPr>
          <a:xfrm>
            <a:off x="6656661" y="-664776"/>
            <a:ext cx="1320623" cy="1230423"/>
            <a:chOff x="7195051" y="-202918"/>
            <a:chExt cx="880240" cy="820118"/>
          </a:xfrm>
        </p:grpSpPr>
        <p:sp>
          <p:nvSpPr>
            <p:cNvPr id="318" name="Google Shape;318;p1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"/>
          <p:cNvGrpSpPr/>
          <p:nvPr/>
        </p:nvGrpSpPr>
        <p:grpSpPr>
          <a:xfrm>
            <a:off x="184944" y="2628946"/>
            <a:ext cx="2163936" cy="2209757"/>
            <a:chOff x="1064350" y="2043650"/>
            <a:chExt cx="1357125" cy="1385775"/>
          </a:xfrm>
        </p:grpSpPr>
        <p:sp>
          <p:nvSpPr>
            <p:cNvPr id="326" name="Google Shape;326;p1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1"/>
          <p:cNvGrpSpPr/>
          <p:nvPr/>
        </p:nvGrpSpPr>
        <p:grpSpPr>
          <a:xfrm>
            <a:off x="933962" y="267800"/>
            <a:ext cx="981285" cy="534397"/>
            <a:chOff x="816462" y="899275"/>
            <a:chExt cx="981285" cy="534397"/>
          </a:xfrm>
        </p:grpSpPr>
        <p:sp>
          <p:nvSpPr>
            <p:cNvPr id="429" name="Google Shape;429;p1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1"/>
          <p:cNvGrpSpPr/>
          <p:nvPr/>
        </p:nvGrpSpPr>
        <p:grpSpPr>
          <a:xfrm>
            <a:off x="8025461" y="871812"/>
            <a:ext cx="490238" cy="355904"/>
            <a:chOff x="8787625" y="134475"/>
            <a:chExt cx="838586" cy="608799"/>
          </a:xfrm>
        </p:grpSpPr>
        <p:sp>
          <p:nvSpPr>
            <p:cNvPr id="432" name="Google Shape;432;p1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1"/>
          <p:cNvGrpSpPr/>
          <p:nvPr/>
        </p:nvGrpSpPr>
        <p:grpSpPr>
          <a:xfrm rot="5946961">
            <a:off x="7301713" y="3508988"/>
            <a:ext cx="1169376" cy="991415"/>
            <a:chOff x="7450888" y="4403475"/>
            <a:chExt cx="1169376" cy="991415"/>
          </a:xfrm>
        </p:grpSpPr>
        <p:sp>
          <p:nvSpPr>
            <p:cNvPr id="435" name="Google Shape;435;p1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1"/>
          <p:cNvSpPr/>
          <p:nvPr/>
        </p:nvSpPr>
        <p:spPr>
          <a:xfrm>
            <a:off x="2761050" y="3548798"/>
            <a:ext cx="3621900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"/>
          <p:cNvSpPr txBox="1"/>
          <p:nvPr/>
        </p:nvSpPr>
        <p:spPr>
          <a:xfrm>
            <a:off x="2918829" y="3548798"/>
            <a:ext cx="330634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Thực hiện: EduFive</a:t>
            </a:r>
            <a:endParaRPr/>
          </a:p>
        </p:txBody>
      </p:sp>
      <p:pic>
        <p:nvPicPr>
          <p:cNvPr id="452" name="Google Shape;4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-1761744"/>
            <a:ext cx="1036320" cy="103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"/>
          <p:cNvSpPr txBox="1"/>
          <p:nvPr/>
        </p:nvSpPr>
        <p:spPr>
          <a:xfrm>
            <a:off x="1600200" y="1135135"/>
            <a:ext cx="679827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nghĩa của từ in đậm.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Giải thích lí do vì sao từ đó dùng chưa chính xác.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từ khác để thay thế.</a:t>
            </a:r>
            <a:endParaRPr/>
          </a:p>
        </p:txBody>
      </p:sp>
      <p:grpSp>
        <p:nvGrpSpPr>
          <p:cNvPr id="827" name="Google Shape;827;p10"/>
          <p:cNvGrpSpPr/>
          <p:nvPr/>
        </p:nvGrpSpPr>
        <p:grpSpPr>
          <a:xfrm>
            <a:off x="7012026" y="2650951"/>
            <a:ext cx="2131974" cy="3041997"/>
            <a:chOff x="6433025" y="1427174"/>
            <a:chExt cx="2131974" cy="3041997"/>
          </a:xfrm>
        </p:grpSpPr>
        <p:sp>
          <p:nvSpPr>
            <p:cNvPr id="828" name="Google Shape;828;p10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882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0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0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0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7" name="Google Shape;867;p10"/>
          <p:cNvGrpSpPr/>
          <p:nvPr/>
        </p:nvGrpSpPr>
        <p:grpSpPr>
          <a:xfrm rot="869666">
            <a:off x="7813904" y="9051"/>
            <a:ext cx="1320616" cy="1230416"/>
            <a:chOff x="7195051" y="-202918"/>
            <a:chExt cx="880240" cy="820118"/>
          </a:xfrm>
        </p:grpSpPr>
        <p:sp>
          <p:nvSpPr>
            <p:cNvPr id="868" name="Google Shape;868;p10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10"/>
          <p:cNvSpPr txBox="1"/>
          <p:nvPr/>
        </p:nvSpPr>
        <p:spPr>
          <a:xfrm>
            <a:off x="762000" y="202967"/>
            <a:ext cx="28440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1"/>
          <p:cNvSpPr txBox="1"/>
          <p:nvPr/>
        </p:nvSpPr>
        <p:spPr>
          <a:xfrm>
            <a:off x="914400" y="38139"/>
            <a:ext cx="70399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1"/>
          <p:cNvSpPr txBox="1"/>
          <p:nvPr/>
        </p:nvSpPr>
        <p:spPr>
          <a:xfrm>
            <a:off x="1371600" y="1524904"/>
            <a:ext cx="8419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1"/>
          <p:cNvSpPr txBox="1"/>
          <p:nvPr/>
        </p:nvSpPr>
        <p:spPr>
          <a:xfrm>
            <a:off x="2642549" y="2169950"/>
            <a:ext cx="6292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"/>
          <p:cNvSpPr txBox="1"/>
          <p:nvPr/>
        </p:nvSpPr>
        <p:spPr>
          <a:xfrm>
            <a:off x="5015158" y="2169950"/>
            <a:ext cx="14420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1"/>
          <p:cNvSpPr txBox="1"/>
          <p:nvPr/>
        </p:nvSpPr>
        <p:spPr>
          <a:xfrm>
            <a:off x="2383378" y="2649343"/>
            <a:ext cx="12023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5" name="Google Shape;885;p11"/>
          <p:cNvSpPr txBox="1"/>
          <p:nvPr/>
        </p:nvSpPr>
        <p:spPr>
          <a:xfrm>
            <a:off x="5124102" y="2649342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6" name="Google Shape;886;p11"/>
          <p:cNvGrpSpPr/>
          <p:nvPr/>
        </p:nvGrpSpPr>
        <p:grpSpPr>
          <a:xfrm>
            <a:off x="7406028" y="2416864"/>
            <a:ext cx="1961490" cy="2791591"/>
            <a:chOff x="7065402" y="2369401"/>
            <a:chExt cx="2114594" cy="2852462"/>
          </a:xfrm>
        </p:grpSpPr>
        <p:pic>
          <p:nvPicPr>
            <p:cNvPr id="887" name="Google Shape;887;p11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8" name="Google Shape;888;p11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889" name="Google Shape;889;p1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0" name="Google Shape;890;p11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91" name="Google Shape;891;p11"/>
          <p:cNvSpPr txBox="1"/>
          <p:nvPr/>
        </p:nvSpPr>
        <p:spPr>
          <a:xfrm>
            <a:off x="-21193" y="804761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sz="3600" b="0" i="0" u="none" strike="noStrike" cap="non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" name="Google Shape;892;p11"/>
          <p:cNvCxnSpPr/>
          <p:nvPr/>
        </p:nvCxnSpPr>
        <p:spPr>
          <a:xfrm>
            <a:off x="3754978" y="2496942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3" name="Google Shape;893;p11"/>
          <p:cNvCxnSpPr/>
          <p:nvPr/>
        </p:nvCxnSpPr>
        <p:spPr>
          <a:xfrm>
            <a:off x="3675928" y="3030342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94" name="Google Shape;894;p11"/>
          <p:cNvSpPr txBox="1"/>
          <p:nvPr/>
        </p:nvSpPr>
        <p:spPr>
          <a:xfrm>
            <a:off x="50800" y="3288124"/>
            <a:ext cx="77797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2"/>
          <p:cNvSpPr txBox="1"/>
          <p:nvPr/>
        </p:nvSpPr>
        <p:spPr>
          <a:xfrm>
            <a:off x="42962" y="61365"/>
            <a:ext cx="91264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2"/>
          <p:cNvSpPr txBox="1"/>
          <p:nvPr/>
        </p:nvSpPr>
        <p:spPr>
          <a:xfrm>
            <a:off x="1695793" y="1863751"/>
            <a:ext cx="5752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2"/>
          <p:cNvSpPr txBox="1"/>
          <p:nvPr/>
        </p:nvSpPr>
        <p:spPr>
          <a:xfrm>
            <a:off x="3194133" y="2448526"/>
            <a:ext cx="6292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2" name="Google Shape;902;p12"/>
          <p:cNvSpPr txBox="1"/>
          <p:nvPr/>
        </p:nvSpPr>
        <p:spPr>
          <a:xfrm>
            <a:off x="5150523" y="2448526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3" name="Google Shape;903;p12"/>
          <p:cNvGrpSpPr/>
          <p:nvPr/>
        </p:nvGrpSpPr>
        <p:grpSpPr>
          <a:xfrm>
            <a:off x="7885227" y="3599546"/>
            <a:ext cx="1197460" cy="1418280"/>
            <a:chOff x="7065402" y="2369401"/>
            <a:chExt cx="2114594" cy="2852462"/>
          </a:xfrm>
        </p:grpSpPr>
        <p:pic>
          <p:nvPicPr>
            <p:cNvPr id="904" name="Google Shape;904;p12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5" name="Google Shape;905;p12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906" name="Google Shape;906;p1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7" name="Google Shape;907;p12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08" name="Google Shape;908;p12"/>
          <p:cNvSpPr txBox="1"/>
          <p:nvPr/>
        </p:nvSpPr>
        <p:spPr>
          <a:xfrm>
            <a:off x="584237" y="1230712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sz="3600" b="0" i="0" u="none" strike="noStrike" cap="non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9" name="Google Shape;909;p12"/>
          <p:cNvCxnSpPr/>
          <p:nvPr/>
        </p:nvCxnSpPr>
        <p:spPr>
          <a:xfrm>
            <a:off x="3993508" y="2784357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0" name="Google Shape;910;p12"/>
          <p:cNvSpPr txBox="1"/>
          <p:nvPr/>
        </p:nvSpPr>
        <p:spPr>
          <a:xfrm>
            <a:off x="-111345" y="3004619"/>
            <a:ext cx="91264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3"/>
          <p:cNvSpPr txBox="1"/>
          <p:nvPr/>
        </p:nvSpPr>
        <p:spPr>
          <a:xfrm>
            <a:off x="70173" y="0"/>
            <a:ext cx="9073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nói với ông: “Cháu vừa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3"/>
          <p:cNvSpPr txBox="1"/>
          <p:nvPr/>
        </p:nvSpPr>
        <p:spPr>
          <a:xfrm>
            <a:off x="1540025" y="1858901"/>
            <a:ext cx="8419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3"/>
          <p:cNvSpPr txBox="1"/>
          <p:nvPr/>
        </p:nvSpPr>
        <p:spPr>
          <a:xfrm>
            <a:off x="1540025" y="2473205"/>
            <a:ext cx="26612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8" name="Google Shape;918;p13"/>
          <p:cNvSpPr txBox="1"/>
          <p:nvPr/>
        </p:nvSpPr>
        <p:spPr>
          <a:xfrm>
            <a:off x="5261978" y="2473205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19" name="Google Shape;919;p13"/>
          <p:cNvGrpSpPr/>
          <p:nvPr/>
        </p:nvGrpSpPr>
        <p:grpSpPr>
          <a:xfrm>
            <a:off x="7885227" y="3599546"/>
            <a:ext cx="1197460" cy="1418280"/>
            <a:chOff x="7065402" y="2369401"/>
            <a:chExt cx="2114594" cy="2852462"/>
          </a:xfrm>
        </p:grpSpPr>
        <p:pic>
          <p:nvPicPr>
            <p:cNvPr id="920" name="Google Shape;920;p13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1" name="Google Shape;921;p13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922" name="Google Shape;922;p1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3" name="Google Shape;923;p13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24" name="Google Shape;924;p13"/>
          <p:cNvSpPr txBox="1"/>
          <p:nvPr/>
        </p:nvSpPr>
        <p:spPr>
          <a:xfrm>
            <a:off x="584237" y="1230712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sz="3600" b="0" i="0" u="none" strike="noStrike" cap="non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5" name="Google Shape;925;p13"/>
          <p:cNvCxnSpPr/>
          <p:nvPr/>
        </p:nvCxnSpPr>
        <p:spPr>
          <a:xfrm>
            <a:off x="3993508" y="2765592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26" name="Google Shape;926;p13"/>
          <p:cNvSpPr txBox="1"/>
          <p:nvPr/>
        </p:nvSpPr>
        <p:spPr>
          <a:xfrm>
            <a:off x="70173" y="3055130"/>
            <a:ext cx="9073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nói với ông: “Cháu vừa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4"/>
          <p:cNvSpPr txBox="1">
            <a:spLocks noGrp="1"/>
          </p:cNvSpPr>
          <p:nvPr>
            <p:ph type="body" idx="4294967295"/>
          </p:nvPr>
        </p:nvSpPr>
        <p:spPr>
          <a:xfrm>
            <a:off x="25400" y="1276350"/>
            <a:ext cx="891540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Hoàng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 Ông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 Hoàng nói với ông: “Cháu vừa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2" name="Google Shape;932;p14"/>
          <p:cNvSpPr txBox="1"/>
          <p:nvPr/>
        </p:nvSpPr>
        <p:spPr>
          <a:xfrm>
            <a:off x="0" y="0"/>
            <a:ext cx="9144000" cy="1047300"/>
          </a:xfrm>
          <a:prstGeom prst="rect">
            <a:avLst/>
          </a:prstGeom>
          <a:solidFill>
            <a:srgbClr val="EFEFEF">
              <a:alpha val="58823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726"/>
              <a:buFont typeface="Fredoka One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</a:t>
            </a:r>
            <a:r>
              <a:rPr lang="en-US" sz="27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đồng nghĩa cho chính xác hơn: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5"/>
          <p:cNvSpPr/>
          <p:nvPr/>
        </p:nvSpPr>
        <p:spPr>
          <a:xfrm flipH="1">
            <a:off x="879411" y="549425"/>
            <a:ext cx="6767414" cy="334622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5"/>
          <p:cNvSpPr/>
          <p:nvPr/>
        </p:nvSpPr>
        <p:spPr>
          <a:xfrm>
            <a:off x="1191338" y="26926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5"/>
          <p:cNvSpPr txBox="1">
            <a:spLocks noGrp="1"/>
          </p:cNvSpPr>
          <p:nvPr>
            <p:ph type="subTitle" idx="1"/>
          </p:nvPr>
        </p:nvSpPr>
        <p:spPr>
          <a:xfrm>
            <a:off x="1534325" y="883300"/>
            <a:ext cx="5938200" cy="22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từ trái nghĩa thích hợp với mỗi chỗ trống</a:t>
            </a:r>
            <a:endParaRPr/>
          </a:p>
        </p:txBody>
      </p:sp>
      <p:grpSp>
        <p:nvGrpSpPr>
          <p:cNvPr id="940" name="Google Shape;940;p15"/>
          <p:cNvGrpSpPr/>
          <p:nvPr/>
        </p:nvGrpSpPr>
        <p:grpSpPr>
          <a:xfrm>
            <a:off x="5998275" y="2623612"/>
            <a:ext cx="2886059" cy="2783975"/>
            <a:chOff x="643725" y="936450"/>
            <a:chExt cx="2886059" cy="2783975"/>
          </a:xfrm>
        </p:grpSpPr>
        <p:sp>
          <p:nvSpPr>
            <p:cNvPr id="941" name="Google Shape;941;p15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15"/>
          <p:cNvSpPr/>
          <p:nvPr/>
        </p:nvSpPr>
        <p:spPr>
          <a:xfrm>
            <a:off x="8233934" y="1688528"/>
            <a:ext cx="1518" cy="56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15"/>
          <p:cNvSpPr/>
          <p:nvPr/>
        </p:nvSpPr>
        <p:spPr>
          <a:xfrm>
            <a:off x="7994518" y="1104666"/>
            <a:ext cx="56" cy="5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5"/>
          <p:cNvSpPr/>
          <p:nvPr/>
        </p:nvSpPr>
        <p:spPr>
          <a:xfrm>
            <a:off x="8031009" y="882794"/>
            <a:ext cx="56" cy="1518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15"/>
          <p:cNvSpPr/>
          <p:nvPr/>
        </p:nvSpPr>
        <p:spPr>
          <a:xfrm>
            <a:off x="8746278" y="1425835"/>
            <a:ext cx="56" cy="1462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15"/>
          <p:cNvSpPr/>
          <p:nvPr/>
        </p:nvSpPr>
        <p:spPr>
          <a:xfrm>
            <a:off x="1671475" y="494789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6"/>
          <p:cNvSpPr txBox="1"/>
          <p:nvPr/>
        </p:nvSpPr>
        <p:spPr>
          <a:xfrm>
            <a:off x="171450" y="1040525"/>
            <a:ext cx="8801100" cy="40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Một miếng khi đói bằng một gói khi…..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Đoàn kết là sống chia rẽ là …...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Thắng không kiêu, ….. không nản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	Nói lời phải giữ lấy lời.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Đừng như con bướm ….    rồi lại bay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	Tốt gỗ hơn tốt nước sơn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Xấu người ….. nết còn hơn đẹp người</a:t>
            </a:r>
            <a:endParaRPr/>
          </a:p>
        </p:txBody>
      </p:sp>
      <p:sp>
        <p:nvSpPr>
          <p:cNvPr id="1007" name="Google Shape;1007;p16"/>
          <p:cNvSpPr txBox="1"/>
          <p:nvPr/>
        </p:nvSpPr>
        <p:spPr>
          <a:xfrm>
            <a:off x="1" y="-1191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từ trái nghĩa thích hợp với mỗi chỗ trống</a:t>
            </a:r>
            <a:endParaRPr/>
          </a:p>
        </p:txBody>
      </p:sp>
      <p:sp>
        <p:nvSpPr>
          <p:cNvPr id="1008" name="Google Shape;1008;p16"/>
          <p:cNvSpPr txBox="1"/>
          <p:nvPr/>
        </p:nvSpPr>
        <p:spPr>
          <a:xfrm>
            <a:off x="6962775" y="748137"/>
            <a:ext cx="685800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</p:txBody>
      </p:sp>
      <p:sp>
        <p:nvSpPr>
          <p:cNvPr id="1009" name="Google Shape;1009;p16"/>
          <p:cNvSpPr txBox="1"/>
          <p:nvPr/>
        </p:nvSpPr>
        <p:spPr>
          <a:xfrm>
            <a:off x="3908163" y="2073293"/>
            <a:ext cx="800100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bại</a:t>
            </a:r>
            <a:endParaRPr/>
          </a:p>
        </p:txBody>
      </p:sp>
      <p:sp>
        <p:nvSpPr>
          <p:cNvPr id="1010" name="Google Shape;1010;p16"/>
          <p:cNvSpPr txBox="1"/>
          <p:nvPr/>
        </p:nvSpPr>
        <p:spPr>
          <a:xfrm>
            <a:off x="5365024" y="1422112"/>
            <a:ext cx="988394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</a:t>
            </a:r>
            <a:endParaRPr/>
          </a:p>
        </p:txBody>
      </p:sp>
      <p:sp>
        <p:nvSpPr>
          <p:cNvPr id="1011" name="Google Shape;1011;p16"/>
          <p:cNvSpPr txBox="1"/>
          <p:nvPr/>
        </p:nvSpPr>
        <p:spPr>
          <a:xfrm>
            <a:off x="3861994" y="3257550"/>
            <a:ext cx="892438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đậu  </a:t>
            </a:r>
            <a:endParaRPr/>
          </a:p>
        </p:txBody>
      </p:sp>
      <p:sp>
        <p:nvSpPr>
          <p:cNvPr id="1012" name="Google Shape;1012;p16"/>
          <p:cNvSpPr txBox="1"/>
          <p:nvPr/>
        </p:nvSpPr>
        <p:spPr>
          <a:xfrm>
            <a:off x="2133600" y="4405818"/>
            <a:ext cx="879871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endParaRPr/>
          </a:p>
        </p:txBody>
      </p:sp>
      <p:cxnSp>
        <p:nvCxnSpPr>
          <p:cNvPr id="1013" name="Google Shape;1013;p16"/>
          <p:cNvCxnSpPr/>
          <p:nvPr/>
        </p:nvCxnSpPr>
        <p:spPr>
          <a:xfrm>
            <a:off x="3257550" y="1422112"/>
            <a:ext cx="5143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4" name="Google Shape;1014;p16"/>
          <p:cNvCxnSpPr/>
          <p:nvPr/>
        </p:nvCxnSpPr>
        <p:spPr>
          <a:xfrm>
            <a:off x="2783681" y="2025937"/>
            <a:ext cx="73104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5" name="Google Shape;1015;p16"/>
          <p:cNvCxnSpPr/>
          <p:nvPr/>
        </p:nvCxnSpPr>
        <p:spPr>
          <a:xfrm>
            <a:off x="736600" y="2658068"/>
            <a:ext cx="9715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6" name="Google Shape;1016;p16"/>
          <p:cNvCxnSpPr/>
          <p:nvPr/>
        </p:nvCxnSpPr>
        <p:spPr>
          <a:xfrm>
            <a:off x="5896218" y="3842325"/>
            <a:ext cx="73318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7" name="Google Shape;1017;p16"/>
          <p:cNvCxnSpPr/>
          <p:nvPr/>
        </p:nvCxnSpPr>
        <p:spPr>
          <a:xfrm>
            <a:off x="318492" y="4990593"/>
            <a:ext cx="7102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532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9"/>
          <p:cNvSpPr/>
          <p:nvPr/>
        </p:nvSpPr>
        <p:spPr>
          <a:xfrm rot="159454">
            <a:off x="1505457" y="887390"/>
            <a:ext cx="6139519" cy="2600683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35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19"/>
          <p:cNvSpPr/>
          <p:nvPr/>
        </p:nvSpPr>
        <p:spPr>
          <a:xfrm>
            <a:off x="3131525" y="3471460"/>
            <a:ext cx="2076" cy="2076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19"/>
          <p:cNvSpPr/>
          <p:nvPr/>
        </p:nvSpPr>
        <p:spPr>
          <a:xfrm>
            <a:off x="2333092" y="2958865"/>
            <a:ext cx="1038" cy="2076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9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9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9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9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9" name="Google Shape;1039;p19"/>
          <p:cNvGrpSpPr/>
          <p:nvPr/>
        </p:nvGrpSpPr>
        <p:grpSpPr>
          <a:xfrm rot="-339211">
            <a:off x="736059" y="2732032"/>
            <a:ext cx="1984224" cy="1937000"/>
            <a:chOff x="4828875" y="565650"/>
            <a:chExt cx="704675" cy="688075"/>
          </a:xfrm>
        </p:grpSpPr>
        <p:sp>
          <p:nvSpPr>
            <p:cNvPr id="1040" name="Google Shape;1040;p19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19"/>
          <p:cNvGrpSpPr/>
          <p:nvPr/>
        </p:nvGrpSpPr>
        <p:grpSpPr>
          <a:xfrm>
            <a:off x="927161" y="1290161"/>
            <a:ext cx="944114" cy="922027"/>
            <a:chOff x="2224775" y="535000"/>
            <a:chExt cx="430650" cy="420575"/>
          </a:xfrm>
        </p:grpSpPr>
        <p:sp>
          <p:nvSpPr>
            <p:cNvPr id="1076" name="Google Shape;1076;p19"/>
            <p:cNvSpPr/>
            <p:nvPr/>
          </p:nvSpPr>
          <p:spPr>
            <a:xfrm>
              <a:off x="2224775" y="535000"/>
              <a:ext cx="430650" cy="420575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2252600" y="553725"/>
              <a:ext cx="384100" cy="373525"/>
            </a:xfrm>
            <a:custGeom>
              <a:avLst/>
              <a:gdLst/>
              <a:ahLst/>
              <a:cxnLst/>
              <a:rect l="l" t="t" r="r" b="b"/>
              <a:pathLst>
                <a:path w="15364" h="14941" extrusionOk="0">
                  <a:moveTo>
                    <a:pt x="13328" y="0"/>
                  </a:moveTo>
                  <a:cubicBezTo>
                    <a:pt x="13309" y="0"/>
                    <a:pt x="13271" y="0"/>
                    <a:pt x="13251" y="39"/>
                  </a:cubicBezTo>
                  <a:cubicBezTo>
                    <a:pt x="13059" y="96"/>
                    <a:pt x="12848" y="192"/>
                    <a:pt x="12618" y="288"/>
                  </a:cubicBezTo>
                  <a:cubicBezTo>
                    <a:pt x="12426" y="365"/>
                    <a:pt x="12195" y="442"/>
                    <a:pt x="11984" y="481"/>
                  </a:cubicBezTo>
                  <a:lnTo>
                    <a:pt x="11926" y="481"/>
                  </a:lnTo>
                  <a:cubicBezTo>
                    <a:pt x="11389" y="615"/>
                    <a:pt x="10813" y="653"/>
                    <a:pt x="10083" y="653"/>
                  </a:cubicBezTo>
                  <a:lnTo>
                    <a:pt x="9948" y="653"/>
                  </a:lnTo>
                  <a:cubicBezTo>
                    <a:pt x="9622" y="653"/>
                    <a:pt x="9315" y="653"/>
                    <a:pt x="9007" y="634"/>
                  </a:cubicBezTo>
                  <a:cubicBezTo>
                    <a:pt x="8739" y="634"/>
                    <a:pt x="8450" y="615"/>
                    <a:pt x="8182" y="615"/>
                  </a:cubicBezTo>
                  <a:lnTo>
                    <a:pt x="8066" y="615"/>
                  </a:lnTo>
                  <a:cubicBezTo>
                    <a:pt x="7375" y="615"/>
                    <a:pt x="6818" y="653"/>
                    <a:pt x="6319" y="749"/>
                  </a:cubicBezTo>
                  <a:cubicBezTo>
                    <a:pt x="5992" y="807"/>
                    <a:pt x="5666" y="903"/>
                    <a:pt x="5378" y="999"/>
                  </a:cubicBezTo>
                  <a:cubicBezTo>
                    <a:pt x="5090" y="1095"/>
                    <a:pt x="4783" y="1229"/>
                    <a:pt x="4475" y="1422"/>
                  </a:cubicBezTo>
                  <a:cubicBezTo>
                    <a:pt x="4226" y="1575"/>
                    <a:pt x="3995" y="1729"/>
                    <a:pt x="3707" y="1978"/>
                  </a:cubicBezTo>
                  <a:cubicBezTo>
                    <a:pt x="3496" y="2151"/>
                    <a:pt x="3285" y="2343"/>
                    <a:pt x="3073" y="2516"/>
                  </a:cubicBezTo>
                  <a:cubicBezTo>
                    <a:pt x="2709" y="2881"/>
                    <a:pt x="2382" y="3303"/>
                    <a:pt x="2056" y="3745"/>
                  </a:cubicBezTo>
                  <a:cubicBezTo>
                    <a:pt x="1480" y="4590"/>
                    <a:pt x="1000" y="5569"/>
                    <a:pt x="654" y="6664"/>
                  </a:cubicBezTo>
                  <a:cubicBezTo>
                    <a:pt x="347" y="7663"/>
                    <a:pt x="155" y="8719"/>
                    <a:pt x="78" y="9852"/>
                  </a:cubicBezTo>
                  <a:cubicBezTo>
                    <a:pt x="1" y="10870"/>
                    <a:pt x="59" y="11945"/>
                    <a:pt x="193" y="13040"/>
                  </a:cubicBezTo>
                  <a:cubicBezTo>
                    <a:pt x="231" y="13136"/>
                    <a:pt x="231" y="13232"/>
                    <a:pt x="251" y="13328"/>
                  </a:cubicBezTo>
                  <a:cubicBezTo>
                    <a:pt x="231" y="13405"/>
                    <a:pt x="231" y="13462"/>
                    <a:pt x="251" y="13520"/>
                  </a:cubicBezTo>
                  <a:cubicBezTo>
                    <a:pt x="270" y="13597"/>
                    <a:pt x="327" y="13635"/>
                    <a:pt x="385" y="13693"/>
                  </a:cubicBezTo>
                  <a:cubicBezTo>
                    <a:pt x="1480" y="14269"/>
                    <a:pt x="2689" y="14653"/>
                    <a:pt x="4072" y="14826"/>
                  </a:cubicBezTo>
                  <a:cubicBezTo>
                    <a:pt x="4648" y="14883"/>
                    <a:pt x="5263" y="14941"/>
                    <a:pt x="5916" y="14941"/>
                  </a:cubicBezTo>
                  <a:lnTo>
                    <a:pt x="6031" y="14941"/>
                  </a:lnTo>
                  <a:cubicBezTo>
                    <a:pt x="6665" y="14941"/>
                    <a:pt x="7298" y="14883"/>
                    <a:pt x="7951" y="14787"/>
                  </a:cubicBezTo>
                  <a:cubicBezTo>
                    <a:pt x="8623" y="14691"/>
                    <a:pt x="9199" y="14576"/>
                    <a:pt x="9737" y="14403"/>
                  </a:cubicBezTo>
                  <a:cubicBezTo>
                    <a:pt x="10236" y="14269"/>
                    <a:pt x="10736" y="14038"/>
                    <a:pt x="11216" y="13808"/>
                  </a:cubicBezTo>
                  <a:cubicBezTo>
                    <a:pt x="12253" y="13270"/>
                    <a:pt x="13117" y="12598"/>
                    <a:pt x="13808" y="11811"/>
                  </a:cubicBezTo>
                  <a:cubicBezTo>
                    <a:pt x="14154" y="11427"/>
                    <a:pt x="14461" y="10985"/>
                    <a:pt x="14692" y="10505"/>
                  </a:cubicBezTo>
                  <a:cubicBezTo>
                    <a:pt x="14941" y="10044"/>
                    <a:pt x="15133" y="9545"/>
                    <a:pt x="15229" y="9007"/>
                  </a:cubicBezTo>
                  <a:cubicBezTo>
                    <a:pt x="15345" y="8508"/>
                    <a:pt x="15364" y="7951"/>
                    <a:pt x="15325" y="7394"/>
                  </a:cubicBezTo>
                  <a:cubicBezTo>
                    <a:pt x="15268" y="6837"/>
                    <a:pt x="15153" y="6299"/>
                    <a:pt x="14960" y="5781"/>
                  </a:cubicBezTo>
                  <a:cubicBezTo>
                    <a:pt x="14826" y="5435"/>
                    <a:pt x="14653" y="5051"/>
                    <a:pt x="14365" y="4590"/>
                  </a:cubicBezTo>
                  <a:cubicBezTo>
                    <a:pt x="14288" y="4475"/>
                    <a:pt x="14212" y="4321"/>
                    <a:pt x="14154" y="4206"/>
                  </a:cubicBezTo>
                  <a:cubicBezTo>
                    <a:pt x="14000" y="3956"/>
                    <a:pt x="13885" y="3745"/>
                    <a:pt x="13731" y="3515"/>
                  </a:cubicBezTo>
                  <a:cubicBezTo>
                    <a:pt x="13501" y="3073"/>
                    <a:pt x="13347" y="2689"/>
                    <a:pt x="13290" y="2324"/>
                  </a:cubicBezTo>
                  <a:lnTo>
                    <a:pt x="13290" y="2362"/>
                  </a:lnTo>
                  <a:cubicBezTo>
                    <a:pt x="13232" y="2094"/>
                    <a:pt x="13213" y="1825"/>
                    <a:pt x="13213" y="1556"/>
                  </a:cubicBezTo>
                  <a:cubicBezTo>
                    <a:pt x="13232" y="1249"/>
                    <a:pt x="13290" y="941"/>
                    <a:pt x="13347" y="653"/>
                  </a:cubicBezTo>
                  <a:cubicBezTo>
                    <a:pt x="13386" y="596"/>
                    <a:pt x="13386" y="557"/>
                    <a:pt x="13405" y="500"/>
                  </a:cubicBezTo>
                  <a:cubicBezTo>
                    <a:pt x="13424" y="481"/>
                    <a:pt x="13424" y="442"/>
                    <a:pt x="13443" y="423"/>
                  </a:cubicBezTo>
                  <a:cubicBezTo>
                    <a:pt x="13482" y="385"/>
                    <a:pt x="13482" y="365"/>
                    <a:pt x="13501" y="346"/>
                  </a:cubicBezTo>
                  <a:lnTo>
                    <a:pt x="13520" y="327"/>
                  </a:lnTo>
                  <a:cubicBezTo>
                    <a:pt x="13539" y="250"/>
                    <a:pt x="13539" y="154"/>
                    <a:pt x="13501" y="96"/>
                  </a:cubicBezTo>
                  <a:cubicBezTo>
                    <a:pt x="13482" y="39"/>
                    <a:pt x="13405" y="0"/>
                    <a:pt x="13328" y="0"/>
                  </a:cubicBezTo>
                  <a:close/>
                </a:path>
              </a:pathLst>
            </a:custGeom>
            <a:solidFill>
              <a:srgbClr val="FEC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2559875" y="63390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2242525" y="582525"/>
              <a:ext cx="347625" cy="356175"/>
            </a:xfrm>
            <a:custGeom>
              <a:avLst/>
              <a:gdLst/>
              <a:ahLst/>
              <a:cxnLst/>
              <a:rect l="l" t="t" r="r" b="b"/>
              <a:pathLst>
                <a:path w="13905" h="14247" extrusionOk="0">
                  <a:moveTo>
                    <a:pt x="12886" y="1"/>
                  </a:moveTo>
                  <a:cubicBezTo>
                    <a:pt x="12867" y="1"/>
                    <a:pt x="12867" y="1"/>
                    <a:pt x="12848" y="20"/>
                  </a:cubicBezTo>
                  <a:cubicBezTo>
                    <a:pt x="12329" y="500"/>
                    <a:pt x="11888" y="980"/>
                    <a:pt x="11427" y="1499"/>
                  </a:cubicBezTo>
                  <a:cubicBezTo>
                    <a:pt x="11139" y="1825"/>
                    <a:pt x="10831" y="2151"/>
                    <a:pt x="10543" y="2478"/>
                  </a:cubicBezTo>
                  <a:cubicBezTo>
                    <a:pt x="10582" y="2305"/>
                    <a:pt x="10659" y="2113"/>
                    <a:pt x="10678" y="1921"/>
                  </a:cubicBezTo>
                  <a:cubicBezTo>
                    <a:pt x="10774" y="1422"/>
                    <a:pt x="10774" y="865"/>
                    <a:pt x="10601" y="366"/>
                  </a:cubicBezTo>
                  <a:cubicBezTo>
                    <a:pt x="10601" y="346"/>
                    <a:pt x="10582" y="308"/>
                    <a:pt x="10563" y="308"/>
                  </a:cubicBezTo>
                  <a:lnTo>
                    <a:pt x="10543" y="308"/>
                  </a:lnTo>
                  <a:cubicBezTo>
                    <a:pt x="10505" y="308"/>
                    <a:pt x="10486" y="366"/>
                    <a:pt x="10486" y="385"/>
                  </a:cubicBezTo>
                  <a:cubicBezTo>
                    <a:pt x="10543" y="500"/>
                    <a:pt x="10563" y="634"/>
                    <a:pt x="10582" y="750"/>
                  </a:cubicBezTo>
                  <a:cubicBezTo>
                    <a:pt x="10601" y="846"/>
                    <a:pt x="10601" y="961"/>
                    <a:pt x="10601" y="1057"/>
                  </a:cubicBezTo>
                  <a:cubicBezTo>
                    <a:pt x="10601" y="1172"/>
                    <a:pt x="10601" y="1307"/>
                    <a:pt x="10582" y="1422"/>
                  </a:cubicBezTo>
                  <a:cubicBezTo>
                    <a:pt x="10563" y="1537"/>
                    <a:pt x="10563" y="1691"/>
                    <a:pt x="10505" y="1806"/>
                  </a:cubicBezTo>
                  <a:cubicBezTo>
                    <a:pt x="10486" y="1940"/>
                    <a:pt x="10447" y="2094"/>
                    <a:pt x="10390" y="2209"/>
                  </a:cubicBezTo>
                  <a:cubicBezTo>
                    <a:pt x="10275" y="2516"/>
                    <a:pt x="10121" y="2804"/>
                    <a:pt x="9967" y="3112"/>
                  </a:cubicBezTo>
                  <a:cubicBezTo>
                    <a:pt x="9545" y="3592"/>
                    <a:pt x="9122" y="4072"/>
                    <a:pt x="8681" y="4514"/>
                  </a:cubicBezTo>
                  <a:cubicBezTo>
                    <a:pt x="8450" y="4763"/>
                    <a:pt x="8201" y="5032"/>
                    <a:pt x="7970" y="5243"/>
                  </a:cubicBezTo>
                  <a:lnTo>
                    <a:pt x="7893" y="5301"/>
                  </a:lnTo>
                  <a:cubicBezTo>
                    <a:pt x="7913" y="5205"/>
                    <a:pt x="7970" y="5090"/>
                    <a:pt x="7989" y="4994"/>
                  </a:cubicBezTo>
                  <a:cubicBezTo>
                    <a:pt x="8047" y="4763"/>
                    <a:pt x="8085" y="4514"/>
                    <a:pt x="8085" y="4283"/>
                  </a:cubicBezTo>
                  <a:cubicBezTo>
                    <a:pt x="8105" y="4014"/>
                    <a:pt x="8105" y="3765"/>
                    <a:pt x="8105" y="3515"/>
                  </a:cubicBezTo>
                  <a:cubicBezTo>
                    <a:pt x="8105" y="3265"/>
                    <a:pt x="8066" y="3035"/>
                    <a:pt x="8047" y="2785"/>
                  </a:cubicBezTo>
                  <a:cubicBezTo>
                    <a:pt x="7989" y="2555"/>
                    <a:pt x="7951" y="2286"/>
                    <a:pt x="7893" y="2036"/>
                  </a:cubicBezTo>
                  <a:cubicBezTo>
                    <a:pt x="7797" y="1556"/>
                    <a:pt x="7624" y="1076"/>
                    <a:pt x="7471" y="634"/>
                  </a:cubicBezTo>
                  <a:cubicBezTo>
                    <a:pt x="7471" y="596"/>
                    <a:pt x="7432" y="577"/>
                    <a:pt x="7413" y="577"/>
                  </a:cubicBezTo>
                  <a:lnTo>
                    <a:pt x="7394" y="577"/>
                  </a:lnTo>
                  <a:cubicBezTo>
                    <a:pt x="7375" y="577"/>
                    <a:pt x="7336" y="634"/>
                    <a:pt x="7336" y="654"/>
                  </a:cubicBezTo>
                  <a:cubicBezTo>
                    <a:pt x="7528" y="1172"/>
                    <a:pt x="7682" y="1729"/>
                    <a:pt x="7778" y="2286"/>
                  </a:cubicBezTo>
                  <a:cubicBezTo>
                    <a:pt x="7874" y="2862"/>
                    <a:pt x="7893" y="3438"/>
                    <a:pt x="7855" y="4014"/>
                  </a:cubicBezTo>
                  <a:cubicBezTo>
                    <a:pt x="7797" y="4417"/>
                    <a:pt x="7701" y="4821"/>
                    <a:pt x="7567" y="5205"/>
                  </a:cubicBezTo>
                  <a:cubicBezTo>
                    <a:pt x="7471" y="5454"/>
                    <a:pt x="7375" y="5666"/>
                    <a:pt x="7240" y="5877"/>
                  </a:cubicBezTo>
                  <a:lnTo>
                    <a:pt x="7202" y="5935"/>
                  </a:lnTo>
                  <a:cubicBezTo>
                    <a:pt x="6991" y="6127"/>
                    <a:pt x="6760" y="6319"/>
                    <a:pt x="6549" y="6491"/>
                  </a:cubicBezTo>
                  <a:cubicBezTo>
                    <a:pt x="6338" y="6645"/>
                    <a:pt x="6127" y="6837"/>
                    <a:pt x="5896" y="7010"/>
                  </a:cubicBezTo>
                  <a:cubicBezTo>
                    <a:pt x="5800" y="7087"/>
                    <a:pt x="5704" y="7183"/>
                    <a:pt x="5608" y="7260"/>
                  </a:cubicBezTo>
                  <a:cubicBezTo>
                    <a:pt x="5666" y="7087"/>
                    <a:pt x="5704" y="6895"/>
                    <a:pt x="5743" y="6722"/>
                  </a:cubicBezTo>
                  <a:cubicBezTo>
                    <a:pt x="5839" y="6242"/>
                    <a:pt x="5858" y="5743"/>
                    <a:pt x="5877" y="5262"/>
                  </a:cubicBezTo>
                  <a:cubicBezTo>
                    <a:pt x="5877" y="4994"/>
                    <a:pt x="5877" y="4763"/>
                    <a:pt x="5858" y="4494"/>
                  </a:cubicBezTo>
                  <a:lnTo>
                    <a:pt x="5781" y="3765"/>
                  </a:lnTo>
                  <a:cubicBezTo>
                    <a:pt x="5704" y="3342"/>
                    <a:pt x="5589" y="2900"/>
                    <a:pt x="5397" y="2497"/>
                  </a:cubicBezTo>
                  <a:cubicBezTo>
                    <a:pt x="5301" y="2305"/>
                    <a:pt x="5186" y="2132"/>
                    <a:pt x="5070" y="1979"/>
                  </a:cubicBezTo>
                  <a:cubicBezTo>
                    <a:pt x="5070" y="1979"/>
                    <a:pt x="5032" y="1940"/>
                    <a:pt x="5013" y="1940"/>
                  </a:cubicBezTo>
                  <a:cubicBezTo>
                    <a:pt x="4994" y="1940"/>
                    <a:pt x="4994" y="1940"/>
                    <a:pt x="4974" y="1979"/>
                  </a:cubicBezTo>
                  <a:cubicBezTo>
                    <a:pt x="4936" y="1998"/>
                    <a:pt x="4936" y="2017"/>
                    <a:pt x="4974" y="2036"/>
                  </a:cubicBezTo>
                  <a:cubicBezTo>
                    <a:pt x="4994" y="2075"/>
                    <a:pt x="4994" y="2094"/>
                    <a:pt x="5013" y="2113"/>
                  </a:cubicBezTo>
                  <a:cubicBezTo>
                    <a:pt x="5128" y="2267"/>
                    <a:pt x="5205" y="2401"/>
                    <a:pt x="5282" y="2574"/>
                  </a:cubicBezTo>
                  <a:cubicBezTo>
                    <a:pt x="5416" y="2881"/>
                    <a:pt x="5493" y="3188"/>
                    <a:pt x="5550" y="3534"/>
                  </a:cubicBezTo>
                  <a:cubicBezTo>
                    <a:pt x="5589" y="3822"/>
                    <a:pt x="5608" y="4129"/>
                    <a:pt x="5608" y="4417"/>
                  </a:cubicBezTo>
                  <a:cubicBezTo>
                    <a:pt x="5608" y="4725"/>
                    <a:pt x="5608" y="5051"/>
                    <a:pt x="5589" y="5358"/>
                  </a:cubicBezTo>
                  <a:cubicBezTo>
                    <a:pt x="5570" y="5685"/>
                    <a:pt x="5512" y="6050"/>
                    <a:pt x="5454" y="6395"/>
                  </a:cubicBezTo>
                  <a:cubicBezTo>
                    <a:pt x="5378" y="6703"/>
                    <a:pt x="5301" y="6991"/>
                    <a:pt x="5186" y="7298"/>
                  </a:cubicBezTo>
                  <a:cubicBezTo>
                    <a:pt x="5128" y="7452"/>
                    <a:pt x="5090" y="7586"/>
                    <a:pt x="5013" y="7740"/>
                  </a:cubicBezTo>
                  <a:cubicBezTo>
                    <a:pt x="4878" y="7855"/>
                    <a:pt x="4725" y="7970"/>
                    <a:pt x="4552" y="8085"/>
                  </a:cubicBezTo>
                  <a:cubicBezTo>
                    <a:pt x="4110" y="8450"/>
                    <a:pt x="3669" y="8834"/>
                    <a:pt x="3246" y="9218"/>
                  </a:cubicBezTo>
                  <a:cubicBezTo>
                    <a:pt x="2804" y="9602"/>
                    <a:pt x="2401" y="10006"/>
                    <a:pt x="2017" y="10447"/>
                  </a:cubicBezTo>
                  <a:cubicBezTo>
                    <a:pt x="1153" y="11427"/>
                    <a:pt x="385" y="12560"/>
                    <a:pt x="39" y="13827"/>
                  </a:cubicBezTo>
                  <a:cubicBezTo>
                    <a:pt x="1" y="14000"/>
                    <a:pt x="97" y="14192"/>
                    <a:pt x="289" y="14231"/>
                  </a:cubicBezTo>
                  <a:cubicBezTo>
                    <a:pt x="313" y="14242"/>
                    <a:pt x="338" y="14247"/>
                    <a:pt x="364" y="14247"/>
                  </a:cubicBezTo>
                  <a:cubicBezTo>
                    <a:pt x="421" y="14247"/>
                    <a:pt x="479" y="14225"/>
                    <a:pt x="519" y="14211"/>
                  </a:cubicBezTo>
                  <a:cubicBezTo>
                    <a:pt x="615" y="14173"/>
                    <a:pt x="654" y="14096"/>
                    <a:pt x="692" y="14000"/>
                  </a:cubicBezTo>
                  <a:cubicBezTo>
                    <a:pt x="750" y="13904"/>
                    <a:pt x="788" y="13789"/>
                    <a:pt x="807" y="13693"/>
                  </a:cubicBezTo>
                  <a:cubicBezTo>
                    <a:pt x="980" y="13309"/>
                    <a:pt x="1172" y="12925"/>
                    <a:pt x="1383" y="12560"/>
                  </a:cubicBezTo>
                  <a:cubicBezTo>
                    <a:pt x="1614" y="12195"/>
                    <a:pt x="1844" y="11830"/>
                    <a:pt x="2113" y="11523"/>
                  </a:cubicBezTo>
                  <a:cubicBezTo>
                    <a:pt x="2439" y="11100"/>
                    <a:pt x="2824" y="10678"/>
                    <a:pt x="3208" y="10275"/>
                  </a:cubicBezTo>
                  <a:cubicBezTo>
                    <a:pt x="3630" y="9871"/>
                    <a:pt x="4033" y="9468"/>
                    <a:pt x="4456" y="9084"/>
                  </a:cubicBezTo>
                  <a:cubicBezTo>
                    <a:pt x="4648" y="8911"/>
                    <a:pt x="4840" y="8719"/>
                    <a:pt x="5032" y="8546"/>
                  </a:cubicBezTo>
                  <a:cubicBezTo>
                    <a:pt x="5109" y="8508"/>
                    <a:pt x="5205" y="8469"/>
                    <a:pt x="5282" y="8431"/>
                  </a:cubicBezTo>
                  <a:cubicBezTo>
                    <a:pt x="5378" y="8373"/>
                    <a:pt x="5454" y="8354"/>
                    <a:pt x="5550" y="8316"/>
                  </a:cubicBezTo>
                  <a:lnTo>
                    <a:pt x="5512" y="8316"/>
                  </a:lnTo>
                  <a:cubicBezTo>
                    <a:pt x="5512" y="8316"/>
                    <a:pt x="5550" y="8316"/>
                    <a:pt x="5550" y="8277"/>
                  </a:cubicBezTo>
                  <a:cubicBezTo>
                    <a:pt x="5839" y="8162"/>
                    <a:pt x="6127" y="8066"/>
                    <a:pt x="6415" y="7989"/>
                  </a:cubicBezTo>
                  <a:cubicBezTo>
                    <a:pt x="6722" y="7932"/>
                    <a:pt x="7029" y="7855"/>
                    <a:pt x="7336" y="7836"/>
                  </a:cubicBezTo>
                  <a:lnTo>
                    <a:pt x="7375" y="7836"/>
                  </a:lnTo>
                  <a:cubicBezTo>
                    <a:pt x="7490" y="7797"/>
                    <a:pt x="7586" y="7797"/>
                    <a:pt x="7701" y="7797"/>
                  </a:cubicBezTo>
                  <a:cubicBezTo>
                    <a:pt x="7855" y="7797"/>
                    <a:pt x="7970" y="7778"/>
                    <a:pt x="8105" y="7778"/>
                  </a:cubicBezTo>
                  <a:lnTo>
                    <a:pt x="8930" y="7778"/>
                  </a:lnTo>
                  <a:cubicBezTo>
                    <a:pt x="9199" y="7778"/>
                    <a:pt x="9449" y="7797"/>
                    <a:pt x="9698" y="7836"/>
                  </a:cubicBezTo>
                  <a:cubicBezTo>
                    <a:pt x="9967" y="7855"/>
                    <a:pt x="10217" y="7874"/>
                    <a:pt x="10467" y="7932"/>
                  </a:cubicBezTo>
                  <a:cubicBezTo>
                    <a:pt x="10659" y="7951"/>
                    <a:pt x="10831" y="7970"/>
                    <a:pt x="11023" y="7989"/>
                  </a:cubicBezTo>
                  <a:cubicBezTo>
                    <a:pt x="11177" y="8028"/>
                    <a:pt x="11369" y="8066"/>
                    <a:pt x="11542" y="8085"/>
                  </a:cubicBezTo>
                  <a:lnTo>
                    <a:pt x="12560" y="8316"/>
                  </a:lnTo>
                  <a:cubicBezTo>
                    <a:pt x="12579" y="8316"/>
                    <a:pt x="12617" y="8316"/>
                    <a:pt x="12617" y="8258"/>
                  </a:cubicBezTo>
                  <a:cubicBezTo>
                    <a:pt x="12617" y="8239"/>
                    <a:pt x="12617" y="8181"/>
                    <a:pt x="12579" y="8181"/>
                  </a:cubicBezTo>
                  <a:cubicBezTo>
                    <a:pt x="12291" y="8124"/>
                    <a:pt x="12022" y="8047"/>
                    <a:pt x="11734" y="7970"/>
                  </a:cubicBezTo>
                  <a:cubicBezTo>
                    <a:pt x="11446" y="7893"/>
                    <a:pt x="11158" y="7836"/>
                    <a:pt x="10870" y="7778"/>
                  </a:cubicBezTo>
                  <a:cubicBezTo>
                    <a:pt x="10735" y="7759"/>
                    <a:pt x="10582" y="7701"/>
                    <a:pt x="10447" y="7682"/>
                  </a:cubicBezTo>
                  <a:cubicBezTo>
                    <a:pt x="10294" y="7663"/>
                    <a:pt x="10121" y="7605"/>
                    <a:pt x="9967" y="7586"/>
                  </a:cubicBezTo>
                  <a:lnTo>
                    <a:pt x="9526" y="7509"/>
                  </a:lnTo>
                  <a:cubicBezTo>
                    <a:pt x="9353" y="7490"/>
                    <a:pt x="9218" y="7471"/>
                    <a:pt x="9046" y="7452"/>
                  </a:cubicBezTo>
                  <a:cubicBezTo>
                    <a:pt x="8738" y="7413"/>
                    <a:pt x="8431" y="7394"/>
                    <a:pt x="8143" y="7375"/>
                  </a:cubicBezTo>
                  <a:lnTo>
                    <a:pt x="7682" y="7375"/>
                  </a:lnTo>
                  <a:cubicBezTo>
                    <a:pt x="7509" y="7375"/>
                    <a:pt x="7375" y="7375"/>
                    <a:pt x="7202" y="7394"/>
                  </a:cubicBezTo>
                  <a:cubicBezTo>
                    <a:pt x="6895" y="7413"/>
                    <a:pt x="6607" y="7471"/>
                    <a:pt x="6280" y="7548"/>
                  </a:cubicBezTo>
                  <a:cubicBezTo>
                    <a:pt x="6184" y="7567"/>
                    <a:pt x="6088" y="7586"/>
                    <a:pt x="5973" y="7605"/>
                  </a:cubicBezTo>
                  <a:cubicBezTo>
                    <a:pt x="6280" y="7317"/>
                    <a:pt x="6626" y="7029"/>
                    <a:pt x="6933" y="6741"/>
                  </a:cubicBezTo>
                  <a:cubicBezTo>
                    <a:pt x="7144" y="6549"/>
                    <a:pt x="7356" y="6357"/>
                    <a:pt x="7528" y="6146"/>
                  </a:cubicBezTo>
                  <a:cubicBezTo>
                    <a:pt x="7701" y="6031"/>
                    <a:pt x="7874" y="5935"/>
                    <a:pt x="8047" y="5839"/>
                  </a:cubicBezTo>
                  <a:cubicBezTo>
                    <a:pt x="8277" y="5685"/>
                    <a:pt x="8546" y="5589"/>
                    <a:pt x="8796" y="5474"/>
                  </a:cubicBezTo>
                  <a:lnTo>
                    <a:pt x="8757" y="5474"/>
                  </a:lnTo>
                  <a:cubicBezTo>
                    <a:pt x="8796" y="5474"/>
                    <a:pt x="8815" y="5454"/>
                    <a:pt x="8834" y="5454"/>
                  </a:cubicBezTo>
                  <a:cubicBezTo>
                    <a:pt x="9161" y="5301"/>
                    <a:pt x="9526" y="5205"/>
                    <a:pt x="9890" y="5109"/>
                  </a:cubicBezTo>
                  <a:cubicBezTo>
                    <a:pt x="10063" y="5070"/>
                    <a:pt x="10255" y="5051"/>
                    <a:pt x="10409" y="4994"/>
                  </a:cubicBezTo>
                  <a:cubicBezTo>
                    <a:pt x="10601" y="4974"/>
                    <a:pt x="10774" y="4917"/>
                    <a:pt x="10966" y="4898"/>
                  </a:cubicBezTo>
                  <a:cubicBezTo>
                    <a:pt x="11251" y="4870"/>
                    <a:pt x="11527" y="4843"/>
                    <a:pt x="11813" y="4843"/>
                  </a:cubicBezTo>
                  <a:cubicBezTo>
                    <a:pt x="11932" y="4843"/>
                    <a:pt x="12052" y="4848"/>
                    <a:pt x="12176" y="4859"/>
                  </a:cubicBezTo>
                  <a:cubicBezTo>
                    <a:pt x="12368" y="4859"/>
                    <a:pt x="12560" y="4859"/>
                    <a:pt x="12771" y="4878"/>
                  </a:cubicBezTo>
                  <a:cubicBezTo>
                    <a:pt x="12963" y="4898"/>
                    <a:pt x="13174" y="4917"/>
                    <a:pt x="13366" y="4955"/>
                  </a:cubicBezTo>
                  <a:cubicBezTo>
                    <a:pt x="13462" y="4974"/>
                    <a:pt x="13578" y="4974"/>
                    <a:pt x="13674" y="4994"/>
                  </a:cubicBezTo>
                  <a:cubicBezTo>
                    <a:pt x="13712" y="4994"/>
                    <a:pt x="13750" y="4994"/>
                    <a:pt x="13750" y="4955"/>
                  </a:cubicBezTo>
                  <a:cubicBezTo>
                    <a:pt x="13837" y="4974"/>
                    <a:pt x="13875" y="4979"/>
                    <a:pt x="13890" y="4979"/>
                  </a:cubicBezTo>
                  <a:cubicBezTo>
                    <a:pt x="13904" y="4979"/>
                    <a:pt x="13894" y="4974"/>
                    <a:pt x="13885" y="4974"/>
                  </a:cubicBezTo>
                  <a:cubicBezTo>
                    <a:pt x="13347" y="4878"/>
                    <a:pt x="12790" y="4802"/>
                    <a:pt x="12272" y="4782"/>
                  </a:cubicBezTo>
                  <a:lnTo>
                    <a:pt x="11408" y="4782"/>
                  </a:lnTo>
                  <a:cubicBezTo>
                    <a:pt x="11120" y="4782"/>
                    <a:pt x="10793" y="4802"/>
                    <a:pt x="10505" y="4859"/>
                  </a:cubicBezTo>
                  <a:cubicBezTo>
                    <a:pt x="10217" y="4878"/>
                    <a:pt x="9929" y="4936"/>
                    <a:pt x="9641" y="4994"/>
                  </a:cubicBezTo>
                  <a:cubicBezTo>
                    <a:pt x="9506" y="5032"/>
                    <a:pt x="9353" y="5070"/>
                    <a:pt x="9238" y="5090"/>
                  </a:cubicBezTo>
                  <a:lnTo>
                    <a:pt x="8815" y="5243"/>
                  </a:lnTo>
                  <a:cubicBezTo>
                    <a:pt x="8681" y="5282"/>
                    <a:pt x="8585" y="5339"/>
                    <a:pt x="8469" y="5378"/>
                  </a:cubicBezTo>
                  <a:cubicBezTo>
                    <a:pt x="8681" y="5147"/>
                    <a:pt x="8911" y="4898"/>
                    <a:pt x="9103" y="4648"/>
                  </a:cubicBezTo>
                  <a:cubicBezTo>
                    <a:pt x="9314" y="4379"/>
                    <a:pt x="9526" y="4091"/>
                    <a:pt x="9756" y="3803"/>
                  </a:cubicBezTo>
                  <a:cubicBezTo>
                    <a:pt x="9775" y="3784"/>
                    <a:pt x="9775" y="3745"/>
                    <a:pt x="9794" y="3745"/>
                  </a:cubicBezTo>
                  <a:cubicBezTo>
                    <a:pt x="9871" y="3649"/>
                    <a:pt x="9948" y="3553"/>
                    <a:pt x="10044" y="3457"/>
                  </a:cubicBezTo>
                  <a:cubicBezTo>
                    <a:pt x="10063" y="3457"/>
                    <a:pt x="10083" y="3438"/>
                    <a:pt x="10102" y="3438"/>
                  </a:cubicBezTo>
                  <a:cubicBezTo>
                    <a:pt x="10255" y="3323"/>
                    <a:pt x="10371" y="3227"/>
                    <a:pt x="10524" y="3112"/>
                  </a:cubicBezTo>
                  <a:lnTo>
                    <a:pt x="10524" y="3112"/>
                  </a:lnTo>
                  <a:lnTo>
                    <a:pt x="10486" y="3131"/>
                  </a:lnTo>
                  <a:cubicBezTo>
                    <a:pt x="10716" y="2958"/>
                    <a:pt x="10927" y="2824"/>
                    <a:pt x="11158" y="2670"/>
                  </a:cubicBezTo>
                  <a:cubicBezTo>
                    <a:pt x="11273" y="2593"/>
                    <a:pt x="11369" y="2555"/>
                    <a:pt x="11504" y="2478"/>
                  </a:cubicBezTo>
                  <a:cubicBezTo>
                    <a:pt x="11619" y="2401"/>
                    <a:pt x="11734" y="2363"/>
                    <a:pt x="11888" y="2305"/>
                  </a:cubicBezTo>
                  <a:cubicBezTo>
                    <a:pt x="12156" y="2190"/>
                    <a:pt x="12425" y="2113"/>
                    <a:pt x="12713" y="2094"/>
                  </a:cubicBezTo>
                  <a:cubicBezTo>
                    <a:pt x="12848" y="2075"/>
                    <a:pt x="12963" y="2075"/>
                    <a:pt x="13078" y="2075"/>
                  </a:cubicBezTo>
                  <a:cubicBezTo>
                    <a:pt x="13117" y="2075"/>
                    <a:pt x="13136" y="2055"/>
                    <a:pt x="13136" y="2017"/>
                  </a:cubicBezTo>
                  <a:cubicBezTo>
                    <a:pt x="13136" y="1998"/>
                    <a:pt x="13117" y="1979"/>
                    <a:pt x="13078" y="1979"/>
                  </a:cubicBezTo>
                  <a:lnTo>
                    <a:pt x="12982" y="1979"/>
                  </a:lnTo>
                  <a:cubicBezTo>
                    <a:pt x="12713" y="1979"/>
                    <a:pt x="12483" y="1998"/>
                    <a:pt x="12233" y="2036"/>
                  </a:cubicBezTo>
                  <a:cubicBezTo>
                    <a:pt x="12099" y="2075"/>
                    <a:pt x="11945" y="2113"/>
                    <a:pt x="11830" y="2132"/>
                  </a:cubicBezTo>
                  <a:cubicBezTo>
                    <a:pt x="11696" y="2190"/>
                    <a:pt x="11542" y="2228"/>
                    <a:pt x="11408" y="2305"/>
                  </a:cubicBezTo>
                  <a:cubicBezTo>
                    <a:pt x="11139" y="2401"/>
                    <a:pt x="10889" y="2555"/>
                    <a:pt x="10659" y="2689"/>
                  </a:cubicBezTo>
                  <a:cubicBezTo>
                    <a:pt x="10678" y="2670"/>
                    <a:pt x="10716" y="2632"/>
                    <a:pt x="10755" y="2593"/>
                  </a:cubicBezTo>
                  <a:cubicBezTo>
                    <a:pt x="10985" y="2305"/>
                    <a:pt x="11216" y="2017"/>
                    <a:pt x="11446" y="1729"/>
                  </a:cubicBezTo>
                  <a:cubicBezTo>
                    <a:pt x="11926" y="1191"/>
                    <a:pt x="12406" y="634"/>
                    <a:pt x="12944" y="116"/>
                  </a:cubicBezTo>
                  <a:cubicBezTo>
                    <a:pt x="12982" y="77"/>
                    <a:pt x="12944" y="1"/>
                    <a:pt x="12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2383200" y="7904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19" y="1"/>
                    <a:pt x="19" y="1"/>
                    <a:pt x="0" y="1"/>
                  </a:cubicBezTo>
                  <a:lnTo>
                    <a:pt x="0" y="1"/>
                  </a:lnTo>
                  <a:cubicBezTo>
                    <a:pt x="1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2429275" y="77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2569000" y="667500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54" y="1"/>
                    <a:pt x="0" y="116"/>
                    <a:pt x="0" y="289"/>
                  </a:cubicBezTo>
                  <a:cubicBezTo>
                    <a:pt x="0" y="423"/>
                    <a:pt x="115" y="577"/>
                    <a:pt x="288" y="577"/>
                  </a:cubicBezTo>
                  <a:cubicBezTo>
                    <a:pt x="442" y="577"/>
                    <a:pt x="576" y="442"/>
                    <a:pt x="576" y="289"/>
                  </a:cubicBezTo>
                  <a:cubicBezTo>
                    <a:pt x="576" y="135"/>
                    <a:pt x="461" y="1"/>
                    <a:pt x="2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2568500" y="648300"/>
              <a:ext cx="5800" cy="5775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16" y="1"/>
                  </a:moveTo>
                  <a:cubicBezTo>
                    <a:pt x="78" y="1"/>
                    <a:pt x="1" y="39"/>
                    <a:pt x="1" y="116"/>
                  </a:cubicBezTo>
                  <a:cubicBezTo>
                    <a:pt x="1" y="193"/>
                    <a:pt x="39" y="231"/>
                    <a:pt x="116" y="231"/>
                  </a:cubicBezTo>
                  <a:cubicBezTo>
                    <a:pt x="193" y="231"/>
                    <a:pt x="231" y="193"/>
                    <a:pt x="231" y="116"/>
                  </a:cubicBezTo>
                  <a:cubicBezTo>
                    <a:pt x="231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2582900" y="6555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20" y="1"/>
                    <a:pt x="1" y="39"/>
                    <a:pt x="1" y="97"/>
                  </a:cubicBezTo>
                  <a:cubicBezTo>
                    <a:pt x="1" y="135"/>
                    <a:pt x="39" y="193"/>
                    <a:pt x="97" y="193"/>
                  </a:cubicBezTo>
                  <a:cubicBezTo>
                    <a:pt x="135" y="193"/>
                    <a:pt x="193" y="135"/>
                    <a:pt x="193" y="97"/>
                  </a:cubicBezTo>
                  <a:cubicBezTo>
                    <a:pt x="193" y="3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2578100" y="6363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20"/>
                    <a:pt x="1" y="3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2607875" y="705900"/>
              <a:ext cx="12025" cy="12050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50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81"/>
                    <a:pt x="250" y="481"/>
                  </a:cubicBezTo>
                  <a:cubicBezTo>
                    <a:pt x="36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5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2569000" y="738075"/>
              <a:ext cx="13450" cy="13475"/>
            </a:xfrm>
            <a:custGeom>
              <a:avLst/>
              <a:gdLst/>
              <a:ahLst/>
              <a:cxnLst/>
              <a:rect l="l" t="t" r="r" b="b"/>
              <a:pathLst>
                <a:path w="538" h="539" extrusionOk="0">
                  <a:moveTo>
                    <a:pt x="269" y="1"/>
                  </a:moveTo>
                  <a:cubicBezTo>
                    <a:pt x="115" y="1"/>
                    <a:pt x="0" y="116"/>
                    <a:pt x="0" y="269"/>
                  </a:cubicBezTo>
                  <a:cubicBezTo>
                    <a:pt x="0" y="404"/>
                    <a:pt x="115" y="538"/>
                    <a:pt x="269" y="538"/>
                  </a:cubicBezTo>
                  <a:cubicBezTo>
                    <a:pt x="403" y="538"/>
                    <a:pt x="538" y="404"/>
                    <a:pt x="538" y="269"/>
                  </a:cubicBezTo>
                  <a:cubicBezTo>
                    <a:pt x="538" y="116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2593000" y="752950"/>
              <a:ext cx="8650" cy="86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77" y="347"/>
                    <a:pt x="173" y="347"/>
                  </a:cubicBezTo>
                  <a:cubicBezTo>
                    <a:pt x="269" y="347"/>
                    <a:pt x="346" y="270"/>
                    <a:pt x="346" y="174"/>
                  </a:cubicBezTo>
                  <a:cubicBezTo>
                    <a:pt x="346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2588200" y="7265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19" y="1"/>
                    <a:pt x="0" y="58"/>
                    <a:pt x="0" y="97"/>
                  </a:cubicBezTo>
                  <a:cubicBezTo>
                    <a:pt x="0" y="154"/>
                    <a:pt x="58" y="193"/>
                    <a:pt x="96" y="193"/>
                  </a:cubicBezTo>
                  <a:cubicBezTo>
                    <a:pt x="154" y="193"/>
                    <a:pt x="192" y="154"/>
                    <a:pt x="192" y="97"/>
                  </a:cubicBezTo>
                  <a:cubicBezTo>
                    <a:pt x="192" y="58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2607400" y="73472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2614600" y="754400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1"/>
                  </a:moveTo>
                  <a:cubicBezTo>
                    <a:pt x="58" y="1"/>
                    <a:pt x="0" y="77"/>
                    <a:pt x="0" y="116"/>
                  </a:cubicBezTo>
                  <a:cubicBezTo>
                    <a:pt x="0" y="193"/>
                    <a:pt x="58" y="231"/>
                    <a:pt x="116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2601625" y="776475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2575700" y="8125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97" y="0"/>
                    <a:pt x="1" y="115"/>
                    <a:pt x="1" y="250"/>
                  </a:cubicBezTo>
                  <a:cubicBezTo>
                    <a:pt x="1" y="384"/>
                    <a:pt x="116" y="480"/>
                    <a:pt x="231" y="480"/>
                  </a:cubicBezTo>
                  <a:cubicBezTo>
                    <a:pt x="385" y="480"/>
                    <a:pt x="481" y="365"/>
                    <a:pt x="481" y="250"/>
                  </a:cubicBezTo>
                  <a:cubicBezTo>
                    <a:pt x="481" y="96"/>
                    <a:pt x="366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2576675" y="7913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54"/>
                    <a:pt x="58" y="192"/>
                    <a:pt x="96" y="192"/>
                  </a:cubicBezTo>
                  <a:cubicBezTo>
                    <a:pt x="154" y="192"/>
                    <a:pt x="192" y="154"/>
                    <a:pt x="192" y="96"/>
                  </a:cubicBezTo>
                  <a:cubicBezTo>
                    <a:pt x="192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2448475" y="600300"/>
              <a:ext cx="9650" cy="9625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19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2441275" y="582525"/>
              <a:ext cx="8200" cy="8675"/>
            </a:xfrm>
            <a:custGeom>
              <a:avLst/>
              <a:gdLst/>
              <a:ahLst/>
              <a:cxnLst/>
              <a:rect l="l" t="t" r="r" b="b"/>
              <a:pathLst>
                <a:path w="328" h="347" extrusionOk="0">
                  <a:moveTo>
                    <a:pt x="174" y="1"/>
                  </a:moveTo>
                  <a:cubicBezTo>
                    <a:pt x="78" y="1"/>
                    <a:pt x="1" y="97"/>
                    <a:pt x="1" y="173"/>
                  </a:cubicBezTo>
                  <a:cubicBezTo>
                    <a:pt x="1" y="270"/>
                    <a:pt x="78" y="346"/>
                    <a:pt x="174" y="346"/>
                  </a:cubicBezTo>
                  <a:cubicBezTo>
                    <a:pt x="270" y="346"/>
                    <a:pt x="327" y="270"/>
                    <a:pt x="327" y="173"/>
                  </a:cubicBezTo>
                  <a:cubicBezTo>
                    <a:pt x="327" y="77"/>
                    <a:pt x="270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2465300" y="593575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15" y="0"/>
                  </a:moveTo>
                  <a:cubicBezTo>
                    <a:pt x="77" y="0"/>
                    <a:pt x="0" y="39"/>
                    <a:pt x="0" y="116"/>
                  </a:cubicBezTo>
                  <a:cubicBezTo>
                    <a:pt x="0" y="192"/>
                    <a:pt x="39" y="231"/>
                    <a:pt x="115" y="231"/>
                  </a:cubicBezTo>
                  <a:cubicBezTo>
                    <a:pt x="192" y="231"/>
                    <a:pt x="231" y="192"/>
                    <a:pt x="231" y="116"/>
                  </a:cubicBezTo>
                  <a:cubicBezTo>
                    <a:pt x="231" y="39"/>
                    <a:pt x="192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2477775" y="5791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77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2467700" y="615650"/>
              <a:ext cx="10575" cy="11075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1" y="1"/>
                  </a:moveTo>
                  <a:cubicBezTo>
                    <a:pt x="96" y="1"/>
                    <a:pt x="0" y="97"/>
                    <a:pt x="0" y="212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2384150" y="6161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6" y="1"/>
                    <a:pt x="1" y="135"/>
                    <a:pt x="1" y="270"/>
                  </a:cubicBezTo>
                  <a:cubicBezTo>
                    <a:pt x="1" y="423"/>
                    <a:pt x="116" y="539"/>
                    <a:pt x="270" y="539"/>
                  </a:cubicBezTo>
                  <a:cubicBezTo>
                    <a:pt x="404" y="539"/>
                    <a:pt x="538" y="423"/>
                    <a:pt x="538" y="270"/>
                  </a:cubicBezTo>
                  <a:cubicBezTo>
                    <a:pt x="538" y="135"/>
                    <a:pt x="404" y="1"/>
                    <a:pt x="27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2366875" y="60412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58" y="346"/>
                    <a:pt x="173" y="346"/>
                  </a:cubicBezTo>
                  <a:cubicBezTo>
                    <a:pt x="269" y="346"/>
                    <a:pt x="327" y="270"/>
                    <a:pt x="327" y="174"/>
                  </a:cubicBezTo>
                  <a:cubicBezTo>
                    <a:pt x="327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2395675" y="60352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59"/>
                    <a:pt x="39" y="198"/>
                    <a:pt x="97" y="198"/>
                  </a:cubicBezTo>
                  <a:cubicBezTo>
                    <a:pt x="135" y="198"/>
                    <a:pt x="193" y="159"/>
                    <a:pt x="193" y="102"/>
                  </a:cubicBezTo>
                  <a:cubicBezTo>
                    <a:pt x="193" y="63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2402400" y="5863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35"/>
                  </a:cubicBezTo>
                  <a:cubicBezTo>
                    <a:pt x="0" y="212"/>
                    <a:pt x="58" y="288"/>
                    <a:pt x="135" y="288"/>
                  </a:cubicBezTo>
                  <a:cubicBezTo>
                    <a:pt x="212" y="288"/>
                    <a:pt x="288" y="212"/>
                    <a:pt x="288" y="135"/>
                  </a:cubicBezTo>
                  <a:cubicBezTo>
                    <a:pt x="288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2408650" y="624300"/>
              <a:ext cx="6250" cy="5775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135" y="0"/>
                  </a:moveTo>
                  <a:cubicBezTo>
                    <a:pt x="58" y="0"/>
                    <a:pt x="0" y="39"/>
                    <a:pt x="0" y="116"/>
                  </a:cubicBezTo>
                  <a:cubicBezTo>
                    <a:pt x="0" y="154"/>
                    <a:pt x="58" y="231"/>
                    <a:pt x="135" y="231"/>
                  </a:cubicBezTo>
                  <a:cubicBezTo>
                    <a:pt x="192" y="231"/>
                    <a:pt x="250" y="192"/>
                    <a:pt x="250" y="116"/>
                  </a:cubicBezTo>
                  <a:cubicBezTo>
                    <a:pt x="250" y="39"/>
                    <a:pt x="19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2353425" y="6511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58" y="1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4" y="19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2568025" y="60845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12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7" name="Google Shape;1107;p19"/>
          <p:cNvSpPr txBox="1"/>
          <p:nvPr/>
        </p:nvSpPr>
        <p:spPr>
          <a:xfrm>
            <a:off x="2421192" y="1371388"/>
            <a:ext cx="492098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thuộc lòng các câu tục ngữ trên.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2"/>
          <p:cNvGrpSpPr/>
          <p:nvPr/>
        </p:nvGrpSpPr>
        <p:grpSpPr>
          <a:xfrm>
            <a:off x="-28576" y="0"/>
            <a:ext cx="9172575" cy="5143500"/>
            <a:chOff x="-28575" y="0"/>
            <a:chExt cx="9144000" cy="5143500"/>
          </a:xfrm>
        </p:grpSpPr>
        <p:pic>
          <p:nvPicPr>
            <p:cNvPr id="458" name="Google Shape;45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28575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2"/>
            <p:cNvSpPr/>
            <p:nvPr/>
          </p:nvSpPr>
          <p:spPr>
            <a:xfrm>
              <a:off x="4191000" y="4705350"/>
              <a:ext cx="1066800" cy="304800"/>
            </a:xfrm>
            <a:prstGeom prst="rect">
              <a:avLst/>
            </a:prstGeom>
            <a:solidFill>
              <a:srgbClr val="96C5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0" name="Google Shape;460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-628650"/>
            <a:ext cx="5562600" cy="6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"/>
          <p:cNvPicPr preferRelativeResize="0"/>
          <p:nvPr/>
        </p:nvPicPr>
        <p:blipFill rotWithShape="1">
          <a:blip r:embed="rId6">
            <a:alphaModFix/>
          </a:blip>
          <a:srcRect l="23440"/>
          <a:stretch/>
        </p:blipFill>
        <p:spPr>
          <a:xfrm flipH="1">
            <a:off x="-570110" y="308382"/>
            <a:ext cx="26319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"/>
          <p:cNvSpPr txBox="1"/>
          <p:nvPr/>
        </p:nvSpPr>
        <p:spPr>
          <a:xfrm>
            <a:off x="1524000" y="-19050"/>
            <a:ext cx="3750319" cy="1107996"/>
          </a:xfrm>
          <a:prstGeom prst="rect">
            <a:avLst/>
          </a:prstGeom>
          <a:solidFill>
            <a:srgbClr val="00B050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HÁI NẤM</a:t>
            </a:r>
            <a:endParaRPr/>
          </a:p>
        </p:txBody>
      </p:sp>
      <p:pic>
        <p:nvPicPr>
          <p:cNvPr id="463" name="Google Shape;463;p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2062" y="3291602"/>
            <a:ext cx="2777847" cy="185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59307" y="2899182"/>
            <a:ext cx="2113151" cy="244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 l="20671" r="20128"/>
          <a:stretch/>
        </p:blipFill>
        <p:spPr>
          <a:xfrm>
            <a:off x="3615301" y="2952750"/>
            <a:ext cx="2023105" cy="222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5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0"/>
          <p:cNvSpPr/>
          <p:nvPr/>
        </p:nvSpPr>
        <p:spPr>
          <a:xfrm flipH="1">
            <a:off x="926311" y="549425"/>
            <a:ext cx="6655364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20"/>
          <p:cNvSpPr txBox="1">
            <a:spLocks noGrp="1"/>
          </p:cNvSpPr>
          <p:nvPr>
            <p:ph type="title"/>
          </p:nvPr>
        </p:nvSpPr>
        <p:spPr>
          <a:xfrm>
            <a:off x="1139145" y="642229"/>
            <a:ext cx="6264039" cy="2875871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600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lang="en-US" sz="40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/>
          </a:p>
        </p:txBody>
      </p:sp>
      <p:sp>
        <p:nvSpPr>
          <p:cNvPr id="1114" name="Google Shape;1114;p20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20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20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20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20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20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20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20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20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20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20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" name="Google Shape;1125;p20"/>
          <p:cNvGrpSpPr/>
          <p:nvPr/>
        </p:nvGrpSpPr>
        <p:grpSpPr>
          <a:xfrm>
            <a:off x="6290355" y="2177709"/>
            <a:ext cx="2623842" cy="2759812"/>
            <a:chOff x="5699225" y="1848700"/>
            <a:chExt cx="2623842" cy="2759812"/>
          </a:xfrm>
        </p:grpSpPr>
        <p:sp>
          <p:nvSpPr>
            <p:cNvPr id="1126" name="Google Shape;1126;p20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5" name="Google Shape;1205;p20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6" name="Google Shape;1206;p20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1207" name="Google Shape;1207;p2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1"/>
          <p:cNvSpPr txBox="1"/>
          <p:nvPr/>
        </p:nvSpPr>
        <p:spPr>
          <a:xfrm>
            <a:off x="0" y="-31750"/>
            <a:ext cx="9144000" cy="95410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lang="en-US" sz="24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400" b="1" i="0" u="none" strike="noStrike" cap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lang="en-US" sz="2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 sz="27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4" name="Google Shape;12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710" y="897930"/>
            <a:ext cx="3453260" cy="419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21"/>
          <p:cNvPicPr preferRelativeResize="0"/>
          <p:nvPr/>
        </p:nvPicPr>
        <p:blipFill rotWithShape="1">
          <a:blip r:embed="rId4">
            <a:alphaModFix/>
          </a:blip>
          <a:srcRect l="5381" t="8888" r="5730" b="5061"/>
          <a:stretch/>
        </p:blipFill>
        <p:spPr>
          <a:xfrm>
            <a:off x="4038600" y="885250"/>
            <a:ext cx="4572000" cy="42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21"/>
          <p:cNvSpPr txBox="1"/>
          <p:nvPr/>
        </p:nvSpPr>
        <p:spPr>
          <a:xfrm>
            <a:off x="5638800" y="482432"/>
            <a:ext cx="13716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 TẢI THEO CV3969</a:t>
            </a:r>
            <a:endParaRPr/>
          </a:p>
        </p:txBody>
      </p:sp>
      <p:sp>
        <p:nvSpPr>
          <p:cNvPr id="1217" name="Google Shape;1217;p21"/>
          <p:cNvSpPr/>
          <p:nvPr/>
        </p:nvSpPr>
        <p:spPr>
          <a:xfrm>
            <a:off x="2343150" y="3657600"/>
            <a:ext cx="2381250" cy="615930"/>
          </a:xfrm>
          <a:prstGeom prst="wedgeRoundRectCallout">
            <a:avLst>
              <a:gd name="adj1" fmla="val -66363"/>
              <a:gd name="adj2" fmla="val -45610"/>
              <a:gd name="adj3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8" name="Google Shape;1218;p21"/>
          <p:cNvSpPr txBox="1"/>
          <p:nvPr/>
        </p:nvSpPr>
        <p:spPr>
          <a:xfrm>
            <a:off x="2418160" y="3673475"/>
            <a:ext cx="25348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13 000 đồng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2"/>
          <p:cNvSpPr txBox="1"/>
          <p:nvPr/>
        </p:nvSpPr>
        <p:spPr>
          <a:xfrm>
            <a:off x="0" y="0"/>
            <a:ext cx="9182100" cy="1077218"/>
          </a:xfrm>
          <a:prstGeom prst="rect">
            <a:avLst/>
          </a:prstGeom>
          <a:solidFill>
            <a:srgbClr val="EFEFEF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200" b="1" i="0" u="none" strike="noStrike" cap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lang="en-US" sz="3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4" name="Google Shape;1224;p22"/>
          <p:cNvSpPr txBox="1"/>
          <p:nvPr/>
        </p:nvSpPr>
        <p:spPr>
          <a:xfrm>
            <a:off x="1524000" y="1123950"/>
            <a:ext cx="6791325" cy="339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Hôm nay, xăng lại  tăng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mới mua một cái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 này</a:t>
            </a:r>
            <a:r>
              <a:rPr lang="en-US" sz="33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nhiêu tiền?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 của em rất đẹp.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hỏi </a:t>
            </a:r>
            <a:r>
              <a:rPr lang="en-US" sz="33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chiếc áo treo trên</a:t>
            </a:r>
            <a:r>
              <a:rPr lang="en-US" sz="33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3"/>
          <p:cNvSpPr/>
          <p:nvPr/>
        </p:nvSpPr>
        <p:spPr>
          <a:xfrm flipH="1">
            <a:off x="1412585" y="691863"/>
            <a:ext cx="6767414" cy="334622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0" name="Google Shape;1230;p23"/>
          <p:cNvGrpSpPr/>
          <p:nvPr/>
        </p:nvGrpSpPr>
        <p:grpSpPr>
          <a:xfrm rot="-757865">
            <a:off x="7236191" y="-531854"/>
            <a:ext cx="1967473" cy="1685713"/>
            <a:chOff x="133065" y="3480046"/>
            <a:chExt cx="1788909" cy="1354389"/>
          </a:xfrm>
        </p:grpSpPr>
        <p:sp>
          <p:nvSpPr>
            <p:cNvPr id="1231" name="Google Shape;1231;p23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avLst/>
              <a:gdLst/>
              <a:ahLst/>
              <a:cxnLst/>
              <a:rect l="l" t="t" r="r" b="b"/>
              <a:pathLst>
                <a:path w="17794" h="11232" extrusionOk="0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3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avLst/>
              <a:gdLst/>
              <a:ahLst/>
              <a:cxnLst/>
              <a:rect l="l" t="t" r="r" b="b"/>
              <a:pathLst>
                <a:path w="15713" h="9126" extrusionOk="0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3" name="Google Shape;1233;p23"/>
          <p:cNvGrpSpPr/>
          <p:nvPr/>
        </p:nvGrpSpPr>
        <p:grpSpPr>
          <a:xfrm rot="1316000" flipH="1">
            <a:off x="8132500" y="2059176"/>
            <a:ext cx="1509172" cy="1772036"/>
            <a:chOff x="6754625" y="2964037"/>
            <a:chExt cx="1767641" cy="2075525"/>
          </a:xfrm>
        </p:grpSpPr>
        <p:sp>
          <p:nvSpPr>
            <p:cNvPr id="1234" name="Google Shape;1234;p23"/>
            <p:cNvSpPr/>
            <p:nvPr/>
          </p:nvSpPr>
          <p:spPr>
            <a:xfrm>
              <a:off x="6754625" y="2964037"/>
              <a:ext cx="1767641" cy="1898914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6851894" y="3061306"/>
              <a:ext cx="1542234" cy="1978256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6" name="Google Shape;1236;p23"/>
          <p:cNvGrpSpPr/>
          <p:nvPr/>
        </p:nvGrpSpPr>
        <p:grpSpPr>
          <a:xfrm rot="-273" flipH="1">
            <a:off x="-317993" y="3265152"/>
            <a:ext cx="1608753" cy="1471876"/>
            <a:chOff x="761688" y="3500250"/>
            <a:chExt cx="1279326" cy="1170478"/>
          </a:xfrm>
        </p:grpSpPr>
        <p:sp>
          <p:nvSpPr>
            <p:cNvPr id="1237" name="Google Shape;1237;p23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0" name="Google Shape;1240;p23"/>
          <p:cNvGrpSpPr/>
          <p:nvPr/>
        </p:nvGrpSpPr>
        <p:grpSpPr>
          <a:xfrm>
            <a:off x="822044" y="307064"/>
            <a:ext cx="1088147" cy="592593"/>
            <a:chOff x="816462" y="899275"/>
            <a:chExt cx="981285" cy="534397"/>
          </a:xfrm>
        </p:grpSpPr>
        <p:sp>
          <p:nvSpPr>
            <p:cNvPr id="1241" name="Google Shape;1241;p2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3" name="Google Shape;1243;p23"/>
          <p:cNvGrpSpPr/>
          <p:nvPr/>
        </p:nvGrpSpPr>
        <p:grpSpPr>
          <a:xfrm>
            <a:off x="2166261" y="774312"/>
            <a:ext cx="490238" cy="355904"/>
            <a:chOff x="8787625" y="134475"/>
            <a:chExt cx="838586" cy="608799"/>
          </a:xfrm>
        </p:grpSpPr>
        <p:sp>
          <p:nvSpPr>
            <p:cNvPr id="1244" name="Google Shape;1244;p2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6" name="Google Shape;1246;p23"/>
          <p:cNvGrpSpPr/>
          <p:nvPr/>
        </p:nvGrpSpPr>
        <p:grpSpPr>
          <a:xfrm flipH="1">
            <a:off x="117810" y="3728119"/>
            <a:ext cx="1619117" cy="1392003"/>
            <a:chOff x="7383124" y="2651575"/>
            <a:chExt cx="1581845" cy="1913754"/>
          </a:xfrm>
        </p:grpSpPr>
        <p:sp>
          <p:nvSpPr>
            <p:cNvPr id="1247" name="Google Shape;1247;p23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23"/>
          <p:cNvGrpSpPr/>
          <p:nvPr/>
        </p:nvGrpSpPr>
        <p:grpSpPr>
          <a:xfrm>
            <a:off x="1633738" y="2953645"/>
            <a:ext cx="1124406" cy="2075119"/>
            <a:chOff x="715100" y="2823675"/>
            <a:chExt cx="1124406" cy="2075119"/>
          </a:xfrm>
        </p:grpSpPr>
        <p:sp>
          <p:nvSpPr>
            <p:cNvPr id="1278" name="Google Shape;1278;p23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23"/>
          <p:cNvSpPr txBox="1"/>
          <p:nvPr/>
        </p:nvSpPr>
        <p:spPr>
          <a:xfrm>
            <a:off x="1655045" y="1534451"/>
            <a:ext cx="64897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</a:t>
            </a:r>
            <a:r>
              <a:rPr lang="en-US" sz="4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mỗi nghĩa dưới đây của của từ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endParaRPr/>
          </a:p>
        </p:txBody>
      </p:sp>
      <p:grpSp>
        <p:nvGrpSpPr>
          <p:cNvPr id="1287" name="Google Shape;1287;p23"/>
          <p:cNvGrpSpPr/>
          <p:nvPr/>
        </p:nvGrpSpPr>
        <p:grpSpPr>
          <a:xfrm>
            <a:off x="6902519" y="2724149"/>
            <a:ext cx="2241482" cy="2432189"/>
            <a:chOff x="3885350" y="1950025"/>
            <a:chExt cx="1595633" cy="1652570"/>
          </a:xfrm>
        </p:grpSpPr>
        <p:sp>
          <p:nvSpPr>
            <p:cNvPr id="1288" name="Google Shape;1288;p2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4"/>
          <p:cNvSpPr txBox="1"/>
          <p:nvPr/>
        </p:nvSpPr>
        <p:spPr>
          <a:xfrm>
            <a:off x="25400" y="0"/>
            <a:ext cx="9118600" cy="5232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mỗi nghĩa dưới đây của của từ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endParaRPr/>
          </a:p>
        </p:txBody>
      </p:sp>
      <p:sp>
        <p:nvSpPr>
          <p:cNvPr id="1325" name="Google Shape;1325;p24"/>
          <p:cNvSpPr txBox="1"/>
          <p:nvPr/>
        </p:nvSpPr>
        <p:spPr>
          <a:xfrm>
            <a:off x="285750" y="909756"/>
            <a:ext cx="85725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lang="en-US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đau bằng cách dùng tay hoặc dùng roi, gậy,…đập vào thân người.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lang="en-US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Dùng tay làm cho phát ra tiếng nhạc hoặc âm thanh.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lang="en-US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cho bề mặt sạch hoặc đẹp ra bằng cách xát, xoa.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25"/>
          <p:cNvSpPr txBox="1"/>
          <p:nvPr/>
        </p:nvSpPr>
        <p:spPr>
          <a:xfrm>
            <a:off x="2424791" y="1055298"/>
            <a:ext cx="6081713" cy="2800767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bạn là không tốt!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 người đỗ xô đi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kẻ trộm.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không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bao giờ.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bè không nên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nhau.</a:t>
            </a:r>
            <a:endParaRPr/>
          </a:p>
        </p:txBody>
      </p:sp>
      <p:sp>
        <p:nvSpPr>
          <p:cNvPr id="1331" name="Google Shape;1331;p25"/>
          <p:cNvSpPr txBox="1"/>
          <p:nvPr/>
        </p:nvSpPr>
        <p:spPr>
          <a:xfrm>
            <a:off x="0" y="6350"/>
            <a:ext cx="9144000" cy="1077218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arenR"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đau bằng cách dùng tay hoặc dùng roi, gậy,…đập vào thân người.</a:t>
            </a:r>
            <a:endParaRPr/>
          </a:p>
        </p:txBody>
      </p:sp>
      <p:grpSp>
        <p:nvGrpSpPr>
          <p:cNvPr id="1332" name="Google Shape;1332;p25"/>
          <p:cNvGrpSpPr/>
          <p:nvPr/>
        </p:nvGrpSpPr>
        <p:grpSpPr>
          <a:xfrm rot="-259954">
            <a:off x="7727361" y="3347768"/>
            <a:ext cx="1626098" cy="1684197"/>
            <a:chOff x="7427100" y="3452299"/>
            <a:chExt cx="1188050" cy="1230499"/>
          </a:xfrm>
        </p:grpSpPr>
        <p:sp>
          <p:nvSpPr>
            <p:cNvPr id="1333" name="Google Shape;1333;p25"/>
            <p:cNvSpPr/>
            <p:nvPr/>
          </p:nvSpPr>
          <p:spPr>
            <a:xfrm>
              <a:off x="7427100" y="3452299"/>
              <a:ext cx="1188050" cy="1230499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7467409" y="3492567"/>
              <a:ext cx="1106383" cy="801485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7469590" y="3512198"/>
              <a:ext cx="1104202" cy="781855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7980271" y="3531786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7996629" y="3561189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7730908" y="3744405"/>
              <a:ext cx="217820" cy="248021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7503314" y="3494748"/>
              <a:ext cx="315846" cy="22218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7970455" y="3498020"/>
              <a:ext cx="295167" cy="12906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8180642" y="3913989"/>
              <a:ext cx="304940" cy="233088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8063028" y="3747383"/>
              <a:ext cx="189508" cy="150331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7545804" y="3821416"/>
              <a:ext cx="1006219" cy="472636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7595887" y="3833413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7545804" y="3905265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7547985" y="3942302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7588253" y="3863907"/>
              <a:ext cx="317733" cy="234137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7642697" y="4056644"/>
              <a:ext cx="196051" cy="112203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8030353" y="4067550"/>
              <a:ext cx="435641" cy="111112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8029262" y="4206682"/>
              <a:ext cx="233088" cy="61240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7626381" y="4020699"/>
              <a:ext cx="444323" cy="621835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8056485" y="4093682"/>
              <a:ext cx="15310" cy="39219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8054303" y="4092591"/>
              <a:ext cx="18582" cy="42490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8055059" y="4090410"/>
              <a:ext cx="20008" cy="4349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7673191" y="4020697"/>
              <a:ext cx="400784" cy="621835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7877925" y="4078414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7902966" y="4086048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7984633" y="4121995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7770126" y="3860635"/>
              <a:ext cx="416011" cy="233885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7688459" y="4347365"/>
              <a:ext cx="94754" cy="89888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7887698" y="4413806"/>
              <a:ext cx="93705" cy="90811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7811484" y="4413806"/>
              <a:ext cx="63840" cy="53857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7745085" y="4279876"/>
              <a:ext cx="62079" cy="26174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7941094" y="4343045"/>
              <a:ext cx="55577" cy="38547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25"/>
          <p:cNvGrpSpPr/>
          <p:nvPr/>
        </p:nvGrpSpPr>
        <p:grpSpPr>
          <a:xfrm>
            <a:off x="7164943" y="4615231"/>
            <a:ext cx="2059340" cy="630931"/>
            <a:chOff x="1549625" y="3087100"/>
            <a:chExt cx="635050" cy="291275"/>
          </a:xfrm>
        </p:grpSpPr>
        <p:sp>
          <p:nvSpPr>
            <p:cNvPr id="1366" name="Google Shape;1366;p25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25"/>
          <p:cNvGrpSpPr/>
          <p:nvPr/>
        </p:nvGrpSpPr>
        <p:grpSpPr>
          <a:xfrm>
            <a:off x="389742" y="953804"/>
            <a:ext cx="981285" cy="534397"/>
            <a:chOff x="816462" y="899275"/>
            <a:chExt cx="981285" cy="534397"/>
          </a:xfrm>
        </p:grpSpPr>
        <p:sp>
          <p:nvSpPr>
            <p:cNvPr id="1369" name="Google Shape;1369;p2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25"/>
          <p:cNvGrpSpPr/>
          <p:nvPr/>
        </p:nvGrpSpPr>
        <p:grpSpPr>
          <a:xfrm>
            <a:off x="7990181" y="615592"/>
            <a:ext cx="490238" cy="355904"/>
            <a:chOff x="8787625" y="134475"/>
            <a:chExt cx="838586" cy="608799"/>
          </a:xfrm>
        </p:grpSpPr>
        <p:sp>
          <p:nvSpPr>
            <p:cNvPr id="1372" name="Google Shape;1372;p2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4" name="Google Shape;1374;p25"/>
          <p:cNvSpPr/>
          <p:nvPr/>
        </p:nvSpPr>
        <p:spPr>
          <a:xfrm>
            <a:off x="145292" y="4704394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5"/>
          <p:cNvSpPr/>
          <p:nvPr/>
        </p:nvSpPr>
        <p:spPr>
          <a:xfrm rot="813408">
            <a:off x="7803813" y="1956387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1" y="1"/>
                </a:moveTo>
                <a:lnTo>
                  <a:pt x="1" y="1"/>
                </a:lnTo>
                <a:lnTo>
                  <a:pt x="27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5"/>
          <p:cNvSpPr/>
          <p:nvPr/>
        </p:nvSpPr>
        <p:spPr>
          <a:xfrm rot="813408">
            <a:off x="7959937" y="2402617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5"/>
          <p:cNvSpPr/>
          <p:nvPr/>
        </p:nvSpPr>
        <p:spPr>
          <a:xfrm rot="813408">
            <a:off x="7956136" y="2033114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8" name="Google Shape;1378;p25"/>
          <p:cNvGrpSpPr/>
          <p:nvPr/>
        </p:nvGrpSpPr>
        <p:grpSpPr>
          <a:xfrm>
            <a:off x="-288795" y="2085929"/>
            <a:ext cx="878775" cy="702275"/>
            <a:chOff x="412388" y="1921425"/>
            <a:chExt cx="878775" cy="702275"/>
          </a:xfrm>
        </p:grpSpPr>
        <p:sp>
          <p:nvSpPr>
            <p:cNvPr id="1379" name="Google Shape;1379;p25"/>
            <p:cNvSpPr/>
            <p:nvPr/>
          </p:nvSpPr>
          <p:spPr>
            <a:xfrm flipH="1">
              <a:off x="412388" y="1921425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5"/>
            <p:cNvSpPr/>
            <p:nvPr/>
          </p:nvSpPr>
          <p:spPr>
            <a:xfrm flipH="1">
              <a:off x="605788" y="1946750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5"/>
            <p:cNvSpPr/>
            <p:nvPr/>
          </p:nvSpPr>
          <p:spPr>
            <a:xfrm flipH="1">
              <a:off x="605138" y="1946100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rgbClr val="FDB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5"/>
            <p:cNvSpPr/>
            <p:nvPr/>
          </p:nvSpPr>
          <p:spPr>
            <a:xfrm flipH="1">
              <a:off x="436388" y="1992175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5"/>
            <p:cNvSpPr/>
            <p:nvPr/>
          </p:nvSpPr>
          <p:spPr>
            <a:xfrm flipH="1">
              <a:off x="671988" y="23335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6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26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4" name="Google Shape;1384;p25"/>
          <p:cNvGrpSpPr/>
          <p:nvPr/>
        </p:nvGrpSpPr>
        <p:grpSpPr>
          <a:xfrm rot="4911222" flipH="1">
            <a:off x="955309" y="3222594"/>
            <a:ext cx="228473" cy="361772"/>
            <a:chOff x="9538050" y="3061425"/>
            <a:chExt cx="228475" cy="361775"/>
          </a:xfrm>
        </p:grpSpPr>
        <p:sp>
          <p:nvSpPr>
            <p:cNvPr id="1385" name="Google Shape;1385;p25"/>
            <p:cNvSpPr/>
            <p:nvPr/>
          </p:nvSpPr>
          <p:spPr>
            <a:xfrm>
              <a:off x="9538050" y="3061425"/>
              <a:ext cx="228475" cy="361775"/>
            </a:xfrm>
            <a:custGeom>
              <a:avLst/>
              <a:gdLst/>
              <a:ahLst/>
              <a:cxnLst/>
              <a:rect l="l" t="t" r="r" b="b"/>
              <a:pathLst>
                <a:path w="9139" h="14471" extrusionOk="0">
                  <a:moveTo>
                    <a:pt x="1377" y="1"/>
                  </a:moveTo>
                  <a:cubicBezTo>
                    <a:pt x="598" y="53"/>
                    <a:pt x="1" y="727"/>
                    <a:pt x="53" y="1506"/>
                  </a:cubicBezTo>
                  <a:cubicBezTo>
                    <a:pt x="78" y="1792"/>
                    <a:pt x="104" y="2077"/>
                    <a:pt x="182" y="2363"/>
                  </a:cubicBezTo>
                  <a:cubicBezTo>
                    <a:pt x="208" y="2597"/>
                    <a:pt x="286" y="2830"/>
                    <a:pt x="364" y="3168"/>
                  </a:cubicBezTo>
                  <a:cubicBezTo>
                    <a:pt x="520" y="3661"/>
                    <a:pt x="702" y="4154"/>
                    <a:pt x="909" y="4622"/>
                  </a:cubicBezTo>
                  <a:cubicBezTo>
                    <a:pt x="857" y="5400"/>
                    <a:pt x="883" y="6205"/>
                    <a:pt x="1065" y="6984"/>
                  </a:cubicBezTo>
                  <a:cubicBezTo>
                    <a:pt x="1273" y="7919"/>
                    <a:pt x="1610" y="8853"/>
                    <a:pt x="2103" y="9684"/>
                  </a:cubicBezTo>
                  <a:cubicBezTo>
                    <a:pt x="2597" y="10541"/>
                    <a:pt x="3194" y="11294"/>
                    <a:pt x="3869" y="11994"/>
                  </a:cubicBezTo>
                  <a:cubicBezTo>
                    <a:pt x="4570" y="12669"/>
                    <a:pt x="5323" y="13267"/>
                    <a:pt x="6153" y="13786"/>
                  </a:cubicBezTo>
                  <a:cubicBezTo>
                    <a:pt x="6439" y="13967"/>
                    <a:pt x="6724" y="14123"/>
                    <a:pt x="6984" y="14279"/>
                  </a:cubicBezTo>
                  <a:lnTo>
                    <a:pt x="7062" y="14305"/>
                  </a:lnTo>
                  <a:cubicBezTo>
                    <a:pt x="7241" y="14412"/>
                    <a:pt x="7458" y="14471"/>
                    <a:pt x="7677" y="14471"/>
                  </a:cubicBezTo>
                  <a:cubicBezTo>
                    <a:pt x="7775" y="14471"/>
                    <a:pt x="7874" y="14459"/>
                    <a:pt x="7971" y="14435"/>
                  </a:cubicBezTo>
                  <a:cubicBezTo>
                    <a:pt x="8360" y="14331"/>
                    <a:pt x="8671" y="14045"/>
                    <a:pt x="8827" y="13656"/>
                  </a:cubicBezTo>
                  <a:cubicBezTo>
                    <a:pt x="8905" y="13448"/>
                    <a:pt x="8983" y="13215"/>
                    <a:pt x="9009" y="12981"/>
                  </a:cubicBezTo>
                  <a:cubicBezTo>
                    <a:pt x="9061" y="12721"/>
                    <a:pt x="9113" y="12462"/>
                    <a:pt x="9113" y="12228"/>
                  </a:cubicBezTo>
                  <a:cubicBezTo>
                    <a:pt x="9139" y="11761"/>
                    <a:pt x="9139" y="11294"/>
                    <a:pt x="9061" y="10826"/>
                  </a:cubicBezTo>
                  <a:cubicBezTo>
                    <a:pt x="9009" y="10359"/>
                    <a:pt x="8879" y="9892"/>
                    <a:pt x="8749" y="9450"/>
                  </a:cubicBezTo>
                  <a:cubicBezTo>
                    <a:pt x="8594" y="8983"/>
                    <a:pt x="8412" y="8542"/>
                    <a:pt x="8178" y="8126"/>
                  </a:cubicBezTo>
                  <a:cubicBezTo>
                    <a:pt x="7296" y="6439"/>
                    <a:pt x="6023" y="5011"/>
                    <a:pt x="4466" y="3947"/>
                  </a:cubicBezTo>
                  <a:cubicBezTo>
                    <a:pt x="4180" y="3739"/>
                    <a:pt x="3895" y="3583"/>
                    <a:pt x="3609" y="3427"/>
                  </a:cubicBezTo>
                  <a:lnTo>
                    <a:pt x="3505" y="3375"/>
                  </a:lnTo>
                  <a:cubicBezTo>
                    <a:pt x="3453" y="3220"/>
                    <a:pt x="3375" y="3064"/>
                    <a:pt x="3324" y="2908"/>
                  </a:cubicBezTo>
                  <a:cubicBezTo>
                    <a:pt x="3220" y="2623"/>
                    <a:pt x="3116" y="2311"/>
                    <a:pt x="3038" y="2026"/>
                  </a:cubicBezTo>
                  <a:cubicBezTo>
                    <a:pt x="2986" y="1792"/>
                    <a:pt x="2934" y="1584"/>
                    <a:pt x="2882" y="1376"/>
                  </a:cubicBezTo>
                  <a:lnTo>
                    <a:pt x="2830" y="1039"/>
                  </a:lnTo>
                  <a:lnTo>
                    <a:pt x="2778" y="935"/>
                  </a:lnTo>
                  <a:cubicBezTo>
                    <a:pt x="2701" y="702"/>
                    <a:pt x="2571" y="520"/>
                    <a:pt x="2389" y="338"/>
                  </a:cubicBezTo>
                  <a:cubicBezTo>
                    <a:pt x="2129" y="130"/>
                    <a:pt x="1792" y="1"/>
                    <a:pt x="1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9584775" y="3158775"/>
              <a:ext cx="157750" cy="240825"/>
            </a:xfrm>
            <a:custGeom>
              <a:avLst/>
              <a:gdLst/>
              <a:ahLst/>
              <a:cxnLst/>
              <a:rect l="l" t="t" r="r" b="b"/>
              <a:pathLst>
                <a:path w="6310" h="9633" extrusionOk="0">
                  <a:moveTo>
                    <a:pt x="416" y="1"/>
                  </a:moveTo>
                  <a:cubicBezTo>
                    <a:pt x="338" y="1"/>
                    <a:pt x="260" y="53"/>
                    <a:pt x="234" y="130"/>
                  </a:cubicBezTo>
                  <a:lnTo>
                    <a:pt x="208" y="130"/>
                  </a:lnTo>
                  <a:cubicBezTo>
                    <a:pt x="182" y="130"/>
                    <a:pt x="157" y="130"/>
                    <a:pt x="131" y="156"/>
                  </a:cubicBezTo>
                  <a:cubicBezTo>
                    <a:pt x="105" y="182"/>
                    <a:pt x="105" y="208"/>
                    <a:pt x="105" y="234"/>
                  </a:cubicBezTo>
                  <a:cubicBezTo>
                    <a:pt x="27" y="702"/>
                    <a:pt x="1" y="1143"/>
                    <a:pt x="1" y="1610"/>
                  </a:cubicBezTo>
                  <a:cubicBezTo>
                    <a:pt x="27" y="2052"/>
                    <a:pt x="79" y="2493"/>
                    <a:pt x="157" y="2908"/>
                  </a:cubicBezTo>
                  <a:cubicBezTo>
                    <a:pt x="338" y="3765"/>
                    <a:pt x="650" y="4596"/>
                    <a:pt x="1091" y="5349"/>
                  </a:cubicBezTo>
                  <a:cubicBezTo>
                    <a:pt x="1532" y="6101"/>
                    <a:pt x="2078" y="6828"/>
                    <a:pt x="2701" y="7451"/>
                  </a:cubicBezTo>
                  <a:cubicBezTo>
                    <a:pt x="3350" y="8074"/>
                    <a:pt x="4051" y="8620"/>
                    <a:pt x="4804" y="9113"/>
                  </a:cubicBezTo>
                  <a:cubicBezTo>
                    <a:pt x="5063" y="9269"/>
                    <a:pt x="5323" y="9424"/>
                    <a:pt x="5608" y="9554"/>
                  </a:cubicBezTo>
                  <a:lnTo>
                    <a:pt x="5686" y="9606"/>
                  </a:lnTo>
                  <a:cubicBezTo>
                    <a:pt x="5712" y="9632"/>
                    <a:pt x="5764" y="9632"/>
                    <a:pt x="5816" y="9632"/>
                  </a:cubicBezTo>
                  <a:lnTo>
                    <a:pt x="5868" y="9632"/>
                  </a:lnTo>
                  <a:cubicBezTo>
                    <a:pt x="5946" y="9606"/>
                    <a:pt x="6024" y="9554"/>
                    <a:pt x="6050" y="9476"/>
                  </a:cubicBezTo>
                  <a:cubicBezTo>
                    <a:pt x="6128" y="9295"/>
                    <a:pt x="6153" y="9113"/>
                    <a:pt x="6205" y="8931"/>
                  </a:cubicBezTo>
                  <a:cubicBezTo>
                    <a:pt x="6231" y="8724"/>
                    <a:pt x="6283" y="8516"/>
                    <a:pt x="6283" y="8282"/>
                  </a:cubicBezTo>
                  <a:cubicBezTo>
                    <a:pt x="6309" y="7893"/>
                    <a:pt x="6309" y="7477"/>
                    <a:pt x="6231" y="7062"/>
                  </a:cubicBezTo>
                  <a:cubicBezTo>
                    <a:pt x="6179" y="6673"/>
                    <a:pt x="6076" y="6257"/>
                    <a:pt x="5946" y="5868"/>
                  </a:cubicBezTo>
                  <a:cubicBezTo>
                    <a:pt x="5816" y="5452"/>
                    <a:pt x="5634" y="5063"/>
                    <a:pt x="5453" y="4674"/>
                  </a:cubicBezTo>
                  <a:cubicBezTo>
                    <a:pt x="4648" y="3142"/>
                    <a:pt x="3480" y="1844"/>
                    <a:pt x="2052" y="857"/>
                  </a:cubicBezTo>
                  <a:cubicBezTo>
                    <a:pt x="1818" y="676"/>
                    <a:pt x="1558" y="520"/>
                    <a:pt x="1299" y="390"/>
                  </a:cubicBezTo>
                  <a:cubicBezTo>
                    <a:pt x="1169" y="312"/>
                    <a:pt x="1039" y="234"/>
                    <a:pt x="883" y="182"/>
                  </a:cubicBezTo>
                  <a:cubicBezTo>
                    <a:pt x="754" y="105"/>
                    <a:pt x="624" y="53"/>
                    <a:pt x="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9563375" y="3086100"/>
              <a:ext cx="149925" cy="269775"/>
            </a:xfrm>
            <a:custGeom>
              <a:avLst/>
              <a:gdLst/>
              <a:ahLst/>
              <a:cxnLst/>
              <a:rect l="l" t="t" r="r" b="b"/>
              <a:pathLst>
                <a:path w="5997" h="10791" extrusionOk="0">
                  <a:moveTo>
                    <a:pt x="415" y="0"/>
                  </a:moveTo>
                  <a:cubicBezTo>
                    <a:pt x="182" y="0"/>
                    <a:pt x="0" y="208"/>
                    <a:pt x="0" y="467"/>
                  </a:cubicBezTo>
                  <a:cubicBezTo>
                    <a:pt x="26" y="701"/>
                    <a:pt x="78" y="961"/>
                    <a:pt x="130" y="1194"/>
                  </a:cubicBezTo>
                  <a:cubicBezTo>
                    <a:pt x="182" y="1454"/>
                    <a:pt x="234" y="1688"/>
                    <a:pt x="312" y="1921"/>
                  </a:cubicBezTo>
                  <a:cubicBezTo>
                    <a:pt x="441" y="2363"/>
                    <a:pt x="597" y="2830"/>
                    <a:pt x="805" y="3245"/>
                  </a:cubicBezTo>
                  <a:cubicBezTo>
                    <a:pt x="1013" y="3712"/>
                    <a:pt x="1246" y="4154"/>
                    <a:pt x="1506" y="4569"/>
                  </a:cubicBezTo>
                  <a:cubicBezTo>
                    <a:pt x="1765" y="5011"/>
                    <a:pt x="2051" y="5400"/>
                    <a:pt x="2311" y="5789"/>
                  </a:cubicBezTo>
                  <a:cubicBezTo>
                    <a:pt x="2596" y="6179"/>
                    <a:pt x="2908" y="6594"/>
                    <a:pt x="3193" y="6984"/>
                  </a:cubicBezTo>
                  <a:lnTo>
                    <a:pt x="4076" y="8178"/>
                  </a:lnTo>
                  <a:lnTo>
                    <a:pt x="4491" y="8749"/>
                  </a:lnTo>
                  <a:cubicBezTo>
                    <a:pt x="4647" y="8957"/>
                    <a:pt x="4777" y="9164"/>
                    <a:pt x="4933" y="9346"/>
                  </a:cubicBezTo>
                  <a:cubicBezTo>
                    <a:pt x="5192" y="9735"/>
                    <a:pt x="5452" y="10151"/>
                    <a:pt x="5685" y="10566"/>
                  </a:cubicBezTo>
                  <a:lnTo>
                    <a:pt x="5815" y="10748"/>
                  </a:lnTo>
                  <a:cubicBezTo>
                    <a:pt x="5830" y="10778"/>
                    <a:pt x="5855" y="10791"/>
                    <a:pt x="5882" y="10791"/>
                  </a:cubicBezTo>
                  <a:cubicBezTo>
                    <a:pt x="5902" y="10791"/>
                    <a:pt x="5924" y="10785"/>
                    <a:pt x="5945" y="10774"/>
                  </a:cubicBezTo>
                  <a:cubicBezTo>
                    <a:pt x="5971" y="10748"/>
                    <a:pt x="5997" y="10696"/>
                    <a:pt x="5971" y="10644"/>
                  </a:cubicBezTo>
                  <a:cubicBezTo>
                    <a:pt x="5685" y="10125"/>
                    <a:pt x="5374" y="9632"/>
                    <a:pt x="5088" y="9112"/>
                  </a:cubicBezTo>
                  <a:cubicBezTo>
                    <a:pt x="4959" y="8853"/>
                    <a:pt x="4777" y="8619"/>
                    <a:pt x="4621" y="8359"/>
                  </a:cubicBezTo>
                  <a:lnTo>
                    <a:pt x="4128" y="7555"/>
                  </a:lnTo>
                  <a:cubicBezTo>
                    <a:pt x="3972" y="7321"/>
                    <a:pt x="3816" y="7061"/>
                    <a:pt x="3686" y="6802"/>
                  </a:cubicBezTo>
                  <a:cubicBezTo>
                    <a:pt x="3531" y="6542"/>
                    <a:pt x="3349" y="6257"/>
                    <a:pt x="3193" y="5997"/>
                  </a:cubicBezTo>
                  <a:cubicBezTo>
                    <a:pt x="2882" y="5452"/>
                    <a:pt x="2596" y="4907"/>
                    <a:pt x="2311" y="4336"/>
                  </a:cubicBezTo>
                  <a:lnTo>
                    <a:pt x="2188" y="4066"/>
                  </a:lnTo>
                  <a:lnTo>
                    <a:pt x="2188" y="4066"/>
                  </a:lnTo>
                  <a:cubicBezTo>
                    <a:pt x="2194" y="4078"/>
                    <a:pt x="2200" y="4090"/>
                    <a:pt x="2207" y="4102"/>
                  </a:cubicBezTo>
                  <a:lnTo>
                    <a:pt x="2181" y="4050"/>
                  </a:lnTo>
                  <a:lnTo>
                    <a:pt x="2188" y="4066"/>
                  </a:lnTo>
                  <a:lnTo>
                    <a:pt x="2188" y="4066"/>
                  </a:lnTo>
                  <a:cubicBezTo>
                    <a:pt x="1885" y="3480"/>
                    <a:pt x="1631" y="2869"/>
                    <a:pt x="1402" y="2259"/>
                  </a:cubicBezTo>
                  <a:cubicBezTo>
                    <a:pt x="1298" y="1947"/>
                    <a:pt x="1194" y="1610"/>
                    <a:pt x="1090" y="1298"/>
                  </a:cubicBezTo>
                  <a:cubicBezTo>
                    <a:pt x="987" y="961"/>
                    <a:pt x="935" y="649"/>
                    <a:pt x="857" y="286"/>
                  </a:cubicBezTo>
                  <a:cubicBezTo>
                    <a:pt x="831" y="208"/>
                    <a:pt x="779" y="156"/>
                    <a:pt x="727" y="104"/>
                  </a:cubicBezTo>
                  <a:cubicBezTo>
                    <a:pt x="649" y="26"/>
                    <a:pt x="545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8" name="Google Shape;1388;p25"/>
          <p:cNvGrpSpPr/>
          <p:nvPr/>
        </p:nvGrpSpPr>
        <p:grpSpPr>
          <a:xfrm>
            <a:off x="170692" y="4028554"/>
            <a:ext cx="419300" cy="383625"/>
            <a:chOff x="1291175" y="3411475"/>
            <a:chExt cx="419300" cy="383625"/>
          </a:xfrm>
        </p:grpSpPr>
        <p:sp>
          <p:nvSpPr>
            <p:cNvPr id="1389" name="Google Shape;1389;p25"/>
            <p:cNvSpPr/>
            <p:nvPr/>
          </p:nvSpPr>
          <p:spPr>
            <a:xfrm flipH="1">
              <a:off x="1291175" y="3411475"/>
              <a:ext cx="419300" cy="383625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5"/>
            <p:cNvSpPr/>
            <p:nvPr/>
          </p:nvSpPr>
          <p:spPr>
            <a:xfrm flipH="1">
              <a:off x="1315850" y="3435500"/>
              <a:ext cx="333600" cy="274575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5"/>
            <p:cNvSpPr/>
            <p:nvPr/>
          </p:nvSpPr>
          <p:spPr>
            <a:xfrm flipH="1">
              <a:off x="1348300" y="3467950"/>
              <a:ext cx="337500" cy="303200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2" name="Google Shape;1392;p25"/>
          <p:cNvGrpSpPr/>
          <p:nvPr/>
        </p:nvGrpSpPr>
        <p:grpSpPr>
          <a:xfrm>
            <a:off x="6858826" y="1398422"/>
            <a:ext cx="575944" cy="445204"/>
            <a:chOff x="6769450" y="1598038"/>
            <a:chExt cx="414975" cy="320775"/>
          </a:xfrm>
        </p:grpSpPr>
        <p:sp>
          <p:nvSpPr>
            <p:cNvPr id="1393" name="Google Shape;1393;p25"/>
            <p:cNvSpPr/>
            <p:nvPr/>
          </p:nvSpPr>
          <p:spPr>
            <a:xfrm>
              <a:off x="6769450" y="1598038"/>
              <a:ext cx="414975" cy="320775"/>
            </a:xfrm>
            <a:custGeom>
              <a:avLst/>
              <a:gdLst/>
              <a:ahLst/>
              <a:cxnLst/>
              <a:rect l="l" t="t" r="r" b="b"/>
              <a:pathLst>
                <a:path w="16599" h="12831" extrusionOk="0">
                  <a:moveTo>
                    <a:pt x="7399" y="1"/>
                  </a:moveTo>
                  <a:cubicBezTo>
                    <a:pt x="6932" y="1"/>
                    <a:pt x="6464" y="53"/>
                    <a:pt x="5997" y="131"/>
                  </a:cubicBezTo>
                  <a:cubicBezTo>
                    <a:pt x="5556" y="209"/>
                    <a:pt x="5114" y="312"/>
                    <a:pt x="4699" y="468"/>
                  </a:cubicBezTo>
                  <a:cubicBezTo>
                    <a:pt x="4517" y="546"/>
                    <a:pt x="4310" y="624"/>
                    <a:pt x="4154" y="728"/>
                  </a:cubicBezTo>
                  <a:lnTo>
                    <a:pt x="3946" y="650"/>
                  </a:lnTo>
                  <a:cubicBezTo>
                    <a:pt x="3583" y="572"/>
                    <a:pt x="3219" y="494"/>
                    <a:pt x="2830" y="416"/>
                  </a:cubicBezTo>
                  <a:cubicBezTo>
                    <a:pt x="2440" y="364"/>
                    <a:pt x="2025" y="338"/>
                    <a:pt x="1636" y="338"/>
                  </a:cubicBezTo>
                  <a:lnTo>
                    <a:pt x="1454" y="338"/>
                  </a:lnTo>
                  <a:cubicBezTo>
                    <a:pt x="1194" y="364"/>
                    <a:pt x="961" y="442"/>
                    <a:pt x="779" y="598"/>
                  </a:cubicBezTo>
                  <a:cubicBezTo>
                    <a:pt x="130" y="1065"/>
                    <a:pt x="0" y="1974"/>
                    <a:pt x="493" y="2597"/>
                  </a:cubicBezTo>
                  <a:cubicBezTo>
                    <a:pt x="701" y="2883"/>
                    <a:pt x="1039" y="3090"/>
                    <a:pt x="1402" y="3116"/>
                  </a:cubicBezTo>
                  <a:cubicBezTo>
                    <a:pt x="1610" y="3142"/>
                    <a:pt x="1791" y="3168"/>
                    <a:pt x="1973" y="3194"/>
                  </a:cubicBezTo>
                  <a:cubicBezTo>
                    <a:pt x="1921" y="3480"/>
                    <a:pt x="1895" y="3765"/>
                    <a:pt x="1921" y="4025"/>
                  </a:cubicBezTo>
                  <a:cubicBezTo>
                    <a:pt x="1947" y="4726"/>
                    <a:pt x="2103" y="5427"/>
                    <a:pt x="2389" y="6076"/>
                  </a:cubicBezTo>
                  <a:cubicBezTo>
                    <a:pt x="2674" y="6699"/>
                    <a:pt x="3038" y="7322"/>
                    <a:pt x="3453" y="7893"/>
                  </a:cubicBezTo>
                  <a:lnTo>
                    <a:pt x="3609" y="8101"/>
                  </a:lnTo>
                  <a:cubicBezTo>
                    <a:pt x="3661" y="8205"/>
                    <a:pt x="3713" y="8282"/>
                    <a:pt x="3790" y="8386"/>
                  </a:cubicBezTo>
                  <a:cubicBezTo>
                    <a:pt x="4154" y="9009"/>
                    <a:pt x="4621" y="9580"/>
                    <a:pt x="5166" y="10100"/>
                  </a:cubicBezTo>
                  <a:lnTo>
                    <a:pt x="5218" y="10152"/>
                  </a:lnTo>
                  <a:cubicBezTo>
                    <a:pt x="5452" y="10333"/>
                    <a:pt x="5712" y="10515"/>
                    <a:pt x="5945" y="10697"/>
                  </a:cubicBezTo>
                  <a:cubicBezTo>
                    <a:pt x="6257" y="10879"/>
                    <a:pt x="6594" y="11086"/>
                    <a:pt x="6932" y="11242"/>
                  </a:cubicBezTo>
                  <a:cubicBezTo>
                    <a:pt x="7243" y="11372"/>
                    <a:pt x="7555" y="11502"/>
                    <a:pt x="7892" y="11605"/>
                  </a:cubicBezTo>
                  <a:lnTo>
                    <a:pt x="7944" y="11631"/>
                  </a:lnTo>
                  <a:cubicBezTo>
                    <a:pt x="8282" y="11735"/>
                    <a:pt x="8645" y="11839"/>
                    <a:pt x="8983" y="11891"/>
                  </a:cubicBezTo>
                  <a:cubicBezTo>
                    <a:pt x="9320" y="11969"/>
                    <a:pt x="9658" y="11995"/>
                    <a:pt x="10021" y="12047"/>
                  </a:cubicBezTo>
                  <a:cubicBezTo>
                    <a:pt x="10514" y="12099"/>
                    <a:pt x="10982" y="12125"/>
                    <a:pt x="11423" y="12151"/>
                  </a:cubicBezTo>
                  <a:lnTo>
                    <a:pt x="12072" y="12177"/>
                  </a:lnTo>
                  <a:cubicBezTo>
                    <a:pt x="12695" y="12202"/>
                    <a:pt x="13318" y="12280"/>
                    <a:pt x="13915" y="12410"/>
                  </a:cubicBezTo>
                  <a:cubicBezTo>
                    <a:pt x="14175" y="12462"/>
                    <a:pt x="14434" y="12540"/>
                    <a:pt x="14694" y="12618"/>
                  </a:cubicBezTo>
                  <a:cubicBezTo>
                    <a:pt x="14798" y="12670"/>
                    <a:pt x="14876" y="12696"/>
                    <a:pt x="14979" y="12748"/>
                  </a:cubicBezTo>
                  <a:cubicBezTo>
                    <a:pt x="15113" y="12804"/>
                    <a:pt x="15246" y="12830"/>
                    <a:pt x="15373" y="12830"/>
                  </a:cubicBezTo>
                  <a:cubicBezTo>
                    <a:pt x="16064" y="12830"/>
                    <a:pt x="16598" y="12073"/>
                    <a:pt x="16226" y="11372"/>
                  </a:cubicBezTo>
                  <a:lnTo>
                    <a:pt x="16226" y="11372"/>
                  </a:lnTo>
                  <a:lnTo>
                    <a:pt x="16200" y="11398"/>
                  </a:lnTo>
                  <a:cubicBezTo>
                    <a:pt x="16122" y="11242"/>
                    <a:pt x="16044" y="11060"/>
                    <a:pt x="15966" y="10904"/>
                  </a:cubicBezTo>
                  <a:cubicBezTo>
                    <a:pt x="15680" y="10152"/>
                    <a:pt x="15499" y="9347"/>
                    <a:pt x="15421" y="8568"/>
                  </a:cubicBezTo>
                  <a:cubicBezTo>
                    <a:pt x="15421" y="8542"/>
                    <a:pt x="15421" y="8516"/>
                    <a:pt x="15421" y="8490"/>
                  </a:cubicBezTo>
                  <a:cubicBezTo>
                    <a:pt x="15421" y="8360"/>
                    <a:pt x="15343" y="7893"/>
                    <a:pt x="15343" y="7893"/>
                  </a:cubicBezTo>
                  <a:cubicBezTo>
                    <a:pt x="15291" y="7348"/>
                    <a:pt x="15213" y="6803"/>
                    <a:pt x="15109" y="6257"/>
                  </a:cubicBezTo>
                  <a:cubicBezTo>
                    <a:pt x="15057" y="5842"/>
                    <a:pt x="14954" y="5427"/>
                    <a:pt x="14824" y="5037"/>
                  </a:cubicBezTo>
                  <a:cubicBezTo>
                    <a:pt x="14694" y="4622"/>
                    <a:pt x="14538" y="4207"/>
                    <a:pt x="14330" y="3791"/>
                  </a:cubicBezTo>
                  <a:cubicBezTo>
                    <a:pt x="13863" y="2909"/>
                    <a:pt x="13214" y="2130"/>
                    <a:pt x="12435" y="1533"/>
                  </a:cubicBezTo>
                  <a:cubicBezTo>
                    <a:pt x="11708" y="987"/>
                    <a:pt x="10930" y="598"/>
                    <a:pt x="10073" y="364"/>
                  </a:cubicBezTo>
                  <a:cubicBezTo>
                    <a:pt x="9658" y="235"/>
                    <a:pt x="9216" y="157"/>
                    <a:pt x="8775" y="79"/>
                  </a:cubicBezTo>
                  <a:cubicBezTo>
                    <a:pt x="8334" y="27"/>
                    <a:pt x="7918" y="1"/>
                    <a:pt x="7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6842125" y="1622713"/>
              <a:ext cx="312200" cy="271975"/>
            </a:xfrm>
            <a:custGeom>
              <a:avLst/>
              <a:gdLst/>
              <a:ahLst/>
              <a:cxnLst/>
              <a:rect l="l" t="t" r="r" b="b"/>
              <a:pathLst>
                <a:path w="12488" h="10879" extrusionOk="0">
                  <a:moveTo>
                    <a:pt x="4518" y="0"/>
                  </a:moveTo>
                  <a:cubicBezTo>
                    <a:pt x="4103" y="0"/>
                    <a:pt x="3687" y="52"/>
                    <a:pt x="3272" y="130"/>
                  </a:cubicBezTo>
                  <a:cubicBezTo>
                    <a:pt x="2882" y="182"/>
                    <a:pt x="2519" y="286"/>
                    <a:pt x="2155" y="416"/>
                  </a:cubicBezTo>
                  <a:cubicBezTo>
                    <a:pt x="1792" y="546"/>
                    <a:pt x="1429" y="727"/>
                    <a:pt x="1117" y="961"/>
                  </a:cubicBezTo>
                  <a:cubicBezTo>
                    <a:pt x="961" y="1039"/>
                    <a:pt x="831" y="1143"/>
                    <a:pt x="702" y="1273"/>
                  </a:cubicBezTo>
                  <a:cubicBezTo>
                    <a:pt x="598" y="1376"/>
                    <a:pt x="494" y="1480"/>
                    <a:pt x="416" y="1610"/>
                  </a:cubicBezTo>
                  <a:cubicBezTo>
                    <a:pt x="260" y="1818"/>
                    <a:pt x="157" y="2051"/>
                    <a:pt x="79" y="2285"/>
                  </a:cubicBezTo>
                  <a:cubicBezTo>
                    <a:pt x="27" y="2545"/>
                    <a:pt x="1" y="2804"/>
                    <a:pt x="1" y="3064"/>
                  </a:cubicBezTo>
                  <a:cubicBezTo>
                    <a:pt x="27" y="3635"/>
                    <a:pt x="157" y="4206"/>
                    <a:pt x="390" y="4751"/>
                  </a:cubicBezTo>
                  <a:cubicBezTo>
                    <a:pt x="650" y="5322"/>
                    <a:pt x="961" y="5868"/>
                    <a:pt x="1351" y="6361"/>
                  </a:cubicBezTo>
                  <a:lnTo>
                    <a:pt x="1532" y="6620"/>
                  </a:lnTo>
                  <a:cubicBezTo>
                    <a:pt x="1584" y="6698"/>
                    <a:pt x="1636" y="6802"/>
                    <a:pt x="1714" y="6906"/>
                  </a:cubicBezTo>
                  <a:cubicBezTo>
                    <a:pt x="2052" y="7451"/>
                    <a:pt x="2467" y="7970"/>
                    <a:pt x="2934" y="8438"/>
                  </a:cubicBezTo>
                  <a:cubicBezTo>
                    <a:pt x="3142" y="8593"/>
                    <a:pt x="3350" y="8749"/>
                    <a:pt x="3583" y="8905"/>
                  </a:cubicBezTo>
                  <a:cubicBezTo>
                    <a:pt x="4129" y="9268"/>
                    <a:pt x="4726" y="9554"/>
                    <a:pt x="5349" y="9736"/>
                  </a:cubicBezTo>
                  <a:cubicBezTo>
                    <a:pt x="5660" y="9840"/>
                    <a:pt x="5972" y="9917"/>
                    <a:pt x="6283" y="9969"/>
                  </a:cubicBezTo>
                  <a:cubicBezTo>
                    <a:pt x="6595" y="10047"/>
                    <a:pt x="6932" y="10073"/>
                    <a:pt x="7244" y="10099"/>
                  </a:cubicBezTo>
                  <a:cubicBezTo>
                    <a:pt x="7919" y="10177"/>
                    <a:pt x="8594" y="10203"/>
                    <a:pt x="9269" y="10255"/>
                  </a:cubicBezTo>
                  <a:cubicBezTo>
                    <a:pt x="9918" y="10281"/>
                    <a:pt x="10593" y="10359"/>
                    <a:pt x="11242" y="10489"/>
                  </a:cubicBezTo>
                  <a:cubicBezTo>
                    <a:pt x="11553" y="10566"/>
                    <a:pt x="11865" y="10644"/>
                    <a:pt x="12150" y="10748"/>
                  </a:cubicBezTo>
                  <a:cubicBezTo>
                    <a:pt x="12280" y="10800"/>
                    <a:pt x="12384" y="10826"/>
                    <a:pt x="12488" y="10878"/>
                  </a:cubicBezTo>
                  <a:cubicBezTo>
                    <a:pt x="12384" y="10696"/>
                    <a:pt x="12280" y="10489"/>
                    <a:pt x="12202" y="10281"/>
                  </a:cubicBezTo>
                  <a:cubicBezTo>
                    <a:pt x="11891" y="9450"/>
                    <a:pt x="11683" y="8568"/>
                    <a:pt x="11579" y="7685"/>
                  </a:cubicBezTo>
                  <a:lnTo>
                    <a:pt x="11579" y="7763"/>
                  </a:lnTo>
                  <a:cubicBezTo>
                    <a:pt x="11553" y="7503"/>
                    <a:pt x="11527" y="7269"/>
                    <a:pt x="11501" y="7036"/>
                  </a:cubicBezTo>
                  <a:cubicBezTo>
                    <a:pt x="11423" y="6517"/>
                    <a:pt x="11372" y="5971"/>
                    <a:pt x="11268" y="5452"/>
                  </a:cubicBezTo>
                  <a:cubicBezTo>
                    <a:pt x="11216" y="5089"/>
                    <a:pt x="11138" y="4699"/>
                    <a:pt x="11008" y="4336"/>
                  </a:cubicBezTo>
                  <a:cubicBezTo>
                    <a:pt x="10904" y="3972"/>
                    <a:pt x="10748" y="3609"/>
                    <a:pt x="10593" y="3272"/>
                  </a:cubicBezTo>
                  <a:cubicBezTo>
                    <a:pt x="10177" y="2493"/>
                    <a:pt x="9632" y="1844"/>
                    <a:pt x="8931" y="1324"/>
                  </a:cubicBezTo>
                  <a:cubicBezTo>
                    <a:pt x="8334" y="857"/>
                    <a:pt x="7659" y="520"/>
                    <a:pt x="6906" y="312"/>
                  </a:cubicBezTo>
                  <a:cubicBezTo>
                    <a:pt x="6543" y="208"/>
                    <a:pt x="6153" y="130"/>
                    <a:pt x="5764" y="78"/>
                  </a:cubicBezTo>
                  <a:cubicBezTo>
                    <a:pt x="5375" y="26"/>
                    <a:pt x="4985" y="0"/>
                    <a:pt x="4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6796050" y="1631138"/>
              <a:ext cx="332975" cy="241150"/>
            </a:xfrm>
            <a:custGeom>
              <a:avLst/>
              <a:gdLst/>
              <a:ahLst/>
              <a:cxnLst/>
              <a:rect l="l" t="t" r="r" b="b"/>
              <a:pathLst>
                <a:path w="13319" h="9646" extrusionOk="0">
                  <a:moveTo>
                    <a:pt x="520" y="1"/>
                  </a:moveTo>
                  <a:cubicBezTo>
                    <a:pt x="442" y="27"/>
                    <a:pt x="364" y="53"/>
                    <a:pt x="312" y="79"/>
                  </a:cubicBezTo>
                  <a:cubicBezTo>
                    <a:pt x="1" y="312"/>
                    <a:pt x="104" y="806"/>
                    <a:pt x="494" y="858"/>
                  </a:cubicBezTo>
                  <a:cubicBezTo>
                    <a:pt x="1169" y="936"/>
                    <a:pt x="1870" y="1065"/>
                    <a:pt x="2519" y="1247"/>
                  </a:cubicBezTo>
                  <a:cubicBezTo>
                    <a:pt x="3168" y="1455"/>
                    <a:pt x="3791" y="1688"/>
                    <a:pt x="4414" y="1974"/>
                  </a:cubicBezTo>
                  <a:cubicBezTo>
                    <a:pt x="4466" y="2052"/>
                    <a:pt x="4544" y="2104"/>
                    <a:pt x="4622" y="2182"/>
                  </a:cubicBezTo>
                  <a:cubicBezTo>
                    <a:pt x="5011" y="2597"/>
                    <a:pt x="5322" y="3064"/>
                    <a:pt x="5608" y="3532"/>
                  </a:cubicBezTo>
                  <a:cubicBezTo>
                    <a:pt x="5764" y="3869"/>
                    <a:pt x="5894" y="4181"/>
                    <a:pt x="6023" y="4518"/>
                  </a:cubicBezTo>
                  <a:cubicBezTo>
                    <a:pt x="6153" y="4856"/>
                    <a:pt x="6257" y="5193"/>
                    <a:pt x="6335" y="5531"/>
                  </a:cubicBezTo>
                  <a:cubicBezTo>
                    <a:pt x="6517" y="6283"/>
                    <a:pt x="6595" y="7062"/>
                    <a:pt x="6595" y="7841"/>
                  </a:cubicBezTo>
                  <a:cubicBezTo>
                    <a:pt x="6595" y="7893"/>
                    <a:pt x="6646" y="7945"/>
                    <a:pt x="6698" y="7945"/>
                  </a:cubicBezTo>
                  <a:cubicBezTo>
                    <a:pt x="6750" y="7919"/>
                    <a:pt x="6802" y="7867"/>
                    <a:pt x="6802" y="7815"/>
                  </a:cubicBezTo>
                  <a:lnTo>
                    <a:pt x="6802" y="6881"/>
                  </a:lnTo>
                  <a:cubicBezTo>
                    <a:pt x="6802" y="6543"/>
                    <a:pt x="6750" y="6257"/>
                    <a:pt x="6724" y="5946"/>
                  </a:cubicBezTo>
                  <a:cubicBezTo>
                    <a:pt x="6672" y="5634"/>
                    <a:pt x="6621" y="5323"/>
                    <a:pt x="6543" y="5037"/>
                  </a:cubicBezTo>
                  <a:cubicBezTo>
                    <a:pt x="6491" y="4752"/>
                    <a:pt x="6387" y="4440"/>
                    <a:pt x="6283" y="4155"/>
                  </a:cubicBezTo>
                  <a:cubicBezTo>
                    <a:pt x="6179" y="3843"/>
                    <a:pt x="6049" y="3558"/>
                    <a:pt x="5894" y="3298"/>
                  </a:cubicBezTo>
                  <a:cubicBezTo>
                    <a:pt x="5764" y="3038"/>
                    <a:pt x="5608" y="2779"/>
                    <a:pt x="5452" y="2519"/>
                  </a:cubicBezTo>
                  <a:lnTo>
                    <a:pt x="5452" y="2519"/>
                  </a:lnTo>
                  <a:cubicBezTo>
                    <a:pt x="5556" y="2597"/>
                    <a:pt x="5660" y="2649"/>
                    <a:pt x="5764" y="2727"/>
                  </a:cubicBezTo>
                  <a:cubicBezTo>
                    <a:pt x="6335" y="3090"/>
                    <a:pt x="6906" y="3480"/>
                    <a:pt x="7451" y="3895"/>
                  </a:cubicBezTo>
                  <a:cubicBezTo>
                    <a:pt x="7477" y="3921"/>
                    <a:pt x="7503" y="3921"/>
                    <a:pt x="7503" y="3947"/>
                  </a:cubicBezTo>
                  <a:cubicBezTo>
                    <a:pt x="7815" y="4284"/>
                    <a:pt x="8074" y="4648"/>
                    <a:pt x="8308" y="5063"/>
                  </a:cubicBezTo>
                  <a:cubicBezTo>
                    <a:pt x="8594" y="5608"/>
                    <a:pt x="8801" y="6206"/>
                    <a:pt x="8957" y="6829"/>
                  </a:cubicBezTo>
                  <a:cubicBezTo>
                    <a:pt x="9061" y="7348"/>
                    <a:pt x="9139" y="7867"/>
                    <a:pt x="9191" y="8412"/>
                  </a:cubicBezTo>
                  <a:cubicBezTo>
                    <a:pt x="9203" y="8448"/>
                    <a:pt x="9237" y="8468"/>
                    <a:pt x="9271" y="8468"/>
                  </a:cubicBezTo>
                  <a:cubicBezTo>
                    <a:pt x="9309" y="8468"/>
                    <a:pt x="9346" y="8442"/>
                    <a:pt x="9346" y="8386"/>
                  </a:cubicBezTo>
                  <a:cubicBezTo>
                    <a:pt x="9320" y="7919"/>
                    <a:pt x="9269" y="7452"/>
                    <a:pt x="9191" y="6984"/>
                  </a:cubicBezTo>
                  <a:cubicBezTo>
                    <a:pt x="9165" y="6725"/>
                    <a:pt x="9113" y="6491"/>
                    <a:pt x="9035" y="6257"/>
                  </a:cubicBezTo>
                  <a:cubicBezTo>
                    <a:pt x="8983" y="5998"/>
                    <a:pt x="8905" y="5738"/>
                    <a:pt x="8827" y="5505"/>
                  </a:cubicBezTo>
                  <a:cubicBezTo>
                    <a:pt x="8723" y="5245"/>
                    <a:pt x="8619" y="4985"/>
                    <a:pt x="8490" y="4726"/>
                  </a:cubicBezTo>
                  <a:lnTo>
                    <a:pt x="8490" y="4726"/>
                  </a:lnTo>
                  <a:cubicBezTo>
                    <a:pt x="8853" y="5063"/>
                    <a:pt x="9191" y="5401"/>
                    <a:pt x="9528" y="5764"/>
                  </a:cubicBezTo>
                  <a:cubicBezTo>
                    <a:pt x="9866" y="6102"/>
                    <a:pt x="10125" y="6413"/>
                    <a:pt x="10411" y="6725"/>
                  </a:cubicBezTo>
                  <a:cubicBezTo>
                    <a:pt x="10515" y="6881"/>
                    <a:pt x="10593" y="7010"/>
                    <a:pt x="10670" y="7166"/>
                  </a:cubicBezTo>
                  <a:cubicBezTo>
                    <a:pt x="10670" y="7166"/>
                    <a:pt x="10670" y="7140"/>
                    <a:pt x="10670" y="7140"/>
                  </a:cubicBezTo>
                  <a:cubicBezTo>
                    <a:pt x="10800" y="7374"/>
                    <a:pt x="10904" y="7607"/>
                    <a:pt x="11008" y="7867"/>
                  </a:cubicBezTo>
                  <a:cubicBezTo>
                    <a:pt x="11086" y="8127"/>
                    <a:pt x="11190" y="8386"/>
                    <a:pt x="11242" y="8646"/>
                  </a:cubicBezTo>
                  <a:cubicBezTo>
                    <a:pt x="11267" y="8724"/>
                    <a:pt x="11267" y="8802"/>
                    <a:pt x="11293" y="8880"/>
                  </a:cubicBezTo>
                  <a:cubicBezTo>
                    <a:pt x="11293" y="8880"/>
                    <a:pt x="11293" y="8905"/>
                    <a:pt x="11319" y="8931"/>
                  </a:cubicBezTo>
                  <a:lnTo>
                    <a:pt x="11397" y="8931"/>
                  </a:lnTo>
                  <a:cubicBezTo>
                    <a:pt x="11423" y="8931"/>
                    <a:pt x="11475" y="8880"/>
                    <a:pt x="11475" y="8828"/>
                  </a:cubicBezTo>
                  <a:cubicBezTo>
                    <a:pt x="11397" y="8542"/>
                    <a:pt x="11319" y="8231"/>
                    <a:pt x="11242" y="7945"/>
                  </a:cubicBezTo>
                  <a:cubicBezTo>
                    <a:pt x="11164" y="7763"/>
                    <a:pt x="11086" y="7556"/>
                    <a:pt x="11008" y="7374"/>
                  </a:cubicBezTo>
                  <a:lnTo>
                    <a:pt x="11008" y="7374"/>
                  </a:lnTo>
                  <a:lnTo>
                    <a:pt x="11319" y="7711"/>
                  </a:lnTo>
                  <a:cubicBezTo>
                    <a:pt x="11605" y="8023"/>
                    <a:pt x="11891" y="8360"/>
                    <a:pt x="12202" y="8672"/>
                  </a:cubicBezTo>
                  <a:cubicBezTo>
                    <a:pt x="12488" y="9009"/>
                    <a:pt x="12799" y="9295"/>
                    <a:pt x="13111" y="9606"/>
                  </a:cubicBezTo>
                  <a:cubicBezTo>
                    <a:pt x="13137" y="9632"/>
                    <a:pt x="13169" y="9645"/>
                    <a:pt x="13202" y="9645"/>
                  </a:cubicBezTo>
                  <a:cubicBezTo>
                    <a:pt x="13234" y="9645"/>
                    <a:pt x="13266" y="9632"/>
                    <a:pt x="13292" y="9606"/>
                  </a:cubicBezTo>
                  <a:cubicBezTo>
                    <a:pt x="13318" y="9555"/>
                    <a:pt x="13292" y="9477"/>
                    <a:pt x="13266" y="9451"/>
                  </a:cubicBezTo>
                  <a:cubicBezTo>
                    <a:pt x="13189" y="9399"/>
                    <a:pt x="13137" y="9321"/>
                    <a:pt x="13085" y="9269"/>
                  </a:cubicBezTo>
                  <a:lnTo>
                    <a:pt x="13085" y="9269"/>
                  </a:lnTo>
                  <a:lnTo>
                    <a:pt x="13111" y="9295"/>
                  </a:lnTo>
                  <a:cubicBezTo>
                    <a:pt x="12436" y="8568"/>
                    <a:pt x="11813" y="7789"/>
                    <a:pt x="11216" y="6984"/>
                  </a:cubicBezTo>
                  <a:lnTo>
                    <a:pt x="11086" y="6855"/>
                  </a:lnTo>
                  <a:lnTo>
                    <a:pt x="11086" y="6855"/>
                  </a:lnTo>
                  <a:cubicBezTo>
                    <a:pt x="11293" y="6984"/>
                    <a:pt x="11475" y="7088"/>
                    <a:pt x="11683" y="7192"/>
                  </a:cubicBezTo>
                  <a:cubicBezTo>
                    <a:pt x="12020" y="7374"/>
                    <a:pt x="12358" y="7504"/>
                    <a:pt x="12721" y="7581"/>
                  </a:cubicBezTo>
                  <a:cubicBezTo>
                    <a:pt x="12747" y="7581"/>
                    <a:pt x="12799" y="7556"/>
                    <a:pt x="12799" y="7504"/>
                  </a:cubicBezTo>
                  <a:cubicBezTo>
                    <a:pt x="12799" y="7478"/>
                    <a:pt x="12799" y="7452"/>
                    <a:pt x="12799" y="7426"/>
                  </a:cubicBezTo>
                  <a:cubicBezTo>
                    <a:pt x="12773" y="7426"/>
                    <a:pt x="12747" y="7400"/>
                    <a:pt x="12747" y="7400"/>
                  </a:cubicBezTo>
                  <a:lnTo>
                    <a:pt x="12617" y="7374"/>
                  </a:lnTo>
                  <a:lnTo>
                    <a:pt x="12643" y="7374"/>
                  </a:lnTo>
                  <a:cubicBezTo>
                    <a:pt x="12462" y="7322"/>
                    <a:pt x="12306" y="7244"/>
                    <a:pt x="12124" y="7192"/>
                  </a:cubicBezTo>
                  <a:cubicBezTo>
                    <a:pt x="11942" y="7088"/>
                    <a:pt x="11761" y="7010"/>
                    <a:pt x="11605" y="6907"/>
                  </a:cubicBezTo>
                  <a:cubicBezTo>
                    <a:pt x="11216" y="6673"/>
                    <a:pt x="10852" y="6387"/>
                    <a:pt x="10515" y="6102"/>
                  </a:cubicBezTo>
                  <a:cubicBezTo>
                    <a:pt x="10151" y="5608"/>
                    <a:pt x="9736" y="5115"/>
                    <a:pt x="9320" y="4674"/>
                  </a:cubicBezTo>
                  <a:cubicBezTo>
                    <a:pt x="9243" y="4570"/>
                    <a:pt x="9139" y="4466"/>
                    <a:pt x="9035" y="4362"/>
                  </a:cubicBezTo>
                  <a:lnTo>
                    <a:pt x="9035" y="4362"/>
                  </a:lnTo>
                  <a:cubicBezTo>
                    <a:pt x="9269" y="4440"/>
                    <a:pt x="9476" y="4518"/>
                    <a:pt x="9684" y="4596"/>
                  </a:cubicBezTo>
                  <a:cubicBezTo>
                    <a:pt x="9918" y="4674"/>
                    <a:pt x="10151" y="4726"/>
                    <a:pt x="10359" y="4804"/>
                  </a:cubicBezTo>
                  <a:cubicBezTo>
                    <a:pt x="10593" y="4856"/>
                    <a:pt x="10852" y="4908"/>
                    <a:pt x="11086" y="4933"/>
                  </a:cubicBezTo>
                  <a:cubicBezTo>
                    <a:pt x="11319" y="4985"/>
                    <a:pt x="11579" y="4985"/>
                    <a:pt x="11813" y="5011"/>
                  </a:cubicBezTo>
                  <a:cubicBezTo>
                    <a:pt x="11865" y="5011"/>
                    <a:pt x="11917" y="4985"/>
                    <a:pt x="11917" y="4933"/>
                  </a:cubicBezTo>
                  <a:cubicBezTo>
                    <a:pt x="11917" y="4882"/>
                    <a:pt x="11891" y="4856"/>
                    <a:pt x="11839" y="4830"/>
                  </a:cubicBezTo>
                  <a:cubicBezTo>
                    <a:pt x="11345" y="4804"/>
                    <a:pt x="10826" y="4726"/>
                    <a:pt x="10359" y="4570"/>
                  </a:cubicBezTo>
                  <a:cubicBezTo>
                    <a:pt x="9684" y="4388"/>
                    <a:pt x="9061" y="4103"/>
                    <a:pt x="8464" y="3765"/>
                  </a:cubicBezTo>
                  <a:cubicBezTo>
                    <a:pt x="8048" y="3376"/>
                    <a:pt x="7633" y="2986"/>
                    <a:pt x="7192" y="2649"/>
                  </a:cubicBezTo>
                  <a:cubicBezTo>
                    <a:pt x="6984" y="2467"/>
                    <a:pt x="6750" y="2311"/>
                    <a:pt x="6543" y="2182"/>
                  </a:cubicBezTo>
                  <a:cubicBezTo>
                    <a:pt x="6698" y="2182"/>
                    <a:pt x="6880" y="2208"/>
                    <a:pt x="7062" y="2234"/>
                  </a:cubicBezTo>
                  <a:cubicBezTo>
                    <a:pt x="7173" y="2241"/>
                    <a:pt x="7288" y="2244"/>
                    <a:pt x="7405" y="2244"/>
                  </a:cubicBezTo>
                  <a:cubicBezTo>
                    <a:pt x="7724" y="2244"/>
                    <a:pt x="8056" y="2220"/>
                    <a:pt x="8360" y="2182"/>
                  </a:cubicBezTo>
                  <a:cubicBezTo>
                    <a:pt x="8801" y="2130"/>
                    <a:pt x="9217" y="2000"/>
                    <a:pt x="9606" y="1818"/>
                  </a:cubicBezTo>
                  <a:cubicBezTo>
                    <a:pt x="9632" y="1792"/>
                    <a:pt x="9658" y="1740"/>
                    <a:pt x="9658" y="1714"/>
                  </a:cubicBezTo>
                  <a:cubicBezTo>
                    <a:pt x="9639" y="1676"/>
                    <a:pt x="9606" y="1652"/>
                    <a:pt x="9569" y="1652"/>
                  </a:cubicBezTo>
                  <a:cubicBezTo>
                    <a:pt x="9556" y="1652"/>
                    <a:pt x="9542" y="1655"/>
                    <a:pt x="9528" y="1662"/>
                  </a:cubicBezTo>
                  <a:cubicBezTo>
                    <a:pt x="9450" y="1714"/>
                    <a:pt x="9346" y="1740"/>
                    <a:pt x="9269" y="1766"/>
                  </a:cubicBezTo>
                  <a:cubicBezTo>
                    <a:pt x="9165" y="1818"/>
                    <a:pt x="9035" y="1844"/>
                    <a:pt x="8931" y="1870"/>
                  </a:cubicBezTo>
                  <a:cubicBezTo>
                    <a:pt x="8594" y="1948"/>
                    <a:pt x="8230" y="1974"/>
                    <a:pt x="7893" y="1974"/>
                  </a:cubicBezTo>
                  <a:cubicBezTo>
                    <a:pt x="7503" y="1974"/>
                    <a:pt x="7140" y="1922"/>
                    <a:pt x="6776" y="1870"/>
                  </a:cubicBezTo>
                  <a:cubicBezTo>
                    <a:pt x="6413" y="1792"/>
                    <a:pt x="6049" y="1714"/>
                    <a:pt x="5686" y="1611"/>
                  </a:cubicBezTo>
                  <a:lnTo>
                    <a:pt x="5582" y="1559"/>
                  </a:lnTo>
                  <a:cubicBezTo>
                    <a:pt x="5297" y="1403"/>
                    <a:pt x="4985" y="1221"/>
                    <a:pt x="4673" y="1065"/>
                  </a:cubicBezTo>
                  <a:cubicBezTo>
                    <a:pt x="4024" y="754"/>
                    <a:pt x="3349" y="494"/>
                    <a:pt x="2649" y="287"/>
                  </a:cubicBezTo>
                  <a:cubicBezTo>
                    <a:pt x="2311" y="209"/>
                    <a:pt x="1974" y="131"/>
                    <a:pt x="1636" y="79"/>
                  </a:cubicBezTo>
                  <a:cubicBezTo>
                    <a:pt x="1299" y="27"/>
                    <a:pt x="935" y="1"/>
                    <a:pt x="59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25"/>
          <p:cNvGrpSpPr/>
          <p:nvPr/>
        </p:nvGrpSpPr>
        <p:grpSpPr>
          <a:xfrm>
            <a:off x="8379181" y="2182948"/>
            <a:ext cx="356866" cy="454685"/>
            <a:chOff x="7718128" y="1983989"/>
            <a:chExt cx="356866" cy="454685"/>
          </a:xfrm>
        </p:grpSpPr>
        <p:sp>
          <p:nvSpPr>
            <p:cNvPr id="1397" name="Google Shape;1397;p25"/>
            <p:cNvSpPr/>
            <p:nvPr/>
          </p:nvSpPr>
          <p:spPr>
            <a:xfrm rot="813408">
              <a:off x="7917314" y="212522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5"/>
            <p:cNvSpPr/>
            <p:nvPr/>
          </p:nvSpPr>
          <p:spPr>
            <a:xfrm rot="813408">
              <a:off x="7761554" y="2010027"/>
              <a:ext cx="270014" cy="402609"/>
            </a:xfrm>
            <a:custGeom>
              <a:avLst/>
              <a:gdLst/>
              <a:ahLst/>
              <a:cxnLst/>
              <a:rect l="l" t="t" r="r" b="b"/>
              <a:pathLst>
                <a:path w="10801" h="16105" extrusionOk="0">
                  <a:moveTo>
                    <a:pt x="8990" y="1"/>
                  </a:moveTo>
                  <a:cubicBezTo>
                    <a:pt x="8650" y="1"/>
                    <a:pt x="8312" y="156"/>
                    <a:pt x="8101" y="424"/>
                  </a:cubicBezTo>
                  <a:lnTo>
                    <a:pt x="8049" y="502"/>
                  </a:lnTo>
                  <a:cubicBezTo>
                    <a:pt x="7192" y="1437"/>
                    <a:pt x="6309" y="2293"/>
                    <a:pt x="5323" y="3072"/>
                  </a:cubicBezTo>
                  <a:lnTo>
                    <a:pt x="5219" y="3150"/>
                  </a:lnTo>
                  <a:cubicBezTo>
                    <a:pt x="4155" y="4007"/>
                    <a:pt x="3168" y="4941"/>
                    <a:pt x="2286" y="6006"/>
                  </a:cubicBezTo>
                  <a:cubicBezTo>
                    <a:pt x="1585" y="6863"/>
                    <a:pt x="1091" y="7875"/>
                    <a:pt x="806" y="8965"/>
                  </a:cubicBezTo>
                  <a:cubicBezTo>
                    <a:pt x="572" y="10056"/>
                    <a:pt x="546" y="11146"/>
                    <a:pt x="728" y="12236"/>
                  </a:cubicBezTo>
                  <a:cubicBezTo>
                    <a:pt x="572" y="12548"/>
                    <a:pt x="442" y="12885"/>
                    <a:pt x="338" y="13223"/>
                  </a:cubicBezTo>
                  <a:cubicBezTo>
                    <a:pt x="183" y="13638"/>
                    <a:pt x="79" y="14080"/>
                    <a:pt x="1" y="14521"/>
                  </a:cubicBezTo>
                  <a:cubicBezTo>
                    <a:pt x="1" y="14547"/>
                    <a:pt x="1" y="14599"/>
                    <a:pt x="1" y="14651"/>
                  </a:cubicBezTo>
                  <a:cubicBezTo>
                    <a:pt x="1" y="15300"/>
                    <a:pt x="416" y="15871"/>
                    <a:pt x="1013" y="16053"/>
                  </a:cubicBezTo>
                  <a:cubicBezTo>
                    <a:pt x="1143" y="16079"/>
                    <a:pt x="1299" y="16105"/>
                    <a:pt x="1429" y="16105"/>
                  </a:cubicBezTo>
                  <a:cubicBezTo>
                    <a:pt x="2078" y="16105"/>
                    <a:pt x="2623" y="15689"/>
                    <a:pt x="2805" y="15092"/>
                  </a:cubicBezTo>
                  <a:cubicBezTo>
                    <a:pt x="2935" y="14729"/>
                    <a:pt x="3038" y="14391"/>
                    <a:pt x="3142" y="14054"/>
                  </a:cubicBezTo>
                  <a:cubicBezTo>
                    <a:pt x="3168" y="13924"/>
                    <a:pt x="3220" y="13820"/>
                    <a:pt x="3272" y="13690"/>
                  </a:cubicBezTo>
                  <a:cubicBezTo>
                    <a:pt x="3402" y="13664"/>
                    <a:pt x="3532" y="13638"/>
                    <a:pt x="3661" y="13612"/>
                  </a:cubicBezTo>
                  <a:cubicBezTo>
                    <a:pt x="4103" y="13509"/>
                    <a:pt x="4518" y="13379"/>
                    <a:pt x="4959" y="13223"/>
                  </a:cubicBezTo>
                  <a:cubicBezTo>
                    <a:pt x="5816" y="12937"/>
                    <a:pt x="6647" y="12522"/>
                    <a:pt x="7426" y="12003"/>
                  </a:cubicBezTo>
                  <a:cubicBezTo>
                    <a:pt x="7815" y="11743"/>
                    <a:pt x="8205" y="11458"/>
                    <a:pt x="8542" y="11120"/>
                  </a:cubicBezTo>
                  <a:cubicBezTo>
                    <a:pt x="8880" y="10783"/>
                    <a:pt x="9217" y="10419"/>
                    <a:pt x="9477" y="10030"/>
                  </a:cubicBezTo>
                  <a:cubicBezTo>
                    <a:pt x="9762" y="9640"/>
                    <a:pt x="10022" y="9199"/>
                    <a:pt x="10204" y="8732"/>
                  </a:cubicBezTo>
                  <a:cubicBezTo>
                    <a:pt x="10437" y="8161"/>
                    <a:pt x="10619" y="7564"/>
                    <a:pt x="10697" y="6940"/>
                  </a:cubicBezTo>
                  <a:cubicBezTo>
                    <a:pt x="10801" y="5902"/>
                    <a:pt x="10749" y="4864"/>
                    <a:pt x="10567" y="3851"/>
                  </a:cubicBezTo>
                  <a:cubicBezTo>
                    <a:pt x="10515" y="3540"/>
                    <a:pt x="10463" y="3254"/>
                    <a:pt x="10411" y="2942"/>
                  </a:cubicBezTo>
                  <a:cubicBezTo>
                    <a:pt x="10385" y="2787"/>
                    <a:pt x="10333" y="2605"/>
                    <a:pt x="10307" y="2423"/>
                  </a:cubicBezTo>
                  <a:cubicBezTo>
                    <a:pt x="10229" y="1956"/>
                    <a:pt x="10178" y="1463"/>
                    <a:pt x="10126" y="995"/>
                  </a:cubicBezTo>
                  <a:cubicBezTo>
                    <a:pt x="10074" y="554"/>
                    <a:pt x="9762" y="191"/>
                    <a:pt x="9347" y="61"/>
                  </a:cubicBezTo>
                  <a:cubicBezTo>
                    <a:pt x="9231" y="20"/>
                    <a:pt x="9111" y="1"/>
                    <a:pt x="8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5"/>
            <p:cNvSpPr/>
            <p:nvPr/>
          </p:nvSpPr>
          <p:spPr>
            <a:xfrm rot="813408">
              <a:off x="7805606" y="2036635"/>
              <a:ext cx="208367" cy="297913"/>
            </a:xfrm>
            <a:custGeom>
              <a:avLst/>
              <a:gdLst/>
              <a:ahLst/>
              <a:cxnLst/>
              <a:rect l="l" t="t" r="r" b="b"/>
              <a:pathLst>
                <a:path w="8335" h="11917" extrusionOk="0">
                  <a:moveTo>
                    <a:pt x="7477" y="0"/>
                  </a:moveTo>
                  <a:cubicBezTo>
                    <a:pt x="7425" y="0"/>
                    <a:pt x="7374" y="26"/>
                    <a:pt x="7348" y="78"/>
                  </a:cubicBezTo>
                  <a:lnTo>
                    <a:pt x="7270" y="182"/>
                  </a:lnTo>
                  <a:cubicBezTo>
                    <a:pt x="6413" y="1143"/>
                    <a:pt x="5452" y="2025"/>
                    <a:pt x="4440" y="2830"/>
                  </a:cubicBezTo>
                  <a:lnTo>
                    <a:pt x="4336" y="2934"/>
                  </a:lnTo>
                  <a:cubicBezTo>
                    <a:pt x="3324" y="3739"/>
                    <a:pt x="2389" y="4647"/>
                    <a:pt x="1558" y="5634"/>
                  </a:cubicBezTo>
                  <a:cubicBezTo>
                    <a:pt x="935" y="6387"/>
                    <a:pt x="494" y="7269"/>
                    <a:pt x="260" y="8230"/>
                  </a:cubicBezTo>
                  <a:cubicBezTo>
                    <a:pt x="1" y="9372"/>
                    <a:pt x="27" y="10541"/>
                    <a:pt x="286" y="11683"/>
                  </a:cubicBezTo>
                  <a:cubicBezTo>
                    <a:pt x="286" y="11813"/>
                    <a:pt x="390" y="11916"/>
                    <a:pt x="520" y="11916"/>
                  </a:cubicBezTo>
                  <a:cubicBezTo>
                    <a:pt x="987" y="11891"/>
                    <a:pt x="1480" y="11813"/>
                    <a:pt x="1948" y="11709"/>
                  </a:cubicBezTo>
                  <a:cubicBezTo>
                    <a:pt x="2337" y="11605"/>
                    <a:pt x="2727" y="11501"/>
                    <a:pt x="3116" y="11345"/>
                  </a:cubicBezTo>
                  <a:cubicBezTo>
                    <a:pt x="3921" y="11086"/>
                    <a:pt x="4674" y="10696"/>
                    <a:pt x="5375" y="10255"/>
                  </a:cubicBezTo>
                  <a:cubicBezTo>
                    <a:pt x="5738" y="10021"/>
                    <a:pt x="6050" y="9762"/>
                    <a:pt x="6361" y="9450"/>
                  </a:cubicBezTo>
                  <a:cubicBezTo>
                    <a:pt x="6673" y="9165"/>
                    <a:pt x="6958" y="8853"/>
                    <a:pt x="7192" y="8516"/>
                  </a:cubicBezTo>
                  <a:cubicBezTo>
                    <a:pt x="7425" y="8178"/>
                    <a:pt x="7633" y="7789"/>
                    <a:pt x="7815" y="7399"/>
                  </a:cubicBezTo>
                  <a:cubicBezTo>
                    <a:pt x="8023" y="6906"/>
                    <a:pt x="8152" y="6387"/>
                    <a:pt x="8230" y="5842"/>
                  </a:cubicBezTo>
                  <a:cubicBezTo>
                    <a:pt x="8334" y="4907"/>
                    <a:pt x="8282" y="3947"/>
                    <a:pt x="8100" y="3012"/>
                  </a:cubicBezTo>
                  <a:cubicBezTo>
                    <a:pt x="8049" y="2726"/>
                    <a:pt x="7997" y="2441"/>
                    <a:pt x="7945" y="2155"/>
                  </a:cubicBezTo>
                  <a:cubicBezTo>
                    <a:pt x="7919" y="1973"/>
                    <a:pt x="7893" y="1792"/>
                    <a:pt x="7867" y="1610"/>
                  </a:cubicBezTo>
                  <a:cubicBezTo>
                    <a:pt x="7763" y="1117"/>
                    <a:pt x="7711" y="624"/>
                    <a:pt x="7659" y="130"/>
                  </a:cubicBezTo>
                  <a:cubicBezTo>
                    <a:pt x="7659" y="78"/>
                    <a:pt x="7607" y="26"/>
                    <a:pt x="7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5"/>
            <p:cNvSpPr/>
            <p:nvPr/>
          </p:nvSpPr>
          <p:spPr>
            <a:xfrm rot="813408">
              <a:off x="7780374" y="2065676"/>
              <a:ext cx="197967" cy="320537"/>
            </a:xfrm>
            <a:custGeom>
              <a:avLst/>
              <a:gdLst/>
              <a:ahLst/>
              <a:cxnLst/>
              <a:rect l="l" t="t" r="r" b="b"/>
              <a:pathLst>
                <a:path w="7919" h="12822" extrusionOk="0">
                  <a:moveTo>
                    <a:pt x="7711" y="0"/>
                  </a:moveTo>
                  <a:cubicBezTo>
                    <a:pt x="7685" y="0"/>
                    <a:pt x="7659" y="26"/>
                    <a:pt x="7633" y="52"/>
                  </a:cubicBezTo>
                  <a:cubicBezTo>
                    <a:pt x="7581" y="182"/>
                    <a:pt x="7529" y="312"/>
                    <a:pt x="7477" y="442"/>
                  </a:cubicBezTo>
                  <a:lnTo>
                    <a:pt x="7477" y="416"/>
                  </a:lnTo>
                  <a:cubicBezTo>
                    <a:pt x="7296" y="805"/>
                    <a:pt x="7088" y="1195"/>
                    <a:pt x="6854" y="1558"/>
                  </a:cubicBezTo>
                  <a:cubicBezTo>
                    <a:pt x="6621" y="1947"/>
                    <a:pt x="6387" y="2337"/>
                    <a:pt x="6127" y="2700"/>
                  </a:cubicBezTo>
                  <a:cubicBezTo>
                    <a:pt x="5998" y="2908"/>
                    <a:pt x="5842" y="3090"/>
                    <a:pt x="5686" y="3297"/>
                  </a:cubicBezTo>
                  <a:lnTo>
                    <a:pt x="5712" y="3116"/>
                  </a:lnTo>
                  <a:cubicBezTo>
                    <a:pt x="5764" y="2830"/>
                    <a:pt x="5816" y="2545"/>
                    <a:pt x="5894" y="2259"/>
                  </a:cubicBezTo>
                  <a:cubicBezTo>
                    <a:pt x="5972" y="1999"/>
                    <a:pt x="6075" y="1714"/>
                    <a:pt x="6205" y="1454"/>
                  </a:cubicBezTo>
                  <a:lnTo>
                    <a:pt x="6205" y="1480"/>
                  </a:lnTo>
                  <a:lnTo>
                    <a:pt x="6257" y="1350"/>
                  </a:lnTo>
                  <a:cubicBezTo>
                    <a:pt x="6257" y="1350"/>
                    <a:pt x="6257" y="1324"/>
                    <a:pt x="6257" y="1298"/>
                  </a:cubicBezTo>
                  <a:cubicBezTo>
                    <a:pt x="6257" y="1272"/>
                    <a:pt x="6257" y="1246"/>
                    <a:pt x="6231" y="1246"/>
                  </a:cubicBezTo>
                  <a:lnTo>
                    <a:pt x="6179" y="1246"/>
                  </a:lnTo>
                  <a:cubicBezTo>
                    <a:pt x="6153" y="1246"/>
                    <a:pt x="6127" y="1246"/>
                    <a:pt x="6101" y="1272"/>
                  </a:cubicBezTo>
                  <a:cubicBezTo>
                    <a:pt x="6023" y="1480"/>
                    <a:pt x="5920" y="1662"/>
                    <a:pt x="5868" y="1870"/>
                  </a:cubicBezTo>
                  <a:cubicBezTo>
                    <a:pt x="5790" y="2077"/>
                    <a:pt x="5712" y="2311"/>
                    <a:pt x="5660" y="2519"/>
                  </a:cubicBezTo>
                  <a:cubicBezTo>
                    <a:pt x="5556" y="2908"/>
                    <a:pt x="5478" y="3271"/>
                    <a:pt x="5426" y="3661"/>
                  </a:cubicBezTo>
                  <a:cubicBezTo>
                    <a:pt x="5115" y="4076"/>
                    <a:pt x="4803" y="4466"/>
                    <a:pt x="4466" y="4881"/>
                  </a:cubicBezTo>
                  <a:lnTo>
                    <a:pt x="4492" y="4829"/>
                  </a:lnTo>
                  <a:lnTo>
                    <a:pt x="4492" y="4829"/>
                  </a:lnTo>
                  <a:cubicBezTo>
                    <a:pt x="4258" y="5089"/>
                    <a:pt x="4050" y="5374"/>
                    <a:pt x="3817" y="5660"/>
                  </a:cubicBezTo>
                  <a:cubicBezTo>
                    <a:pt x="3843" y="5452"/>
                    <a:pt x="3843" y="5270"/>
                    <a:pt x="3895" y="5063"/>
                  </a:cubicBezTo>
                  <a:cubicBezTo>
                    <a:pt x="3921" y="4803"/>
                    <a:pt x="3973" y="4569"/>
                    <a:pt x="4050" y="4310"/>
                  </a:cubicBezTo>
                  <a:cubicBezTo>
                    <a:pt x="4128" y="4050"/>
                    <a:pt x="4206" y="3817"/>
                    <a:pt x="4310" y="3583"/>
                  </a:cubicBezTo>
                  <a:cubicBezTo>
                    <a:pt x="4362" y="3479"/>
                    <a:pt x="4414" y="3375"/>
                    <a:pt x="4466" y="3271"/>
                  </a:cubicBezTo>
                  <a:cubicBezTo>
                    <a:pt x="4492" y="3245"/>
                    <a:pt x="4492" y="3194"/>
                    <a:pt x="4440" y="3168"/>
                  </a:cubicBezTo>
                  <a:cubicBezTo>
                    <a:pt x="4440" y="3155"/>
                    <a:pt x="4433" y="3148"/>
                    <a:pt x="4427" y="3148"/>
                  </a:cubicBezTo>
                  <a:cubicBezTo>
                    <a:pt x="4420" y="3148"/>
                    <a:pt x="4414" y="3155"/>
                    <a:pt x="4414" y="3168"/>
                  </a:cubicBezTo>
                  <a:cubicBezTo>
                    <a:pt x="4362" y="3168"/>
                    <a:pt x="4336" y="3168"/>
                    <a:pt x="4336" y="3194"/>
                  </a:cubicBezTo>
                  <a:cubicBezTo>
                    <a:pt x="4232" y="3401"/>
                    <a:pt x="4128" y="3609"/>
                    <a:pt x="4024" y="3817"/>
                  </a:cubicBezTo>
                  <a:cubicBezTo>
                    <a:pt x="3947" y="4024"/>
                    <a:pt x="3869" y="4258"/>
                    <a:pt x="3791" y="4492"/>
                  </a:cubicBezTo>
                  <a:cubicBezTo>
                    <a:pt x="3661" y="4959"/>
                    <a:pt x="3583" y="5452"/>
                    <a:pt x="3531" y="5945"/>
                  </a:cubicBezTo>
                  <a:cubicBezTo>
                    <a:pt x="3531" y="5945"/>
                    <a:pt x="3531" y="5971"/>
                    <a:pt x="3531" y="5971"/>
                  </a:cubicBezTo>
                  <a:cubicBezTo>
                    <a:pt x="3375" y="6179"/>
                    <a:pt x="3220" y="6361"/>
                    <a:pt x="3064" y="6542"/>
                  </a:cubicBezTo>
                  <a:cubicBezTo>
                    <a:pt x="2804" y="6880"/>
                    <a:pt x="2545" y="7191"/>
                    <a:pt x="2311" y="7555"/>
                  </a:cubicBezTo>
                  <a:cubicBezTo>
                    <a:pt x="2285" y="7425"/>
                    <a:pt x="2259" y="7321"/>
                    <a:pt x="2259" y="7217"/>
                  </a:cubicBezTo>
                  <a:cubicBezTo>
                    <a:pt x="2233" y="7062"/>
                    <a:pt x="2233" y="6906"/>
                    <a:pt x="2233" y="6750"/>
                  </a:cubicBezTo>
                  <a:cubicBezTo>
                    <a:pt x="2233" y="6568"/>
                    <a:pt x="2259" y="6361"/>
                    <a:pt x="2285" y="6179"/>
                  </a:cubicBezTo>
                  <a:lnTo>
                    <a:pt x="2285" y="6205"/>
                  </a:lnTo>
                  <a:cubicBezTo>
                    <a:pt x="2311" y="6049"/>
                    <a:pt x="2337" y="5867"/>
                    <a:pt x="2389" y="5712"/>
                  </a:cubicBezTo>
                  <a:cubicBezTo>
                    <a:pt x="2415" y="5660"/>
                    <a:pt x="2389" y="5608"/>
                    <a:pt x="2337" y="5608"/>
                  </a:cubicBezTo>
                  <a:lnTo>
                    <a:pt x="2311" y="5608"/>
                  </a:lnTo>
                  <a:cubicBezTo>
                    <a:pt x="2285" y="5608"/>
                    <a:pt x="2259" y="5634"/>
                    <a:pt x="2233" y="5660"/>
                  </a:cubicBezTo>
                  <a:cubicBezTo>
                    <a:pt x="2181" y="5842"/>
                    <a:pt x="2129" y="6049"/>
                    <a:pt x="2103" y="6231"/>
                  </a:cubicBezTo>
                  <a:cubicBezTo>
                    <a:pt x="2051" y="6439"/>
                    <a:pt x="2051" y="6646"/>
                    <a:pt x="2026" y="6854"/>
                  </a:cubicBezTo>
                  <a:cubicBezTo>
                    <a:pt x="2026" y="7191"/>
                    <a:pt x="2051" y="7529"/>
                    <a:pt x="2103" y="7841"/>
                  </a:cubicBezTo>
                  <a:cubicBezTo>
                    <a:pt x="2000" y="7996"/>
                    <a:pt x="1870" y="8178"/>
                    <a:pt x="1766" y="8334"/>
                  </a:cubicBezTo>
                  <a:cubicBezTo>
                    <a:pt x="1377" y="8905"/>
                    <a:pt x="1013" y="9528"/>
                    <a:pt x="727" y="10177"/>
                  </a:cubicBezTo>
                  <a:cubicBezTo>
                    <a:pt x="546" y="10514"/>
                    <a:pt x="416" y="10852"/>
                    <a:pt x="286" y="11215"/>
                  </a:cubicBezTo>
                  <a:cubicBezTo>
                    <a:pt x="156" y="11579"/>
                    <a:pt x="78" y="11968"/>
                    <a:pt x="1" y="12358"/>
                  </a:cubicBezTo>
                  <a:cubicBezTo>
                    <a:pt x="1" y="12436"/>
                    <a:pt x="27" y="12513"/>
                    <a:pt x="53" y="12565"/>
                  </a:cubicBezTo>
                  <a:cubicBezTo>
                    <a:pt x="104" y="12695"/>
                    <a:pt x="208" y="12773"/>
                    <a:pt x="338" y="12799"/>
                  </a:cubicBezTo>
                  <a:cubicBezTo>
                    <a:pt x="384" y="12814"/>
                    <a:pt x="430" y="12821"/>
                    <a:pt x="476" y="12821"/>
                  </a:cubicBezTo>
                  <a:cubicBezTo>
                    <a:pt x="666" y="12821"/>
                    <a:pt x="846" y="12697"/>
                    <a:pt x="909" y="12487"/>
                  </a:cubicBezTo>
                  <a:cubicBezTo>
                    <a:pt x="1013" y="12124"/>
                    <a:pt x="1117" y="11761"/>
                    <a:pt x="1247" y="11397"/>
                  </a:cubicBezTo>
                  <a:cubicBezTo>
                    <a:pt x="1377" y="11060"/>
                    <a:pt x="1532" y="10722"/>
                    <a:pt x="1662" y="10385"/>
                  </a:cubicBezTo>
                  <a:cubicBezTo>
                    <a:pt x="1896" y="9891"/>
                    <a:pt x="2181" y="9398"/>
                    <a:pt x="2467" y="8905"/>
                  </a:cubicBezTo>
                  <a:cubicBezTo>
                    <a:pt x="2482" y="8935"/>
                    <a:pt x="2515" y="8948"/>
                    <a:pt x="2555" y="8948"/>
                  </a:cubicBezTo>
                  <a:cubicBezTo>
                    <a:pt x="2584" y="8948"/>
                    <a:pt x="2616" y="8942"/>
                    <a:pt x="2649" y="8931"/>
                  </a:cubicBezTo>
                  <a:cubicBezTo>
                    <a:pt x="2960" y="8775"/>
                    <a:pt x="3324" y="8619"/>
                    <a:pt x="3635" y="8438"/>
                  </a:cubicBezTo>
                  <a:cubicBezTo>
                    <a:pt x="3973" y="8282"/>
                    <a:pt x="4284" y="8100"/>
                    <a:pt x="4622" y="7892"/>
                  </a:cubicBezTo>
                  <a:cubicBezTo>
                    <a:pt x="5245" y="7503"/>
                    <a:pt x="5842" y="7062"/>
                    <a:pt x="6361" y="6542"/>
                  </a:cubicBezTo>
                  <a:cubicBezTo>
                    <a:pt x="6413" y="6517"/>
                    <a:pt x="6413" y="6465"/>
                    <a:pt x="6361" y="6413"/>
                  </a:cubicBezTo>
                  <a:cubicBezTo>
                    <a:pt x="6335" y="6387"/>
                    <a:pt x="6309" y="6387"/>
                    <a:pt x="6283" y="6387"/>
                  </a:cubicBezTo>
                  <a:cubicBezTo>
                    <a:pt x="6257" y="6387"/>
                    <a:pt x="6257" y="6387"/>
                    <a:pt x="6231" y="6413"/>
                  </a:cubicBezTo>
                  <a:cubicBezTo>
                    <a:pt x="5920" y="6724"/>
                    <a:pt x="5556" y="7010"/>
                    <a:pt x="5193" y="7269"/>
                  </a:cubicBezTo>
                  <a:cubicBezTo>
                    <a:pt x="4803" y="7529"/>
                    <a:pt x="4362" y="7789"/>
                    <a:pt x="3921" y="7996"/>
                  </a:cubicBezTo>
                  <a:cubicBezTo>
                    <a:pt x="3505" y="8204"/>
                    <a:pt x="3064" y="8412"/>
                    <a:pt x="2623" y="8567"/>
                  </a:cubicBezTo>
                  <a:lnTo>
                    <a:pt x="2830" y="8256"/>
                  </a:lnTo>
                  <a:cubicBezTo>
                    <a:pt x="3272" y="7555"/>
                    <a:pt x="3713" y="6880"/>
                    <a:pt x="4154" y="6205"/>
                  </a:cubicBezTo>
                  <a:cubicBezTo>
                    <a:pt x="4648" y="6049"/>
                    <a:pt x="5115" y="5816"/>
                    <a:pt x="5530" y="5556"/>
                  </a:cubicBezTo>
                  <a:cubicBezTo>
                    <a:pt x="5764" y="5400"/>
                    <a:pt x="5972" y="5218"/>
                    <a:pt x="6179" y="5063"/>
                  </a:cubicBezTo>
                  <a:cubicBezTo>
                    <a:pt x="6413" y="4855"/>
                    <a:pt x="6647" y="4621"/>
                    <a:pt x="6828" y="4414"/>
                  </a:cubicBezTo>
                  <a:cubicBezTo>
                    <a:pt x="6880" y="4362"/>
                    <a:pt x="6880" y="4310"/>
                    <a:pt x="6828" y="4284"/>
                  </a:cubicBezTo>
                  <a:cubicBezTo>
                    <a:pt x="6802" y="4258"/>
                    <a:pt x="6802" y="4258"/>
                    <a:pt x="6750" y="4258"/>
                  </a:cubicBezTo>
                  <a:cubicBezTo>
                    <a:pt x="6750" y="4249"/>
                    <a:pt x="6747" y="4246"/>
                    <a:pt x="6743" y="4246"/>
                  </a:cubicBezTo>
                  <a:cubicBezTo>
                    <a:pt x="6733" y="4246"/>
                    <a:pt x="6716" y="4258"/>
                    <a:pt x="6698" y="4258"/>
                  </a:cubicBezTo>
                  <a:cubicBezTo>
                    <a:pt x="6465" y="4543"/>
                    <a:pt x="6179" y="4803"/>
                    <a:pt x="5894" y="5011"/>
                  </a:cubicBezTo>
                  <a:cubicBezTo>
                    <a:pt x="5452" y="5296"/>
                    <a:pt x="4985" y="5556"/>
                    <a:pt x="4492" y="5738"/>
                  </a:cubicBezTo>
                  <a:cubicBezTo>
                    <a:pt x="4907" y="5115"/>
                    <a:pt x="5323" y="4492"/>
                    <a:pt x="5738" y="3869"/>
                  </a:cubicBezTo>
                  <a:lnTo>
                    <a:pt x="5946" y="3635"/>
                  </a:lnTo>
                  <a:cubicBezTo>
                    <a:pt x="6647" y="3194"/>
                    <a:pt x="7296" y="2674"/>
                    <a:pt x="7893" y="2103"/>
                  </a:cubicBezTo>
                  <a:cubicBezTo>
                    <a:pt x="7919" y="2077"/>
                    <a:pt x="7919" y="2025"/>
                    <a:pt x="7893" y="1973"/>
                  </a:cubicBezTo>
                  <a:cubicBezTo>
                    <a:pt x="7867" y="1973"/>
                    <a:pt x="7841" y="1947"/>
                    <a:pt x="7841" y="1947"/>
                  </a:cubicBezTo>
                  <a:cubicBezTo>
                    <a:pt x="7815" y="1947"/>
                    <a:pt x="7789" y="1973"/>
                    <a:pt x="7763" y="1973"/>
                  </a:cubicBezTo>
                  <a:cubicBezTo>
                    <a:pt x="7581" y="2155"/>
                    <a:pt x="7373" y="2337"/>
                    <a:pt x="7166" y="2493"/>
                  </a:cubicBezTo>
                  <a:cubicBezTo>
                    <a:pt x="6984" y="2674"/>
                    <a:pt x="6750" y="2830"/>
                    <a:pt x="6517" y="2986"/>
                  </a:cubicBezTo>
                  <a:cubicBezTo>
                    <a:pt x="6413" y="3064"/>
                    <a:pt x="6309" y="3116"/>
                    <a:pt x="6205" y="3194"/>
                  </a:cubicBezTo>
                  <a:cubicBezTo>
                    <a:pt x="6517" y="2674"/>
                    <a:pt x="6854" y="2155"/>
                    <a:pt x="7114" y="1610"/>
                  </a:cubicBezTo>
                  <a:cubicBezTo>
                    <a:pt x="7373" y="1117"/>
                    <a:pt x="7607" y="623"/>
                    <a:pt x="7815" y="104"/>
                  </a:cubicBezTo>
                  <a:cubicBezTo>
                    <a:pt x="7815" y="52"/>
                    <a:pt x="7789" y="0"/>
                    <a:pt x="7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1" name="Google Shape;1401;p25"/>
          <p:cNvGrpSpPr/>
          <p:nvPr/>
        </p:nvGrpSpPr>
        <p:grpSpPr>
          <a:xfrm rot="-5400000" flipH="1">
            <a:off x="8601349" y="4504298"/>
            <a:ext cx="567270" cy="444697"/>
            <a:chOff x="421800" y="2686580"/>
            <a:chExt cx="569091" cy="446124"/>
          </a:xfrm>
        </p:grpSpPr>
        <p:sp>
          <p:nvSpPr>
            <p:cNvPr id="1402" name="Google Shape;1402;p25"/>
            <p:cNvSpPr/>
            <p:nvPr/>
          </p:nvSpPr>
          <p:spPr>
            <a:xfrm>
              <a:off x="545635" y="3132638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489986" y="2797879"/>
              <a:ext cx="500905" cy="72164"/>
            </a:xfrm>
            <a:custGeom>
              <a:avLst/>
              <a:gdLst/>
              <a:ahLst/>
              <a:cxnLst/>
              <a:rect l="l" t="t" r="r" b="b"/>
              <a:pathLst>
                <a:path w="7552" h="1088" extrusionOk="0">
                  <a:moveTo>
                    <a:pt x="7389" y="0"/>
                  </a:moveTo>
                  <a:cubicBezTo>
                    <a:pt x="7362" y="0"/>
                    <a:pt x="7335" y="14"/>
                    <a:pt x="7321" y="28"/>
                  </a:cubicBezTo>
                  <a:lnTo>
                    <a:pt x="7321" y="14"/>
                  </a:lnTo>
                  <a:cubicBezTo>
                    <a:pt x="7118" y="95"/>
                    <a:pt x="6929" y="176"/>
                    <a:pt x="6726" y="258"/>
                  </a:cubicBezTo>
                  <a:cubicBezTo>
                    <a:pt x="6387" y="393"/>
                    <a:pt x="6036" y="501"/>
                    <a:pt x="5684" y="582"/>
                  </a:cubicBezTo>
                  <a:cubicBezTo>
                    <a:pt x="5318" y="663"/>
                    <a:pt x="4953" y="731"/>
                    <a:pt x="4588" y="772"/>
                  </a:cubicBezTo>
                  <a:cubicBezTo>
                    <a:pt x="4344" y="799"/>
                    <a:pt x="4101" y="812"/>
                    <a:pt x="3857" y="826"/>
                  </a:cubicBezTo>
                  <a:lnTo>
                    <a:pt x="3086" y="826"/>
                  </a:lnTo>
                  <a:cubicBezTo>
                    <a:pt x="2572" y="812"/>
                    <a:pt x="2071" y="758"/>
                    <a:pt x="1570" y="691"/>
                  </a:cubicBezTo>
                  <a:lnTo>
                    <a:pt x="1503" y="677"/>
                  </a:lnTo>
                  <a:lnTo>
                    <a:pt x="1516" y="677"/>
                  </a:lnTo>
                  <a:cubicBezTo>
                    <a:pt x="1029" y="596"/>
                    <a:pt x="542" y="474"/>
                    <a:pt x="68" y="339"/>
                  </a:cubicBezTo>
                  <a:cubicBezTo>
                    <a:pt x="62" y="335"/>
                    <a:pt x="55" y="334"/>
                    <a:pt x="48" y="334"/>
                  </a:cubicBezTo>
                  <a:cubicBezTo>
                    <a:pt x="29" y="334"/>
                    <a:pt x="11" y="349"/>
                    <a:pt x="1" y="379"/>
                  </a:cubicBezTo>
                  <a:cubicBezTo>
                    <a:pt x="1" y="406"/>
                    <a:pt x="14" y="433"/>
                    <a:pt x="41" y="447"/>
                  </a:cubicBezTo>
                  <a:cubicBezTo>
                    <a:pt x="271" y="515"/>
                    <a:pt x="515" y="582"/>
                    <a:pt x="759" y="636"/>
                  </a:cubicBezTo>
                  <a:cubicBezTo>
                    <a:pt x="989" y="704"/>
                    <a:pt x="1232" y="758"/>
                    <a:pt x="1476" y="812"/>
                  </a:cubicBezTo>
                  <a:cubicBezTo>
                    <a:pt x="1719" y="866"/>
                    <a:pt x="1963" y="907"/>
                    <a:pt x="2206" y="948"/>
                  </a:cubicBezTo>
                  <a:cubicBezTo>
                    <a:pt x="2450" y="988"/>
                    <a:pt x="2693" y="1029"/>
                    <a:pt x="2937" y="1042"/>
                  </a:cubicBezTo>
                  <a:cubicBezTo>
                    <a:pt x="3222" y="1074"/>
                    <a:pt x="3508" y="1087"/>
                    <a:pt x="3796" y="1087"/>
                  </a:cubicBezTo>
                  <a:cubicBezTo>
                    <a:pt x="3999" y="1087"/>
                    <a:pt x="4205" y="1081"/>
                    <a:pt x="4412" y="1069"/>
                  </a:cubicBezTo>
                  <a:cubicBezTo>
                    <a:pt x="4899" y="1042"/>
                    <a:pt x="5386" y="961"/>
                    <a:pt x="5873" y="853"/>
                  </a:cubicBezTo>
                  <a:cubicBezTo>
                    <a:pt x="6144" y="785"/>
                    <a:pt x="6401" y="704"/>
                    <a:pt x="6672" y="609"/>
                  </a:cubicBezTo>
                  <a:cubicBezTo>
                    <a:pt x="6942" y="515"/>
                    <a:pt x="7199" y="406"/>
                    <a:pt x="7456" y="271"/>
                  </a:cubicBezTo>
                  <a:cubicBezTo>
                    <a:pt x="7524" y="230"/>
                    <a:pt x="7551" y="149"/>
                    <a:pt x="7511" y="68"/>
                  </a:cubicBezTo>
                  <a:cubicBezTo>
                    <a:pt x="7497" y="41"/>
                    <a:pt x="7470" y="14"/>
                    <a:pt x="742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587820" y="2857110"/>
              <a:ext cx="178686" cy="130864"/>
            </a:xfrm>
            <a:custGeom>
              <a:avLst/>
              <a:gdLst/>
              <a:ahLst/>
              <a:cxnLst/>
              <a:rect l="l" t="t" r="r" b="b"/>
              <a:pathLst>
                <a:path w="2694" h="1973" extrusionOk="0">
                  <a:moveTo>
                    <a:pt x="2382" y="298"/>
                  </a:moveTo>
                  <a:lnTo>
                    <a:pt x="2382" y="298"/>
                  </a:lnTo>
                  <a:cubicBezTo>
                    <a:pt x="2377" y="300"/>
                    <a:pt x="2373" y="302"/>
                    <a:pt x="2368" y="304"/>
                  </a:cubicBezTo>
                  <a:lnTo>
                    <a:pt x="2368" y="304"/>
                  </a:lnTo>
                  <a:cubicBezTo>
                    <a:pt x="2364" y="307"/>
                    <a:pt x="2359" y="309"/>
                    <a:pt x="2355" y="312"/>
                  </a:cubicBezTo>
                  <a:lnTo>
                    <a:pt x="2382" y="298"/>
                  </a:lnTo>
                  <a:close/>
                  <a:moveTo>
                    <a:pt x="2585" y="1"/>
                  </a:moveTo>
                  <a:cubicBezTo>
                    <a:pt x="2450" y="41"/>
                    <a:pt x="2328" y="82"/>
                    <a:pt x="2206" y="136"/>
                  </a:cubicBezTo>
                  <a:cubicBezTo>
                    <a:pt x="2084" y="190"/>
                    <a:pt x="1963" y="258"/>
                    <a:pt x="1854" y="325"/>
                  </a:cubicBezTo>
                  <a:cubicBezTo>
                    <a:pt x="1733" y="393"/>
                    <a:pt x="1624" y="461"/>
                    <a:pt x="1516" y="542"/>
                  </a:cubicBezTo>
                  <a:cubicBezTo>
                    <a:pt x="1408" y="609"/>
                    <a:pt x="1300" y="691"/>
                    <a:pt x="1191" y="785"/>
                  </a:cubicBezTo>
                  <a:cubicBezTo>
                    <a:pt x="988" y="948"/>
                    <a:pt x="785" y="1124"/>
                    <a:pt x="596" y="1313"/>
                  </a:cubicBezTo>
                  <a:cubicBezTo>
                    <a:pt x="407" y="1502"/>
                    <a:pt x="204" y="1692"/>
                    <a:pt x="14" y="1895"/>
                  </a:cubicBezTo>
                  <a:cubicBezTo>
                    <a:pt x="1" y="1908"/>
                    <a:pt x="1" y="1935"/>
                    <a:pt x="14" y="1963"/>
                  </a:cubicBezTo>
                  <a:cubicBezTo>
                    <a:pt x="21" y="1969"/>
                    <a:pt x="31" y="1973"/>
                    <a:pt x="43" y="1973"/>
                  </a:cubicBezTo>
                  <a:cubicBezTo>
                    <a:pt x="55" y="1973"/>
                    <a:pt x="68" y="1969"/>
                    <a:pt x="82" y="1963"/>
                  </a:cubicBezTo>
                  <a:cubicBezTo>
                    <a:pt x="244" y="1787"/>
                    <a:pt x="420" y="1624"/>
                    <a:pt x="596" y="1462"/>
                  </a:cubicBezTo>
                  <a:lnTo>
                    <a:pt x="596" y="1462"/>
                  </a:lnTo>
                  <a:lnTo>
                    <a:pt x="582" y="1475"/>
                  </a:lnTo>
                  <a:lnTo>
                    <a:pt x="785" y="1299"/>
                  </a:lnTo>
                  <a:cubicBezTo>
                    <a:pt x="840" y="1245"/>
                    <a:pt x="921" y="1191"/>
                    <a:pt x="988" y="1151"/>
                  </a:cubicBezTo>
                  <a:cubicBezTo>
                    <a:pt x="1124" y="1029"/>
                    <a:pt x="1273" y="934"/>
                    <a:pt x="1421" y="826"/>
                  </a:cubicBezTo>
                  <a:cubicBezTo>
                    <a:pt x="1728" y="626"/>
                    <a:pt x="2035" y="452"/>
                    <a:pt x="2368" y="304"/>
                  </a:cubicBezTo>
                  <a:lnTo>
                    <a:pt x="2368" y="304"/>
                  </a:lnTo>
                  <a:cubicBezTo>
                    <a:pt x="2460" y="254"/>
                    <a:pt x="2562" y="215"/>
                    <a:pt x="2653" y="163"/>
                  </a:cubicBezTo>
                  <a:cubicBezTo>
                    <a:pt x="2666" y="163"/>
                    <a:pt x="2680" y="149"/>
                    <a:pt x="2693" y="136"/>
                  </a:cubicBezTo>
                  <a:cubicBezTo>
                    <a:pt x="2693" y="109"/>
                    <a:pt x="2693" y="82"/>
                    <a:pt x="2693" y="68"/>
                  </a:cubicBezTo>
                  <a:cubicBezTo>
                    <a:pt x="2680" y="28"/>
                    <a:pt x="2639" y="1"/>
                    <a:pt x="25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615678" y="2742429"/>
              <a:ext cx="245942" cy="114548"/>
            </a:xfrm>
            <a:custGeom>
              <a:avLst/>
              <a:gdLst/>
              <a:ahLst/>
              <a:cxnLst/>
              <a:rect l="l" t="t" r="r" b="b"/>
              <a:pathLst>
                <a:path w="3708" h="1727" extrusionOk="0">
                  <a:moveTo>
                    <a:pt x="54" y="1"/>
                  </a:moveTo>
                  <a:cubicBezTo>
                    <a:pt x="51" y="1"/>
                    <a:pt x="47" y="4"/>
                    <a:pt x="41" y="11"/>
                  </a:cubicBezTo>
                  <a:cubicBezTo>
                    <a:pt x="27" y="11"/>
                    <a:pt x="14" y="11"/>
                    <a:pt x="0" y="25"/>
                  </a:cubicBezTo>
                  <a:lnTo>
                    <a:pt x="14" y="25"/>
                  </a:lnTo>
                  <a:cubicBezTo>
                    <a:pt x="0" y="52"/>
                    <a:pt x="0" y="79"/>
                    <a:pt x="27" y="92"/>
                  </a:cubicBezTo>
                  <a:cubicBezTo>
                    <a:pt x="284" y="295"/>
                    <a:pt x="555" y="498"/>
                    <a:pt x="826" y="688"/>
                  </a:cubicBezTo>
                  <a:cubicBezTo>
                    <a:pt x="961" y="782"/>
                    <a:pt x="1096" y="877"/>
                    <a:pt x="1245" y="972"/>
                  </a:cubicBezTo>
                  <a:cubicBezTo>
                    <a:pt x="1380" y="1053"/>
                    <a:pt x="1543" y="1148"/>
                    <a:pt x="1705" y="1229"/>
                  </a:cubicBezTo>
                  <a:cubicBezTo>
                    <a:pt x="1854" y="1324"/>
                    <a:pt x="2003" y="1378"/>
                    <a:pt x="2152" y="1445"/>
                  </a:cubicBezTo>
                  <a:cubicBezTo>
                    <a:pt x="2300" y="1513"/>
                    <a:pt x="2463" y="1567"/>
                    <a:pt x="2625" y="1621"/>
                  </a:cubicBezTo>
                  <a:cubicBezTo>
                    <a:pt x="2774" y="1662"/>
                    <a:pt x="2950" y="1689"/>
                    <a:pt x="3112" y="1716"/>
                  </a:cubicBezTo>
                  <a:cubicBezTo>
                    <a:pt x="3200" y="1723"/>
                    <a:pt x="3288" y="1726"/>
                    <a:pt x="3376" y="1726"/>
                  </a:cubicBezTo>
                  <a:cubicBezTo>
                    <a:pt x="3464" y="1726"/>
                    <a:pt x="3552" y="1723"/>
                    <a:pt x="3640" y="1716"/>
                  </a:cubicBezTo>
                  <a:cubicBezTo>
                    <a:pt x="3654" y="1702"/>
                    <a:pt x="3667" y="1702"/>
                    <a:pt x="3681" y="1689"/>
                  </a:cubicBezTo>
                  <a:cubicBezTo>
                    <a:pt x="3694" y="1675"/>
                    <a:pt x="3708" y="1648"/>
                    <a:pt x="3708" y="1635"/>
                  </a:cubicBezTo>
                  <a:cubicBezTo>
                    <a:pt x="3708" y="1581"/>
                    <a:pt x="3667" y="1540"/>
                    <a:pt x="3626" y="1540"/>
                  </a:cubicBezTo>
                  <a:cubicBezTo>
                    <a:pt x="3532" y="1540"/>
                    <a:pt x="3437" y="1540"/>
                    <a:pt x="3342" y="1527"/>
                  </a:cubicBezTo>
                  <a:cubicBezTo>
                    <a:pt x="3248" y="1513"/>
                    <a:pt x="3126" y="1513"/>
                    <a:pt x="3031" y="1499"/>
                  </a:cubicBezTo>
                  <a:cubicBezTo>
                    <a:pt x="2842" y="1472"/>
                    <a:pt x="2666" y="1432"/>
                    <a:pt x="2476" y="1378"/>
                  </a:cubicBezTo>
                  <a:cubicBezTo>
                    <a:pt x="2300" y="1324"/>
                    <a:pt x="2111" y="1256"/>
                    <a:pt x="1935" y="1188"/>
                  </a:cubicBezTo>
                  <a:lnTo>
                    <a:pt x="1962" y="1188"/>
                  </a:lnTo>
                  <a:cubicBezTo>
                    <a:pt x="1786" y="1121"/>
                    <a:pt x="1624" y="1039"/>
                    <a:pt x="1448" y="945"/>
                  </a:cubicBezTo>
                  <a:cubicBezTo>
                    <a:pt x="1286" y="850"/>
                    <a:pt x="1123" y="755"/>
                    <a:pt x="974" y="647"/>
                  </a:cubicBezTo>
                  <a:cubicBezTo>
                    <a:pt x="663" y="458"/>
                    <a:pt x="365" y="228"/>
                    <a:pt x="68" y="11"/>
                  </a:cubicBezTo>
                  <a:cubicBezTo>
                    <a:pt x="61" y="4"/>
                    <a:pt x="58" y="1"/>
                    <a:pt x="5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502588" y="2953685"/>
              <a:ext cx="135573" cy="122507"/>
            </a:xfrm>
            <a:custGeom>
              <a:avLst/>
              <a:gdLst/>
              <a:ahLst/>
              <a:cxnLst/>
              <a:rect l="l" t="t" r="r" b="b"/>
              <a:pathLst>
                <a:path w="2044" h="1847" extrusionOk="0">
                  <a:moveTo>
                    <a:pt x="706" y="1"/>
                  </a:moveTo>
                  <a:cubicBezTo>
                    <a:pt x="647" y="1"/>
                    <a:pt x="587" y="13"/>
                    <a:pt x="528" y="33"/>
                  </a:cubicBezTo>
                  <a:cubicBezTo>
                    <a:pt x="366" y="87"/>
                    <a:pt x="217" y="182"/>
                    <a:pt x="122" y="331"/>
                  </a:cubicBezTo>
                  <a:cubicBezTo>
                    <a:pt x="81" y="385"/>
                    <a:pt x="54" y="439"/>
                    <a:pt x="41" y="507"/>
                  </a:cubicBezTo>
                  <a:cubicBezTo>
                    <a:pt x="14" y="574"/>
                    <a:pt x="0" y="642"/>
                    <a:pt x="14" y="709"/>
                  </a:cubicBezTo>
                  <a:cubicBezTo>
                    <a:pt x="14" y="858"/>
                    <a:pt x="54" y="994"/>
                    <a:pt x="122" y="1129"/>
                  </a:cubicBezTo>
                  <a:cubicBezTo>
                    <a:pt x="203" y="1251"/>
                    <a:pt x="284" y="1359"/>
                    <a:pt x="393" y="1467"/>
                  </a:cubicBezTo>
                  <a:cubicBezTo>
                    <a:pt x="501" y="1562"/>
                    <a:pt x="636" y="1657"/>
                    <a:pt x="771" y="1724"/>
                  </a:cubicBezTo>
                  <a:cubicBezTo>
                    <a:pt x="893" y="1778"/>
                    <a:pt x="1042" y="1819"/>
                    <a:pt x="1191" y="1846"/>
                  </a:cubicBezTo>
                  <a:lnTo>
                    <a:pt x="1272" y="1846"/>
                  </a:lnTo>
                  <a:cubicBezTo>
                    <a:pt x="1380" y="1846"/>
                    <a:pt x="1502" y="1819"/>
                    <a:pt x="1610" y="1765"/>
                  </a:cubicBezTo>
                  <a:cubicBezTo>
                    <a:pt x="1678" y="1738"/>
                    <a:pt x="1732" y="1684"/>
                    <a:pt x="1800" y="1630"/>
                  </a:cubicBezTo>
                  <a:cubicBezTo>
                    <a:pt x="1827" y="1603"/>
                    <a:pt x="1867" y="1562"/>
                    <a:pt x="1895" y="1521"/>
                  </a:cubicBezTo>
                  <a:cubicBezTo>
                    <a:pt x="1922" y="1481"/>
                    <a:pt x="1949" y="1440"/>
                    <a:pt x="1976" y="1386"/>
                  </a:cubicBezTo>
                  <a:cubicBezTo>
                    <a:pt x="2043" y="1224"/>
                    <a:pt x="2043" y="1048"/>
                    <a:pt x="1989" y="899"/>
                  </a:cubicBezTo>
                  <a:cubicBezTo>
                    <a:pt x="1962" y="818"/>
                    <a:pt x="1922" y="737"/>
                    <a:pt x="1881" y="669"/>
                  </a:cubicBezTo>
                  <a:lnTo>
                    <a:pt x="1854" y="642"/>
                  </a:lnTo>
                  <a:cubicBezTo>
                    <a:pt x="1773" y="493"/>
                    <a:pt x="1678" y="385"/>
                    <a:pt x="1556" y="290"/>
                  </a:cubicBezTo>
                  <a:cubicBezTo>
                    <a:pt x="1489" y="236"/>
                    <a:pt x="1407" y="182"/>
                    <a:pt x="1326" y="141"/>
                  </a:cubicBezTo>
                  <a:cubicBezTo>
                    <a:pt x="1245" y="101"/>
                    <a:pt x="1150" y="60"/>
                    <a:pt x="1056" y="33"/>
                  </a:cubicBezTo>
                  <a:cubicBezTo>
                    <a:pt x="961" y="19"/>
                    <a:pt x="866" y="6"/>
                    <a:pt x="771" y="6"/>
                  </a:cubicBezTo>
                  <a:cubicBezTo>
                    <a:pt x="750" y="2"/>
                    <a:pt x="728" y="1"/>
                    <a:pt x="706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560028" y="2686580"/>
              <a:ext cx="86226" cy="79328"/>
            </a:xfrm>
            <a:custGeom>
              <a:avLst/>
              <a:gdLst/>
              <a:ahLst/>
              <a:cxnLst/>
              <a:rect l="l" t="t" r="r" b="b"/>
              <a:pathLst>
                <a:path w="1300" h="1196" extrusionOk="0">
                  <a:moveTo>
                    <a:pt x="677" y="1"/>
                  </a:moveTo>
                  <a:cubicBezTo>
                    <a:pt x="623" y="14"/>
                    <a:pt x="555" y="28"/>
                    <a:pt x="487" y="55"/>
                  </a:cubicBezTo>
                  <a:cubicBezTo>
                    <a:pt x="420" y="82"/>
                    <a:pt x="366" y="122"/>
                    <a:pt x="311" y="177"/>
                  </a:cubicBezTo>
                  <a:cubicBezTo>
                    <a:pt x="203" y="271"/>
                    <a:pt x="122" y="379"/>
                    <a:pt x="68" y="515"/>
                  </a:cubicBezTo>
                  <a:cubicBezTo>
                    <a:pt x="14" y="637"/>
                    <a:pt x="0" y="758"/>
                    <a:pt x="41" y="894"/>
                  </a:cubicBezTo>
                  <a:cubicBezTo>
                    <a:pt x="68" y="948"/>
                    <a:pt x="95" y="1002"/>
                    <a:pt x="149" y="1042"/>
                  </a:cubicBezTo>
                  <a:cubicBezTo>
                    <a:pt x="203" y="1097"/>
                    <a:pt x="271" y="1137"/>
                    <a:pt x="352" y="1164"/>
                  </a:cubicBezTo>
                  <a:cubicBezTo>
                    <a:pt x="420" y="1185"/>
                    <a:pt x="492" y="1196"/>
                    <a:pt x="563" y="1196"/>
                  </a:cubicBezTo>
                  <a:cubicBezTo>
                    <a:pt x="678" y="1196"/>
                    <a:pt x="793" y="1168"/>
                    <a:pt x="893" y="1110"/>
                  </a:cubicBezTo>
                  <a:cubicBezTo>
                    <a:pt x="1069" y="1015"/>
                    <a:pt x="1204" y="867"/>
                    <a:pt x="1272" y="691"/>
                  </a:cubicBezTo>
                  <a:cubicBezTo>
                    <a:pt x="1286" y="609"/>
                    <a:pt x="1299" y="515"/>
                    <a:pt x="1272" y="447"/>
                  </a:cubicBezTo>
                  <a:cubicBezTo>
                    <a:pt x="1272" y="434"/>
                    <a:pt x="1272" y="420"/>
                    <a:pt x="1272" y="420"/>
                  </a:cubicBezTo>
                  <a:cubicBezTo>
                    <a:pt x="1259" y="271"/>
                    <a:pt x="1177" y="149"/>
                    <a:pt x="1056" y="82"/>
                  </a:cubicBezTo>
                  <a:cubicBezTo>
                    <a:pt x="974" y="28"/>
                    <a:pt x="880" y="1"/>
                    <a:pt x="771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21800" y="2763787"/>
              <a:ext cx="96971" cy="122706"/>
            </a:xfrm>
            <a:custGeom>
              <a:avLst/>
              <a:gdLst/>
              <a:ahLst/>
              <a:cxnLst/>
              <a:rect l="l" t="t" r="r" b="b"/>
              <a:pathLst>
                <a:path w="1462" h="1850" extrusionOk="0">
                  <a:moveTo>
                    <a:pt x="839" y="0"/>
                  </a:moveTo>
                  <a:cubicBezTo>
                    <a:pt x="799" y="0"/>
                    <a:pt x="745" y="0"/>
                    <a:pt x="704" y="14"/>
                  </a:cubicBezTo>
                  <a:cubicBezTo>
                    <a:pt x="406" y="54"/>
                    <a:pt x="203" y="325"/>
                    <a:pt x="95" y="596"/>
                  </a:cubicBezTo>
                  <a:cubicBezTo>
                    <a:pt x="41" y="744"/>
                    <a:pt x="14" y="907"/>
                    <a:pt x="0" y="1069"/>
                  </a:cubicBezTo>
                  <a:cubicBezTo>
                    <a:pt x="0" y="1083"/>
                    <a:pt x="0" y="1110"/>
                    <a:pt x="0" y="1137"/>
                  </a:cubicBezTo>
                  <a:cubicBezTo>
                    <a:pt x="0" y="1232"/>
                    <a:pt x="14" y="1313"/>
                    <a:pt x="27" y="1394"/>
                  </a:cubicBezTo>
                  <a:cubicBezTo>
                    <a:pt x="41" y="1448"/>
                    <a:pt x="68" y="1516"/>
                    <a:pt x="95" y="1570"/>
                  </a:cubicBezTo>
                  <a:cubicBezTo>
                    <a:pt x="136" y="1638"/>
                    <a:pt x="190" y="1692"/>
                    <a:pt x="244" y="1732"/>
                  </a:cubicBezTo>
                  <a:cubicBezTo>
                    <a:pt x="257" y="1746"/>
                    <a:pt x="271" y="1759"/>
                    <a:pt x="298" y="1773"/>
                  </a:cubicBezTo>
                  <a:cubicBezTo>
                    <a:pt x="339" y="1786"/>
                    <a:pt x="379" y="1813"/>
                    <a:pt x="420" y="1827"/>
                  </a:cubicBezTo>
                  <a:cubicBezTo>
                    <a:pt x="476" y="1842"/>
                    <a:pt x="533" y="1850"/>
                    <a:pt x="592" y="1850"/>
                  </a:cubicBezTo>
                  <a:cubicBezTo>
                    <a:pt x="689" y="1850"/>
                    <a:pt x="787" y="1829"/>
                    <a:pt x="880" y="1786"/>
                  </a:cubicBezTo>
                  <a:cubicBezTo>
                    <a:pt x="1015" y="1719"/>
                    <a:pt x="1137" y="1610"/>
                    <a:pt x="1218" y="1475"/>
                  </a:cubicBezTo>
                  <a:cubicBezTo>
                    <a:pt x="1245" y="1421"/>
                    <a:pt x="1272" y="1367"/>
                    <a:pt x="1299" y="1313"/>
                  </a:cubicBezTo>
                  <a:lnTo>
                    <a:pt x="1313" y="1272"/>
                  </a:lnTo>
                  <a:cubicBezTo>
                    <a:pt x="1326" y="1232"/>
                    <a:pt x="1354" y="1191"/>
                    <a:pt x="1367" y="1150"/>
                  </a:cubicBezTo>
                  <a:cubicBezTo>
                    <a:pt x="1381" y="1096"/>
                    <a:pt x="1394" y="1029"/>
                    <a:pt x="1408" y="975"/>
                  </a:cubicBezTo>
                  <a:cubicBezTo>
                    <a:pt x="1462" y="772"/>
                    <a:pt x="1448" y="569"/>
                    <a:pt x="1381" y="379"/>
                  </a:cubicBezTo>
                  <a:cubicBezTo>
                    <a:pt x="1340" y="257"/>
                    <a:pt x="1259" y="149"/>
                    <a:pt x="1137" y="81"/>
                  </a:cubicBezTo>
                  <a:cubicBezTo>
                    <a:pt x="1042" y="27"/>
                    <a:pt x="948" y="0"/>
                    <a:pt x="839" y="0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33961" y="2952225"/>
              <a:ext cx="105991" cy="123966"/>
            </a:xfrm>
            <a:custGeom>
              <a:avLst/>
              <a:gdLst/>
              <a:ahLst/>
              <a:cxnLst/>
              <a:rect l="l" t="t" r="r" b="b"/>
              <a:pathLst>
                <a:path w="1598" h="1869" extrusionOk="0">
                  <a:moveTo>
                    <a:pt x="298" y="1"/>
                  </a:moveTo>
                  <a:cubicBezTo>
                    <a:pt x="244" y="1"/>
                    <a:pt x="190" y="14"/>
                    <a:pt x="136" y="28"/>
                  </a:cubicBezTo>
                  <a:lnTo>
                    <a:pt x="123" y="41"/>
                  </a:lnTo>
                  <a:cubicBezTo>
                    <a:pt x="217" y="82"/>
                    <a:pt x="326" y="136"/>
                    <a:pt x="420" y="190"/>
                  </a:cubicBezTo>
                  <a:cubicBezTo>
                    <a:pt x="542" y="258"/>
                    <a:pt x="677" y="353"/>
                    <a:pt x="799" y="447"/>
                  </a:cubicBezTo>
                  <a:cubicBezTo>
                    <a:pt x="853" y="488"/>
                    <a:pt x="921" y="542"/>
                    <a:pt x="975" y="610"/>
                  </a:cubicBezTo>
                  <a:cubicBezTo>
                    <a:pt x="1016" y="650"/>
                    <a:pt x="1056" y="704"/>
                    <a:pt x="1097" y="759"/>
                  </a:cubicBezTo>
                  <a:cubicBezTo>
                    <a:pt x="1124" y="799"/>
                    <a:pt x="1151" y="867"/>
                    <a:pt x="1164" y="921"/>
                  </a:cubicBezTo>
                  <a:cubicBezTo>
                    <a:pt x="1192" y="975"/>
                    <a:pt x="1192" y="1029"/>
                    <a:pt x="1192" y="1097"/>
                  </a:cubicBezTo>
                  <a:cubicBezTo>
                    <a:pt x="1178" y="1151"/>
                    <a:pt x="1164" y="1219"/>
                    <a:pt x="1137" y="1286"/>
                  </a:cubicBezTo>
                  <a:cubicBezTo>
                    <a:pt x="1097" y="1340"/>
                    <a:pt x="1056" y="1395"/>
                    <a:pt x="1016" y="1449"/>
                  </a:cubicBezTo>
                  <a:cubicBezTo>
                    <a:pt x="975" y="1489"/>
                    <a:pt x="948" y="1516"/>
                    <a:pt x="907" y="1543"/>
                  </a:cubicBezTo>
                  <a:cubicBezTo>
                    <a:pt x="867" y="1570"/>
                    <a:pt x="840" y="1584"/>
                    <a:pt x="799" y="1611"/>
                  </a:cubicBezTo>
                  <a:cubicBezTo>
                    <a:pt x="718" y="1638"/>
                    <a:pt x="637" y="1665"/>
                    <a:pt x="556" y="1665"/>
                  </a:cubicBezTo>
                  <a:cubicBezTo>
                    <a:pt x="461" y="1665"/>
                    <a:pt x="380" y="1665"/>
                    <a:pt x="285" y="1638"/>
                  </a:cubicBezTo>
                  <a:cubicBezTo>
                    <a:pt x="190" y="1625"/>
                    <a:pt x="109" y="1597"/>
                    <a:pt x="28" y="1570"/>
                  </a:cubicBezTo>
                  <a:lnTo>
                    <a:pt x="1" y="1557"/>
                  </a:lnTo>
                  <a:lnTo>
                    <a:pt x="1" y="1557"/>
                  </a:lnTo>
                  <a:cubicBezTo>
                    <a:pt x="96" y="1625"/>
                    <a:pt x="190" y="1692"/>
                    <a:pt x="285" y="1733"/>
                  </a:cubicBezTo>
                  <a:cubicBezTo>
                    <a:pt x="420" y="1800"/>
                    <a:pt x="569" y="1841"/>
                    <a:pt x="718" y="1868"/>
                  </a:cubicBezTo>
                  <a:lnTo>
                    <a:pt x="786" y="1868"/>
                  </a:lnTo>
                  <a:cubicBezTo>
                    <a:pt x="907" y="1855"/>
                    <a:pt x="1016" y="1841"/>
                    <a:pt x="1124" y="1787"/>
                  </a:cubicBezTo>
                  <a:cubicBezTo>
                    <a:pt x="1192" y="1746"/>
                    <a:pt x="1259" y="1706"/>
                    <a:pt x="1313" y="1652"/>
                  </a:cubicBezTo>
                  <a:cubicBezTo>
                    <a:pt x="1354" y="1625"/>
                    <a:pt x="1381" y="1584"/>
                    <a:pt x="1422" y="1543"/>
                  </a:cubicBezTo>
                  <a:cubicBezTo>
                    <a:pt x="1557" y="1354"/>
                    <a:pt x="1597" y="1124"/>
                    <a:pt x="1516" y="907"/>
                  </a:cubicBezTo>
                  <a:cubicBezTo>
                    <a:pt x="1489" y="813"/>
                    <a:pt x="1449" y="745"/>
                    <a:pt x="1394" y="664"/>
                  </a:cubicBezTo>
                  <a:lnTo>
                    <a:pt x="1381" y="650"/>
                  </a:lnTo>
                  <a:cubicBezTo>
                    <a:pt x="1300" y="501"/>
                    <a:pt x="1205" y="393"/>
                    <a:pt x="1083" y="298"/>
                  </a:cubicBezTo>
                  <a:cubicBezTo>
                    <a:pt x="1016" y="231"/>
                    <a:pt x="934" y="190"/>
                    <a:pt x="853" y="150"/>
                  </a:cubicBezTo>
                  <a:cubicBezTo>
                    <a:pt x="772" y="109"/>
                    <a:pt x="677" y="68"/>
                    <a:pt x="583" y="41"/>
                  </a:cubicBezTo>
                  <a:cubicBezTo>
                    <a:pt x="488" y="14"/>
                    <a:pt x="393" y="1"/>
                    <a:pt x="298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423591" y="2769159"/>
              <a:ext cx="94318" cy="117665"/>
            </a:xfrm>
            <a:custGeom>
              <a:avLst/>
              <a:gdLst/>
              <a:ahLst/>
              <a:cxnLst/>
              <a:rect l="l" t="t" r="r" b="b"/>
              <a:pathLst>
                <a:path w="1422" h="1774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1124" y="41"/>
                    <a:pt x="1151" y="95"/>
                    <a:pt x="1164" y="149"/>
                  </a:cubicBezTo>
                  <a:lnTo>
                    <a:pt x="1178" y="149"/>
                  </a:lnTo>
                  <a:cubicBezTo>
                    <a:pt x="1205" y="203"/>
                    <a:pt x="1218" y="271"/>
                    <a:pt x="1232" y="339"/>
                  </a:cubicBezTo>
                  <a:cubicBezTo>
                    <a:pt x="1245" y="406"/>
                    <a:pt x="1259" y="461"/>
                    <a:pt x="1259" y="528"/>
                  </a:cubicBezTo>
                  <a:cubicBezTo>
                    <a:pt x="1259" y="596"/>
                    <a:pt x="1259" y="650"/>
                    <a:pt x="1259" y="718"/>
                  </a:cubicBezTo>
                  <a:cubicBezTo>
                    <a:pt x="1232" y="839"/>
                    <a:pt x="1191" y="961"/>
                    <a:pt x="1110" y="1069"/>
                  </a:cubicBezTo>
                  <a:cubicBezTo>
                    <a:pt x="1042" y="1164"/>
                    <a:pt x="934" y="1259"/>
                    <a:pt x="826" y="1327"/>
                  </a:cubicBezTo>
                  <a:cubicBezTo>
                    <a:pt x="772" y="1340"/>
                    <a:pt x="718" y="1367"/>
                    <a:pt x="677" y="1381"/>
                  </a:cubicBezTo>
                  <a:cubicBezTo>
                    <a:pt x="623" y="1394"/>
                    <a:pt x="569" y="1408"/>
                    <a:pt x="515" y="1408"/>
                  </a:cubicBezTo>
                  <a:lnTo>
                    <a:pt x="366" y="1408"/>
                  </a:lnTo>
                  <a:cubicBezTo>
                    <a:pt x="312" y="1408"/>
                    <a:pt x="258" y="1394"/>
                    <a:pt x="203" y="1381"/>
                  </a:cubicBezTo>
                  <a:cubicBezTo>
                    <a:pt x="149" y="1367"/>
                    <a:pt x="95" y="1354"/>
                    <a:pt x="41" y="1327"/>
                  </a:cubicBezTo>
                  <a:lnTo>
                    <a:pt x="0" y="1299"/>
                  </a:lnTo>
                  <a:lnTo>
                    <a:pt x="0" y="1313"/>
                  </a:lnTo>
                  <a:cubicBezTo>
                    <a:pt x="14" y="1367"/>
                    <a:pt x="28" y="1421"/>
                    <a:pt x="55" y="1475"/>
                  </a:cubicBezTo>
                  <a:cubicBezTo>
                    <a:pt x="95" y="1543"/>
                    <a:pt x="149" y="1611"/>
                    <a:pt x="203" y="1651"/>
                  </a:cubicBezTo>
                  <a:cubicBezTo>
                    <a:pt x="230" y="1665"/>
                    <a:pt x="244" y="1678"/>
                    <a:pt x="258" y="1678"/>
                  </a:cubicBezTo>
                  <a:cubicBezTo>
                    <a:pt x="298" y="1705"/>
                    <a:pt x="339" y="1732"/>
                    <a:pt x="379" y="1746"/>
                  </a:cubicBezTo>
                  <a:cubicBezTo>
                    <a:pt x="433" y="1759"/>
                    <a:pt x="501" y="1773"/>
                    <a:pt x="555" y="1773"/>
                  </a:cubicBezTo>
                  <a:cubicBezTo>
                    <a:pt x="650" y="1773"/>
                    <a:pt x="745" y="1746"/>
                    <a:pt x="839" y="1705"/>
                  </a:cubicBezTo>
                  <a:cubicBezTo>
                    <a:pt x="988" y="1638"/>
                    <a:pt x="1096" y="1529"/>
                    <a:pt x="1178" y="1394"/>
                  </a:cubicBezTo>
                  <a:cubicBezTo>
                    <a:pt x="1218" y="1340"/>
                    <a:pt x="1245" y="1286"/>
                    <a:pt x="1259" y="1232"/>
                  </a:cubicBezTo>
                  <a:lnTo>
                    <a:pt x="1272" y="1205"/>
                  </a:lnTo>
                  <a:cubicBezTo>
                    <a:pt x="1299" y="1164"/>
                    <a:pt x="1313" y="1110"/>
                    <a:pt x="1327" y="1069"/>
                  </a:cubicBezTo>
                  <a:cubicBezTo>
                    <a:pt x="1340" y="1002"/>
                    <a:pt x="1354" y="948"/>
                    <a:pt x="1367" y="894"/>
                  </a:cubicBezTo>
                  <a:cubicBezTo>
                    <a:pt x="1421" y="704"/>
                    <a:pt x="1421" y="488"/>
                    <a:pt x="1340" y="312"/>
                  </a:cubicBezTo>
                  <a:cubicBezTo>
                    <a:pt x="1299" y="176"/>
                    <a:pt x="1218" y="68"/>
                    <a:pt x="1096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560028" y="2712581"/>
              <a:ext cx="86226" cy="53924"/>
            </a:xfrm>
            <a:custGeom>
              <a:avLst/>
              <a:gdLst/>
              <a:ahLst/>
              <a:cxnLst/>
              <a:rect l="l" t="t" r="r" b="b"/>
              <a:pathLst>
                <a:path w="1300" h="813" extrusionOk="0">
                  <a:moveTo>
                    <a:pt x="1286" y="1"/>
                  </a:moveTo>
                  <a:cubicBezTo>
                    <a:pt x="1286" y="28"/>
                    <a:pt x="1272" y="42"/>
                    <a:pt x="1272" y="69"/>
                  </a:cubicBezTo>
                  <a:lnTo>
                    <a:pt x="1259" y="69"/>
                  </a:lnTo>
                  <a:cubicBezTo>
                    <a:pt x="1245" y="150"/>
                    <a:pt x="1204" y="231"/>
                    <a:pt x="1150" y="299"/>
                  </a:cubicBezTo>
                  <a:cubicBezTo>
                    <a:pt x="1096" y="353"/>
                    <a:pt x="1029" y="407"/>
                    <a:pt x="947" y="448"/>
                  </a:cubicBezTo>
                  <a:cubicBezTo>
                    <a:pt x="839" y="496"/>
                    <a:pt x="723" y="520"/>
                    <a:pt x="606" y="520"/>
                  </a:cubicBezTo>
                  <a:cubicBezTo>
                    <a:pt x="459" y="520"/>
                    <a:pt x="311" y="482"/>
                    <a:pt x="176" y="407"/>
                  </a:cubicBezTo>
                  <a:cubicBezTo>
                    <a:pt x="149" y="380"/>
                    <a:pt x="108" y="353"/>
                    <a:pt x="81" y="326"/>
                  </a:cubicBezTo>
                  <a:cubicBezTo>
                    <a:pt x="54" y="299"/>
                    <a:pt x="41" y="272"/>
                    <a:pt x="27" y="258"/>
                  </a:cubicBezTo>
                  <a:lnTo>
                    <a:pt x="27" y="258"/>
                  </a:lnTo>
                  <a:cubicBezTo>
                    <a:pt x="0" y="339"/>
                    <a:pt x="14" y="420"/>
                    <a:pt x="41" y="502"/>
                  </a:cubicBezTo>
                  <a:cubicBezTo>
                    <a:pt x="54" y="556"/>
                    <a:pt x="95" y="610"/>
                    <a:pt x="135" y="650"/>
                  </a:cubicBezTo>
                  <a:cubicBezTo>
                    <a:pt x="190" y="718"/>
                    <a:pt x="257" y="759"/>
                    <a:pt x="338" y="772"/>
                  </a:cubicBezTo>
                  <a:cubicBezTo>
                    <a:pt x="406" y="799"/>
                    <a:pt x="474" y="813"/>
                    <a:pt x="541" y="813"/>
                  </a:cubicBezTo>
                  <a:cubicBezTo>
                    <a:pt x="663" y="813"/>
                    <a:pt x="785" y="786"/>
                    <a:pt x="893" y="718"/>
                  </a:cubicBezTo>
                  <a:cubicBezTo>
                    <a:pt x="1069" y="637"/>
                    <a:pt x="1204" y="488"/>
                    <a:pt x="1259" y="299"/>
                  </a:cubicBezTo>
                  <a:cubicBezTo>
                    <a:pt x="1286" y="217"/>
                    <a:pt x="1299" y="136"/>
                    <a:pt x="1286" y="42"/>
                  </a:cubicBezTo>
                  <a:lnTo>
                    <a:pt x="1286" y="28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518706" y="2996201"/>
              <a:ext cx="39598" cy="33495"/>
            </a:xfrm>
            <a:custGeom>
              <a:avLst/>
              <a:gdLst/>
              <a:ahLst/>
              <a:cxnLst/>
              <a:rect l="l" t="t" r="r" b="b"/>
              <a:pathLst>
                <a:path w="597" h="505" extrusionOk="0">
                  <a:moveTo>
                    <a:pt x="244" y="1"/>
                  </a:moveTo>
                  <a:cubicBezTo>
                    <a:pt x="109" y="14"/>
                    <a:pt x="1" y="136"/>
                    <a:pt x="14" y="271"/>
                  </a:cubicBezTo>
                  <a:lnTo>
                    <a:pt x="14" y="285"/>
                  </a:lnTo>
                  <a:cubicBezTo>
                    <a:pt x="14" y="339"/>
                    <a:pt x="55" y="407"/>
                    <a:pt x="109" y="447"/>
                  </a:cubicBezTo>
                  <a:cubicBezTo>
                    <a:pt x="142" y="481"/>
                    <a:pt x="194" y="505"/>
                    <a:pt x="249" y="505"/>
                  </a:cubicBezTo>
                  <a:cubicBezTo>
                    <a:pt x="261" y="505"/>
                    <a:pt x="273" y="504"/>
                    <a:pt x="285" y="501"/>
                  </a:cubicBezTo>
                  <a:cubicBezTo>
                    <a:pt x="515" y="488"/>
                    <a:pt x="596" y="204"/>
                    <a:pt x="434" y="55"/>
                  </a:cubicBezTo>
                  <a:cubicBezTo>
                    <a:pt x="380" y="14"/>
                    <a:pt x="312" y="1"/>
                    <a:pt x="24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523216" y="2977894"/>
              <a:ext cx="11740" cy="11209"/>
            </a:xfrm>
            <a:custGeom>
              <a:avLst/>
              <a:gdLst/>
              <a:ahLst/>
              <a:cxnLst/>
              <a:rect l="l" t="t" r="r" b="b"/>
              <a:pathLst>
                <a:path w="177" h="169" extrusionOk="0">
                  <a:moveTo>
                    <a:pt x="109" y="0"/>
                  </a:moveTo>
                  <a:cubicBezTo>
                    <a:pt x="104" y="0"/>
                    <a:pt x="100" y="2"/>
                    <a:pt x="95" y="6"/>
                  </a:cubicBezTo>
                  <a:cubicBezTo>
                    <a:pt x="41" y="6"/>
                    <a:pt x="0" y="47"/>
                    <a:pt x="14" y="87"/>
                  </a:cubicBezTo>
                  <a:lnTo>
                    <a:pt x="0" y="87"/>
                  </a:lnTo>
                  <a:cubicBezTo>
                    <a:pt x="0" y="114"/>
                    <a:pt x="14" y="128"/>
                    <a:pt x="41" y="142"/>
                  </a:cubicBezTo>
                  <a:cubicBezTo>
                    <a:pt x="55" y="155"/>
                    <a:pt x="68" y="169"/>
                    <a:pt x="95" y="169"/>
                  </a:cubicBezTo>
                  <a:cubicBezTo>
                    <a:pt x="149" y="155"/>
                    <a:pt x="176" y="114"/>
                    <a:pt x="176" y="74"/>
                  </a:cubicBezTo>
                  <a:cubicBezTo>
                    <a:pt x="176" y="47"/>
                    <a:pt x="163" y="33"/>
                    <a:pt x="149" y="6"/>
                  </a:cubicBezTo>
                  <a:cubicBezTo>
                    <a:pt x="131" y="6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446010" y="2796951"/>
              <a:ext cx="12669" cy="11740"/>
            </a:xfrm>
            <a:custGeom>
              <a:avLst/>
              <a:gdLst/>
              <a:ahLst/>
              <a:cxnLst/>
              <a:rect l="l" t="t" r="r" b="b"/>
              <a:pathLst>
                <a:path w="191" h="177" extrusionOk="0">
                  <a:moveTo>
                    <a:pt x="82" y="1"/>
                  </a:moveTo>
                  <a:cubicBezTo>
                    <a:pt x="41" y="1"/>
                    <a:pt x="1" y="42"/>
                    <a:pt x="1" y="96"/>
                  </a:cubicBezTo>
                  <a:cubicBezTo>
                    <a:pt x="1" y="123"/>
                    <a:pt x="14" y="136"/>
                    <a:pt x="41" y="163"/>
                  </a:cubicBezTo>
                  <a:cubicBezTo>
                    <a:pt x="55" y="177"/>
                    <a:pt x="82" y="177"/>
                    <a:pt x="95" y="177"/>
                  </a:cubicBezTo>
                  <a:cubicBezTo>
                    <a:pt x="150" y="177"/>
                    <a:pt x="190" y="136"/>
                    <a:pt x="190" y="82"/>
                  </a:cubicBezTo>
                  <a:cubicBezTo>
                    <a:pt x="177" y="55"/>
                    <a:pt x="163" y="28"/>
                    <a:pt x="150" y="14"/>
                  </a:cubicBezTo>
                  <a:cubicBezTo>
                    <a:pt x="136" y="1"/>
                    <a:pt x="109" y="1"/>
                    <a:pt x="8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456158" y="2772874"/>
              <a:ext cx="22220" cy="20959"/>
            </a:xfrm>
            <a:custGeom>
              <a:avLst/>
              <a:gdLst/>
              <a:ahLst/>
              <a:cxnLst/>
              <a:rect l="l" t="t" r="r" b="b"/>
              <a:pathLst>
                <a:path w="335" h="316" extrusionOk="0">
                  <a:moveTo>
                    <a:pt x="179" y="1"/>
                  </a:moveTo>
                  <a:cubicBezTo>
                    <a:pt x="89" y="1"/>
                    <a:pt x="0" y="77"/>
                    <a:pt x="10" y="174"/>
                  </a:cubicBezTo>
                  <a:cubicBezTo>
                    <a:pt x="24" y="215"/>
                    <a:pt x="37" y="256"/>
                    <a:pt x="78" y="283"/>
                  </a:cubicBezTo>
                  <a:cubicBezTo>
                    <a:pt x="98" y="303"/>
                    <a:pt x="125" y="315"/>
                    <a:pt x="154" y="315"/>
                  </a:cubicBezTo>
                  <a:cubicBezTo>
                    <a:pt x="164" y="315"/>
                    <a:pt x="175" y="313"/>
                    <a:pt x="186" y="310"/>
                  </a:cubicBezTo>
                  <a:cubicBezTo>
                    <a:pt x="267" y="310"/>
                    <a:pt x="335" y="229"/>
                    <a:pt x="335" y="147"/>
                  </a:cubicBezTo>
                  <a:cubicBezTo>
                    <a:pt x="321" y="107"/>
                    <a:pt x="308" y="66"/>
                    <a:pt x="281" y="39"/>
                  </a:cubicBezTo>
                  <a:cubicBezTo>
                    <a:pt x="250" y="13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595912" y="2697326"/>
              <a:ext cx="21623" cy="18041"/>
            </a:xfrm>
            <a:custGeom>
              <a:avLst/>
              <a:gdLst/>
              <a:ahLst/>
              <a:cxnLst/>
              <a:rect l="l" t="t" r="r" b="b"/>
              <a:pathLst>
                <a:path w="326" h="272" extrusionOk="0">
                  <a:moveTo>
                    <a:pt x="136" y="1"/>
                  </a:moveTo>
                  <a:cubicBezTo>
                    <a:pt x="55" y="1"/>
                    <a:pt x="0" y="69"/>
                    <a:pt x="14" y="150"/>
                  </a:cubicBezTo>
                  <a:cubicBezTo>
                    <a:pt x="14" y="190"/>
                    <a:pt x="27" y="217"/>
                    <a:pt x="55" y="245"/>
                  </a:cubicBezTo>
                  <a:cubicBezTo>
                    <a:pt x="82" y="272"/>
                    <a:pt x="122" y="272"/>
                    <a:pt x="163" y="272"/>
                  </a:cubicBezTo>
                  <a:cubicBezTo>
                    <a:pt x="285" y="258"/>
                    <a:pt x="325" y="109"/>
                    <a:pt x="230" y="28"/>
                  </a:cubicBezTo>
                  <a:cubicBezTo>
                    <a:pt x="203" y="15"/>
                    <a:pt x="163" y="1"/>
                    <a:pt x="1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7" name="Google Shape;1417;p25"/>
          <p:cNvPicPr preferRelativeResize="0"/>
          <p:nvPr/>
        </p:nvPicPr>
        <p:blipFill rotWithShape="1">
          <a:blip r:embed="rId3">
            <a:alphaModFix/>
          </a:blip>
          <a:srcRect r="42566"/>
          <a:stretch/>
        </p:blipFill>
        <p:spPr>
          <a:xfrm>
            <a:off x="-86282" y="2450281"/>
            <a:ext cx="2509720" cy="2741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6"/>
          <p:cNvSpPr txBox="1"/>
          <p:nvPr/>
        </p:nvSpPr>
        <p:spPr>
          <a:xfrm>
            <a:off x="168570" y="1137318"/>
            <a:ext cx="7058025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 bên có em bé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đàn rất hay.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đi tập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trống.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 em đi xem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trống.</a:t>
            </a:r>
            <a:endParaRPr/>
          </a:p>
        </p:txBody>
      </p:sp>
      <p:sp>
        <p:nvSpPr>
          <p:cNvPr id="1423" name="Google Shape;1423;p26"/>
          <p:cNvSpPr txBox="1"/>
          <p:nvPr/>
        </p:nvSpPr>
        <p:spPr>
          <a:xfrm>
            <a:off x="-25400" y="46732"/>
            <a:ext cx="916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Dùng tay làm cho phát ra tiếng nhạc hoặc âm thanh.</a:t>
            </a:r>
            <a:endParaRPr/>
          </a:p>
        </p:txBody>
      </p:sp>
      <p:grpSp>
        <p:nvGrpSpPr>
          <p:cNvPr id="1424" name="Google Shape;1424;p26"/>
          <p:cNvGrpSpPr/>
          <p:nvPr/>
        </p:nvGrpSpPr>
        <p:grpSpPr>
          <a:xfrm>
            <a:off x="-39148" y="3454331"/>
            <a:ext cx="1184745" cy="1407246"/>
            <a:chOff x="230938" y="3235155"/>
            <a:chExt cx="968324" cy="1150087"/>
          </a:xfrm>
        </p:grpSpPr>
        <p:sp>
          <p:nvSpPr>
            <p:cNvPr id="1425" name="Google Shape;1425;p26"/>
            <p:cNvSpPr/>
            <p:nvPr/>
          </p:nvSpPr>
          <p:spPr>
            <a:xfrm>
              <a:off x="230938" y="3235155"/>
              <a:ext cx="968324" cy="1150087"/>
            </a:xfrm>
            <a:custGeom>
              <a:avLst/>
              <a:gdLst/>
              <a:ahLst/>
              <a:cxnLst/>
              <a:rect l="l" t="t" r="r" b="b"/>
              <a:pathLst>
                <a:path w="11097" h="13180" extrusionOk="0">
                  <a:moveTo>
                    <a:pt x="5535" y="0"/>
                  </a:moveTo>
                  <a:cubicBezTo>
                    <a:pt x="5237" y="0"/>
                    <a:pt x="4953" y="41"/>
                    <a:pt x="4655" y="81"/>
                  </a:cubicBezTo>
                  <a:cubicBezTo>
                    <a:pt x="4506" y="108"/>
                    <a:pt x="4331" y="149"/>
                    <a:pt x="4168" y="190"/>
                  </a:cubicBezTo>
                  <a:cubicBezTo>
                    <a:pt x="4141" y="190"/>
                    <a:pt x="4114" y="203"/>
                    <a:pt x="4087" y="203"/>
                  </a:cubicBezTo>
                  <a:cubicBezTo>
                    <a:pt x="3857" y="271"/>
                    <a:pt x="3627" y="352"/>
                    <a:pt x="3410" y="433"/>
                  </a:cubicBezTo>
                  <a:cubicBezTo>
                    <a:pt x="3248" y="501"/>
                    <a:pt x="3099" y="568"/>
                    <a:pt x="2950" y="650"/>
                  </a:cubicBezTo>
                  <a:lnTo>
                    <a:pt x="2910" y="677"/>
                  </a:lnTo>
                  <a:lnTo>
                    <a:pt x="2883" y="690"/>
                  </a:lnTo>
                  <a:lnTo>
                    <a:pt x="2774" y="758"/>
                  </a:lnTo>
                  <a:lnTo>
                    <a:pt x="2707" y="785"/>
                  </a:lnTo>
                  <a:cubicBezTo>
                    <a:pt x="2680" y="812"/>
                    <a:pt x="2639" y="839"/>
                    <a:pt x="2599" y="853"/>
                  </a:cubicBezTo>
                  <a:cubicBezTo>
                    <a:pt x="2517" y="907"/>
                    <a:pt x="2450" y="961"/>
                    <a:pt x="2382" y="1001"/>
                  </a:cubicBezTo>
                  <a:lnTo>
                    <a:pt x="2341" y="1029"/>
                  </a:lnTo>
                  <a:cubicBezTo>
                    <a:pt x="2030" y="1259"/>
                    <a:pt x="1733" y="1529"/>
                    <a:pt x="1475" y="1827"/>
                  </a:cubicBezTo>
                  <a:cubicBezTo>
                    <a:pt x="1408" y="1908"/>
                    <a:pt x="1340" y="1989"/>
                    <a:pt x="1286" y="2070"/>
                  </a:cubicBezTo>
                  <a:lnTo>
                    <a:pt x="1259" y="2098"/>
                  </a:lnTo>
                  <a:cubicBezTo>
                    <a:pt x="867" y="2625"/>
                    <a:pt x="569" y="3221"/>
                    <a:pt x="379" y="3857"/>
                  </a:cubicBezTo>
                  <a:cubicBezTo>
                    <a:pt x="55" y="4953"/>
                    <a:pt x="1" y="6103"/>
                    <a:pt x="244" y="7212"/>
                  </a:cubicBezTo>
                  <a:cubicBezTo>
                    <a:pt x="244" y="7226"/>
                    <a:pt x="244" y="7239"/>
                    <a:pt x="244" y="7253"/>
                  </a:cubicBezTo>
                  <a:cubicBezTo>
                    <a:pt x="271" y="7402"/>
                    <a:pt x="312" y="7551"/>
                    <a:pt x="366" y="7699"/>
                  </a:cubicBezTo>
                  <a:lnTo>
                    <a:pt x="366" y="7726"/>
                  </a:lnTo>
                  <a:lnTo>
                    <a:pt x="420" y="7862"/>
                  </a:lnTo>
                  <a:cubicBezTo>
                    <a:pt x="461" y="7970"/>
                    <a:pt x="528" y="8078"/>
                    <a:pt x="623" y="8159"/>
                  </a:cubicBezTo>
                  <a:cubicBezTo>
                    <a:pt x="691" y="8214"/>
                    <a:pt x="772" y="8254"/>
                    <a:pt x="853" y="8281"/>
                  </a:cubicBezTo>
                  <a:cubicBezTo>
                    <a:pt x="894" y="8295"/>
                    <a:pt x="921" y="8308"/>
                    <a:pt x="948" y="8308"/>
                  </a:cubicBezTo>
                  <a:lnTo>
                    <a:pt x="975" y="8308"/>
                  </a:lnTo>
                  <a:cubicBezTo>
                    <a:pt x="1746" y="8498"/>
                    <a:pt x="2544" y="8579"/>
                    <a:pt x="3343" y="8579"/>
                  </a:cubicBezTo>
                  <a:lnTo>
                    <a:pt x="3519" y="8579"/>
                  </a:lnTo>
                  <a:cubicBezTo>
                    <a:pt x="3776" y="8579"/>
                    <a:pt x="4019" y="8565"/>
                    <a:pt x="4276" y="8538"/>
                  </a:cubicBezTo>
                  <a:lnTo>
                    <a:pt x="4276" y="8538"/>
                  </a:lnTo>
                  <a:cubicBezTo>
                    <a:pt x="4276" y="8606"/>
                    <a:pt x="4263" y="8674"/>
                    <a:pt x="4249" y="8728"/>
                  </a:cubicBezTo>
                  <a:cubicBezTo>
                    <a:pt x="4195" y="9147"/>
                    <a:pt x="4168" y="9580"/>
                    <a:pt x="4155" y="10000"/>
                  </a:cubicBezTo>
                  <a:cubicBezTo>
                    <a:pt x="4155" y="10230"/>
                    <a:pt x="4168" y="10473"/>
                    <a:pt x="4209" y="10703"/>
                  </a:cubicBezTo>
                  <a:cubicBezTo>
                    <a:pt x="4249" y="10947"/>
                    <a:pt x="4303" y="11190"/>
                    <a:pt x="4398" y="11420"/>
                  </a:cubicBezTo>
                  <a:cubicBezTo>
                    <a:pt x="4588" y="11908"/>
                    <a:pt x="4926" y="12341"/>
                    <a:pt x="5359" y="12652"/>
                  </a:cubicBezTo>
                  <a:cubicBezTo>
                    <a:pt x="5575" y="12801"/>
                    <a:pt x="5792" y="12909"/>
                    <a:pt x="6035" y="12990"/>
                  </a:cubicBezTo>
                  <a:cubicBezTo>
                    <a:pt x="6279" y="13085"/>
                    <a:pt x="6523" y="13139"/>
                    <a:pt x="6780" y="13166"/>
                  </a:cubicBezTo>
                  <a:cubicBezTo>
                    <a:pt x="6901" y="13179"/>
                    <a:pt x="7023" y="13179"/>
                    <a:pt x="7131" y="13179"/>
                  </a:cubicBezTo>
                  <a:cubicBezTo>
                    <a:pt x="7267" y="13179"/>
                    <a:pt x="7402" y="13179"/>
                    <a:pt x="7524" y="13166"/>
                  </a:cubicBezTo>
                  <a:cubicBezTo>
                    <a:pt x="7632" y="13152"/>
                    <a:pt x="7740" y="13139"/>
                    <a:pt x="7835" y="13112"/>
                  </a:cubicBezTo>
                  <a:cubicBezTo>
                    <a:pt x="7876" y="13112"/>
                    <a:pt x="7903" y="13098"/>
                    <a:pt x="7930" y="13085"/>
                  </a:cubicBezTo>
                  <a:cubicBezTo>
                    <a:pt x="8038" y="13058"/>
                    <a:pt x="8146" y="13031"/>
                    <a:pt x="8268" y="12990"/>
                  </a:cubicBezTo>
                  <a:cubicBezTo>
                    <a:pt x="8809" y="12787"/>
                    <a:pt x="9256" y="12408"/>
                    <a:pt x="9540" y="11908"/>
                  </a:cubicBezTo>
                  <a:cubicBezTo>
                    <a:pt x="9675" y="11664"/>
                    <a:pt x="9757" y="11380"/>
                    <a:pt x="9784" y="11096"/>
                  </a:cubicBezTo>
                  <a:cubicBezTo>
                    <a:pt x="9797" y="10825"/>
                    <a:pt x="9770" y="10568"/>
                    <a:pt x="9702" y="10311"/>
                  </a:cubicBezTo>
                  <a:cubicBezTo>
                    <a:pt x="9621" y="10027"/>
                    <a:pt x="9499" y="9756"/>
                    <a:pt x="9364" y="9513"/>
                  </a:cubicBezTo>
                  <a:cubicBezTo>
                    <a:pt x="9269" y="9337"/>
                    <a:pt x="9161" y="9188"/>
                    <a:pt x="9066" y="9039"/>
                  </a:cubicBezTo>
                  <a:cubicBezTo>
                    <a:pt x="9012" y="8971"/>
                    <a:pt x="8958" y="8890"/>
                    <a:pt x="8904" y="8809"/>
                  </a:cubicBezTo>
                  <a:cubicBezTo>
                    <a:pt x="8661" y="8389"/>
                    <a:pt x="8444" y="7956"/>
                    <a:pt x="8268" y="7496"/>
                  </a:cubicBezTo>
                  <a:lnTo>
                    <a:pt x="8255" y="7442"/>
                  </a:lnTo>
                  <a:lnTo>
                    <a:pt x="8309" y="7415"/>
                  </a:lnTo>
                  <a:cubicBezTo>
                    <a:pt x="8336" y="7402"/>
                    <a:pt x="8349" y="7388"/>
                    <a:pt x="8376" y="7375"/>
                  </a:cubicBezTo>
                  <a:cubicBezTo>
                    <a:pt x="8458" y="7334"/>
                    <a:pt x="8539" y="7293"/>
                    <a:pt x="8620" y="7239"/>
                  </a:cubicBezTo>
                  <a:lnTo>
                    <a:pt x="8755" y="7172"/>
                  </a:lnTo>
                  <a:lnTo>
                    <a:pt x="8823" y="7131"/>
                  </a:lnTo>
                  <a:lnTo>
                    <a:pt x="8958" y="7050"/>
                  </a:lnTo>
                  <a:lnTo>
                    <a:pt x="9012" y="7009"/>
                  </a:lnTo>
                  <a:lnTo>
                    <a:pt x="9134" y="6942"/>
                  </a:lnTo>
                  <a:cubicBezTo>
                    <a:pt x="9161" y="6928"/>
                    <a:pt x="9175" y="6915"/>
                    <a:pt x="9202" y="6888"/>
                  </a:cubicBezTo>
                  <a:cubicBezTo>
                    <a:pt x="9378" y="6766"/>
                    <a:pt x="9554" y="6644"/>
                    <a:pt x="9716" y="6522"/>
                  </a:cubicBezTo>
                  <a:cubicBezTo>
                    <a:pt x="10095" y="6238"/>
                    <a:pt x="10447" y="5913"/>
                    <a:pt x="10744" y="5548"/>
                  </a:cubicBezTo>
                  <a:cubicBezTo>
                    <a:pt x="10785" y="5494"/>
                    <a:pt x="10839" y="5440"/>
                    <a:pt x="10880" y="5399"/>
                  </a:cubicBezTo>
                  <a:lnTo>
                    <a:pt x="10934" y="5331"/>
                  </a:lnTo>
                  <a:cubicBezTo>
                    <a:pt x="11042" y="5210"/>
                    <a:pt x="11096" y="5047"/>
                    <a:pt x="11083" y="4871"/>
                  </a:cubicBezTo>
                  <a:cubicBezTo>
                    <a:pt x="11096" y="4763"/>
                    <a:pt x="11083" y="4628"/>
                    <a:pt x="11056" y="4452"/>
                  </a:cubicBezTo>
                  <a:lnTo>
                    <a:pt x="11056" y="4411"/>
                  </a:lnTo>
                  <a:cubicBezTo>
                    <a:pt x="11001" y="4060"/>
                    <a:pt x="10893" y="3721"/>
                    <a:pt x="10771" y="3383"/>
                  </a:cubicBezTo>
                  <a:cubicBezTo>
                    <a:pt x="10623" y="2991"/>
                    <a:pt x="10433" y="2612"/>
                    <a:pt x="10203" y="2273"/>
                  </a:cubicBezTo>
                  <a:cubicBezTo>
                    <a:pt x="10162" y="2219"/>
                    <a:pt x="10122" y="2165"/>
                    <a:pt x="10081" y="2098"/>
                  </a:cubicBezTo>
                  <a:lnTo>
                    <a:pt x="10041" y="2043"/>
                  </a:lnTo>
                  <a:cubicBezTo>
                    <a:pt x="9594" y="1462"/>
                    <a:pt x="9039" y="988"/>
                    <a:pt x="8403" y="650"/>
                  </a:cubicBezTo>
                  <a:cubicBezTo>
                    <a:pt x="8052" y="447"/>
                    <a:pt x="7659" y="298"/>
                    <a:pt x="7267" y="190"/>
                  </a:cubicBezTo>
                  <a:cubicBezTo>
                    <a:pt x="6847" y="81"/>
                    <a:pt x="6428" y="14"/>
                    <a:pt x="5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6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653630" y="3719198"/>
              <a:ext cx="373211" cy="609337"/>
            </a:xfrm>
            <a:custGeom>
              <a:avLst/>
              <a:gdLst/>
              <a:ahLst/>
              <a:cxnLst/>
              <a:rect l="l" t="t" r="r" b="b"/>
              <a:pathLst>
                <a:path w="4277" h="6983" extrusionOk="0">
                  <a:moveTo>
                    <a:pt x="1286" y="1"/>
                  </a:moveTo>
                  <a:cubicBezTo>
                    <a:pt x="1178" y="1"/>
                    <a:pt x="1083" y="28"/>
                    <a:pt x="989" y="55"/>
                  </a:cubicBezTo>
                  <a:cubicBezTo>
                    <a:pt x="880" y="96"/>
                    <a:pt x="786" y="163"/>
                    <a:pt x="704" y="231"/>
                  </a:cubicBezTo>
                  <a:cubicBezTo>
                    <a:pt x="447" y="461"/>
                    <a:pt x="285" y="786"/>
                    <a:pt x="244" y="1124"/>
                  </a:cubicBezTo>
                  <a:cubicBezTo>
                    <a:pt x="177" y="1503"/>
                    <a:pt x="136" y="1882"/>
                    <a:pt x="136" y="2261"/>
                  </a:cubicBezTo>
                  <a:lnTo>
                    <a:pt x="136" y="2423"/>
                  </a:lnTo>
                  <a:cubicBezTo>
                    <a:pt x="136" y="2545"/>
                    <a:pt x="136" y="2667"/>
                    <a:pt x="136" y="2788"/>
                  </a:cubicBezTo>
                  <a:cubicBezTo>
                    <a:pt x="136" y="2951"/>
                    <a:pt x="109" y="3100"/>
                    <a:pt x="95" y="3275"/>
                  </a:cubicBezTo>
                  <a:cubicBezTo>
                    <a:pt x="41" y="3668"/>
                    <a:pt x="1" y="4060"/>
                    <a:pt x="1" y="4453"/>
                  </a:cubicBezTo>
                  <a:cubicBezTo>
                    <a:pt x="1" y="4656"/>
                    <a:pt x="14" y="4859"/>
                    <a:pt x="41" y="5062"/>
                  </a:cubicBezTo>
                  <a:cubicBezTo>
                    <a:pt x="68" y="5251"/>
                    <a:pt x="123" y="5440"/>
                    <a:pt x="190" y="5630"/>
                  </a:cubicBezTo>
                  <a:cubicBezTo>
                    <a:pt x="339" y="6009"/>
                    <a:pt x="596" y="6333"/>
                    <a:pt x="921" y="6564"/>
                  </a:cubicBezTo>
                  <a:cubicBezTo>
                    <a:pt x="1070" y="6672"/>
                    <a:pt x="1246" y="6753"/>
                    <a:pt x="1422" y="6821"/>
                  </a:cubicBezTo>
                  <a:cubicBezTo>
                    <a:pt x="1706" y="6915"/>
                    <a:pt x="2003" y="6969"/>
                    <a:pt x="2301" y="6969"/>
                  </a:cubicBezTo>
                  <a:lnTo>
                    <a:pt x="2301" y="6983"/>
                  </a:lnTo>
                  <a:cubicBezTo>
                    <a:pt x="2409" y="6983"/>
                    <a:pt x="2518" y="6969"/>
                    <a:pt x="2612" y="6956"/>
                  </a:cubicBezTo>
                  <a:cubicBezTo>
                    <a:pt x="2815" y="6942"/>
                    <a:pt x="3005" y="6888"/>
                    <a:pt x="3194" y="6821"/>
                  </a:cubicBezTo>
                  <a:cubicBezTo>
                    <a:pt x="3573" y="6685"/>
                    <a:pt x="3898" y="6415"/>
                    <a:pt x="4101" y="6063"/>
                  </a:cubicBezTo>
                  <a:cubicBezTo>
                    <a:pt x="4195" y="5887"/>
                    <a:pt x="4250" y="5711"/>
                    <a:pt x="4263" y="5508"/>
                  </a:cubicBezTo>
                  <a:cubicBezTo>
                    <a:pt x="4277" y="5332"/>
                    <a:pt x="4250" y="5143"/>
                    <a:pt x="4209" y="4953"/>
                  </a:cubicBezTo>
                  <a:cubicBezTo>
                    <a:pt x="4141" y="4737"/>
                    <a:pt x="4047" y="4520"/>
                    <a:pt x="3925" y="4317"/>
                  </a:cubicBezTo>
                  <a:cubicBezTo>
                    <a:pt x="3857" y="4169"/>
                    <a:pt x="3762" y="4033"/>
                    <a:pt x="3668" y="3898"/>
                  </a:cubicBezTo>
                  <a:cubicBezTo>
                    <a:pt x="3614" y="3817"/>
                    <a:pt x="3559" y="3722"/>
                    <a:pt x="3505" y="3641"/>
                  </a:cubicBezTo>
                  <a:cubicBezTo>
                    <a:pt x="3221" y="3194"/>
                    <a:pt x="2978" y="2707"/>
                    <a:pt x="2802" y="2207"/>
                  </a:cubicBezTo>
                  <a:lnTo>
                    <a:pt x="2802" y="2193"/>
                  </a:lnTo>
                  <a:cubicBezTo>
                    <a:pt x="2599" y="1598"/>
                    <a:pt x="2463" y="989"/>
                    <a:pt x="2396" y="366"/>
                  </a:cubicBezTo>
                  <a:cubicBezTo>
                    <a:pt x="2382" y="299"/>
                    <a:pt x="2328" y="258"/>
                    <a:pt x="2260" y="258"/>
                  </a:cubicBezTo>
                  <a:lnTo>
                    <a:pt x="2233" y="258"/>
                  </a:lnTo>
                  <a:cubicBezTo>
                    <a:pt x="2206" y="272"/>
                    <a:pt x="2179" y="285"/>
                    <a:pt x="2152" y="312"/>
                  </a:cubicBezTo>
                  <a:cubicBezTo>
                    <a:pt x="2139" y="339"/>
                    <a:pt x="2139" y="380"/>
                    <a:pt x="2139" y="407"/>
                  </a:cubicBezTo>
                  <a:lnTo>
                    <a:pt x="2139" y="461"/>
                  </a:lnTo>
                  <a:lnTo>
                    <a:pt x="2139" y="502"/>
                  </a:lnTo>
                  <a:cubicBezTo>
                    <a:pt x="2044" y="366"/>
                    <a:pt x="1922" y="258"/>
                    <a:pt x="1787" y="163"/>
                  </a:cubicBezTo>
                  <a:cubicBezTo>
                    <a:pt x="1638" y="55"/>
                    <a:pt x="1462" y="1"/>
                    <a:pt x="1286" y="1"/>
                  </a:cubicBezTo>
                  <a:close/>
                </a:path>
              </a:pathLst>
            </a:custGeom>
            <a:solidFill>
              <a:srgbClr val="F2E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654852" y="3718064"/>
              <a:ext cx="247993" cy="609337"/>
            </a:xfrm>
            <a:custGeom>
              <a:avLst/>
              <a:gdLst/>
              <a:ahLst/>
              <a:cxnLst/>
              <a:rect l="l" t="t" r="r" b="b"/>
              <a:pathLst>
                <a:path w="2842" h="6983" extrusionOk="0">
                  <a:moveTo>
                    <a:pt x="1272" y="0"/>
                  </a:moveTo>
                  <a:cubicBezTo>
                    <a:pt x="1177" y="0"/>
                    <a:pt x="1069" y="27"/>
                    <a:pt x="975" y="68"/>
                  </a:cubicBezTo>
                  <a:cubicBezTo>
                    <a:pt x="880" y="109"/>
                    <a:pt x="785" y="163"/>
                    <a:pt x="704" y="230"/>
                  </a:cubicBezTo>
                  <a:cubicBezTo>
                    <a:pt x="447" y="474"/>
                    <a:pt x="284" y="785"/>
                    <a:pt x="230" y="1137"/>
                  </a:cubicBezTo>
                  <a:cubicBezTo>
                    <a:pt x="163" y="1502"/>
                    <a:pt x="136" y="1895"/>
                    <a:pt x="136" y="2274"/>
                  </a:cubicBezTo>
                  <a:lnTo>
                    <a:pt x="136" y="2422"/>
                  </a:lnTo>
                  <a:lnTo>
                    <a:pt x="136" y="2504"/>
                  </a:lnTo>
                  <a:lnTo>
                    <a:pt x="136" y="2801"/>
                  </a:lnTo>
                  <a:cubicBezTo>
                    <a:pt x="136" y="2964"/>
                    <a:pt x="109" y="3140"/>
                    <a:pt x="95" y="3288"/>
                  </a:cubicBezTo>
                  <a:cubicBezTo>
                    <a:pt x="41" y="3681"/>
                    <a:pt x="14" y="4073"/>
                    <a:pt x="0" y="4466"/>
                  </a:cubicBezTo>
                  <a:cubicBezTo>
                    <a:pt x="0" y="4669"/>
                    <a:pt x="14" y="4872"/>
                    <a:pt x="41" y="5075"/>
                  </a:cubicBezTo>
                  <a:cubicBezTo>
                    <a:pt x="81" y="5264"/>
                    <a:pt x="122" y="5453"/>
                    <a:pt x="203" y="5643"/>
                  </a:cubicBezTo>
                  <a:cubicBezTo>
                    <a:pt x="406" y="6198"/>
                    <a:pt x="866" y="6631"/>
                    <a:pt x="1435" y="6834"/>
                  </a:cubicBezTo>
                  <a:cubicBezTo>
                    <a:pt x="1624" y="6901"/>
                    <a:pt x="1813" y="6942"/>
                    <a:pt x="2016" y="6969"/>
                  </a:cubicBezTo>
                  <a:cubicBezTo>
                    <a:pt x="2125" y="6969"/>
                    <a:pt x="2219" y="6982"/>
                    <a:pt x="2301" y="6982"/>
                  </a:cubicBezTo>
                  <a:cubicBezTo>
                    <a:pt x="2395" y="6982"/>
                    <a:pt x="2517" y="6982"/>
                    <a:pt x="2625" y="6969"/>
                  </a:cubicBezTo>
                  <a:lnTo>
                    <a:pt x="2625" y="6969"/>
                  </a:lnTo>
                  <a:lnTo>
                    <a:pt x="2598" y="6982"/>
                  </a:lnTo>
                  <a:cubicBezTo>
                    <a:pt x="2679" y="6969"/>
                    <a:pt x="2761" y="6955"/>
                    <a:pt x="2842" y="6942"/>
                  </a:cubicBezTo>
                  <a:lnTo>
                    <a:pt x="2788" y="6928"/>
                  </a:lnTo>
                  <a:cubicBezTo>
                    <a:pt x="2476" y="6847"/>
                    <a:pt x="2179" y="6712"/>
                    <a:pt x="1922" y="6509"/>
                  </a:cubicBezTo>
                  <a:cubicBezTo>
                    <a:pt x="1786" y="6414"/>
                    <a:pt x="1665" y="6306"/>
                    <a:pt x="1556" y="6198"/>
                  </a:cubicBezTo>
                  <a:cubicBezTo>
                    <a:pt x="1489" y="6116"/>
                    <a:pt x="1421" y="6022"/>
                    <a:pt x="1353" y="5941"/>
                  </a:cubicBezTo>
                  <a:cubicBezTo>
                    <a:pt x="1218" y="5724"/>
                    <a:pt x="1096" y="5508"/>
                    <a:pt x="1002" y="5264"/>
                  </a:cubicBezTo>
                  <a:cubicBezTo>
                    <a:pt x="934" y="5102"/>
                    <a:pt x="880" y="4926"/>
                    <a:pt x="826" y="4750"/>
                  </a:cubicBezTo>
                  <a:cubicBezTo>
                    <a:pt x="785" y="4574"/>
                    <a:pt x="744" y="4398"/>
                    <a:pt x="731" y="4209"/>
                  </a:cubicBezTo>
                  <a:cubicBezTo>
                    <a:pt x="704" y="4033"/>
                    <a:pt x="704" y="3857"/>
                    <a:pt x="717" y="3681"/>
                  </a:cubicBezTo>
                  <a:cubicBezTo>
                    <a:pt x="717" y="3518"/>
                    <a:pt x="758" y="3356"/>
                    <a:pt x="812" y="3194"/>
                  </a:cubicBezTo>
                  <a:cubicBezTo>
                    <a:pt x="866" y="3058"/>
                    <a:pt x="934" y="2923"/>
                    <a:pt x="1029" y="2801"/>
                  </a:cubicBezTo>
                  <a:cubicBezTo>
                    <a:pt x="1083" y="2720"/>
                    <a:pt x="1150" y="2653"/>
                    <a:pt x="1232" y="2598"/>
                  </a:cubicBezTo>
                  <a:cubicBezTo>
                    <a:pt x="1299" y="2544"/>
                    <a:pt x="1380" y="2504"/>
                    <a:pt x="1448" y="2463"/>
                  </a:cubicBezTo>
                  <a:cubicBezTo>
                    <a:pt x="1624" y="2382"/>
                    <a:pt x="1813" y="2314"/>
                    <a:pt x="2003" y="2274"/>
                  </a:cubicBezTo>
                  <a:cubicBezTo>
                    <a:pt x="2192" y="2220"/>
                    <a:pt x="2395" y="2165"/>
                    <a:pt x="2585" y="2098"/>
                  </a:cubicBezTo>
                  <a:cubicBezTo>
                    <a:pt x="2625" y="2084"/>
                    <a:pt x="2679" y="2057"/>
                    <a:pt x="2734" y="2044"/>
                  </a:cubicBezTo>
                  <a:cubicBezTo>
                    <a:pt x="2558" y="1502"/>
                    <a:pt x="2449" y="948"/>
                    <a:pt x="2382" y="379"/>
                  </a:cubicBezTo>
                  <a:cubicBezTo>
                    <a:pt x="2368" y="312"/>
                    <a:pt x="2314" y="271"/>
                    <a:pt x="2246" y="271"/>
                  </a:cubicBezTo>
                  <a:lnTo>
                    <a:pt x="2219" y="271"/>
                  </a:lnTo>
                  <a:cubicBezTo>
                    <a:pt x="2192" y="271"/>
                    <a:pt x="2165" y="298"/>
                    <a:pt x="2138" y="325"/>
                  </a:cubicBezTo>
                  <a:cubicBezTo>
                    <a:pt x="2125" y="352"/>
                    <a:pt x="2111" y="393"/>
                    <a:pt x="2125" y="420"/>
                  </a:cubicBezTo>
                  <a:lnTo>
                    <a:pt x="2125" y="474"/>
                  </a:lnTo>
                  <a:lnTo>
                    <a:pt x="2125" y="528"/>
                  </a:lnTo>
                  <a:cubicBezTo>
                    <a:pt x="2030" y="379"/>
                    <a:pt x="1922" y="271"/>
                    <a:pt x="1786" y="176"/>
                  </a:cubicBezTo>
                  <a:cubicBezTo>
                    <a:pt x="1638" y="68"/>
                    <a:pt x="1462" y="14"/>
                    <a:pt x="1272" y="0"/>
                  </a:cubicBezTo>
                  <a:close/>
                </a:path>
              </a:pathLst>
            </a:custGeom>
            <a:solidFill>
              <a:srgbClr val="E7D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292369" y="3294144"/>
              <a:ext cx="847818" cy="631762"/>
            </a:xfrm>
            <a:custGeom>
              <a:avLst/>
              <a:gdLst/>
              <a:ahLst/>
              <a:cxnLst/>
              <a:rect l="l" t="t" r="r" b="b"/>
              <a:pathLst>
                <a:path w="9716" h="7240" extrusionOk="0">
                  <a:moveTo>
                    <a:pt x="4912" y="6726"/>
                  </a:moveTo>
                  <a:lnTo>
                    <a:pt x="4844" y="6739"/>
                  </a:lnTo>
                  <a:lnTo>
                    <a:pt x="4831" y="6739"/>
                  </a:lnTo>
                  <a:lnTo>
                    <a:pt x="4912" y="6726"/>
                  </a:lnTo>
                  <a:close/>
                  <a:moveTo>
                    <a:pt x="5034" y="1"/>
                  </a:moveTo>
                  <a:cubicBezTo>
                    <a:pt x="4709" y="1"/>
                    <a:pt x="4398" y="28"/>
                    <a:pt x="4073" y="82"/>
                  </a:cubicBezTo>
                  <a:cubicBezTo>
                    <a:pt x="3694" y="150"/>
                    <a:pt x="3329" y="258"/>
                    <a:pt x="2977" y="393"/>
                  </a:cubicBezTo>
                  <a:cubicBezTo>
                    <a:pt x="2652" y="528"/>
                    <a:pt x="2341" y="704"/>
                    <a:pt x="2057" y="921"/>
                  </a:cubicBezTo>
                  <a:cubicBezTo>
                    <a:pt x="1773" y="1124"/>
                    <a:pt x="1529" y="1354"/>
                    <a:pt x="1299" y="1611"/>
                  </a:cubicBezTo>
                  <a:cubicBezTo>
                    <a:pt x="866" y="2125"/>
                    <a:pt x="528" y="2734"/>
                    <a:pt x="338" y="3384"/>
                  </a:cubicBezTo>
                  <a:cubicBezTo>
                    <a:pt x="41" y="4371"/>
                    <a:pt x="0" y="5413"/>
                    <a:pt x="217" y="6414"/>
                  </a:cubicBezTo>
                  <a:cubicBezTo>
                    <a:pt x="257" y="6563"/>
                    <a:pt x="284" y="6699"/>
                    <a:pt x="325" y="6834"/>
                  </a:cubicBezTo>
                  <a:cubicBezTo>
                    <a:pt x="352" y="6875"/>
                    <a:pt x="366" y="6915"/>
                    <a:pt x="379" y="6956"/>
                  </a:cubicBezTo>
                  <a:cubicBezTo>
                    <a:pt x="393" y="6969"/>
                    <a:pt x="406" y="6969"/>
                    <a:pt x="420" y="6983"/>
                  </a:cubicBezTo>
                  <a:lnTo>
                    <a:pt x="447" y="6996"/>
                  </a:lnTo>
                  <a:cubicBezTo>
                    <a:pt x="1164" y="7159"/>
                    <a:pt x="1908" y="7240"/>
                    <a:pt x="2652" y="7240"/>
                  </a:cubicBezTo>
                  <a:lnTo>
                    <a:pt x="2828" y="7240"/>
                  </a:lnTo>
                  <a:cubicBezTo>
                    <a:pt x="3654" y="7213"/>
                    <a:pt x="4479" y="7105"/>
                    <a:pt x="5291" y="6902"/>
                  </a:cubicBezTo>
                  <a:cubicBezTo>
                    <a:pt x="6103" y="6699"/>
                    <a:pt x="6874" y="6387"/>
                    <a:pt x="7605" y="5995"/>
                  </a:cubicBezTo>
                  <a:cubicBezTo>
                    <a:pt x="7957" y="5792"/>
                    <a:pt x="8295" y="5576"/>
                    <a:pt x="8620" y="5332"/>
                  </a:cubicBezTo>
                  <a:cubicBezTo>
                    <a:pt x="8958" y="5061"/>
                    <a:pt x="9269" y="4777"/>
                    <a:pt x="9540" y="4452"/>
                  </a:cubicBezTo>
                  <a:cubicBezTo>
                    <a:pt x="9580" y="4398"/>
                    <a:pt x="9621" y="4358"/>
                    <a:pt x="9661" y="4304"/>
                  </a:cubicBezTo>
                  <a:lnTo>
                    <a:pt x="9716" y="4236"/>
                  </a:lnTo>
                  <a:cubicBezTo>
                    <a:pt x="9716" y="4114"/>
                    <a:pt x="9702" y="3979"/>
                    <a:pt x="9688" y="3857"/>
                  </a:cubicBezTo>
                  <a:cubicBezTo>
                    <a:pt x="9634" y="3546"/>
                    <a:pt x="9553" y="3235"/>
                    <a:pt x="9431" y="2937"/>
                  </a:cubicBezTo>
                  <a:cubicBezTo>
                    <a:pt x="9310" y="2599"/>
                    <a:pt x="9134" y="2274"/>
                    <a:pt x="8931" y="1963"/>
                  </a:cubicBezTo>
                  <a:cubicBezTo>
                    <a:pt x="8538" y="1381"/>
                    <a:pt x="7997" y="907"/>
                    <a:pt x="7375" y="569"/>
                  </a:cubicBezTo>
                  <a:cubicBezTo>
                    <a:pt x="7063" y="393"/>
                    <a:pt x="6725" y="258"/>
                    <a:pt x="6373" y="177"/>
                  </a:cubicBezTo>
                  <a:cubicBezTo>
                    <a:pt x="6022" y="68"/>
                    <a:pt x="5643" y="14"/>
                    <a:pt x="5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1140110" y="3664921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671344" y="3536209"/>
              <a:ext cx="87435" cy="65009"/>
            </a:xfrm>
            <a:custGeom>
              <a:avLst/>
              <a:gdLst/>
              <a:ahLst/>
              <a:cxnLst/>
              <a:rect l="l" t="t" r="r" b="b"/>
              <a:pathLst>
                <a:path w="1002" h="745" extrusionOk="0">
                  <a:moveTo>
                    <a:pt x="407" y="1"/>
                  </a:moveTo>
                  <a:cubicBezTo>
                    <a:pt x="380" y="1"/>
                    <a:pt x="353" y="14"/>
                    <a:pt x="325" y="14"/>
                  </a:cubicBezTo>
                  <a:lnTo>
                    <a:pt x="271" y="28"/>
                  </a:lnTo>
                  <a:lnTo>
                    <a:pt x="231" y="41"/>
                  </a:lnTo>
                  <a:lnTo>
                    <a:pt x="177" y="68"/>
                  </a:lnTo>
                  <a:lnTo>
                    <a:pt x="163" y="82"/>
                  </a:lnTo>
                  <a:lnTo>
                    <a:pt x="122" y="109"/>
                  </a:lnTo>
                  <a:lnTo>
                    <a:pt x="95" y="122"/>
                  </a:lnTo>
                  <a:lnTo>
                    <a:pt x="82" y="149"/>
                  </a:lnTo>
                  <a:lnTo>
                    <a:pt x="68" y="163"/>
                  </a:lnTo>
                  <a:lnTo>
                    <a:pt x="41" y="190"/>
                  </a:lnTo>
                  <a:cubicBezTo>
                    <a:pt x="28" y="204"/>
                    <a:pt x="28" y="204"/>
                    <a:pt x="14" y="231"/>
                  </a:cubicBezTo>
                  <a:cubicBezTo>
                    <a:pt x="14" y="244"/>
                    <a:pt x="1" y="244"/>
                    <a:pt x="1" y="258"/>
                  </a:cubicBezTo>
                  <a:cubicBezTo>
                    <a:pt x="1" y="258"/>
                    <a:pt x="1" y="258"/>
                    <a:pt x="1" y="271"/>
                  </a:cubicBezTo>
                  <a:lnTo>
                    <a:pt x="1" y="285"/>
                  </a:lnTo>
                  <a:lnTo>
                    <a:pt x="1" y="298"/>
                  </a:lnTo>
                  <a:cubicBezTo>
                    <a:pt x="1" y="298"/>
                    <a:pt x="1" y="312"/>
                    <a:pt x="1" y="312"/>
                  </a:cubicBezTo>
                  <a:cubicBezTo>
                    <a:pt x="1" y="325"/>
                    <a:pt x="1" y="339"/>
                    <a:pt x="1" y="352"/>
                  </a:cubicBezTo>
                  <a:lnTo>
                    <a:pt x="1" y="366"/>
                  </a:lnTo>
                  <a:cubicBezTo>
                    <a:pt x="1" y="379"/>
                    <a:pt x="1" y="379"/>
                    <a:pt x="1" y="379"/>
                  </a:cubicBezTo>
                  <a:cubicBezTo>
                    <a:pt x="1" y="393"/>
                    <a:pt x="14" y="420"/>
                    <a:pt x="14" y="434"/>
                  </a:cubicBezTo>
                  <a:lnTo>
                    <a:pt x="28" y="461"/>
                  </a:lnTo>
                  <a:lnTo>
                    <a:pt x="41" y="488"/>
                  </a:lnTo>
                  <a:lnTo>
                    <a:pt x="55" y="501"/>
                  </a:lnTo>
                  <a:lnTo>
                    <a:pt x="82" y="528"/>
                  </a:lnTo>
                  <a:cubicBezTo>
                    <a:pt x="95" y="542"/>
                    <a:pt x="109" y="555"/>
                    <a:pt x="122" y="569"/>
                  </a:cubicBezTo>
                  <a:cubicBezTo>
                    <a:pt x="136" y="582"/>
                    <a:pt x="163" y="596"/>
                    <a:pt x="177" y="610"/>
                  </a:cubicBezTo>
                  <a:lnTo>
                    <a:pt x="217" y="637"/>
                  </a:lnTo>
                  <a:cubicBezTo>
                    <a:pt x="258" y="650"/>
                    <a:pt x="285" y="650"/>
                    <a:pt x="325" y="664"/>
                  </a:cubicBezTo>
                  <a:lnTo>
                    <a:pt x="380" y="677"/>
                  </a:lnTo>
                  <a:cubicBezTo>
                    <a:pt x="420" y="677"/>
                    <a:pt x="447" y="691"/>
                    <a:pt x="488" y="691"/>
                  </a:cubicBezTo>
                  <a:lnTo>
                    <a:pt x="447" y="745"/>
                  </a:lnTo>
                  <a:lnTo>
                    <a:pt x="542" y="745"/>
                  </a:lnTo>
                  <a:cubicBezTo>
                    <a:pt x="569" y="745"/>
                    <a:pt x="610" y="731"/>
                    <a:pt x="650" y="731"/>
                  </a:cubicBezTo>
                  <a:lnTo>
                    <a:pt x="731" y="691"/>
                  </a:lnTo>
                  <a:lnTo>
                    <a:pt x="718" y="691"/>
                  </a:lnTo>
                  <a:cubicBezTo>
                    <a:pt x="745" y="691"/>
                    <a:pt x="772" y="677"/>
                    <a:pt x="786" y="664"/>
                  </a:cubicBezTo>
                  <a:lnTo>
                    <a:pt x="853" y="623"/>
                  </a:lnTo>
                  <a:cubicBezTo>
                    <a:pt x="867" y="610"/>
                    <a:pt x="894" y="596"/>
                    <a:pt x="907" y="569"/>
                  </a:cubicBezTo>
                  <a:lnTo>
                    <a:pt x="934" y="542"/>
                  </a:lnTo>
                  <a:cubicBezTo>
                    <a:pt x="948" y="528"/>
                    <a:pt x="948" y="515"/>
                    <a:pt x="961" y="515"/>
                  </a:cubicBezTo>
                  <a:cubicBezTo>
                    <a:pt x="961" y="488"/>
                    <a:pt x="975" y="474"/>
                    <a:pt x="988" y="461"/>
                  </a:cubicBezTo>
                  <a:cubicBezTo>
                    <a:pt x="988" y="447"/>
                    <a:pt x="1002" y="420"/>
                    <a:pt x="1002" y="407"/>
                  </a:cubicBezTo>
                  <a:lnTo>
                    <a:pt x="1002" y="393"/>
                  </a:lnTo>
                  <a:cubicBezTo>
                    <a:pt x="1002" y="366"/>
                    <a:pt x="1002" y="352"/>
                    <a:pt x="1002" y="339"/>
                  </a:cubicBezTo>
                  <a:cubicBezTo>
                    <a:pt x="1002" y="330"/>
                    <a:pt x="1002" y="321"/>
                    <a:pt x="1002" y="312"/>
                  </a:cubicBezTo>
                  <a:cubicBezTo>
                    <a:pt x="1002" y="298"/>
                    <a:pt x="988" y="271"/>
                    <a:pt x="988" y="258"/>
                  </a:cubicBezTo>
                  <a:lnTo>
                    <a:pt x="988" y="244"/>
                  </a:lnTo>
                  <a:cubicBezTo>
                    <a:pt x="988" y="231"/>
                    <a:pt x="975" y="217"/>
                    <a:pt x="961" y="204"/>
                  </a:cubicBezTo>
                  <a:lnTo>
                    <a:pt x="934" y="163"/>
                  </a:lnTo>
                  <a:lnTo>
                    <a:pt x="934" y="177"/>
                  </a:lnTo>
                  <a:cubicBezTo>
                    <a:pt x="934" y="163"/>
                    <a:pt x="921" y="149"/>
                    <a:pt x="907" y="136"/>
                  </a:cubicBezTo>
                  <a:cubicBezTo>
                    <a:pt x="894" y="122"/>
                    <a:pt x="880" y="109"/>
                    <a:pt x="880" y="109"/>
                  </a:cubicBezTo>
                  <a:lnTo>
                    <a:pt x="813" y="68"/>
                  </a:lnTo>
                  <a:lnTo>
                    <a:pt x="758" y="41"/>
                  </a:lnTo>
                  <a:cubicBezTo>
                    <a:pt x="731" y="28"/>
                    <a:pt x="704" y="14"/>
                    <a:pt x="677" y="14"/>
                  </a:cubicBezTo>
                  <a:lnTo>
                    <a:pt x="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677278" y="3590574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667853" y="3573994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668988" y="3560992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670210" y="3559857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670210" y="3559857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748134" y="3544499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398653" y="3636561"/>
              <a:ext cx="148778" cy="191361"/>
            </a:xfrm>
            <a:custGeom>
              <a:avLst/>
              <a:gdLst/>
              <a:ahLst/>
              <a:cxnLst/>
              <a:rect l="l" t="t" r="r" b="b"/>
              <a:pathLst>
                <a:path w="1705" h="2193" extrusionOk="0">
                  <a:moveTo>
                    <a:pt x="1015" y="1"/>
                  </a:moveTo>
                  <a:cubicBezTo>
                    <a:pt x="988" y="1"/>
                    <a:pt x="961" y="14"/>
                    <a:pt x="934" y="14"/>
                  </a:cubicBezTo>
                  <a:lnTo>
                    <a:pt x="920" y="14"/>
                  </a:lnTo>
                  <a:lnTo>
                    <a:pt x="798" y="55"/>
                  </a:lnTo>
                  <a:lnTo>
                    <a:pt x="758" y="68"/>
                  </a:lnTo>
                  <a:lnTo>
                    <a:pt x="731" y="68"/>
                  </a:lnTo>
                  <a:lnTo>
                    <a:pt x="690" y="95"/>
                  </a:lnTo>
                  <a:cubicBezTo>
                    <a:pt x="663" y="95"/>
                    <a:pt x="650" y="109"/>
                    <a:pt x="636" y="123"/>
                  </a:cubicBezTo>
                  <a:cubicBezTo>
                    <a:pt x="622" y="136"/>
                    <a:pt x="609" y="136"/>
                    <a:pt x="595" y="150"/>
                  </a:cubicBezTo>
                  <a:lnTo>
                    <a:pt x="541" y="190"/>
                  </a:lnTo>
                  <a:lnTo>
                    <a:pt x="528" y="190"/>
                  </a:lnTo>
                  <a:lnTo>
                    <a:pt x="514" y="204"/>
                  </a:lnTo>
                  <a:lnTo>
                    <a:pt x="514" y="217"/>
                  </a:lnTo>
                  <a:lnTo>
                    <a:pt x="501" y="231"/>
                  </a:lnTo>
                  <a:lnTo>
                    <a:pt x="474" y="244"/>
                  </a:lnTo>
                  <a:cubicBezTo>
                    <a:pt x="447" y="285"/>
                    <a:pt x="406" y="312"/>
                    <a:pt x="365" y="353"/>
                  </a:cubicBezTo>
                  <a:cubicBezTo>
                    <a:pt x="325" y="407"/>
                    <a:pt x="284" y="461"/>
                    <a:pt x="257" y="528"/>
                  </a:cubicBezTo>
                  <a:cubicBezTo>
                    <a:pt x="217" y="583"/>
                    <a:pt x="176" y="650"/>
                    <a:pt x="149" y="704"/>
                  </a:cubicBezTo>
                  <a:cubicBezTo>
                    <a:pt x="122" y="772"/>
                    <a:pt x="95" y="840"/>
                    <a:pt x="68" y="907"/>
                  </a:cubicBezTo>
                  <a:cubicBezTo>
                    <a:pt x="54" y="961"/>
                    <a:pt x="41" y="1029"/>
                    <a:pt x="27" y="1097"/>
                  </a:cubicBezTo>
                  <a:cubicBezTo>
                    <a:pt x="14" y="1164"/>
                    <a:pt x="0" y="1232"/>
                    <a:pt x="0" y="1300"/>
                  </a:cubicBezTo>
                  <a:cubicBezTo>
                    <a:pt x="0" y="1354"/>
                    <a:pt x="0" y="1422"/>
                    <a:pt x="0" y="1476"/>
                  </a:cubicBezTo>
                  <a:cubicBezTo>
                    <a:pt x="14" y="1516"/>
                    <a:pt x="14" y="1557"/>
                    <a:pt x="27" y="1611"/>
                  </a:cubicBezTo>
                  <a:cubicBezTo>
                    <a:pt x="41" y="1652"/>
                    <a:pt x="54" y="1692"/>
                    <a:pt x="68" y="1719"/>
                  </a:cubicBezTo>
                  <a:cubicBezTo>
                    <a:pt x="81" y="1760"/>
                    <a:pt x="95" y="1800"/>
                    <a:pt x="108" y="1827"/>
                  </a:cubicBezTo>
                  <a:cubicBezTo>
                    <a:pt x="122" y="1868"/>
                    <a:pt x="149" y="1895"/>
                    <a:pt x="162" y="1922"/>
                  </a:cubicBezTo>
                  <a:cubicBezTo>
                    <a:pt x="176" y="1936"/>
                    <a:pt x="189" y="1963"/>
                    <a:pt x="203" y="1976"/>
                  </a:cubicBezTo>
                  <a:lnTo>
                    <a:pt x="271" y="2030"/>
                  </a:lnTo>
                  <a:cubicBezTo>
                    <a:pt x="284" y="2044"/>
                    <a:pt x="298" y="2057"/>
                    <a:pt x="325" y="2071"/>
                  </a:cubicBezTo>
                  <a:lnTo>
                    <a:pt x="392" y="2112"/>
                  </a:lnTo>
                  <a:cubicBezTo>
                    <a:pt x="419" y="2125"/>
                    <a:pt x="433" y="2139"/>
                    <a:pt x="460" y="2139"/>
                  </a:cubicBezTo>
                  <a:cubicBezTo>
                    <a:pt x="487" y="2152"/>
                    <a:pt x="514" y="2152"/>
                    <a:pt x="541" y="2166"/>
                  </a:cubicBezTo>
                  <a:lnTo>
                    <a:pt x="717" y="2166"/>
                  </a:lnTo>
                  <a:lnTo>
                    <a:pt x="704" y="2193"/>
                  </a:lnTo>
                  <a:cubicBezTo>
                    <a:pt x="731" y="2193"/>
                    <a:pt x="758" y="2179"/>
                    <a:pt x="785" y="2179"/>
                  </a:cubicBezTo>
                  <a:lnTo>
                    <a:pt x="866" y="2152"/>
                  </a:lnTo>
                  <a:cubicBezTo>
                    <a:pt x="907" y="2139"/>
                    <a:pt x="961" y="2112"/>
                    <a:pt x="1001" y="2085"/>
                  </a:cubicBezTo>
                  <a:cubicBezTo>
                    <a:pt x="1028" y="2071"/>
                    <a:pt x="1069" y="2044"/>
                    <a:pt x="1096" y="2030"/>
                  </a:cubicBezTo>
                  <a:cubicBezTo>
                    <a:pt x="1150" y="1990"/>
                    <a:pt x="1191" y="1949"/>
                    <a:pt x="1245" y="1909"/>
                  </a:cubicBezTo>
                  <a:cubicBezTo>
                    <a:pt x="1285" y="1882"/>
                    <a:pt x="1313" y="1841"/>
                    <a:pt x="1353" y="1800"/>
                  </a:cubicBezTo>
                  <a:cubicBezTo>
                    <a:pt x="1394" y="1746"/>
                    <a:pt x="1434" y="1692"/>
                    <a:pt x="1475" y="1624"/>
                  </a:cubicBezTo>
                  <a:cubicBezTo>
                    <a:pt x="1502" y="1570"/>
                    <a:pt x="1543" y="1503"/>
                    <a:pt x="1570" y="1435"/>
                  </a:cubicBezTo>
                  <a:cubicBezTo>
                    <a:pt x="1597" y="1367"/>
                    <a:pt x="1624" y="1300"/>
                    <a:pt x="1651" y="1232"/>
                  </a:cubicBezTo>
                  <a:cubicBezTo>
                    <a:pt x="1664" y="1178"/>
                    <a:pt x="1678" y="1110"/>
                    <a:pt x="1691" y="1056"/>
                  </a:cubicBezTo>
                  <a:cubicBezTo>
                    <a:pt x="1705" y="989"/>
                    <a:pt x="1705" y="921"/>
                    <a:pt x="1705" y="853"/>
                  </a:cubicBezTo>
                  <a:cubicBezTo>
                    <a:pt x="1705" y="799"/>
                    <a:pt x="1705" y="745"/>
                    <a:pt x="1705" y="691"/>
                  </a:cubicBezTo>
                  <a:cubicBezTo>
                    <a:pt x="1705" y="650"/>
                    <a:pt x="1691" y="610"/>
                    <a:pt x="1691" y="569"/>
                  </a:cubicBezTo>
                  <a:cubicBezTo>
                    <a:pt x="1678" y="515"/>
                    <a:pt x="1664" y="474"/>
                    <a:pt x="1651" y="434"/>
                  </a:cubicBezTo>
                  <a:cubicBezTo>
                    <a:pt x="1637" y="407"/>
                    <a:pt x="1624" y="366"/>
                    <a:pt x="1597" y="339"/>
                  </a:cubicBezTo>
                  <a:cubicBezTo>
                    <a:pt x="1583" y="312"/>
                    <a:pt x="1570" y="285"/>
                    <a:pt x="1556" y="258"/>
                  </a:cubicBezTo>
                  <a:cubicBezTo>
                    <a:pt x="1529" y="231"/>
                    <a:pt x="1516" y="204"/>
                    <a:pt x="1488" y="190"/>
                  </a:cubicBezTo>
                  <a:cubicBezTo>
                    <a:pt x="1475" y="163"/>
                    <a:pt x="1461" y="150"/>
                    <a:pt x="1448" y="136"/>
                  </a:cubicBezTo>
                  <a:cubicBezTo>
                    <a:pt x="1421" y="123"/>
                    <a:pt x="1407" y="109"/>
                    <a:pt x="1380" y="95"/>
                  </a:cubicBezTo>
                  <a:lnTo>
                    <a:pt x="1313" y="55"/>
                  </a:lnTo>
                  <a:cubicBezTo>
                    <a:pt x="1299" y="41"/>
                    <a:pt x="1272" y="28"/>
                    <a:pt x="1245" y="28"/>
                  </a:cubicBezTo>
                  <a:cubicBezTo>
                    <a:pt x="1231" y="14"/>
                    <a:pt x="1204" y="14"/>
                    <a:pt x="1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58863" y="3827840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44640" y="3827840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30503" y="382312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0503" y="382312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11568" y="380663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11568" y="380663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410433" y="380663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449352" y="365078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450574" y="365078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450574" y="365078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513140" y="3641273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513140" y="3641273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389142" y="3344931"/>
              <a:ext cx="183159" cy="191361"/>
            </a:xfrm>
            <a:custGeom>
              <a:avLst/>
              <a:gdLst/>
              <a:ahLst/>
              <a:cxnLst/>
              <a:rect l="l" t="t" r="r" b="b"/>
              <a:pathLst>
                <a:path w="2099" h="2193" extrusionOk="0">
                  <a:moveTo>
                    <a:pt x="1435" y="1"/>
                  </a:moveTo>
                  <a:cubicBezTo>
                    <a:pt x="1259" y="95"/>
                    <a:pt x="1097" y="204"/>
                    <a:pt x="934" y="312"/>
                  </a:cubicBezTo>
                  <a:cubicBezTo>
                    <a:pt x="664" y="515"/>
                    <a:pt x="407" y="758"/>
                    <a:pt x="190" y="1015"/>
                  </a:cubicBezTo>
                  <a:cubicBezTo>
                    <a:pt x="136" y="1083"/>
                    <a:pt x="68" y="1151"/>
                    <a:pt x="14" y="1218"/>
                  </a:cubicBezTo>
                  <a:cubicBezTo>
                    <a:pt x="1" y="1273"/>
                    <a:pt x="1" y="1340"/>
                    <a:pt x="1" y="1394"/>
                  </a:cubicBezTo>
                  <a:cubicBezTo>
                    <a:pt x="1" y="1475"/>
                    <a:pt x="14" y="1543"/>
                    <a:pt x="41" y="1611"/>
                  </a:cubicBezTo>
                  <a:cubicBezTo>
                    <a:pt x="55" y="1665"/>
                    <a:pt x="82" y="1733"/>
                    <a:pt x="109" y="1787"/>
                  </a:cubicBezTo>
                  <a:cubicBezTo>
                    <a:pt x="150" y="1841"/>
                    <a:pt x="204" y="1908"/>
                    <a:pt x="258" y="1949"/>
                  </a:cubicBezTo>
                  <a:cubicBezTo>
                    <a:pt x="312" y="2003"/>
                    <a:pt x="380" y="2057"/>
                    <a:pt x="447" y="2098"/>
                  </a:cubicBezTo>
                  <a:cubicBezTo>
                    <a:pt x="501" y="2125"/>
                    <a:pt x="569" y="2152"/>
                    <a:pt x="637" y="2166"/>
                  </a:cubicBezTo>
                  <a:lnTo>
                    <a:pt x="650" y="2166"/>
                  </a:lnTo>
                  <a:cubicBezTo>
                    <a:pt x="718" y="2179"/>
                    <a:pt x="786" y="2193"/>
                    <a:pt x="867" y="2193"/>
                  </a:cubicBezTo>
                  <a:cubicBezTo>
                    <a:pt x="907" y="2193"/>
                    <a:pt x="948" y="2179"/>
                    <a:pt x="989" y="2179"/>
                  </a:cubicBezTo>
                  <a:lnTo>
                    <a:pt x="989" y="2193"/>
                  </a:lnTo>
                  <a:cubicBezTo>
                    <a:pt x="1029" y="2179"/>
                    <a:pt x="1070" y="2166"/>
                    <a:pt x="1110" y="2166"/>
                  </a:cubicBezTo>
                  <a:cubicBezTo>
                    <a:pt x="1192" y="2138"/>
                    <a:pt x="1286" y="2098"/>
                    <a:pt x="1354" y="2057"/>
                  </a:cubicBezTo>
                  <a:cubicBezTo>
                    <a:pt x="1435" y="1990"/>
                    <a:pt x="1530" y="1922"/>
                    <a:pt x="1597" y="1841"/>
                  </a:cubicBezTo>
                  <a:cubicBezTo>
                    <a:pt x="1719" y="1719"/>
                    <a:pt x="1814" y="1584"/>
                    <a:pt x="1895" y="1435"/>
                  </a:cubicBezTo>
                  <a:cubicBezTo>
                    <a:pt x="1976" y="1300"/>
                    <a:pt x="2030" y="1137"/>
                    <a:pt x="2071" y="988"/>
                  </a:cubicBezTo>
                  <a:cubicBezTo>
                    <a:pt x="2084" y="883"/>
                    <a:pt x="2097" y="777"/>
                    <a:pt x="2098" y="672"/>
                  </a:cubicBezTo>
                  <a:lnTo>
                    <a:pt x="2098" y="672"/>
                  </a:lnTo>
                  <a:cubicBezTo>
                    <a:pt x="2098" y="674"/>
                    <a:pt x="2098" y="675"/>
                    <a:pt x="2098" y="677"/>
                  </a:cubicBezTo>
                  <a:lnTo>
                    <a:pt x="2098" y="664"/>
                  </a:lnTo>
                  <a:cubicBezTo>
                    <a:pt x="2098" y="666"/>
                    <a:pt x="2098" y="669"/>
                    <a:pt x="2098" y="672"/>
                  </a:cubicBezTo>
                  <a:lnTo>
                    <a:pt x="2098" y="672"/>
                  </a:lnTo>
                  <a:cubicBezTo>
                    <a:pt x="2097" y="606"/>
                    <a:pt x="2084" y="540"/>
                    <a:pt x="2071" y="474"/>
                  </a:cubicBezTo>
                  <a:cubicBezTo>
                    <a:pt x="2044" y="420"/>
                    <a:pt x="2030" y="366"/>
                    <a:pt x="2003" y="325"/>
                  </a:cubicBezTo>
                  <a:cubicBezTo>
                    <a:pt x="1990" y="298"/>
                    <a:pt x="1976" y="285"/>
                    <a:pt x="1949" y="258"/>
                  </a:cubicBezTo>
                  <a:cubicBezTo>
                    <a:pt x="1936" y="231"/>
                    <a:pt x="1922" y="217"/>
                    <a:pt x="1895" y="190"/>
                  </a:cubicBezTo>
                  <a:cubicBezTo>
                    <a:pt x="1868" y="163"/>
                    <a:pt x="1841" y="149"/>
                    <a:pt x="1827" y="136"/>
                  </a:cubicBezTo>
                  <a:lnTo>
                    <a:pt x="1746" y="82"/>
                  </a:lnTo>
                  <a:cubicBezTo>
                    <a:pt x="1719" y="68"/>
                    <a:pt x="1679" y="55"/>
                    <a:pt x="1652" y="41"/>
                  </a:cubicBezTo>
                  <a:lnTo>
                    <a:pt x="1584" y="28"/>
                  </a:lnTo>
                  <a:cubicBezTo>
                    <a:pt x="1557" y="28"/>
                    <a:pt x="1516" y="14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445861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444640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444640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444640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398653" y="3500781"/>
              <a:ext cx="0" cy="87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569859" y="3387427"/>
              <a:ext cx="0" cy="87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528498" y="334850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529632" y="334850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529632" y="334850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710350" y="3293010"/>
              <a:ext cx="348342" cy="230279"/>
            </a:xfrm>
            <a:custGeom>
              <a:avLst/>
              <a:gdLst/>
              <a:ahLst/>
              <a:cxnLst/>
              <a:rect l="l" t="t" r="r" b="b"/>
              <a:pathLst>
                <a:path w="3992" h="2639" extrusionOk="0">
                  <a:moveTo>
                    <a:pt x="136" y="0"/>
                  </a:moveTo>
                  <a:cubicBezTo>
                    <a:pt x="108" y="81"/>
                    <a:pt x="81" y="163"/>
                    <a:pt x="54" y="257"/>
                  </a:cubicBezTo>
                  <a:cubicBezTo>
                    <a:pt x="27" y="406"/>
                    <a:pt x="0" y="569"/>
                    <a:pt x="14" y="731"/>
                  </a:cubicBezTo>
                  <a:cubicBezTo>
                    <a:pt x="14" y="880"/>
                    <a:pt x="41" y="1029"/>
                    <a:pt x="81" y="1177"/>
                  </a:cubicBezTo>
                  <a:cubicBezTo>
                    <a:pt x="122" y="1313"/>
                    <a:pt x="176" y="1448"/>
                    <a:pt x="257" y="1570"/>
                  </a:cubicBezTo>
                  <a:cubicBezTo>
                    <a:pt x="352" y="1719"/>
                    <a:pt x="460" y="1854"/>
                    <a:pt x="582" y="1976"/>
                  </a:cubicBezTo>
                  <a:cubicBezTo>
                    <a:pt x="731" y="2111"/>
                    <a:pt x="893" y="2233"/>
                    <a:pt x="1083" y="2328"/>
                  </a:cubicBezTo>
                  <a:lnTo>
                    <a:pt x="1069" y="2328"/>
                  </a:lnTo>
                  <a:cubicBezTo>
                    <a:pt x="1259" y="2436"/>
                    <a:pt x="1475" y="2517"/>
                    <a:pt x="1692" y="2571"/>
                  </a:cubicBezTo>
                  <a:cubicBezTo>
                    <a:pt x="1881" y="2612"/>
                    <a:pt x="2070" y="2639"/>
                    <a:pt x="2273" y="2639"/>
                  </a:cubicBezTo>
                  <a:lnTo>
                    <a:pt x="2328" y="2639"/>
                  </a:lnTo>
                  <a:cubicBezTo>
                    <a:pt x="2517" y="2625"/>
                    <a:pt x="2720" y="2598"/>
                    <a:pt x="2923" y="2544"/>
                  </a:cubicBezTo>
                  <a:cubicBezTo>
                    <a:pt x="3085" y="2490"/>
                    <a:pt x="3261" y="2409"/>
                    <a:pt x="3410" y="2314"/>
                  </a:cubicBezTo>
                  <a:cubicBezTo>
                    <a:pt x="3491" y="2260"/>
                    <a:pt x="3559" y="2206"/>
                    <a:pt x="3640" y="2152"/>
                  </a:cubicBezTo>
                  <a:cubicBezTo>
                    <a:pt x="3708" y="2084"/>
                    <a:pt x="3775" y="2030"/>
                    <a:pt x="3843" y="1962"/>
                  </a:cubicBezTo>
                  <a:cubicBezTo>
                    <a:pt x="3884" y="1908"/>
                    <a:pt x="3938" y="1854"/>
                    <a:pt x="3978" y="1800"/>
                  </a:cubicBezTo>
                  <a:lnTo>
                    <a:pt x="3992" y="1773"/>
                  </a:lnTo>
                  <a:cubicBezTo>
                    <a:pt x="3613" y="1272"/>
                    <a:pt x="3139" y="853"/>
                    <a:pt x="2585" y="569"/>
                  </a:cubicBezTo>
                  <a:cubicBezTo>
                    <a:pt x="2273" y="393"/>
                    <a:pt x="1935" y="257"/>
                    <a:pt x="1583" y="163"/>
                  </a:cubicBezTo>
                  <a:cubicBezTo>
                    <a:pt x="1218" y="68"/>
                    <a:pt x="853" y="14"/>
                    <a:pt x="4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856774" y="351849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856774" y="3517361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1007910" y="3494934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630069" y="3673211"/>
              <a:ext cx="366056" cy="245637"/>
            </a:xfrm>
            <a:custGeom>
              <a:avLst/>
              <a:gdLst/>
              <a:ahLst/>
              <a:cxnLst/>
              <a:rect l="l" t="t" r="r" b="b"/>
              <a:pathLst>
                <a:path w="4195" h="2815" extrusionOk="0">
                  <a:moveTo>
                    <a:pt x="2138" y="0"/>
                  </a:moveTo>
                  <a:cubicBezTo>
                    <a:pt x="2030" y="14"/>
                    <a:pt x="1922" y="27"/>
                    <a:pt x="1800" y="41"/>
                  </a:cubicBezTo>
                  <a:cubicBezTo>
                    <a:pt x="1705" y="54"/>
                    <a:pt x="1597" y="81"/>
                    <a:pt x="1502" y="108"/>
                  </a:cubicBezTo>
                  <a:cubicBezTo>
                    <a:pt x="1407" y="149"/>
                    <a:pt x="1313" y="176"/>
                    <a:pt x="1218" y="217"/>
                  </a:cubicBezTo>
                  <a:cubicBezTo>
                    <a:pt x="1123" y="257"/>
                    <a:pt x="1042" y="311"/>
                    <a:pt x="947" y="352"/>
                  </a:cubicBezTo>
                  <a:lnTo>
                    <a:pt x="961" y="352"/>
                  </a:lnTo>
                  <a:cubicBezTo>
                    <a:pt x="880" y="406"/>
                    <a:pt x="798" y="460"/>
                    <a:pt x="731" y="528"/>
                  </a:cubicBezTo>
                  <a:cubicBezTo>
                    <a:pt x="663" y="582"/>
                    <a:pt x="595" y="636"/>
                    <a:pt x="528" y="704"/>
                  </a:cubicBezTo>
                  <a:lnTo>
                    <a:pt x="528" y="690"/>
                  </a:lnTo>
                  <a:cubicBezTo>
                    <a:pt x="433" y="799"/>
                    <a:pt x="352" y="907"/>
                    <a:pt x="284" y="1029"/>
                  </a:cubicBezTo>
                  <a:cubicBezTo>
                    <a:pt x="190" y="1218"/>
                    <a:pt x="122" y="1407"/>
                    <a:pt x="81" y="1597"/>
                  </a:cubicBezTo>
                  <a:lnTo>
                    <a:pt x="81" y="1610"/>
                  </a:lnTo>
                  <a:cubicBezTo>
                    <a:pt x="27" y="1813"/>
                    <a:pt x="0" y="2043"/>
                    <a:pt x="0" y="2260"/>
                  </a:cubicBezTo>
                  <a:cubicBezTo>
                    <a:pt x="14" y="2382"/>
                    <a:pt x="27" y="2517"/>
                    <a:pt x="68" y="2639"/>
                  </a:cubicBezTo>
                  <a:cubicBezTo>
                    <a:pt x="81" y="2693"/>
                    <a:pt x="108" y="2761"/>
                    <a:pt x="135" y="2815"/>
                  </a:cubicBezTo>
                  <a:cubicBezTo>
                    <a:pt x="568" y="2761"/>
                    <a:pt x="988" y="2679"/>
                    <a:pt x="1407" y="2571"/>
                  </a:cubicBezTo>
                  <a:lnTo>
                    <a:pt x="1421" y="2558"/>
                  </a:lnTo>
                  <a:cubicBezTo>
                    <a:pt x="2233" y="2355"/>
                    <a:pt x="3004" y="2057"/>
                    <a:pt x="3735" y="1651"/>
                  </a:cubicBezTo>
                  <a:cubicBezTo>
                    <a:pt x="3897" y="1570"/>
                    <a:pt x="4046" y="1475"/>
                    <a:pt x="4195" y="1367"/>
                  </a:cubicBezTo>
                  <a:cubicBezTo>
                    <a:pt x="4195" y="1340"/>
                    <a:pt x="4181" y="1313"/>
                    <a:pt x="4168" y="1286"/>
                  </a:cubicBezTo>
                  <a:cubicBezTo>
                    <a:pt x="4127" y="1218"/>
                    <a:pt x="4100" y="1164"/>
                    <a:pt x="4059" y="1110"/>
                  </a:cubicBezTo>
                  <a:cubicBezTo>
                    <a:pt x="4005" y="1015"/>
                    <a:pt x="3938" y="920"/>
                    <a:pt x="3870" y="839"/>
                  </a:cubicBezTo>
                  <a:cubicBezTo>
                    <a:pt x="3802" y="758"/>
                    <a:pt x="3735" y="677"/>
                    <a:pt x="3667" y="609"/>
                  </a:cubicBezTo>
                  <a:cubicBezTo>
                    <a:pt x="3518" y="460"/>
                    <a:pt x="3342" y="339"/>
                    <a:pt x="3166" y="230"/>
                  </a:cubicBezTo>
                  <a:cubicBezTo>
                    <a:pt x="3085" y="190"/>
                    <a:pt x="3004" y="163"/>
                    <a:pt x="2923" y="122"/>
                  </a:cubicBezTo>
                  <a:cubicBezTo>
                    <a:pt x="2855" y="95"/>
                    <a:pt x="2788" y="81"/>
                    <a:pt x="2706" y="54"/>
                  </a:cubicBezTo>
                  <a:lnTo>
                    <a:pt x="2693" y="54"/>
                  </a:lnTo>
                  <a:cubicBezTo>
                    <a:pt x="2612" y="41"/>
                    <a:pt x="2517" y="27"/>
                    <a:pt x="2422" y="14"/>
                  </a:cubicBezTo>
                  <a:cubicBezTo>
                    <a:pt x="2327" y="0"/>
                    <a:pt x="2233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655986" y="3762917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866198" y="367905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866198" y="367905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866198" y="367905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291148" y="3311858"/>
              <a:ext cx="638830" cy="614223"/>
            </a:xfrm>
            <a:custGeom>
              <a:avLst/>
              <a:gdLst/>
              <a:ahLst/>
              <a:cxnLst/>
              <a:rect l="l" t="t" r="r" b="b"/>
              <a:pathLst>
                <a:path w="7321" h="7039" extrusionOk="0">
                  <a:moveTo>
                    <a:pt x="3573" y="1"/>
                  </a:moveTo>
                  <a:cubicBezTo>
                    <a:pt x="3370" y="55"/>
                    <a:pt x="3180" y="109"/>
                    <a:pt x="2978" y="190"/>
                  </a:cubicBezTo>
                  <a:cubicBezTo>
                    <a:pt x="2653" y="339"/>
                    <a:pt x="2342" y="501"/>
                    <a:pt x="2057" y="718"/>
                  </a:cubicBezTo>
                  <a:cubicBezTo>
                    <a:pt x="1773" y="921"/>
                    <a:pt x="1530" y="1151"/>
                    <a:pt x="1300" y="1408"/>
                  </a:cubicBezTo>
                  <a:cubicBezTo>
                    <a:pt x="867" y="1936"/>
                    <a:pt x="528" y="2531"/>
                    <a:pt x="339" y="3194"/>
                  </a:cubicBezTo>
                  <a:cubicBezTo>
                    <a:pt x="41" y="4168"/>
                    <a:pt x="1" y="5210"/>
                    <a:pt x="217" y="6225"/>
                  </a:cubicBezTo>
                  <a:cubicBezTo>
                    <a:pt x="258" y="6360"/>
                    <a:pt x="298" y="6496"/>
                    <a:pt x="339" y="6644"/>
                  </a:cubicBezTo>
                  <a:lnTo>
                    <a:pt x="352" y="6699"/>
                  </a:lnTo>
                  <a:lnTo>
                    <a:pt x="380" y="6766"/>
                  </a:lnTo>
                  <a:cubicBezTo>
                    <a:pt x="393" y="6780"/>
                    <a:pt x="407" y="6780"/>
                    <a:pt x="420" y="6780"/>
                  </a:cubicBezTo>
                  <a:cubicBezTo>
                    <a:pt x="434" y="6793"/>
                    <a:pt x="434" y="6793"/>
                    <a:pt x="447" y="6793"/>
                  </a:cubicBezTo>
                  <a:cubicBezTo>
                    <a:pt x="1126" y="6957"/>
                    <a:pt x="1804" y="7038"/>
                    <a:pt x="2494" y="7038"/>
                  </a:cubicBezTo>
                  <a:cubicBezTo>
                    <a:pt x="2547" y="7038"/>
                    <a:pt x="2600" y="7038"/>
                    <a:pt x="2653" y="7037"/>
                  </a:cubicBezTo>
                  <a:lnTo>
                    <a:pt x="2842" y="7037"/>
                  </a:lnTo>
                  <a:cubicBezTo>
                    <a:pt x="3668" y="7023"/>
                    <a:pt x="4493" y="6902"/>
                    <a:pt x="5305" y="6699"/>
                  </a:cubicBezTo>
                  <a:cubicBezTo>
                    <a:pt x="6009" y="6523"/>
                    <a:pt x="6672" y="6266"/>
                    <a:pt x="7321" y="5954"/>
                  </a:cubicBezTo>
                  <a:lnTo>
                    <a:pt x="7321" y="5954"/>
                  </a:lnTo>
                  <a:cubicBezTo>
                    <a:pt x="7213" y="5981"/>
                    <a:pt x="7105" y="6022"/>
                    <a:pt x="6996" y="6049"/>
                  </a:cubicBezTo>
                  <a:cubicBezTo>
                    <a:pt x="6658" y="6144"/>
                    <a:pt x="6320" y="6211"/>
                    <a:pt x="5968" y="6266"/>
                  </a:cubicBezTo>
                  <a:cubicBezTo>
                    <a:pt x="5670" y="6306"/>
                    <a:pt x="5359" y="6320"/>
                    <a:pt x="5061" y="6333"/>
                  </a:cubicBezTo>
                  <a:cubicBezTo>
                    <a:pt x="4940" y="6333"/>
                    <a:pt x="4818" y="6333"/>
                    <a:pt x="4710" y="6320"/>
                  </a:cubicBezTo>
                  <a:cubicBezTo>
                    <a:pt x="4304" y="6293"/>
                    <a:pt x="3898" y="6211"/>
                    <a:pt x="3519" y="6090"/>
                  </a:cubicBezTo>
                  <a:cubicBezTo>
                    <a:pt x="3221" y="5995"/>
                    <a:pt x="2950" y="5846"/>
                    <a:pt x="2707" y="5657"/>
                  </a:cubicBezTo>
                  <a:cubicBezTo>
                    <a:pt x="2599" y="5576"/>
                    <a:pt x="2490" y="5481"/>
                    <a:pt x="2396" y="5386"/>
                  </a:cubicBezTo>
                  <a:cubicBezTo>
                    <a:pt x="2315" y="5291"/>
                    <a:pt x="2220" y="5183"/>
                    <a:pt x="2152" y="5075"/>
                  </a:cubicBezTo>
                  <a:cubicBezTo>
                    <a:pt x="2003" y="4845"/>
                    <a:pt x="1895" y="4601"/>
                    <a:pt x="1827" y="4358"/>
                  </a:cubicBezTo>
                  <a:cubicBezTo>
                    <a:pt x="1760" y="4087"/>
                    <a:pt x="1719" y="3816"/>
                    <a:pt x="1719" y="3546"/>
                  </a:cubicBezTo>
                  <a:cubicBezTo>
                    <a:pt x="1719" y="3275"/>
                    <a:pt x="1746" y="2991"/>
                    <a:pt x="1800" y="2720"/>
                  </a:cubicBezTo>
                  <a:cubicBezTo>
                    <a:pt x="1854" y="2436"/>
                    <a:pt x="1949" y="2152"/>
                    <a:pt x="2057" y="1882"/>
                  </a:cubicBezTo>
                  <a:cubicBezTo>
                    <a:pt x="2166" y="1611"/>
                    <a:pt x="2315" y="1354"/>
                    <a:pt x="2463" y="1110"/>
                  </a:cubicBezTo>
                  <a:cubicBezTo>
                    <a:pt x="2626" y="867"/>
                    <a:pt x="2802" y="650"/>
                    <a:pt x="3018" y="434"/>
                  </a:cubicBezTo>
                  <a:cubicBezTo>
                    <a:pt x="3180" y="271"/>
                    <a:pt x="3370" y="122"/>
                    <a:pt x="3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26"/>
          <p:cNvGrpSpPr/>
          <p:nvPr/>
        </p:nvGrpSpPr>
        <p:grpSpPr>
          <a:xfrm flipH="1">
            <a:off x="7070058" y="3409950"/>
            <a:ext cx="2311662" cy="1747222"/>
            <a:chOff x="2673000" y="1166600"/>
            <a:chExt cx="2162453" cy="1341265"/>
          </a:xfrm>
        </p:grpSpPr>
        <p:sp>
          <p:nvSpPr>
            <p:cNvPr id="1471" name="Google Shape;1471;p26"/>
            <p:cNvSpPr/>
            <p:nvPr/>
          </p:nvSpPr>
          <p:spPr>
            <a:xfrm>
              <a:off x="2673000" y="1166600"/>
              <a:ext cx="2162453" cy="1341265"/>
            </a:xfrm>
            <a:custGeom>
              <a:avLst/>
              <a:gdLst/>
              <a:ahLst/>
              <a:cxnLst/>
              <a:rect l="l" t="t" r="r" b="b"/>
              <a:pathLst>
                <a:path w="69633" h="43190" extrusionOk="0">
                  <a:moveTo>
                    <a:pt x="14307" y="7471"/>
                  </a:moveTo>
                  <a:cubicBezTo>
                    <a:pt x="14268" y="7586"/>
                    <a:pt x="14249" y="7682"/>
                    <a:pt x="14211" y="7798"/>
                  </a:cubicBezTo>
                  <a:lnTo>
                    <a:pt x="14134" y="8047"/>
                  </a:lnTo>
                  <a:lnTo>
                    <a:pt x="14057" y="8278"/>
                  </a:lnTo>
                  <a:cubicBezTo>
                    <a:pt x="14019" y="8374"/>
                    <a:pt x="13999" y="8470"/>
                    <a:pt x="13942" y="8585"/>
                  </a:cubicBezTo>
                  <a:cubicBezTo>
                    <a:pt x="13923" y="8546"/>
                    <a:pt x="13923" y="8470"/>
                    <a:pt x="13923" y="8431"/>
                  </a:cubicBezTo>
                  <a:cubicBezTo>
                    <a:pt x="13903" y="8354"/>
                    <a:pt x="13903" y="8278"/>
                    <a:pt x="13903" y="8182"/>
                  </a:cubicBezTo>
                  <a:lnTo>
                    <a:pt x="13903" y="8047"/>
                  </a:lnTo>
                  <a:cubicBezTo>
                    <a:pt x="13942" y="7990"/>
                    <a:pt x="13999" y="7913"/>
                    <a:pt x="14019" y="7798"/>
                  </a:cubicBezTo>
                  <a:cubicBezTo>
                    <a:pt x="14057" y="7759"/>
                    <a:pt x="14134" y="7682"/>
                    <a:pt x="14191" y="7605"/>
                  </a:cubicBezTo>
                  <a:cubicBezTo>
                    <a:pt x="14230" y="7567"/>
                    <a:pt x="14249" y="7509"/>
                    <a:pt x="14307" y="7471"/>
                  </a:cubicBezTo>
                  <a:close/>
                  <a:moveTo>
                    <a:pt x="44668" y="14615"/>
                  </a:moveTo>
                  <a:lnTo>
                    <a:pt x="44668" y="14615"/>
                  </a:lnTo>
                  <a:cubicBezTo>
                    <a:pt x="44764" y="14672"/>
                    <a:pt x="44860" y="14730"/>
                    <a:pt x="44936" y="14788"/>
                  </a:cubicBezTo>
                  <a:cubicBezTo>
                    <a:pt x="45148" y="14960"/>
                    <a:pt x="45340" y="15095"/>
                    <a:pt x="45493" y="15249"/>
                  </a:cubicBezTo>
                  <a:lnTo>
                    <a:pt x="45493" y="15268"/>
                  </a:lnTo>
                  <a:cubicBezTo>
                    <a:pt x="45340" y="15978"/>
                    <a:pt x="45224" y="16727"/>
                    <a:pt x="45128" y="17515"/>
                  </a:cubicBezTo>
                  <a:cubicBezTo>
                    <a:pt x="45052" y="17457"/>
                    <a:pt x="44956" y="17361"/>
                    <a:pt x="44860" y="17284"/>
                  </a:cubicBezTo>
                  <a:cubicBezTo>
                    <a:pt x="44783" y="17227"/>
                    <a:pt x="44744" y="17188"/>
                    <a:pt x="44668" y="17130"/>
                  </a:cubicBezTo>
                  <a:cubicBezTo>
                    <a:pt x="44764" y="16497"/>
                    <a:pt x="44783" y="15844"/>
                    <a:pt x="44744" y="15153"/>
                  </a:cubicBezTo>
                  <a:cubicBezTo>
                    <a:pt x="44725" y="14980"/>
                    <a:pt x="44687" y="14788"/>
                    <a:pt x="44668" y="14615"/>
                  </a:cubicBezTo>
                  <a:close/>
                  <a:moveTo>
                    <a:pt x="41518" y="22373"/>
                  </a:moveTo>
                  <a:cubicBezTo>
                    <a:pt x="41710" y="22488"/>
                    <a:pt x="41921" y="22604"/>
                    <a:pt x="42133" y="22700"/>
                  </a:cubicBezTo>
                  <a:cubicBezTo>
                    <a:pt x="42363" y="22796"/>
                    <a:pt x="42574" y="22872"/>
                    <a:pt x="42766" y="22949"/>
                  </a:cubicBezTo>
                  <a:cubicBezTo>
                    <a:pt x="42824" y="22949"/>
                    <a:pt x="42882" y="22968"/>
                    <a:pt x="42939" y="22988"/>
                  </a:cubicBezTo>
                  <a:cubicBezTo>
                    <a:pt x="42786" y="23141"/>
                    <a:pt x="42670" y="23333"/>
                    <a:pt x="42536" y="23506"/>
                  </a:cubicBezTo>
                  <a:cubicBezTo>
                    <a:pt x="42113" y="24025"/>
                    <a:pt x="41729" y="24581"/>
                    <a:pt x="41345" y="25234"/>
                  </a:cubicBezTo>
                  <a:cubicBezTo>
                    <a:pt x="41326" y="25254"/>
                    <a:pt x="41326" y="25273"/>
                    <a:pt x="41307" y="25292"/>
                  </a:cubicBezTo>
                  <a:cubicBezTo>
                    <a:pt x="41288" y="25369"/>
                    <a:pt x="41249" y="25426"/>
                    <a:pt x="41211" y="25484"/>
                  </a:cubicBezTo>
                  <a:cubicBezTo>
                    <a:pt x="41211" y="25542"/>
                    <a:pt x="41192" y="25561"/>
                    <a:pt x="41172" y="25618"/>
                  </a:cubicBezTo>
                  <a:cubicBezTo>
                    <a:pt x="41057" y="25811"/>
                    <a:pt x="41057" y="26022"/>
                    <a:pt x="41134" y="26214"/>
                  </a:cubicBezTo>
                  <a:cubicBezTo>
                    <a:pt x="41172" y="26310"/>
                    <a:pt x="41211" y="26387"/>
                    <a:pt x="41268" y="26483"/>
                  </a:cubicBezTo>
                  <a:cubicBezTo>
                    <a:pt x="41288" y="26502"/>
                    <a:pt x="41307" y="26540"/>
                    <a:pt x="41326" y="26598"/>
                  </a:cubicBezTo>
                  <a:lnTo>
                    <a:pt x="41403" y="26713"/>
                  </a:lnTo>
                  <a:cubicBezTo>
                    <a:pt x="41403" y="26732"/>
                    <a:pt x="41422" y="26732"/>
                    <a:pt x="41422" y="26771"/>
                  </a:cubicBezTo>
                  <a:cubicBezTo>
                    <a:pt x="41691" y="27155"/>
                    <a:pt x="41960" y="27481"/>
                    <a:pt x="42248" y="27827"/>
                  </a:cubicBezTo>
                  <a:cubicBezTo>
                    <a:pt x="42075" y="28057"/>
                    <a:pt x="41902" y="28345"/>
                    <a:pt x="41710" y="28653"/>
                  </a:cubicBezTo>
                  <a:cubicBezTo>
                    <a:pt x="41499" y="29075"/>
                    <a:pt x="41268" y="29498"/>
                    <a:pt x="41038" y="29978"/>
                  </a:cubicBezTo>
                  <a:cubicBezTo>
                    <a:pt x="41000" y="29939"/>
                    <a:pt x="40923" y="29882"/>
                    <a:pt x="40846" y="29862"/>
                  </a:cubicBezTo>
                  <a:cubicBezTo>
                    <a:pt x="40884" y="29709"/>
                    <a:pt x="40904" y="29574"/>
                    <a:pt x="40942" y="29498"/>
                  </a:cubicBezTo>
                  <a:cubicBezTo>
                    <a:pt x="41019" y="28998"/>
                    <a:pt x="41115" y="28326"/>
                    <a:pt x="41019" y="27596"/>
                  </a:cubicBezTo>
                  <a:cubicBezTo>
                    <a:pt x="40961" y="27289"/>
                    <a:pt x="40904" y="26982"/>
                    <a:pt x="40750" y="26713"/>
                  </a:cubicBezTo>
                  <a:cubicBezTo>
                    <a:pt x="40577" y="26406"/>
                    <a:pt x="40347" y="26156"/>
                    <a:pt x="40059" y="25964"/>
                  </a:cubicBezTo>
                  <a:cubicBezTo>
                    <a:pt x="39809" y="25830"/>
                    <a:pt x="39521" y="25734"/>
                    <a:pt x="39233" y="25734"/>
                  </a:cubicBezTo>
                  <a:lnTo>
                    <a:pt x="39118" y="25734"/>
                  </a:lnTo>
                  <a:cubicBezTo>
                    <a:pt x="38945" y="25734"/>
                    <a:pt x="38791" y="25772"/>
                    <a:pt x="38618" y="25849"/>
                  </a:cubicBezTo>
                  <a:cubicBezTo>
                    <a:pt x="38503" y="25868"/>
                    <a:pt x="38407" y="25945"/>
                    <a:pt x="38330" y="26003"/>
                  </a:cubicBezTo>
                  <a:cubicBezTo>
                    <a:pt x="38177" y="25522"/>
                    <a:pt x="37985" y="25138"/>
                    <a:pt x="37697" y="24870"/>
                  </a:cubicBezTo>
                  <a:cubicBezTo>
                    <a:pt x="38023" y="24716"/>
                    <a:pt x="38330" y="24562"/>
                    <a:pt x="38638" y="24389"/>
                  </a:cubicBezTo>
                  <a:cubicBezTo>
                    <a:pt x="38638" y="24370"/>
                    <a:pt x="38657" y="24370"/>
                    <a:pt x="38657" y="24370"/>
                  </a:cubicBezTo>
                  <a:cubicBezTo>
                    <a:pt x="38810" y="24293"/>
                    <a:pt x="38964" y="24197"/>
                    <a:pt x="39098" y="24121"/>
                  </a:cubicBezTo>
                  <a:lnTo>
                    <a:pt x="39175" y="24082"/>
                  </a:lnTo>
                  <a:cubicBezTo>
                    <a:pt x="39310" y="24005"/>
                    <a:pt x="39444" y="23929"/>
                    <a:pt x="39579" y="23833"/>
                  </a:cubicBezTo>
                  <a:cubicBezTo>
                    <a:pt x="39579" y="23813"/>
                    <a:pt x="39598" y="23813"/>
                    <a:pt x="39617" y="23794"/>
                  </a:cubicBezTo>
                  <a:cubicBezTo>
                    <a:pt x="40232" y="23410"/>
                    <a:pt x="40808" y="22988"/>
                    <a:pt x="41307" y="22565"/>
                  </a:cubicBezTo>
                  <a:cubicBezTo>
                    <a:pt x="41384" y="22488"/>
                    <a:pt x="41441" y="22450"/>
                    <a:pt x="41518" y="22373"/>
                  </a:cubicBezTo>
                  <a:close/>
                  <a:moveTo>
                    <a:pt x="52234" y="30247"/>
                  </a:moveTo>
                  <a:cubicBezTo>
                    <a:pt x="52176" y="30343"/>
                    <a:pt x="52119" y="30439"/>
                    <a:pt x="52042" y="30554"/>
                  </a:cubicBezTo>
                  <a:cubicBezTo>
                    <a:pt x="51869" y="30823"/>
                    <a:pt x="51696" y="31111"/>
                    <a:pt x="51562" y="31399"/>
                  </a:cubicBezTo>
                  <a:cubicBezTo>
                    <a:pt x="51466" y="31341"/>
                    <a:pt x="51370" y="31322"/>
                    <a:pt x="51274" y="31303"/>
                  </a:cubicBezTo>
                  <a:cubicBezTo>
                    <a:pt x="51158" y="31264"/>
                    <a:pt x="51024" y="31245"/>
                    <a:pt x="50909" y="31245"/>
                  </a:cubicBezTo>
                  <a:cubicBezTo>
                    <a:pt x="50736" y="31245"/>
                    <a:pt x="50582" y="31264"/>
                    <a:pt x="50409" y="31322"/>
                  </a:cubicBezTo>
                  <a:cubicBezTo>
                    <a:pt x="50198" y="31380"/>
                    <a:pt x="49968" y="31476"/>
                    <a:pt x="49776" y="31591"/>
                  </a:cubicBezTo>
                  <a:cubicBezTo>
                    <a:pt x="49680" y="31341"/>
                    <a:pt x="49564" y="31130"/>
                    <a:pt x="49392" y="30938"/>
                  </a:cubicBezTo>
                  <a:cubicBezTo>
                    <a:pt x="49584" y="30938"/>
                    <a:pt x="49776" y="30919"/>
                    <a:pt x="50006" y="30880"/>
                  </a:cubicBezTo>
                  <a:cubicBezTo>
                    <a:pt x="50313" y="30842"/>
                    <a:pt x="50621" y="30784"/>
                    <a:pt x="50889" y="30727"/>
                  </a:cubicBezTo>
                  <a:lnTo>
                    <a:pt x="50928" y="30727"/>
                  </a:lnTo>
                  <a:cubicBezTo>
                    <a:pt x="51158" y="30669"/>
                    <a:pt x="51370" y="30592"/>
                    <a:pt x="51562" y="30535"/>
                  </a:cubicBezTo>
                  <a:cubicBezTo>
                    <a:pt x="51658" y="30496"/>
                    <a:pt x="51773" y="30458"/>
                    <a:pt x="51869" y="30400"/>
                  </a:cubicBezTo>
                  <a:cubicBezTo>
                    <a:pt x="51869" y="30400"/>
                    <a:pt x="51888" y="30381"/>
                    <a:pt x="51926" y="30381"/>
                  </a:cubicBezTo>
                  <a:cubicBezTo>
                    <a:pt x="51984" y="30362"/>
                    <a:pt x="52061" y="30304"/>
                    <a:pt x="52138" y="30285"/>
                  </a:cubicBezTo>
                  <a:cubicBezTo>
                    <a:pt x="52138" y="30285"/>
                    <a:pt x="52215" y="30266"/>
                    <a:pt x="52234" y="30247"/>
                  </a:cubicBezTo>
                  <a:close/>
                  <a:moveTo>
                    <a:pt x="20721" y="1"/>
                  </a:moveTo>
                  <a:cubicBezTo>
                    <a:pt x="20529" y="1"/>
                    <a:pt x="20337" y="1"/>
                    <a:pt x="20145" y="20"/>
                  </a:cubicBezTo>
                  <a:lnTo>
                    <a:pt x="20068" y="20"/>
                  </a:lnTo>
                  <a:cubicBezTo>
                    <a:pt x="19953" y="39"/>
                    <a:pt x="19799" y="78"/>
                    <a:pt x="19664" y="97"/>
                  </a:cubicBezTo>
                  <a:cubicBezTo>
                    <a:pt x="19607" y="97"/>
                    <a:pt x="19568" y="97"/>
                    <a:pt x="19511" y="116"/>
                  </a:cubicBezTo>
                  <a:cubicBezTo>
                    <a:pt x="19396" y="135"/>
                    <a:pt x="19280" y="193"/>
                    <a:pt x="19146" y="212"/>
                  </a:cubicBezTo>
                  <a:cubicBezTo>
                    <a:pt x="19108" y="212"/>
                    <a:pt x="19088" y="231"/>
                    <a:pt x="19050" y="231"/>
                  </a:cubicBezTo>
                  <a:cubicBezTo>
                    <a:pt x="19031" y="231"/>
                    <a:pt x="19012" y="270"/>
                    <a:pt x="18992" y="270"/>
                  </a:cubicBezTo>
                  <a:cubicBezTo>
                    <a:pt x="18839" y="327"/>
                    <a:pt x="18704" y="385"/>
                    <a:pt x="18570" y="423"/>
                  </a:cubicBezTo>
                  <a:cubicBezTo>
                    <a:pt x="18090" y="615"/>
                    <a:pt x="17667" y="884"/>
                    <a:pt x="17283" y="1230"/>
                  </a:cubicBezTo>
                  <a:cubicBezTo>
                    <a:pt x="16938" y="1518"/>
                    <a:pt x="16650" y="1844"/>
                    <a:pt x="16361" y="2248"/>
                  </a:cubicBezTo>
                  <a:cubicBezTo>
                    <a:pt x="16131" y="2613"/>
                    <a:pt x="15881" y="2997"/>
                    <a:pt x="15670" y="3458"/>
                  </a:cubicBezTo>
                  <a:cubicBezTo>
                    <a:pt x="15555" y="3726"/>
                    <a:pt x="15401" y="4034"/>
                    <a:pt x="15286" y="4360"/>
                  </a:cubicBezTo>
                  <a:cubicBezTo>
                    <a:pt x="15209" y="4110"/>
                    <a:pt x="15075" y="3842"/>
                    <a:pt x="14883" y="3630"/>
                  </a:cubicBezTo>
                  <a:cubicBezTo>
                    <a:pt x="14691" y="3400"/>
                    <a:pt x="14422" y="3265"/>
                    <a:pt x="14095" y="3150"/>
                  </a:cubicBezTo>
                  <a:cubicBezTo>
                    <a:pt x="13923" y="3093"/>
                    <a:pt x="13769" y="3073"/>
                    <a:pt x="13654" y="3054"/>
                  </a:cubicBezTo>
                  <a:cubicBezTo>
                    <a:pt x="13539" y="3016"/>
                    <a:pt x="13385" y="3016"/>
                    <a:pt x="13270" y="3016"/>
                  </a:cubicBezTo>
                  <a:lnTo>
                    <a:pt x="13231" y="3016"/>
                  </a:lnTo>
                  <a:cubicBezTo>
                    <a:pt x="12962" y="3016"/>
                    <a:pt x="12694" y="3073"/>
                    <a:pt x="12482" y="3189"/>
                  </a:cubicBezTo>
                  <a:cubicBezTo>
                    <a:pt x="12271" y="3285"/>
                    <a:pt x="12079" y="3458"/>
                    <a:pt x="11925" y="3669"/>
                  </a:cubicBezTo>
                  <a:cubicBezTo>
                    <a:pt x="11810" y="3842"/>
                    <a:pt x="11714" y="4034"/>
                    <a:pt x="11657" y="4264"/>
                  </a:cubicBezTo>
                  <a:cubicBezTo>
                    <a:pt x="11503" y="3765"/>
                    <a:pt x="11273" y="3285"/>
                    <a:pt x="11023" y="2862"/>
                  </a:cubicBezTo>
                  <a:cubicBezTo>
                    <a:pt x="10696" y="2324"/>
                    <a:pt x="10293" y="1864"/>
                    <a:pt x="9871" y="1537"/>
                  </a:cubicBezTo>
                  <a:cubicBezTo>
                    <a:pt x="9640" y="1364"/>
                    <a:pt x="9391" y="1191"/>
                    <a:pt x="9103" y="1076"/>
                  </a:cubicBezTo>
                  <a:cubicBezTo>
                    <a:pt x="8834" y="961"/>
                    <a:pt x="8546" y="865"/>
                    <a:pt x="8200" y="807"/>
                  </a:cubicBezTo>
                  <a:cubicBezTo>
                    <a:pt x="8066" y="788"/>
                    <a:pt x="7912" y="788"/>
                    <a:pt x="7777" y="788"/>
                  </a:cubicBezTo>
                  <a:cubicBezTo>
                    <a:pt x="7605" y="788"/>
                    <a:pt x="7432" y="807"/>
                    <a:pt x="7278" y="846"/>
                  </a:cubicBezTo>
                  <a:cubicBezTo>
                    <a:pt x="7144" y="865"/>
                    <a:pt x="7009" y="903"/>
                    <a:pt x="6856" y="961"/>
                  </a:cubicBezTo>
                  <a:cubicBezTo>
                    <a:pt x="6702" y="999"/>
                    <a:pt x="6568" y="1095"/>
                    <a:pt x="6452" y="1172"/>
                  </a:cubicBezTo>
                  <a:cubicBezTo>
                    <a:pt x="6241" y="1326"/>
                    <a:pt x="6030" y="1537"/>
                    <a:pt x="5876" y="1768"/>
                  </a:cubicBezTo>
                  <a:cubicBezTo>
                    <a:pt x="5800" y="1864"/>
                    <a:pt x="5761" y="1998"/>
                    <a:pt x="5704" y="2113"/>
                  </a:cubicBezTo>
                  <a:cubicBezTo>
                    <a:pt x="5646" y="2286"/>
                    <a:pt x="5607" y="2421"/>
                    <a:pt x="5588" y="2517"/>
                  </a:cubicBezTo>
                  <a:cubicBezTo>
                    <a:pt x="5550" y="2766"/>
                    <a:pt x="5511" y="2997"/>
                    <a:pt x="5550" y="3285"/>
                  </a:cubicBezTo>
                  <a:cubicBezTo>
                    <a:pt x="5550" y="3534"/>
                    <a:pt x="5588" y="3765"/>
                    <a:pt x="5684" y="4034"/>
                  </a:cubicBezTo>
                  <a:cubicBezTo>
                    <a:pt x="5761" y="4264"/>
                    <a:pt x="5857" y="4514"/>
                    <a:pt x="5992" y="4725"/>
                  </a:cubicBezTo>
                  <a:cubicBezTo>
                    <a:pt x="6145" y="4975"/>
                    <a:pt x="6318" y="5186"/>
                    <a:pt x="6510" y="5359"/>
                  </a:cubicBezTo>
                  <a:cubicBezTo>
                    <a:pt x="6798" y="5647"/>
                    <a:pt x="7125" y="5877"/>
                    <a:pt x="7528" y="6088"/>
                  </a:cubicBezTo>
                  <a:cubicBezTo>
                    <a:pt x="7874" y="6280"/>
                    <a:pt x="8258" y="6434"/>
                    <a:pt x="8680" y="6549"/>
                  </a:cubicBezTo>
                  <a:cubicBezTo>
                    <a:pt x="9352" y="6741"/>
                    <a:pt x="10024" y="6837"/>
                    <a:pt x="10677" y="6914"/>
                  </a:cubicBezTo>
                  <a:lnTo>
                    <a:pt x="10754" y="6914"/>
                  </a:lnTo>
                  <a:cubicBezTo>
                    <a:pt x="10773" y="6953"/>
                    <a:pt x="10792" y="6991"/>
                    <a:pt x="10831" y="7029"/>
                  </a:cubicBezTo>
                  <a:cubicBezTo>
                    <a:pt x="10946" y="7221"/>
                    <a:pt x="11080" y="7433"/>
                    <a:pt x="11234" y="7721"/>
                  </a:cubicBezTo>
                  <a:cubicBezTo>
                    <a:pt x="11369" y="7970"/>
                    <a:pt x="11465" y="8201"/>
                    <a:pt x="11599" y="8450"/>
                  </a:cubicBezTo>
                  <a:cubicBezTo>
                    <a:pt x="11791" y="8873"/>
                    <a:pt x="11983" y="9334"/>
                    <a:pt x="12137" y="9833"/>
                  </a:cubicBezTo>
                  <a:cubicBezTo>
                    <a:pt x="12002" y="9775"/>
                    <a:pt x="11849" y="9679"/>
                    <a:pt x="11714" y="9603"/>
                  </a:cubicBezTo>
                  <a:cubicBezTo>
                    <a:pt x="11407" y="9430"/>
                    <a:pt x="11061" y="9257"/>
                    <a:pt x="10735" y="9123"/>
                  </a:cubicBezTo>
                  <a:cubicBezTo>
                    <a:pt x="10696" y="9065"/>
                    <a:pt x="10658" y="9007"/>
                    <a:pt x="10600" y="8931"/>
                  </a:cubicBezTo>
                  <a:cubicBezTo>
                    <a:pt x="10504" y="8777"/>
                    <a:pt x="10408" y="8642"/>
                    <a:pt x="10293" y="8489"/>
                  </a:cubicBezTo>
                  <a:cubicBezTo>
                    <a:pt x="10082" y="8239"/>
                    <a:pt x="9813" y="7990"/>
                    <a:pt x="9506" y="7798"/>
                  </a:cubicBezTo>
                  <a:cubicBezTo>
                    <a:pt x="9391" y="7702"/>
                    <a:pt x="9237" y="7625"/>
                    <a:pt x="9045" y="7529"/>
                  </a:cubicBezTo>
                  <a:cubicBezTo>
                    <a:pt x="8872" y="7471"/>
                    <a:pt x="8757" y="7413"/>
                    <a:pt x="8642" y="7375"/>
                  </a:cubicBezTo>
                  <a:cubicBezTo>
                    <a:pt x="8392" y="7298"/>
                    <a:pt x="8181" y="7241"/>
                    <a:pt x="8008" y="7221"/>
                  </a:cubicBezTo>
                  <a:cubicBezTo>
                    <a:pt x="7797" y="7202"/>
                    <a:pt x="7585" y="7183"/>
                    <a:pt x="7374" y="7183"/>
                  </a:cubicBezTo>
                  <a:cubicBezTo>
                    <a:pt x="7125" y="7183"/>
                    <a:pt x="6894" y="7202"/>
                    <a:pt x="6644" y="7221"/>
                  </a:cubicBezTo>
                  <a:cubicBezTo>
                    <a:pt x="6414" y="7279"/>
                    <a:pt x="6184" y="7317"/>
                    <a:pt x="5972" y="7394"/>
                  </a:cubicBezTo>
                  <a:cubicBezTo>
                    <a:pt x="5742" y="7490"/>
                    <a:pt x="5511" y="7605"/>
                    <a:pt x="5319" y="7721"/>
                  </a:cubicBezTo>
                  <a:cubicBezTo>
                    <a:pt x="5204" y="7798"/>
                    <a:pt x="5127" y="7874"/>
                    <a:pt x="5031" y="7970"/>
                  </a:cubicBezTo>
                  <a:cubicBezTo>
                    <a:pt x="4935" y="8066"/>
                    <a:pt x="4839" y="8182"/>
                    <a:pt x="4782" y="8297"/>
                  </a:cubicBezTo>
                  <a:cubicBezTo>
                    <a:pt x="4628" y="8546"/>
                    <a:pt x="4532" y="8835"/>
                    <a:pt x="4532" y="9123"/>
                  </a:cubicBezTo>
                  <a:cubicBezTo>
                    <a:pt x="4532" y="9391"/>
                    <a:pt x="4590" y="9679"/>
                    <a:pt x="4724" y="9987"/>
                  </a:cubicBezTo>
                  <a:cubicBezTo>
                    <a:pt x="4878" y="10294"/>
                    <a:pt x="5031" y="10563"/>
                    <a:pt x="5281" y="10774"/>
                  </a:cubicBezTo>
                  <a:cubicBezTo>
                    <a:pt x="5492" y="10985"/>
                    <a:pt x="5761" y="11139"/>
                    <a:pt x="6068" y="11235"/>
                  </a:cubicBezTo>
                  <a:cubicBezTo>
                    <a:pt x="6318" y="11312"/>
                    <a:pt x="6568" y="11350"/>
                    <a:pt x="6856" y="11350"/>
                  </a:cubicBezTo>
                  <a:lnTo>
                    <a:pt x="6894" y="11350"/>
                  </a:lnTo>
                  <a:cubicBezTo>
                    <a:pt x="7125" y="11350"/>
                    <a:pt x="7393" y="11312"/>
                    <a:pt x="7681" y="11254"/>
                  </a:cubicBezTo>
                  <a:cubicBezTo>
                    <a:pt x="7912" y="11216"/>
                    <a:pt x="8162" y="11158"/>
                    <a:pt x="8450" y="11062"/>
                  </a:cubicBezTo>
                  <a:cubicBezTo>
                    <a:pt x="8661" y="10985"/>
                    <a:pt x="8853" y="10947"/>
                    <a:pt x="9064" y="10870"/>
                  </a:cubicBezTo>
                  <a:cubicBezTo>
                    <a:pt x="9064" y="10870"/>
                    <a:pt x="9333" y="10774"/>
                    <a:pt x="9429" y="10755"/>
                  </a:cubicBezTo>
                  <a:cubicBezTo>
                    <a:pt x="9621" y="10697"/>
                    <a:pt x="9775" y="10659"/>
                    <a:pt x="9890" y="10640"/>
                  </a:cubicBezTo>
                  <a:cubicBezTo>
                    <a:pt x="10120" y="10755"/>
                    <a:pt x="10370" y="10889"/>
                    <a:pt x="10600" y="11024"/>
                  </a:cubicBezTo>
                  <a:cubicBezTo>
                    <a:pt x="11061" y="11254"/>
                    <a:pt x="11522" y="11561"/>
                    <a:pt x="12002" y="11907"/>
                  </a:cubicBezTo>
                  <a:cubicBezTo>
                    <a:pt x="12002" y="11926"/>
                    <a:pt x="12021" y="11926"/>
                    <a:pt x="12021" y="11926"/>
                  </a:cubicBezTo>
                  <a:cubicBezTo>
                    <a:pt x="12079" y="11984"/>
                    <a:pt x="12137" y="12022"/>
                    <a:pt x="12214" y="12080"/>
                  </a:cubicBezTo>
                  <a:cubicBezTo>
                    <a:pt x="11733" y="12810"/>
                    <a:pt x="11215" y="13559"/>
                    <a:pt x="10639" y="14308"/>
                  </a:cubicBezTo>
                  <a:cubicBezTo>
                    <a:pt x="10312" y="14692"/>
                    <a:pt x="10005" y="15076"/>
                    <a:pt x="9602" y="15537"/>
                  </a:cubicBezTo>
                  <a:cubicBezTo>
                    <a:pt x="9256" y="15921"/>
                    <a:pt x="8949" y="16266"/>
                    <a:pt x="8680" y="16631"/>
                  </a:cubicBezTo>
                  <a:cubicBezTo>
                    <a:pt x="8046" y="17476"/>
                    <a:pt x="7509" y="18340"/>
                    <a:pt x="7105" y="19204"/>
                  </a:cubicBezTo>
                  <a:cubicBezTo>
                    <a:pt x="6644" y="20184"/>
                    <a:pt x="6356" y="21163"/>
                    <a:pt x="6280" y="22104"/>
                  </a:cubicBezTo>
                  <a:cubicBezTo>
                    <a:pt x="6241" y="22642"/>
                    <a:pt x="6260" y="23141"/>
                    <a:pt x="6337" y="23621"/>
                  </a:cubicBezTo>
                  <a:cubicBezTo>
                    <a:pt x="6356" y="23794"/>
                    <a:pt x="6414" y="23948"/>
                    <a:pt x="6452" y="24140"/>
                  </a:cubicBezTo>
                  <a:cubicBezTo>
                    <a:pt x="6472" y="24178"/>
                    <a:pt x="6472" y="24197"/>
                    <a:pt x="6472" y="24217"/>
                  </a:cubicBezTo>
                  <a:cubicBezTo>
                    <a:pt x="6472" y="24236"/>
                    <a:pt x="6510" y="24274"/>
                    <a:pt x="6510" y="24293"/>
                  </a:cubicBezTo>
                  <a:cubicBezTo>
                    <a:pt x="6529" y="24389"/>
                    <a:pt x="6568" y="24485"/>
                    <a:pt x="6606" y="24581"/>
                  </a:cubicBezTo>
                  <a:cubicBezTo>
                    <a:pt x="6606" y="24581"/>
                    <a:pt x="6644" y="24678"/>
                    <a:pt x="6644" y="24697"/>
                  </a:cubicBezTo>
                  <a:cubicBezTo>
                    <a:pt x="6702" y="24850"/>
                    <a:pt x="6740" y="24985"/>
                    <a:pt x="6817" y="25100"/>
                  </a:cubicBezTo>
                  <a:cubicBezTo>
                    <a:pt x="7029" y="25561"/>
                    <a:pt x="7317" y="26003"/>
                    <a:pt x="7701" y="26425"/>
                  </a:cubicBezTo>
                  <a:cubicBezTo>
                    <a:pt x="7624" y="26406"/>
                    <a:pt x="7528" y="26406"/>
                    <a:pt x="7470" y="26406"/>
                  </a:cubicBezTo>
                  <a:cubicBezTo>
                    <a:pt x="6952" y="26406"/>
                    <a:pt x="6625" y="26617"/>
                    <a:pt x="6452" y="26790"/>
                  </a:cubicBezTo>
                  <a:cubicBezTo>
                    <a:pt x="6280" y="26963"/>
                    <a:pt x="6164" y="27193"/>
                    <a:pt x="6088" y="27443"/>
                  </a:cubicBezTo>
                  <a:cubicBezTo>
                    <a:pt x="6030" y="27673"/>
                    <a:pt x="6049" y="27885"/>
                    <a:pt x="6049" y="28057"/>
                  </a:cubicBezTo>
                  <a:cubicBezTo>
                    <a:pt x="6068" y="28307"/>
                    <a:pt x="6088" y="28499"/>
                    <a:pt x="6145" y="28633"/>
                  </a:cubicBezTo>
                  <a:cubicBezTo>
                    <a:pt x="6184" y="28806"/>
                    <a:pt x="6260" y="28998"/>
                    <a:pt x="6337" y="29210"/>
                  </a:cubicBezTo>
                  <a:cubicBezTo>
                    <a:pt x="6356" y="29267"/>
                    <a:pt x="6376" y="29325"/>
                    <a:pt x="6414" y="29382"/>
                  </a:cubicBezTo>
                  <a:cubicBezTo>
                    <a:pt x="6260" y="29421"/>
                    <a:pt x="6164" y="29498"/>
                    <a:pt x="6088" y="29555"/>
                  </a:cubicBezTo>
                  <a:cubicBezTo>
                    <a:pt x="6030" y="29594"/>
                    <a:pt x="5934" y="29670"/>
                    <a:pt x="5857" y="29766"/>
                  </a:cubicBezTo>
                  <a:cubicBezTo>
                    <a:pt x="5800" y="29843"/>
                    <a:pt x="5742" y="29901"/>
                    <a:pt x="5684" y="29978"/>
                  </a:cubicBezTo>
                  <a:cubicBezTo>
                    <a:pt x="5646" y="30074"/>
                    <a:pt x="5588" y="30151"/>
                    <a:pt x="5569" y="30227"/>
                  </a:cubicBezTo>
                  <a:cubicBezTo>
                    <a:pt x="5511" y="30323"/>
                    <a:pt x="5492" y="30381"/>
                    <a:pt x="5473" y="30477"/>
                  </a:cubicBezTo>
                  <a:cubicBezTo>
                    <a:pt x="4609" y="29786"/>
                    <a:pt x="3687" y="29229"/>
                    <a:pt x="2727" y="28825"/>
                  </a:cubicBezTo>
                  <a:cubicBezTo>
                    <a:pt x="2689" y="28806"/>
                    <a:pt x="2669" y="28806"/>
                    <a:pt x="2612" y="28787"/>
                  </a:cubicBezTo>
                  <a:cubicBezTo>
                    <a:pt x="2439" y="28537"/>
                    <a:pt x="2228" y="28365"/>
                    <a:pt x="1959" y="28326"/>
                  </a:cubicBezTo>
                  <a:cubicBezTo>
                    <a:pt x="1901" y="28307"/>
                    <a:pt x="1824" y="28307"/>
                    <a:pt x="1728" y="28307"/>
                  </a:cubicBezTo>
                  <a:cubicBezTo>
                    <a:pt x="1536" y="28307"/>
                    <a:pt x="1325" y="28345"/>
                    <a:pt x="1152" y="28461"/>
                  </a:cubicBezTo>
                  <a:cubicBezTo>
                    <a:pt x="883" y="28633"/>
                    <a:pt x="691" y="28902"/>
                    <a:pt x="672" y="29190"/>
                  </a:cubicBezTo>
                  <a:cubicBezTo>
                    <a:pt x="672" y="29286"/>
                    <a:pt x="653" y="29402"/>
                    <a:pt x="615" y="29517"/>
                  </a:cubicBezTo>
                  <a:cubicBezTo>
                    <a:pt x="595" y="29613"/>
                    <a:pt x="595" y="29747"/>
                    <a:pt x="576" y="29843"/>
                  </a:cubicBezTo>
                  <a:lnTo>
                    <a:pt x="557" y="29959"/>
                  </a:lnTo>
                  <a:cubicBezTo>
                    <a:pt x="519" y="30189"/>
                    <a:pt x="499" y="30419"/>
                    <a:pt x="480" y="30650"/>
                  </a:cubicBezTo>
                  <a:lnTo>
                    <a:pt x="480" y="30727"/>
                  </a:lnTo>
                  <a:cubicBezTo>
                    <a:pt x="423" y="31245"/>
                    <a:pt x="384" y="31802"/>
                    <a:pt x="327" y="32455"/>
                  </a:cubicBezTo>
                  <a:lnTo>
                    <a:pt x="192" y="35182"/>
                  </a:lnTo>
                  <a:lnTo>
                    <a:pt x="173" y="35758"/>
                  </a:lnTo>
                  <a:lnTo>
                    <a:pt x="96" y="36853"/>
                  </a:lnTo>
                  <a:lnTo>
                    <a:pt x="96" y="36872"/>
                  </a:lnTo>
                  <a:lnTo>
                    <a:pt x="19" y="37813"/>
                  </a:lnTo>
                  <a:cubicBezTo>
                    <a:pt x="0" y="38197"/>
                    <a:pt x="0" y="38581"/>
                    <a:pt x="0" y="38927"/>
                  </a:cubicBezTo>
                  <a:cubicBezTo>
                    <a:pt x="19" y="39311"/>
                    <a:pt x="77" y="39733"/>
                    <a:pt x="134" y="40156"/>
                  </a:cubicBezTo>
                  <a:cubicBezTo>
                    <a:pt x="307" y="41020"/>
                    <a:pt x="749" y="41769"/>
                    <a:pt x="1325" y="42249"/>
                  </a:cubicBezTo>
                  <a:cubicBezTo>
                    <a:pt x="1575" y="42441"/>
                    <a:pt x="1863" y="42614"/>
                    <a:pt x="2247" y="42748"/>
                  </a:cubicBezTo>
                  <a:cubicBezTo>
                    <a:pt x="2573" y="42863"/>
                    <a:pt x="2900" y="42940"/>
                    <a:pt x="3303" y="43017"/>
                  </a:cubicBezTo>
                  <a:cubicBezTo>
                    <a:pt x="3822" y="43094"/>
                    <a:pt x="4398" y="43132"/>
                    <a:pt x="5089" y="43132"/>
                  </a:cubicBezTo>
                  <a:lnTo>
                    <a:pt x="5588" y="43132"/>
                  </a:lnTo>
                  <a:cubicBezTo>
                    <a:pt x="6318" y="43132"/>
                    <a:pt x="7048" y="43055"/>
                    <a:pt x="7777" y="43017"/>
                  </a:cubicBezTo>
                  <a:lnTo>
                    <a:pt x="7816" y="43017"/>
                  </a:lnTo>
                  <a:cubicBezTo>
                    <a:pt x="8142" y="42998"/>
                    <a:pt x="8430" y="42959"/>
                    <a:pt x="8718" y="42940"/>
                  </a:cubicBezTo>
                  <a:cubicBezTo>
                    <a:pt x="9026" y="42921"/>
                    <a:pt x="9352" y="42921"/>
                    <a:pt x="9679" y="42921"/>
                  </a:cubicBezTo>
                  <a:lnTo>
                    <a:pt x="10159" y="42921"/>
                  </a:lnTo>
                  <a:cubicBezTo>
                    <a:pt x="11157" y="42902"/>
                    <a:pt x="12175" y="42863"/>
                    <a:pt x="13174" y="42863"/>
                  </a:cubicBezTo>
                  <a:lnTo>
                    <a:pt x="20010" y="42806"/>
                  </a:lnTo>
                  <a:cubicBezTo>
                    <a:pt x="24139" y="42767"/>
                    <a:pt x="28613" y="42729"/>
                    <a:pt x="33702" y="42710"/>
                  </a:cubicBezTo>
                  <a:cubicBezTo>
                    <a:pt x="35988" y="42710"/>
                    <a:pt x="38254" y="42671"/>
                    <a:pt x="40539" y="42671"/>
                  </a:cubicBezTo>
                  <a:cubicBezTo>
                    <a:pt x="41691" y="42652"/>
                    <a:pt x="42824" y="42652"/>
                    <a:pt x="43976" y="42652"/>
                  </a:cubicBezTo>
                  <a:lnTo>
                    <a:pt x="47145" y="42652"/>
                  </a:lnTo>
                  <a:cubicBezTo>
                    <a:pt x="47529" y="42652"/>
                    <a:pt x="47951" y="42671"/>
                    <a:pt x="48374" y="42710"/>
                  </a:cubicBezTo>
                  <a:lnTo>
                    <a:pt x="49949" y="42806"/>
                  </a:lnTo>
                  <a:lnTo>
                    <a:pt x="51254" y="42863"/>
                  </a:lnTo>
                  <a:cubicBezTo>
                    <a:pt x="53136" y="42998"/>
                    <a:pt x="55614" y="43113"/>
                    <a:pt x="58129" y="43151"/>
                  </a:cubicBezTo>
                  <a:lnTo>
                    <a:pt x="59416" y="43151"/>
                  </a:lnTo>
                  <a:cubicBezTo>
                    <a:pt x="60203" y="43151"/>
                    <a:pt x="60991" y="43151"/>
                    <a:pt x="61471" y="43190"/>
                  </a:cubicBezTo>
                  <a:cubicBezTo>
                    <a:pt x="62700" y="43132"/>
                    <a:pt x="63756" y="43055"/>
                    <a:pt x="64716" y="42940"/>
                  </a:cubicBezTo>
                  <a:cubicBezTo>
                    <a:pt x="65196" y="42863"/>
                    <a:pt x="65676" y="42806"/>
                    <a:pt x="66137" y="42710"/>
                  </a:cubicBezTo>
                  <a:cubicBezTo>
                    <a:pt x="66560" y="42614"/>
                    <a:pt x="66963" y="42518"/>
                    <a:pt x="67328" y="42383"/>
                  </a:cubicBezTo>
                  <a:cubicBezTo>
                    <a:pt x="67731" y="42268"/>
                    <a:pt x="68077" y="42134"/>
                    <a:pt x="68365" y="41942"/>
                  </a:cubicBezTo>
                  <a:cubicBezTo>
                    <a:pt x="68691" y="41750"/>
                    <a:pt x="68960" y="41500"/>
                    <a:pt x="69152" y="41231"/>
                  </a:cubicBezTo>
                  <a:cubicBezTo>
                    <a:pt x="69267" y="41077"/>
                    <a:pt x="69344" y="40924"/>
                    <a:pt x="69421" y="40751"/>
                  </a:cubicBezTo>
                  <a:cubicBezTo>
                    <a:pt x="69459" y="40636"/>
                    <a:pt x="69498" y="40559"/>
                    <a:pt x="69517" y="40463"/>
                  </a:cubicBezTo>
                  <a:cubicBezTo>
                    <a:pt x="69536" y="40348"/>
                    <a:pt x="69555" y="40252"/>
                    <a:pt x="69555" y="40156"/>
                  </a:cubicBezTo>
                  <a:cubicBezTo>
                    <a:pt x="69632" y="39484"/>
                    <a:pt x="69459" y="38811"/>
                    <a:pt x="69114" y="38235"/>
                  </a:cubicBezTo>
                  <a:cubicBezTo>
                    <a:pt x="68960" y="38005"/>
                    <a:pt x="68768" y="37774"/>
                    <a:pt x="68538" y="37544"/>
                  </a:cubicBezTo>
                  <a:cubicBezTo>
                    <a:pt x="68307" y="37352"/>
                    <a:pt x="68096" y="37160"/>
                    <a:pt x="67769" y="36968"/>
                  </a:cubicBezTo>
                  <a:cubicBezTo>
                    <a:pt x="67155" y="36584"/>
                    <a:pt x="66483" y="36373"/>
                    <a:pt x="66041" y="36219"/>
                  </a:cubicBezTo>
                  <a:cubicBezTo>
                    <a:pt x="65561" y="36084"/>
                    <a:pt x="65043" y="35950"/>
                    <a:pt x="64466" y="35854"/>
                  </a:cubicBezTo>
                  <a:lnTo>
                    <a:pt x="64178" y="35796"/>
                  </a:lnTo>
                  <a:cubicBezTo>
                    <a:pt x="63948" y="35739"/>
                    <a:pt x="63698" y="35720"/>
                    <a:pt x="63449" y="35700"/>
                  </a:cubicBezTo>
                  <a:cubicBezTo>
                    <a:pt x="63468" y="35624"/>
                    <a:pt x="63487" y="35566"/>
                    <a:pt x="63506" y="35508"/>
                  </a:cubicBezTo>
                  <a:cubicBezTo>
                    <a:pt x="63583" y="35259"/>
                    <a:pt x="63641" y="35067"/>
                    <a:pt x="63660" y="34894"/>
                  </a:cubicBezTo>
                  <a:cubicBezTo>
                    <a:pt x="63737" y="34491"/>
                    <a:pt x="63660" y="34068"/>
                    <a:pt x="63468" y="33646"/>
                  </a:cubicBezTo>
                  <a:cubicBezTo>
                    <a:pt x="63372" y="33492"/>
                    <a:pt x="63257" y="33300"/>
                    <a:pt x="63084" y="33127"/>
                  </a:cubicBezTo>
                  <a:cubicBezTo>
                    <a:pt x="62930" y="32973"/>
                    <a:pt x="62776" y="32839"/>
                    <a:pt x="62584" y="32724"/>
                  </a:cubicBezTo>
                  <a:cubicBezTo>
                    <a:pt x="62258" y="32532"/>
                    <a:pt x="61951" y="32397"/>
                    <a:pt x="61547" y="32359"/>
                  </a:cubicBezTo>
                  <a:cubicBezTo>
                    <a:pt x="61432" y="32340"/>
                    <a:pt x="61298" y="32340"/>
                    <a:pt x="61183" y="32340"/>
                  </a:cubicBezTo>
                  <a:cubicBezTo>
                    <a:pt x="60991" y="32340"/>
                    <a:pt x="60799" y="32359"/>
                    <a:pt x="60568" y="32397"/>
                  </a:cubicBezTo>
                  <a:cubicBezTo>
                    <a:pt x="60203" y="32474"/>
                    <a:pt x="59896" y="32589"/>
                    <a:pt x="59627" y="32685"/>
                  </a:cubicBezTo>
                  <a:cubicBezTo>
                    <a:pt x="59377" y="32781"/>
                    <a:pt x="59128" y="32916"/>
                    <a:pt x="58859" y="33050"/>
                  </a:cubicBezTo>
                  <a:cubicBezTo>
                    <a:pt x="58705" y="32781"/>
                    <a:pt x="58494" y="32589"/>
                    <a:pt x="58264" y="32455"/>
                  </a:cubicBezTo>
                  <a:cubicBezTo>
                    <a:pt x="58091" y="32359"/>
                    <a:pt x="57899" y="32282"/>
                    <a:pt x="57688" y="32263"/>
                  </a:cubicBezTo>
                  <a:cubicBezTo>
                    <a:pt x="57784" y="32052"/>
                    <a:pt x="57880" y="31821"/>
                    <a:pt x="57937" y="31629"/>
                  </a:cubicBezTo>
                  <a:cubicBezTo>
                    <a:pt x="58168" y="31053"/>
                    <a:pt x="58283" y="30554"/>
                    <a:pt x="58302" y="30074"/>
                  </a:cubicBezTo>
                  <a:cubicBezTo>
                    <a:pt x="58321" y="29670"/>
                    <a:pt x="58302" y="29075"/>
                    <a:pt x="57937" y="28518"/>
                  </a:cubicBezTo>
                  <a:cubicBezTo>
                    <a:pt x="57630" y="28057"/>
                    <a:pt x="57150" y="27692"/>
                    <a:pt x="56574" y="27500"/>
                  </a:cubicBezTo>
                  <a:cubicBezTo>
                    <a:pt x="56343" y="27443"/>
                    <a:pt x="56074" y="27385"/>
                    <a:pt x="55806" y="27385"/>
                  </a:cubicBezTo>
                  <a:cubicBezTo>
                    <a:pt x="55537" y="27385"/>
                    <a:pt x="55287" y="27443"/>
                    <a:pt x="55018" y="27500"/>
                  </a:cubicBezTo>
                  <a:cubicBezTo>
                    <a:pt x="54577" y="27654"/>
                    <a:pt x="54173" y="27885"/>
                    <a:pt x="53712" y="28249"/>
                  </a:cubicBezTo>
                  <a:cubicBezTo>
                    <a:pt x="53578" y="28403"/>
                    <a:pt x="53405" y="28518"/>
                    <a:pt x="53271" y="28691"/>
                  </a:cubicBezTo>
                  <a:lnTo>
                    <a:pt x="53271" y="28614"/>
                  </a:lnTo>
                  <a:lnTo>
                    <a:pt x="53271" y="28557"/>
                  </a:lnTo>
                  <a:cubicBezTo>
                    <a:pt x="53271" y="28461"/>
                    <a:pt x="53232" y="28345"/>
                    <a:pt x="53232" y="28249"/>
                  </a:cubicBezTo>
                  <a:lnTo>
                    <a:pt x="53213" y="28134"/>
                  </a:lnTo>
                  <a:cubicBezTo>
                    <a:pt x="53213" y="28038"/>
                    <a:pt x="53194" y="27961"/>
                    <a:pt x="53194" y="27865"/>
                  </a:cubicBezTo>
                  <a:cubicBezTo>
                    <a:pt x="53175" y="27731"/>
                    <a:pt x="53175" y="27577"/>
                    <a:pt x="53175" y="27366"/>
                  </a:cubicBezTo>
                  <a:cubicBezTo>
                    <a:pt x="53175" y="26886"/>
                    <a:pt x="53194" y="26348"/>
                    <a:pt x="53213" y="25945"/>
                  </a:cubicBezTo>
                  <a:lnTo>
                    <a:pt x="53213" y="25868"/>
                  </a:lnTo>
                  <a:cubicBezTo>
                    <a:pt x="53232" y="25484"/>
                    <a:pt x="53271" y="25100"/>
                    <a:pt x="53271" y="24716"/>
                  </a:cubicBezTo>
                  <a:cubicBezTo>
                    <a:pt x="53309" y="23756"/>
                    <a:pt x="53290" y="22700"/>
                    <a:pt x="52983" y="21701"/>
                  </a:cubicBezTo>
                  <a:cubicBezTo>
                    <a:pt x="52810" y="21221"/>
                    <a:pt x="52560" y="20741"/>
                    <a:pt x="52272" y="20357"/>
                  </a:cubicBezTo>
                  <a:cubicBezTo>
                    <a:pt x="52022" y="20011"/>
                    <a:pt x="51696" y="19723"/>
                    <a:pt x="51312" y="19512"/>
                  </a:cubicBezTo>
                  <a:cubicBezTo>
                    <a:pt x="51274" y="19493"/>
                    <a:pt x="51254" y="19493"/>
                    <a:pt x="51216" y="19473"/>
                  </a:cubicBezTo>
                  <a:cubicBezTo>
                    <a:pt x="51120" y="19416"/>
                    <a:pt x="51062" y="19377"/>
                    <a:pt x="50986" y="19339"/>
                  </a:cubicBezTo>
                  <a:cubicBezTo>
                    <a:pt x="50736" y="19224"/>
                    <a:pt x="50486" y="19128"/>
                    <a:pt x="50121" y="19051"/>
                  </a:cubicBezTo>
                  <a:cubicBezTo>
                    <a:pt x="49852" y="19012"/>
                    <a:pt x="49564" y="18955"/>
                    <a:pt x="49276" y="18955"/>
                  </a:cubicBezTo>
                  <a:lnTo>
                    <a:pt x="49161" y="18955"/>
                  </a:lnTo>
                  <a:cubicBezTo>
                    <a:pt x="48912" y="18955"/>
                    <a:pt x="48662" y="18993"/>
                    <a:pt x="48393" y="19032"/>
                  </a:cubicBezTo>
                  <a:cubicBezTo>
                    <a:pt x="48124" y="19089"/>
                    <a:pt x="47855" y="19147"/>
                    <a:pt x="47548" y="19243"/>
                  </a:cubicBezTo>
                  <a:cubicBezTo>
                    <a:pt x="47510" y="19243"/>
                    <a:pt x="47452" y="19281"/>
                    <a:pt x="47414" y="19300"/>
                  </a:cubicBezTo>
                  <a:cubicBezTo>
                    <a:pt x="47567" y="18859"/>
                    <a:pt x="47759" y="18475"/>
                    <a:pt x="47951" y="18148"/>
                  </a:cubicBezTo>
                  <a:cubicBezTo>
                    <a:pt x="47990" y="18129"/>
                    <a:pt x="47990" y="18091"/>
                    <a:pt x="48009" y="18071"/>
                  </a:cubicBezTo>
                  <a:lnTo>
                    <a:pt x="48892" y="18071"/>
                  </a:lnTo>
                  <a:cubicBezTo>
                    <a:pt x="49104" y="18091"/>
                    <a:pt x="49334" y="18091"/>
                    <a:pt x="49564" y="18129"/>
                  </a:cubicBezTo>
                  <a:cubicBezTo>
                    <a:pt x="50006" y="18167"/>
                    <a:pt x="50448" y="18187"/>
                    <a:pt x="50909" y="18187"/>
                  </a:cubicBezTo>
                  <a:lnTo>
                    <a:pt x="50966" y="18187"/>
                  </a:lnTo>
                  <a:cubicBezTo>
                    <a:pt x="51773" y="18187"/>
                    <a:pt x="52522" y="18052"/>
                    <a:pt x="53194" y="17803"/>
                  </a:cubicBezTo>
                  <a:cubicBezTo>
                    <a:pt x="53808" y="17572"/>
                    <a:pt x="54423" y="17207"/>
                    <a:pt x="54941" y="16746"/>
                  </a:cubicBezTo>
                  <a:cubicBezTo>
                    <a:pt x="55402" y="16362"/>
                    <a:pt x="55806" y="15921"/>
                    <a:pt x="56190" y="15364"/>
                  </a:cubicBezTo>
                  <a:cubicBezTo>
                    <a:pt x="56670" y="14711"/>
                    <a:pt x="57073" y="13962"/>
                    <a:pt x="57496" y="13079"/>
                  </a:cubicBezTo>
                  <a:cubicBezTo>
                    <a:pt x="57649" y="12694"/>
                    <a:pt x="57822" y="12310"/>
                    <a:pt x="57976" y="11926"/>
                  </a:cubicBezTo>
                  <a:lnTo>
                    <a:pt x="58187" y="11350"/>
                  </a:lnTo>
                  <a:cubicBezTo>
                    <a:pt x="58264" y="11158"/>
                    <a:pt x="58321" y="10966"/>
                    <a:pt x="58379" y="10774"/>
                  </a:cubicBezTo>
                  <a:cubicBezTo>
                    <a:pt x="58456" y="10544"/>
                    <a:pt x="58398" y="10256"/>
                    <a:pt x="58225" y="10064"/>
                  </a:cubicBezTo>
                  <a:cubicBezTo>
                    <a:pt x="58091" y="9833"/>
                    <a:pt x="57822" y="9718"/>
                    <a:pt x="57553" y="9718"/>
                  </a:cubicBezTo>
                  <a:cubicBezTo>
                    <a:pt x="57457" y="9718"/>
                    <a:pt x="57342" y="9737"/>
                    <a:pt x="57246" y="9795"/>
                  </a:cubicBezTo>
                  <a:lnTo>
                    <a:pt x="56785" y="9987"/>
                  </a:lnTo>
                  <a:cubicBezTo>
                    <a:pt x="56593" y="10064"/>
                    <a:pt x="56439" y="10121"/>
                    <a:pt x="56247" y="10198"/>
                  </a:cubicBezTo>
                  <a:lnTo>
                    <a:pt x="55959" y="10313"/>
                  </a:lnTo>
                  <a:lnTo>
                    <a:pt x="55229" y="10601"/>
                  </a:lnTo>
                  <a:cubicBezTo>
                    <a:pt x="54442" y="10928"/>
                    <a:pt x="53808" y="11158"/>
                    <a:pt x="53213" y="11331"/>
                  </a:cubicBezTo>
                  <a:cubicBezTo>
                    <a:pt x="53079" y="11369"/>
                    <a:pt x="52906" y="11408"/>
                    <a:pt x="52752" y="11446"/>
                  </a:cubicBezTo>
                  <a:cubicBezTo>
                    <a:pt x="52618" y="11504"/>
                    <a:pt x="52464" y="11523"/>
                    <a:pt x="52330" y="11561"/>
                  </a:cubicBezTo>
                  <a:cubicBezTo>
                    <a:pt x="52061" y="11638"/>
                    <a:pt x="51792" y="11734"/>
                    <a:pt x="51542" y="11830"/>
                  </a:cubicBezTo>
                  <a:cubicBezTo>
                    <a:pt x="50986" y="12042"/>
                    <a:pt x="50448" y="12291"/>
                    <a:pt x="49968" y="12560"/>
                  </a:cubicBezTo>
                  <a:cubicBezTo>
                    <a:pt x="49104" y="13040"/>
                    <a:pt x="48393" y="13616"/>
                    <a:pt x="47855" y="14308"/>
                  </a:cubicBezTo>
                  <a:lnTo>
                    <a:pt x="47798" y="14384"/>
                  </a:lnTo>
                  <a:lnTo>
                    <a:pt x="47932" y="13808"/>
                  </a:lnTo>
                  <a:cubicBezTo>
                    <a:pt x="48124" y="13098"/>
                    <a:pt x="48335" y="12502"/>
                    <a:pt x="48566" y="11984"/>
                  </a:cubicBezTo>
                  <a:cubicBezTo>
                    <a:pt x="48662" y="11715"/>
                    <a:pt x="48777" y="11446"/>
                    <a:pt x="48912" y="11158"/>
                  </a:cubicBezTo>
                  <a:cubicBezTo>
                    <a:pt x="49065" y="10889"/>
                    <a:pt x="49200" y="10640"/>
                    <a:pt x="49334" y="10409"/>
                  </a:cubicBezTo>
                  <a:cubicBezTo>
                    <a:pt x="49430" y="10275"/>
                    <a:pt x="49526" y="10102"/>
                    <a:pt x="49641" y="9929"/>
                  </a:cubicBezTo>
                  <a:cubicBezTo>
                    <a:pt x="49949" y="9872"/>
                    <a:pt x="50256" y="9814"/>
                    <a:pt x="50582" y="9775"/>
                  </a:cubicBezTo>
                  <a:cubicBezTo>
                    <a:pt x="50813" y="9718"/>
                    <a:pt x="51082" y="9699"/>
                    <a:pt x="51312" y="9641"/>
                  </a:cubicBezTo>
                  <a:lnTo>
                    <a:pt x="51370" y="9641"/>
                  </a:lnTo>
                  <a:cubicBezTo>
                    <a:pt x="51792" y="9603"/>
                    <a:pt x="52234" y="9526"/>
                    <a:pt x="52637" y="9449"/>
                  </a:cubicBezTo>
                  <a:cubicBezTo>
                    <a:pt x="53482" y="9315"/>
                    <a:pt x="54154" y="9161"/>
                    <a:pt x="54749" y="8969"/>
                  </a:cubicBezTo>
                  <a:cubicBezTo>
                    <a:pt x="55095" y="8873"/>
                    <a:pt x="55422" y="8739"/>
                    <a:pt x="55767" y="8585"/>
                  </a:cubicBezTo>
                  <a:cubicBezTo>
                    <a:pt x="56074" y="8450"/>
                    <a:pt x="56343" y="8297"/>
                    <a:pt x="56593" y="8143"/>
                  </a:cubicBezTo>
                  <a:cubicBezTo>
                    <a:pt x="57515" y="7529"/>
                    <a:pt x="58302" y="6703"/>
                    <a:pt x="58955" y="5589"/>
                  </a:cubicBezTo>
                  <a:cubicBezTo>
                    <a:pt x="59224" y="5128"/>
                    <a:pt x="59454" y="4629"/>
                    <a:pt x="59666" y="4110"/>
                  </a:cubicBezTo>
                  <a:cubicBezTo>
                    <a:pt x="59896" y="3573"/>
                    <a:pt x="60050" y="3054"/>
                    <a:pt x="60203" y="2593"/>
                  </a:cubicBezTo>
                  <a:cubicBezTo>
                    <a:pt x="60242" y="2401"/>
                    <a:pt x="60299" y="2209"/>
                    <a:pt x="60376" y="1998"/>
                  </a:cubicBezTo>
                  <a:lnTo>
                    <a:pt x="60568" y="1364"/>
                  </a:lnTo>
                  <a:cubicBezTo>
                    <a:pt x="60606" y="1268"/>
                    <a:pt x="60626" y="1153"/>
                    <a:pt x="60664" y="1057"/>
                  </a:cubicBezTo>
                  <a:cubicBezTo>
                    <a:pt x="60722" y="788"/>
                    <a:pt x="60664" y="519"/>
                    <a:pt x="60491" y="327"/>
                  </a:cubicBezTo>
                  <a:cubicBezTo>
                    <a:pt x="60338" y="135"/>
                    <a:pt x="60107" y="39"/>
                    <a:pt x="59858" y="39"/>
                  </a:cubicBezTo>
                  <a:cubicBezTo>
                    <a:pt x="59723" y="39"/>
                    <a:pt x="59569" y="97"/>
                    <a:pt x="59435" y="174"/>
                  </a:cubicBezTo>
                  <a:cubicBezTo>
                    <a:pt x="59262" y="270"/>
                    <a:pt x="59089" y="366"/>
                    <a:pt x="58859" y="481"/>
                  </a:cubicBezTo>
                  <a:cubicBezTo>
                    <a:pt x="58321" y="711"/>
                    <a:pt x="57745" y="942"/>
                    <a:pt x="57054" y="1134"/>
                  </a:cubicBezTo>
                  <a:cubicBezTo>
                    <a:pt x="56555" y="1268"/>
                    <a:pt x="56017" y="1384"/>
                    <a:pt x="55498" y="1518"/>
                  </a:cubicBezTo>
                  <a:lnTo>
                    <a:pt x="55095" y="1614"/>
                  </a:lnTo>
                  <a:cubicBezTo>
                    <a:pt x="54481" y="1729"/>
                    <a:pt x="53770" y="1921"/>
                    <a:pt x="53040" y="2132"/>
                  </a:cubicBezTo>
                  <a:cubicBezTo>
                    <a:pt x="52272" y="2382"/>
                    <a:pt x="51696" y="2632"/>
                    <a:pt x="51178" y="2958"/>
                  </a:cubicBezTo>
                  <a:cubicBezTo>
                    <a:pt x="50678" y="3265"/>
                    <a:pt x="50160" y="3650"/>
                    <a:pt x="49718" y="4110"/>
                  </a:cubicBezTo>
                  <a:cubicBezTo>
                    <a:pt x="49276" y="4533"/>
                    <a:pt x="48892" y="5013"/>
                    <a:pt x="48566" y="5551"/>
                  </a:cubicBezTo>
                  <a:cubicBezTo>
                    <a:pt x="48239" y="6050"/>
                    <a:pt x="47990" y="6607"/>
                    <a:pt x="47798" y="7183"/>
                  </a:cubicBezTo>
                  <a:cubicBezTo>
                    <a:pt x="47644" y="7586"/>
                    <a:pt x="47548" y="8009"/>
                    <a:pt x="47471" y="8431"/>
                  </a:cubicBezTo>
                  <a:cubicBezTo>
                    <a:pt x="47433" y="8278"/>
                    <a:pt x="47375" y="8105"/>
                    <a:pt x="47337" y="7970"/>
                  </a:cubicBezTo>
                  <a:cubicBezTo>
                    <a:pt x="47126" y="7337"/>
                    <a:pt x="46799" y="6722"/>
                    <a:pt x="46396" y="6127"/>
                  </a:cubicBezTo>
                  <a:cubicBezTo>
                    <a:pt x="46069" y="5647"/>
                    <a:pt x="45685" y="5186"/>
                    <a:pt x="45224" y="4706"/>
                  </a:cubicBezTo>
                  <a:cubicBezTo>
                    <a:pt x="45109" y="4552"/>
                    <a:pt x="44956" y="4437"/>
                    <a:pt x="44821" y="4302"/>
                  </a:cubicBezTo>
                  <a:lnTo>
                    <a:pt x="44744" y="4226"/>
                  </a:lnTo>
                  <a:lnTo>
                    <a:pt x="44475" y="3957"/>
                  </a:lnTo>
                  <a:cubicBezTo>
                    <a:pt x="44303" y="3784"/>
                    <a:pt x="44168" y="3650"/>
                    <a:pt x="44053" y="3496"/>
                  </a:cubicBezTo>
                  <a:lnTo>
                    <a:pt x="44053" y="3477"/>
                  </a:lnTo>
                  <a:cubicBezTo>
                    <a:pt x="43976" y="3400"/>
                    <a:pt x="43919" y="3342"/>
                    <a:pt x="43880" y="3285"/>
                  </a:cubicBezTo>
                  <a:cubicBezTo>
                    <a:pt x="43861" y="3246"/>
                    <a:pt x="43823" y="3208"/>
                    <a:pt x="43803" y="3189"/>
                  </a:cubicBezTo>
                  <a:cubicBezTo>
                    <a:pt x="43669" y="3016"/>
                    <a:pt x="43515" y="2824"/>
                    <a:pt x="43400" y="2670"/>
                  </a:cubicBezTo>
                  <a:lnTo>
                    <a:pt x="43381" y="2632"/>
                  </a:lnTo>
                  <a:cubicBezTo>
                    <a:pt x="43304" y="2536"/>
                    <a:pt x="43227" y="2421"/>
                    <a:pt x="43150" y="2324"/>
                  </a:cubicBezTo>
                  <a:lnTo>
                    <a:pt x="43131" y="2305"/>
                  </a:lnTo>
                  <a:cubicBezTo>
                    <a:pt x="43054" y="2228"/>
                    <a:pt x="43016" y="2152"/>
                    <a:pt x="42958" y="2094"/>
                  </a:cubicBezTo>
                  <a:cubicBezTo>
                    <a:pt x="42843" y="1902"/>
                    <a:pt x="42747" y="1729"/>
                    <a:pt x="42670" y="1556"/>
                  </a:cubicBezTo>
                  <a:cubicBezTo>
                    <a:pt x="42651" y="1480"/>
                    <a:pt x="42632" y="1441"/>
                    <a:pt x="42613" y="1384"/>
                  </a:cubicBezTo>
                  <a:cubicBezTo>
                    <a:pt x="42613" y="1364"/>
                    <a:pt x="42574" y="1345"/>
                    <a:pt x="42574" y="1326"/>
                  </a:cubicBezTo>
                  <a:lnTo>
                    <a:pt x="42517" y="1153"/>
                  </a:lnTo>
                  <a:cubicBezTo>
                    <a:pt x="42382" y="903"/>
                    <a:pt x="42171" y="769"/>
                    <a:pt x="41902" y="750"/>
                  </a:cubicBezTo>
                  <a:lnTo>
                    <a:pt x="41864" y="750"/>
                  </a:lnTo>
                  <a:cubicBezTo>
                    <a:pt x="41614" y="750"/>
                    <a:pt x="41403" y="865"/>
                    <a:pt x="41268" y="1057"/>
                  </a:cubicBezTo>
                  <a:cubicBezTo>
                    <a:pt x="41076" y="1345"/>
                    <a:pt x="40923" y="1652"/>
                    <a:pt x="40788" y="1960"/>
                  </a:cubicBezTo>
                  <a:lnTo>
                    <a:pt x="40750" y="2017"/>
                  </a:lnTo>
                  <a:cubicBezTo>
                    <a:pt x="40616" y="2324"/>
                    <a:pt x="40462" y="2632"/>
                    <a:pt x="40347" y="2958"/>
                  </a:cubicBezTo>
                  <a:cubicBezTo>
                    <a:pt x="40059" y="3650"/>
                    <a:pt x="39847" y="4322"/>
                    <a:pt x="39675" y="4936"/>
                  </a:cubicBezTo>
                  <a:cubicBezTo>
                    <a:pt x="39502" y="5647"/>
                    <a:pt x="39387" y="6338"/>
                    <a:pt x="39367" y="7029"/>
                  </a:cubicBezTo>
                  <a:cubicBezTo>
                    <a:pt x="39348" y="7337"/>
                    <a:pt x="39348" y="7625"/>
                    <a:pt x="39367" y="7913"/>
                  </a:cubicBezTo>
                  <a:cubicBezTo>
                    <a:pt x="38983" y="7702"/>
                    <a:pt x="38542" y="7509"/>
                    <a:pt x="38062" y="7317"/>
                  </a:cubicBezTo>
                  <a:cubicBezTo>
                    <a:pt x="37581" y="7125"/>
                    <a:pt x="37044" y="6933"/>
                    <a:pt x="36372" y="6722"/>
                  </a:cubicBezTo>
                  <a:cubicBezTo>
                    <a:pt x="36026" y="6607"/>
                    <a:pt x="35661" y="6511"/>
                    <a:pt x="35315" y="6415"/>
                  </a:cubicBezTo>
                  <a:cubicBezTo>
                    <a:pt x="35277" y="6376"/>
                    <a:pt x="35258" y="6376"/>
                    <a:pt x="35239" y="6376"/>
                  </a:cubicBezTo>
                  <a:cubicBezTo>
                    <a:pt x="34893" y="6319"/>
                    <a:pt x="34566" y="6223"/>
                    <a:pt x="34221" y="6127"/>
                  </a:cubicBezTo>
                  <a:cubicBezTo>
                    <a:pt x="33818" y="6031"/>
                    <a:pt x="33414" y="5896"/>
                    <a:pt x="33011" y="5781"/>
                  </a:cubicBezTo>
                  <a:cubicBezTo>
                    <a:pt x="31724" y="5416"/>
                    <a:pt x="30265" y="4936"/>
                    <a:pt x="28978" y="4168"/>
                  </a:cubicBezTo>
                  <a:cubicBezTo>
                    <a:pt x="28364" y="3842"/>
                    <a:pt x="27768" y="3400"/>
                    <a:pt x="27192" y="2977"/>
                  </a:cubicBezTo>
                  <a:lnTo>
                    <a:pt x="26866" y="2728"/>
                  </a:lnTo>
                  <a:cubicBezTo>
                    <a:pt x="25963" y="2113"/>
                    <a:pt x="25195" y="1576"/>
                    <a:pt x="24389" y="1134"/>
                  </a:cubicBezTo>
                  <a:cubicBezTo>
                    <a:pt x="24235" y="1038"/>
                    <a:pt x="24081" y="961"/>
                    <a:pt x="23908" y="865"/>
                  </a:cubicBezTo>
                  <a:cubicBezTo>
                    <a:pt x="23889" y="846"/>
                    <a:pt x="23851" y="846"/>
                    <a:pt x="23832" y="807"/>
                  </a:cubicBezTo>
                  <a:cubicBezTo>
                    <a:pt x="23601" y="692"/>
                    <a:pt x="23313" y="577"/>
                    <a:pt x="22987" y="462"/>
                  </a:cubicBezTo>
                  <a:cubicBezTo>
                    <a:pt x="22507" y="270"/>
                    <a:pt x="22065" y="135"/>
                    <a:pt x="21623" y="78"/>
                  </a:cubicBezTo>
                  <a:cubicBezTo>
                    <a:pt x="21508" y="39"/>
                    <a:pt x="21393" y="20"/>
                    <a:pt x="21297" y="20"/>
                  </a:cubicBezTo>
                  <a:lnTo>
                    <a:pt x="21220" y="20"/>
                  </a:lnTo>
                  <a:cubicBezTo>
                    <a:pt x="21028" y="1"/>
                    <a:pt x="20855" y="1"/>
                    <a:pt x="20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3055255" y="1280511"/>
              <a:ext cx="73973" cy="127667"/>
            </a:xfrm>
            <a:custGeom>
              <a:avLst/>
              <a:gdLst/>
              <a:ahLst/>
              <a:cxnLst/>
              <a:rect l="l" t="t" r="r" b="b"/>
              <a:pathLst>
                <a:path w="2382" h="4111" extrusionOk="0">
                  <a:moveTo>
                    <a:pt x="980" y="1"/>
                  </a:moveTo>
                  <a:cubicBezTo>
                    <a:pt x="826" y="1"/>
                    <a:pt x="673" y="58"/>
                    <a:pt x="557" y="97"/>
                  </a:cubicBezTo>
                  <a:cubicBezTo>
                    <a:pt x="442" y="135"/>
                    <a:pt x="346" y="250"/>
                    <a:pt x="269" y="366"/>
                  </a:cubicBezTo>
                  <a:cubicBezTo>
                    <a:pt x="193" y="462"/>
                    <a:pt x="154" y="577"/>
                    <a:pt x="97" y="750"/>
                  </a:cubicBezTo>
                  <a:cubicBezTo>
                    <a:pt x="1" y="1076"/>
                    <a:pt x="58" y="1460"/>
                    <a:pt x="77" y="1748"/>
                  </a:cubicBezTo>
                  <a:cubicBezTo>
                    <a:pt x="116" y="2094"/>
                    <a:pt x="173" y="2420"/>
                    <a:pt x="308" y="2862"/>
                  </a:cubicBezTo>
                  <a:cubicBezTo>
                    <a:pt x="365" y="3073"/>
                    <a:pt x="461" y="3285"/>
                    <a:pt x="538" y="3553"/>
                  </a:cubicBezTo>
                  <a:cubicBezTo>
                    <a:pt x="577" y="3707"/>
                    <a:pt x="634" y="3841"/>
                    <a:pt x="692" y="3957"/>
                  </a:cubicBezTo>
                  <a:cubicBezTo>
                    <a:pt x="692" y="4014"/>
                    <a:pt x="692" y="4053"/>
                    <a:pt x="749" y="4091"/>
                  </a:cubicBezTo>
                  <a:cubicBezTo>
                    <a:pt x="769" y="4110"/>
                    <a:pt x="788" y="4110"/>
                    <a:pt x="826" y="4110"/>
                  </a:cubicBezTo>
                  <a:cubicBezTo>
                    <a:pt x="865" y="4110"/>
                    <a:pt x="884" y="4091"/>
                    <a:pt x="922" y="4053"/>
                  </a:cubicBezTo>
                  <a:lnTo>
                    <a:pt x="961" y="4014"/>
                  </a:lnTo>
                  <a:cubicBezTo>
                    <a:pt x="1038" y="3918"/>
                    <a:pt x="1114" y="3841"/>
                    <a:pt x="1172" y="3745"/>
                  </a:cubicBezTo>
                  <a:cubicBezTo>
                    <a:pt x="1230" y="3669"/>
                    <a:pt x="1268" y="3630"/>
                    <a:pt x="1326" y="3553"/>
                  </a:cubicBezTo>
                  <a:cubicBezTo>
                    <a:pt x="1422" y="3419"/>
                    <a:pt x="1537" y="3265"/>
                    <a:pt x="1633" y="3093"/>
                  </a:cubicBezTo>
                  <a:cubicBezTo>
                    <a:pt x="1748" y="2939"/>
                    <a:pt x="1844" y="2747"/>
                    <a:pt x="1940" y="2555"/>
                  </a:cubicBezTo>
                  <a:cubicBezTo>
                    <a:pt x="2036" y="2363"/>
                    <a:pt x="2132" y="2171"/>
                    <a:pt x="2209" y="1979"/>
                  </a:cubicBezTo>
                  <a:cubicBezTo>
                    <a:pt x="2286" y="1787"/>
                    <a:pt x="2324" y="1595"/>
                    <a:pt x="2363" y="1364"/>
                  </a:cubicBezTo>
                  <a:cubicBezTo>
                    <a:pt x="2382" y="1172"/>
                    <a:pt x="2382" y="1019"/>
                    <a:pt x="2324" y="846"/>
                  </a:cubicBezTo>
                  <a:cubicBezTo>
                    <a:pt x="2286" y="673"/>
                    <a:pt x="2209" y="538"/>
                    <a:pt x="2094" y="385"/>
                  </a:cubicBezTo>
                  <a:cubicBezTo>
                    <a:pt x="1978" y="270"/>
                    <a:pt x="1806" y="154"/>
                    <a:pt x="1594" y="78"/>
                  </a:cubicBezTo>
                  <a:cubicBezTo>
                    <a:pt x="1460" y="20"/>
                    <a:pt x="1364" y="20"/>
                    <a:pt x="1268" y="1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2838181" y="1410539"/>
              <a:ext cx="154499" cy="84097"/>
            </a:xfrm>
            <a:custGeom>
              <a:avLst/>
              <a:gdLst/>
              <a:ahLst/>
              <a:cxnLst/>
              <a:rect l="l" t="t" r="r" b="b"/>
              <a:pathLst>
                <a:path w="4975" h="2708" extrusionOk="0">
                  <a:moveTo>
                    <a:pt x="2094" y="0"/>
                  </a:moveTo>
                  <a:cubicBezTo>
                    <a:pt x="1902" y="0"/>
                    <a:pt x="1690" y="19"/>
                    <a:pt x="1498" y="39"/>
                  </a:cubicBezTo>
                  <a:cubicBezTo>
                    <a:pt x="1306" y="58"/>
                    <a:pt x="1114" y="115"/>
                    <a:pt x="941" y="154"/>
                  </a:cubicBezTo>
                  <a:cubicBezTo>
                    <a:pt x="749" y="231"/>
                    <a:pt x="615" y="307"/>
                    <a:pt x="461" y="403"/>
                  </a:cubicBezTo>
                  <a:cubicBezTo>
                    <a:pt x="385" y="442"/>
                    <a:pt x="327" y="499"/>
                    <a:pt x="269" y="538"/>
                  </a:cubicBezTo>
                  <a:cubicBezTo>
                    <a:pt x="231" y="615"/>
                    <a:pt x="154" y="672"/>
                    <a:pt x="135" y="730"/>
                  </a:cubicBezTo>
                  <a:cubicBezTo>
                    <a:pt x="58" y="884"/>
                    <a:pt x="0" y="1056"/>
                    <a:pt x="0" y="1210"/>
                  </a:cubicBezTo>
                  <a:cubicBezTo>
                    <a:pt x="0" y="1383"/>
                    <a:pt x="58" y="1575"/>
                    <a:pt x="135" y="1786"/>
                  </a:cubicBezTo>
                  <a:cubicBezTo>
                    <a:pt x="231" y="1997"/>
                    <a:pt x="346" y="2189"/>
                    <a:pt x="481" y="2343"/>
                  </a:cubicBezTo>
                  <a:cubicBezTo>
                    <a:pt x="634" y="2458"/>
                    <a:pt x="807" y="2554"/>
                    <a:pt x="999" y="2631"/>
                  </a:cubicBezTo>
                  <a:cubicBezTo>
                    <a:pt x="1153" y="2669"/>
                    <a:pt x="1345" y="2708"/>
                    <a:pt x="1575" y="2708"/>
                  </a:cubicBezTo>
                  <a:lnTo>
                    <a:pt x="1594" y="2708"/>
                  </a:lnTo>
                  <a:cubicBezTo>
                    <a:pt x="1786" y="2708"/>
                    <a:pt x="1998" y="2669"/>
                    <a:pt x="2266" y="2631"/>
                  </a:cubicBezTo>
                  <a:cubicBezTo>
                    <a:pt x="2458" y="2593"/>
                    <a:pt x="2689" y="2535"/>
                    <a:pt x="2958" y="2458"/>
                  </a:cubicBezTo>
                  <a:cubicBezTo>
                    <a:pt x="3150" y="2420"/>
                    <a:pt x="3361" y="2343"/>
                    <a:pt x="3553" y="2266"/>
                  </a:cubicBezTo>
                  <a:cubicBezTo>
                    <a:pt x="3688" y="2228"/>
                    <a:pt x="3803" y="2189"/>
                    <a:pt x="3918" y="2151"/>
                  </a:cubicBezTo>
                  <a:cubicBezTo>
                    <a:pt x="4206" y="2055"/>
                    <a:pt x="4475" y="1978"/>
                    <a:pt x="4744" y="1959"/>
                  </a:cubicBezTo>
                  <a:cubicBezTo>
                    <a:pt x="4763" y="1959"/>
                    <a:pt x="4782" y="1959"/>
                    <a:pt x="4782" y="1940"/>
                  </a:cubicBezTo>
                  <a:lnTo>
                    <a:pt x="4801" y="1940"/>
                  </a:lnTo>
                  <a:cubicBezTo>
                    <a:pt x="4840" y="1940"/>
                    <a:pt x="4859" y="1940"/>
                    <a:pt x="4878" y="1901"/>
                  </a:cubicBezTo>
                  <a:cubicBezTo>
                    <a:pt x="4955" y="1882"/>
                    <a:pt x="4974" y="1786"/>
                    <a:pt x="4936" y="1748"/>
                  </a:cubicBezTo>
                  <a:cubicBezTo>
                    <a:pt x="4878" y="1613"/>
                    <a:pt x="4801" y="1498"/>
                    <a:pt x="4705" y="1383"/>
                  </a:cubicBezTo>
                  <a:cubicBezTo>
                    <a:pt x="4648" y="1268"/>
                    <a:pt x="4552" y="1133"/>
                    <a:pt x="4456" y="1018"/>
                  </a:cubicBezTo>
                  <a:cubicBezTo>
                    <a:pt x="4283" y="807"/>
                    <a:pt x="4072" y="615"/>
                    <a:pt x="3803" y="442"/>
                  </a:cubicBezTo>
                  <a:cubicBezTo>
                    <a:pt x="3707" y="365"/>
                    <a:pt x="3591" y="307"/>
                    <a:pt x="3438" y="231"/>
                  </a:cubicBezTo>
                  <a:cubicBezTo>
                    <a:pt x="3323" y="192"/>
                    <a:pt x="3227" y="135"/>
                    <a:pt x="3131" y="115"/>
                  </a:cubicBezTo>
                  <a:cubicBezTo>
                    <a:pt x="2958" y="58"/>
                    <a:pt x="2785" y="19"/>
                    <a:pt x="2631" y="19"/>
                  </a:cubicBezTo>
                  <a:cubicBezTo>
                    <a:pt x="2458" y="0"/>
                    <a:pt x="2266" y="0"/>
                    <a:pt x="2094" y="0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2866814" y="1211351"/>
              <a:ext cx="158660" cy="146735"/>
            </a:xfrm>
            <a:custGeom>
              <a:avLst/>
              <a:gdLst/>
              <a:ahLst/>
              <a:cxnLst/>
              <a:rect l="l" t="t" r="r" b="b"/>
              <a:pathLst>
                <a:path w="5109" h="4725" extrusionOk="0">
                  <a:moveTo>
                    <a:pt x="1536" y="0"/>
                  </a:moveTo>
                  <a:cubicBezTo>
                    <a:pt x="1421" y="0"/>
                    <a:pt x="1268" y="0"/>
                    <a:pt x="1152" y="19"/>
                  </a:cubicBezTo>
                  <a:cubicBezTo>
                    <a:pt x="1056" y="39"/>
                    <a:pt x="960" y="77"/>
                    <a:pt x="864" y="115"/>
                  </a:cubicBezTo>
                  <a:cubicBezTo>
                    <a:pt x="768" y="173"/>
                    <a:pt x="672" y="211"/>
                    <a:pt x="596" y="269"/>
                  </a:cubicBezTo>
                  <a:cubicBezTo>
                    <a:pt x="461" y="365"/>
                    <a:pt x="327" y="480"/>
                    <a:pt x="231" y="653"/>
                  </a:cubicBezTo>
                  <a:cubicBezTo>
                    <a:pt x="192" y="711"/>
                    <a:pt x="173" y="787"/>
                    <a:pt x="115" y="883"/>
                  </a:cubicBezTo>
                  <a:cubicBezTo>
                    <a:pt x="77" y="980"/>
                    <a:pt x="39" y="1076"/>
                    <a:pt x="39" y="1172"/>
                  </a:cubicBezTo>
                  <a:cubicBezTo>
                    <a:pt x="19" y="1344"/>
                    <a:pt x="0" y="1517"/>
                    <a:pt x="19" y="1728"/>
                  </a:cubicBezTo>
                  <a:cubicBezTo>
                    <a:pt x="39" y="1882"/>
                    <a:pt x="77" y="2093"/>
                    <a:pt x="135" y="2305"/>
                  </a:cubicBezTo>
                  <a:cubicBezTo>
                    <a:pt x="211" y="2497"/>
                    <a:pt x="288" y="2650"/>
                    <a:pt x="403" y="2842"/>
                  </a:cubicBezTo>
                  <a:cubicBezTo>
                    <a:pt x="519" y="3015"/>
                    <a:pt x="653" y="3188"/>
                    <a:pt x="788" y="3322"/>
                  </a:cubicBezTo>
                  <a:cubicBezTo>
                    <a:pt x="1037" y="3572"/>
                    <a:pt x="1344" y="3783"/>
                    <a:pt x="1671" y="3956"/>
                  </a:cubicBezTo>
                  <a:cubicBezTo>
                    <a:pt x="1959" y="4129"/>
                    <a:pt x="2305" y="4244"/>
                    <a:pt x="2689" y="4340"/>
                  </a:cubicBezTo>
                  <a:cubicBezTo>
                    <a:pt x="3284" y="4513"/>
                    <a:pt x="3937" y="4609"/>
                    <a:pt x="4551" y="4686"/>
                  </a:cubicBezTo>
                  <a:lnTo>
                    <a:pt x="4897" y="4724"/>
                  </a:lnTo>
                  <a:lnTo>
                    <a:pt x="4993" y="4724"/>
                  </a:lnTo>
                  <a:cubicBezTo>
                    <a:pt x="5032" y="4724"/>
                    <a:pt x="5070" y="4705"/>
                    <a:pt x="5089" y="4647"/>
                  </a:cubicBezTo>
                  <a:cubicBezTo>
                    <a:pt x="5108" y="4628"/>
                    <a:pt x="5108" y="4571"/>
                    <a:pt x="5108" y="4551"/>
                  </a:cubicBezTo>
                  <a:cubicBezTo>
                    <a:pt x="5070" y="4110"/>
                    <a:pt x="4993" y="3630"/>
                    <a:pt x="4839" y="3169"/>
                  </a:cubicBezTo>
                  <a:cubicBezTo>
                    <a:pt x="4686" y="2650"/>
                    <a:pt x="4494" y="2170"/>
                    <a:pt x="4225" y="1748"/>
                  </a:cubicBezTo>
                  <a:cubicBezTo>
                    <a:pt x="3937" y="1287"/>
                    <a:pt x="3591" y="903"/>
                    <a:pt x="3246" y="615"/>
                  </a:cubicBezTo>
                  <a:cubicBezTo>
                    <a:pt x="3054" y="480"/>
                    <a:pt x="2862" y="365"/>
                    <a:pt x="2612" y="231"/>
                  </a:cubicBezTo>
                  <a:cubicBezTo>
                    <a:pt x="2401" y="135"/>
                    <a:pt x="2151" y="77"/>
                    <a:pt x="1921" y="39"/>
                  </a:cubicBezTo>
                  <a:cubicBezTo>
                    <a:pt x="1767" y="0"/>
                    <a:pt x="1652" y="0"/>
                    <a:pt x="1536" y="0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2888273" y="1226847"/>
              <a:ext cx="137791" cy="131828"/>
            </a:xfrm>
            <a:custGeom>
              <a:avLst/>
              <a:gdLst/>
              <a:ahLst/>
              <a:cxnLst/>
              <a:rect l="l" t="t" r="r" b="b"/>
              <a:pathLst>
                <a:path w="4437" h="4245" extrusionOk="0">
                  <a:moveTo>
                    <a:pt x="884" y="0"/>
                  </a:moveTo>
                  <a:cubicBezTo>
                    <a:pt x="826" y="0"/>
                    <a:pt x="749" y="0"/>
                    <a:pt x="653" y="20"/>
                  </a:cubicBezTo>
                  <a:cubicBezTo>
                    <a:pt x="500" y="58"/>
                    <a:pt x="385" y="116"/>
                    <a:pt x="269" y="212"/>
                  </a:cubicBezTo>
                  <a:cubicBezTo>
                    <a:pt x="173" y="288"/>
                    <a:pt x="97" y="404"/>
                    <a:pt x="58" y="538"/>
                  </a:cubicBezTo>
                  <a:cubicBezTo>
                    <a:pt x="20" y="577"/>
                    <a:pt x="20" y="653"/>
                    <a:pt x="1" y="692"/>
                  </a:cubicBezTo>
                  <a:lnTo>
                    <a:pt x="1" y="922"/>
                  </a:lnTo>
                  <a:cubicBezTo>
                    <a:pt x="1" y="1037"/>
                    <a:pt x="58" y="1133"/>
                    <a:pt x="97" y="1268"/>
                  </a:cubicBezTo>
                  <a:cubicBezTo>
                    <a:pt x="154" y="1383"/>
                    <a:pt x="212" y="1518"/>
                    <a:pt x="308" y="1633"/>
                  </a:cubicBezTo>
                  <a:cubicBezTo>
                    <a:pt x="385" y="1748"/>
                    <a:pt x="481" y="1844"/>
                    <a:pt x="596" y="1959"/>
                  </a:cubicBezTo>
                  <a:cubicBezTo>
                    <a:pt x="692" y="2055"/>
                    <a:pt x="826" y="2151"/>
                    <a:pt x="961" y="2247"/>
                  </a:cubicBezTo>
                  <a:cubicBezTo>
                    <a:pt x="1210" y="2420"/>
                    <a:pt x="1498" y="2574"/>
                    <a:pt x="1729" y="2708"/>
                  </a:cubicBezTo>
                  <a:cubicBezTo>
                    <a:pt x="1748" y="2727"/>
                    <a:pt x="1806" y="2727"/>
                    <a:pt x="1825" y="2766"/>
                  </a:cubicBezTo>
                  <a:lnTo>
                    <a:pt x="1882" y="2785"/>
                  </a:lnTo>
                  <a:lnTo>
                    <a:pt x="1940" y="2804"/>
                  </a:lnTo>
                  <a:lnTo>
                    <a:pt x="2132" y="2900"/>
                  </a:lnTo>
                  <a:cubicBezTo>
                    <a:pt x="2228" y="2958"/>
                    <a:pt x="2363" y="3015"/>
                    <a:pt x="2459" y="3073"/>
                  </a:cubicBezTo>
                  <a:lnTo>
                    <a:pt x="2516" y="3111"/>
                  </a:lnTo>
                  <a:lnTo>
                    <a:pt x="2574" y="3150"/>
                  </a:lnTo>
                  <a:cubicBezTo>
                    <a:pt x="3131" y="3438"/>
                    <a:pt x="3745" y="3784"/>
                    <a:pt x="4321" y="4225"/>
                  </a:cubicBezTo>
                  <a:cubicBezTo>
                    <a:pt x="4321" y="4225"/>
                    <a:pt x="4341" y="4244"/>
                    <a:pt x="4379" y="4244"/>
                  </a:cubicBezTo>
                  <a:cubicBezTo>
                    <a:pt x="4398" y="4244"/>
                    <a:pt x="4417" y="4244"/>
                    <a:pt x="4417" y="4225"/>
                  </a:cubicBezTo>
                  <a:cubicBezTo>
                    <a:pt x="4437" y="4206"/>
                    <a:pt x="4437" y="4148"/>
                    <a:pt x="4398" y="4129"/>
                  </a:cubicBezTo>
                  <a:lnTo>
                    <a:pt x="4379" y="4110"/>
                  </a:lnTo>
                  <a:lnTo>
                    <a:pt x="4341" y="4072"/>
                  </a:lnTo>
                  <a:cubicBezTo>
                    <a:pt x="4379" y="4033"/>
                    <a:pt x="4379" y="4014"/>
                    <a:pt x="4341" y="3976"/>
                  </a:cubicBezTo>
                  <a:cubicBezTo>
                    <a:pt x="4302" y="3841"/>
                    <a:pt x="4245" y="3726"/>
                    <a:pt x="4187" y="3572"/>
                  </a:cubicBezTo>
                  <a:cubicBezTo>
                    <a:pt x="4129" y="3438"/>
                    <a:pt x="4052" y="3284"/>
                    <a:pt x="3995" y="3150"/>
                  </a:cubicBezTo>
                  <a:cubicBezTo>
                    <a:pt x="3860" y="2823"/>
                    <a:pt x="3726" y="2574"/>
                    <a:pt x="3611" y="2305"/>
                  </a:cubicBezTo>
                  <a:cubicBezTo>
                    <a:pt x="3457" y="2017"/>
                    <a:pt x="3284" y="1748"/>
                    <a:pt x="3131" y="1518"/>
                  </a:cubicBezTo>
                  <a:cubicBezTo>
                    <a:pt x="2958" y="1268"/>
                    <a:pt x="2766" y="1037"/>
                    <a:pt x="2516" y="807"/>
                  </a:cubicBezTo>
                  <a:cubicBezTo>
                    <a:pt x="2305" y="615"/>
                    <a:pt x="2094" y="461"/>
                    <a:pt x="1825" y="308"/>
                  </a:cubicBezTo>
                  <a:cubicBezTo>
                    <a:pt x="1537" y="135"/>
                    <a:pt x="1268" y="39"/>
                    <a:pt x="1018" y="0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2853678" y="1429607"/>
              <a:ext cx="136611" cy="46551"/>
            </a:xfrm>
            <a:custGeom>
              <a:avLst/>
              <a:gdLst/>
              <a:ahLst/>
              <a:cxnLst/>
              <a:rect l="l" t="t" r="r" b="b"/>
              <a:pathLst>
                <a:path w="4399" h="1499" extrusionOk="0">
                  <a:moveTo>
                    <a:pt x="1211" y="1"/>
                  </a:moveTo>
                  <a:cubicBezTo>
                    <a:pt x="1038" y="1"/>
                    <a:pt x="903" y="20"/>
                    <a:pt x="788" y="58"/>
                  </a:cubicBezTo>
                  <a:cubicBezTo>
                    <a:pt x="615" y="77"/>
                    <a:pt x="366" y="173"/>
                    <a:pt x="193" y="346"/>
                  </a:cubicBezTo>
                  <a:cubicBezTo>
                    <a:pt x="78" y="462"/>
                    <a:pt x="1" y="615"/>
                    <a:pt x="1" y="788"/>
                  </a:cubicBezTo>
                  <a:cubicBezTo>
                    <a:pt x="1" y="961"/>
                    <a:pt x="78" y="1095"/>
                    <a:pt x="193" y="1230"/>
                  </a:cubicBezTo>
                  <a:cubicBezTo>
                    <a:pt x="346" y="1345"/>
                    <a:pt x="538" y="1441"/>
                    <a:pt x="807" y="1460"/>
                  </a:cubicBezTo>
                  <a:cubicBezTo>
                    <a:pt x="903" y="1499"/>
                    <a:pt x="999" y="1499"/>
                    <a:pt x="1095" y="1499"/>
                  </a:cubicBezTo>
                  <a:lnTo>
                    <a:pt x="1403" y="1499"/>
                  </a:lnTo>
                  <a:cubicBezTo>
                    <a:pt x="1633" y="1499"/>
                    <a:pt x="1883" y="1460"/>
                    <a:pt x="2094" y="1441"/>
                  </a:cubicBezTo>
                  <a:cubicBezTo>
                    <a:pt x="2190" y="1422"/>
                    <a:pt x="2324" y="1422"/>
                    <a:pt x="2420" y="1403"/>
                  </a:cubicBezTo>
                  <a:cubicBezTo>
                    <a:pt x="2785" y="1345"/>
                    <a:pt x="3131" y="1306"/>
                    <a:pt x="3496" y="1306"/>
                  </a:cubicBezTo>
                  <a:lnTo>
                    <a:pt x="3573" y="1306"/>
                  </a:lnTo>
                  <a:cubicBezTo>
                    <a:pt x="3861" y="1306"/>
                    <a:pt x="4091" y="1326"/>
                    <a:pt x="4341" y="1364"/>
                  </a:cubicBezTo>
                  <a:cubicBezTo>
                    <a:pt x="4379" y="1364"/>
                    <a:pt x="4398" y="1345"/>
                    <a:pt x="4398" y="1306"/>
                  </a:cubicBezTo>
                  <a:cubicBezTo>
                    <a:pt x="4398" y="1268"/>
                    <a:pt x="4379" y="1230"/>
                    <a:pt x="4360" y="1230"/>
                  </a:cubicBezTo>
                  <a:cubicBezTo>
                    <a:pt x="4379" y="1210"/>
                    <a:pt x="4379" y="1172"/>
                    <a:pt x="4379" y="1153"/>
                  </a:cubicBezTo>
                  <a:cubicBezTo>
                    <a:pt x="4379" y="1114"/>
                    <a:pt x="4360" y="1076"/>
                    <a:pt x="4322" y="1057"/>
                  </a:cubicBezTo>
                  <a:cubicBezTo>
                    <a:pt x="3841" y="692"/>
                    <a:pt x="3265" y="404"/>
                    <a:pt x="2632" y="212"/>
                  </a:cubicBezTo>
                  <a:cubicBezTo>
                    <a:pt x="2305" y="116"/>
                    <a:pt x="1998" y="77"/>
                    <a:pt x="1691" y="58"/>
                  </a:cubicBezTo>
                  <a:cubicBezTo>
                    <a:pt x="1556" y="20"/>
                    <a:pt x="1441" y="1"/>
                    <a:pt x="1326" y="1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3066591" y="1287684"/>
              <a:ext cx="39999" cy="119282"/>
            </a:xfrm>
            <a:custGeom>
              <a:avLst/>
              <a:gdLst/>
              <a:ahLst/>
              <a:cxnLst/>
              <a:rect l="l" t="t" r="r" b="b"/>
              <a:pathLst>
                <a:path w="1288" h="3841" extrusionOk="0">
                  <a:moveTo>
                    <a:pt x="865" y="0"/>
                  </a:moveTo>
                  <a:cubicBezTo>
                    <a:pt x="818" y="35"/>
                    <a:pt x="786" y="42"/>
                    <a:pt x="751" y="42"/>
                  </a:cubicBezTo>
                  <a:cubicBezTo>
                    <a:pt x="728" y="42"/>
                    <a:pt x="703" y="39"/>
                    <a:pt x="673" y="39"/>
                  </a:cubicBezTo>
                  <a:cubicBezTo>
                    <a:pt x="596" y="39"/>
                    <a:pt x="557" y="58"/>
                    <a:pt x="500" y="58"/>
                  </a:cubicBezTo>
                  <a:cubicBezTo>
                    <a:pt x="461" y="77"/>
                    <a:pt x="404" y="115"/>
                    <a:pt x="365" y="154"/>
                  </a:cubicBezTo>
                  <a:cubicBezTo>
                    <a:pt x="288" y="192"/>
                    <a:pt x="231" y="269"/>
                    <a:pt x="212" y="327"/>
                  </a:cubicBezTo>
                  <a:cubicBezTo>
                    <a:pt x="135" y="442"/>
                    <a:pt x="96" y="557"/>
                    <a:pt x="77" y="672"/>
                  </a:cubicBezTo>
                  <a:cubicBezTo>
                    <a:pt x="39" y="807"/>
                    <a:pt x="20" y="922"/>
                    <a:pt x="0" y="1095"/>
                  </a:cubicBezTo>
                  <a:lnTo>
                    <a:pt x="0" y="1498"/>
                  </a:lnTo>
                  <a:cubicBezTo>
                    <a:pt x="0" y="1632"/>
                    <a:pt x="20" y="1805"/>
                    <a:pt x="39" y="1978"/>
                  </a:cubicBezTo>
                  <a:cubicBezTo>
                    <a:pt x="77" y="2170"/>
                    <a:pt x="96" y="2343"/>
                    <a:pt x="135" y="2535"/>
                  </a:cubicBezTo>
                  <a:lnTo>
                    <a:pt x="135" y="2554"/>
                  </a:lnTo>
                  <a:cubicBezTo>
                    <a:pt x="192" y="2842"/>
                    <a:pt x="231" y="3188"/>
                    <a:pt x="269" y="3495"/>
                  </a:cubicBezTo>
                  <a:lnTo>
                    <a:pt x="269" y="3783"/>
                  </a:lnTo>
                  <a:cubicBezTo>
                    <a:pt x="269" y="3822"/>
                    <a:pt x="288" y="3841"/>
                    <a:pt x="327" y="3841"/>
                  </a:cubicBezTo>
                  <a:cubicBezTo>
                    <a:pt x="384" y="3841"/>
                    <a:pt x="404" y="3822"/>
                    <a:pt x="404" y="3783"/>
                  </a:cubicBezTo>
                  <a:lnTo>
                    <a:pt x="404" y="3745"/>
                  </a:lnTo>
                  <a:lnTo>
                    <a:pt x="404" y="3726"/>
                  </a:lnTo>
                  <a:lnTo>
                    <a:pt x="423" y="3726"/>
                  </a:lnTo>
                  <a:cubicBezTo>
                    <a:pt x="480" y="3726"/>
                    <a:pt x="519" y="3706"/>
                    <a:pt x="519" y="3649"/>
                  </a:cubicBezTo>
                  <a:cubicBezTo>
                    <a:pt x="596" y="3399"/>
                    <a:pt x="711" y="3130"/>
                    <a:pt x="845" y="2881"/>
                  </a:cubicBezTo>
                  <a:lnTo>
                    <a:pt x="884" y="2766"/>
                  </a:lnTo>
                  <a:cubicBezTo>
                    <a:pt x="961" y="2631"/>
                    <a:pt x="999" y="2477"/>
                    <a:pt x="1076" y="2362"/>
                  </a:cubicBezTo>
                  <a:cubicBezTo>
                    <a:pt x="1153" y="2209"/>
                    <a:pt x="1191" y="2055"/>
                    <a:pt x="1229" y="1882"/>
                  </a:cubicBezTo>
                  <a:cubicBezTo>
                    <a:pt x="1268" y="1690"/>
                    <a:pt x="1287" y="1440"/>
                    <a:pt x="1287" y="1152"/>
                  </a:cubicBezTo>
                  <a:cubicBezTo>
                    <a:pt x="1287" y="864"/>
                    <a:pt x="1268" y="653"/>
                    <a:pt x="1191" y="461"/>
                  </a:cubicBezTo>
                  <a:cubicBezTo>
                    <a:pt x="1172" y="365"/>
                    <a:pt x="1133" y="269"/>
                    <a:pt x="1076" y="192"/>
                  </a:cubicBezTo>
                  <a:cubicBezTo>
                    <a:pt x="1057" y="154"/>
                    <a:pt x="1037" y="135"/>
                    <a:pt x="980" y="96"/>
                  </a:cubicBezTo>
                  <a:cubicBezTo>
                    <a:pt x="961" y="77"/>
                    <a:pt x="903" y="58"/>
                    <a:pt x="865" y="0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2963426" y="146302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2864423" y="1246536"/>
              <a:ext cx="261235" cy="416292"/>
            </a:xfrm>
            <a:custGeom>
              <a:avLst/>
              <a:gdLst/>
              <a:ahLst/>
              <a:cxnLst/>
              <a:rect l="l" t="t" r="r" b="b"/>
              <a:pathLst>
                <a:path w="8412" h="13405" extrusionOk="0">
                  <a:moveTo>
                    <a:pt x="6361" y="8745"/>
                  </a:moveTo>
                  <a:cubicBezTo>
                    <a:pt x="6365" y="8752"/>
                    <a:pt x="6369" y="8757"/>
                    <a:pt x="6376" y="8757"/>
                  </a:cubicBezTo>
                  <a:cubicBezTo>
                    <a:pt x="6371" y="8753"/>
                    <a:pt x="6366" y="8749"/>
                    <a:pt x="6361" y="8745"/>
                  </a:cubicBezTo>
                  <a:close/>
                  <a:moveTo>
                    <a:pt x="1364" y="0"/>
                  </a:moveTo>
                  <a:cubicBezTo>
                    <a:pt x="1325" y="0"/>
                    <a:pt x="1268" y="58"/>
                    <a:pt x="1345" y="115"/>
                  </a:cubicBezTo>
                  <a:cubicBezTo>
                    <a:pt x="1633" y="269"/>
                    <a:pt x="1921" y="480"/>
                    <a:pt x="2209" y="672"/>
                  </a:cubicBezTo>
                  <a:cubicBezTo>
                    <a:pt x="2612" y="960"/>
                    <a:pt x="2996" y="1268"/>
                    <a:pt x="3361" y="1575"/>
                  </a:cubicBezTo>
                  <a:cubicBezTo>
                    <a:pt x="3726" y="1920"/>
                    <a:pt x="4052" y="2247"/>
                    <a:pt x="4379" y="2631"/>
                  </a:cubicBezTo>
                  <a:cubicBezTo>
                    <a:pt x="4724" y="3073"/>
                    <a:pt x="5070" y="3514"/>
                    <a:pt x="5358" y="3994"/>
                  </a:cubicBezTo>
                  <a:cubicBezTo>
                    <a:pt x="5493" y="4244"/>
                    <a:pt x="5646" y="4475"/>
                    <a:pt x="5781" y="4743"/>
                  </a:cubicBezTo>
                  <a:cubicBezTo>
                    <a:pt x="5934" y="4993"/>
                    <a:pt x="6050" y="5243"/>
                    <a:pt x="6165" y="5512"/>
                  </a:cubicBezTo>
                  <a:cubicBezTo>
                    <a:pt x="6472" y="6184"/>
                    <a:pt x="6741" y="6913"/>
                    <a:pt x="6952" y="7624"/>
                  </a:cubicBezTo>
                  <a:cubicBezTo>
                    <a:pt x="7087" y="8066"/>
                    <a:pt x="7202" y="8488"/>
                    <a:pt x="7298" y="8911"/>
                  </a:cubicBezTo>
                  <a:cubicBezTo>
                    <a:pt x="7183" y="8834"/>
                    <a:pt x="7087" y="8757"/>
                    <a:pt x="6952" y="8661"/>
                  </a:cubicBezTo>
                  <a:cubicBezTo>
                    <a:pt x="6434" y="8277"/>
                    <a:pt x="5877" y="7912"/>
                    <a:pt x="5301" y="7605"/>
                  </a:cubicBezTo>
                  <a:cubicBezTo>
                    <a:pt x="4724" y="7278"/>
                    <a:pt x="4129" y="7029"/>
                    <a:pt x="3495" y="6798"/>
                  </a:cubicBezTo>
                  <a:cubicBezTo>
                    <a:pt x="2900" y="6606"/>
                    <a:pt x="2286" y="6472"/>
                    <a:pt x="1633" y="6414"/>
                  </a:cubicBezTo>
                  <a:cubicBezTo>
                    <a:pt x="1441" y="6395"/>
                    <a:pt x="1268" y="6395"/>
                    <a:pt x="1076" y="6395"/>
                  </a:cubicBezTo>
                  <a:cubicBezTo>
                    <a:pt x="749" y="6395"/>
                    <a:pt x="384" y="6414"/>
                    <a:pt x="39" y="6491"/>
                  </a:cubicBezTo>
                  <a:cubicBezTo>
                    <a:pt x="20" y="6491"/>
                    <a:pt x="0" y="6549"/>
                    <a:pt x="0" y="6568"/>
                  </a:cubicBezTo>
                  <a:cubicBezTo>
                    <a:pt x="0" y="6587"/>
                    <a:pt x="39" y="6606"/>
                    <a:pt x="77" y="6606"/>
                  </a:cubicBezTo>
                  <a:lnTo>
                    <a:pt x="96" y="6606"/>
                  </a:lnTo>
                  <a:cubicBezTo>
                    <a:pt x="372" y="6569"/>
                    <a:pt x="663" y="6539"/>
                    <a:pt x="960" y="6539"/>
                  </a:cubicBezTo>
                  <a:cubicBezTo>
                    <a:pt x="1119" y="6539"/>
                    <a:pt x="1280" y="6548"/>
                    <a:pt x="1441" y="6568"/>
                  </a:cubicBezTo>
                  <a:cubicBezTo>
                    <a:pt x="1748" y="6587"/>
                    <a:pt x="2055" y="6645"/>
                    <a:pt x="2343" y="6702"/>
                  </a:cubicBezTo>
                  <a:cubicBezTo>
                    <a:pt x="2670" y="6779"/>
                    <a:pt x="2958" y="6875"/>
                    <a:pt x="3246" y="6990"/>
                  </a:cubicBezTo>
                  <a:cubicBezTo>
                    <a:pt x="3783" y="7221"/>
                    <a:pt x="4340" y="7470"/>
                    <a:pt x="4878" y="7758"/>
                  </a:cubicBezTo>
                  <a:cubicBezTo>
                    <a:pt x="5391" y="8043"/>
                    <a:pt x="5885" y="8385"/>
                    <a:pt x="6361" y="8745"/>
                  </a:cubicBezTo>
                  <a:lnTo>
                    <a:pt x="6361" y="8745"/>
                  </a:lnTo>
                  <a:cubicBezTo>
                    <a:pt x="6358" y="8741"/>
                    <a:pt x="6355" y="8735"/>
                    <a:pt x="6353" y="8730"/>
                  </a:cubicBezTo>
                  <a:lnTo>
                    <a:pt x="6353" y="8730"/>
                  </a:lnTo>
                  <a:cubicBezTo>
                    <a:pt x="6654" y="8957"/>
                    <a:pt x="6938" y="9184"/>
                    <a:pt x="7221" y="9429"/>
                  </a:cubicBezTo>
                  <a:cubicBezTo>
                    <a:pt x="7279" y="9468"/>
                    <a:pt x="7317" y="9525"/>
                    <a:pt x="7375" y="9544"/>
                  </a:cubicBezTo>
                  <a:cubicBezTo>
                    <a:pt x="7394" y="9640"/>
                    <a:pt x="7394" y="9717"/>
                    <a:pt x="7413" y="9813"/>
                  </a:cubicBezTo>
                  <a:cubicBezTo>
                    <a:pt x="7509" y="10351"/>
                    <a:pt x="7567" y="10908"/>
                    <a:pt x="7567" y="11465"/>
                  </a:cubicBezTo>
                  <a:lnTo>
                    <a:pt x="7567" y="12310"/>
                  </a:lnTo>
                  <a:lnTo>
                    <a:pt x="7567" y="12732"/>
                  </a:lnTo>
                  <a:lnTo>
                    <a:pt x="7567" y="13174"/>
                  </a:lnTo>
                  <a:cubicBezTo>
                    <a:pt x="7567" y="13308"/>
                    <a:pt x="7682" y="13404"/>
                    <a:pt x="7816" y="13404"/>
                  </a:cubicBezTo>
                  <a:cubicBezTo>
                    <a:pt x="7893" y="13404"/>
                    <a:pt x="7970" y="13385"/>
                    <a:pt x="7989" y="13327"/>
                  </a:cubicBezTo>
                  <a:lnTo>
                    <a:pt x="8047" y="13289"/>
                  </a:lnTo>
                  <a:cubicBezTo>
                    <a:pt x="8066" y="13231"/>
                    <a:pt x="8066" y="13212"/>
                    <a:pt x="8066" y="13174"/>
                  </a:cubicBezTo>
                  <a:cubicBezTo>
                    <a:pt x="8085" y="12982"/>
                    <a:pt x="8066" y="12790"/>
                    <a:pt x="8066" y="12598"/>
                  </a:cubicBezTo>
                  <a:cubicBezTo>
                    <a:pt x="8066" y="12406"/>
                    <a:pt x="8066" y="12175"/>
                    <a:pt x="8047" y="11983"/>
                  </a:cubicBezTo>
                  <a:cubicBezTo>
                    <a:pt x="8008" y="11599"/>
                    <a:pt x="7989" y="11196"/>
                    <a:pt x="7970" y="10812"/>
                  </a:cubicBezTo>
                  <a:cubicBezTo>
                    <a:pt x="7951" y="10543"/>
                    <a:pt x="7912" y="10312"/>
                    <a:pt x="7874" y="10044"/>
                  </a:cubicBezTo>
                  <a:lnTo>
                    <a:pt x="7874" y="10044"/>
                  </a:lnTo>
                  <a:cubicBezTo>
                    <a:pt x="7912" y="10101"/>
                    <a:pt x="7989" y="10140"/>
                    <a:pt x="8047" y="10216"/>
                  </a:cubicBezTo>
                  <a:cubicBezTo>
                    <a:pt x="8075" y="10255"/>
                    <a:pt x="8123" y="10274"/>
                    <a:pt x="8172" y="10274"/>
                  </a:cubicBezTo>
                  <a:cubicBezTo>
                    <a:pt x="8220" y="10274"/>
                    <a:pt x="8268" y="10255"/>
                    <a:pt x="8296" y="10216"/>
                  </a:cubicBezTo>
                  <a:cubicBezTo>
                    <a:pt x="8412" y="10082"/>
                    <a:pt x="8412" y="9948"/>
                    <a:pt x="8335" y="9871"/>
                  </a:cubicBezTo>
                  <a:lnTo>
                    <a:pt x="8143" y="9679"/>
                  </a:lnTo>
                  <a:lnTo>
                    <a:pt x="7970" y="9525"/>
                  </a:lnTo>
                  <a:cubicBezTo>
                    <a:pt x="7931" y="9468"/>
                    <a:pt x="7855" y="9429"/>
                    <a:pt x="7797" y="9372"/>
                  </a:cubicBezTo>
                  <a:cubicBezTo>
                    <a:pt x="7759" y="9160"/>
                    <a:pt x="7739" y="8949"/>
                    <a:pt x="7682" y="8757"/>
                  </a:cubicBezTo>
                  <a:cubicBezTo>
                    <a:pt x="7567" y="8219"/>
                    <a:pt x="7413" y="7720"/>
                    <a:pt x="7221" y="7221"/>
                  </a:cubicBezTo>
                  <a:cubicBezTo>
                    <a:pt x="7221" y="7163"/>
                    <a:pt x="7202" y="7086"/>
                    <a:pt x="7202" y="7048"/>
                  </a:cubicBezTo>
                  <a:lnTo>
                    <a:pt x="7202" y="7067"/>
                  </a:lnTo>
                  <a:cubicBezTo>
                    <a:pt x="7125" y="6721"/>
                    <a:pt x="7087" y="6318"/>
                    <a:pt x="7067" y="5953"/>
                  </a:cubicBezTo>
                  <a:cubicBezTo>
                    <a:pt x="7067" y="5857"/>
                    <a:pt x="7067" y="5780"/>
                    <a:pt x="7029" y="5684"/>
                  </a:cubicBezTo>
                  <a:lnTo>
                    <a:pt x="7029" y="5358"/>
                  </a:lnTo>
                  <a:lnTo>
                    <a:pt x="7029" y="5108"/>
                  </a:lnTo>
                  <a:cubicBezTo>
                    <a:pt x="7029" y="5012"/>
                    <a:pt x="7067" y="4916"/>
                    <a:pt x="7067" y="4820"/>
                  </a:cubicBezTo>
                  <a:cubicBezTo>
                    <a:pt x="7106" y="4302"/>
                    <a:pt x="7183" y="3783"/>
                    <a:pt x="7221" y="3284"/>
                  </a:cubicBezTo>
                  <a:cubicBezTo>
                    <a:pt x="7259" y="3015"/>
                    <a:pt x="7259" y="2746"/>
                    <a:pt x="7259" y="2477"/>
                  </a:cubicBezTo>
                  <a:cubicBezTo>
                    <a:pt x="7259" y="2247"/>
                    <a:pt x="7221" y="1978"/>
                    <a:pt x="7183" y="1748"/>
                  </a:cubicBezTo>
                  <a:cubicBezTo>
                    <a:pt x="7183" y="1709"/>
                    <a:pt x="7163" y="1690"/>
                    <a:pt x="7125" y="1690"/>
                  </a:cubicBezTo>
                  <a:lnTo>
                    <a:pt x="7106" y="1690"/>
                  </a:lnTo>
                  <a:cubicBezTo>
                    <a:pt x="7087" y="1690"/>
                    <a:pt x="7067" y="1748"/>
                    <a:pt x="7067" y="1767"/>
                  </a:cubicBezTo>
                  <a:lnTo>
                    <a:pt x="7067" y="1786"/>
                  </a:lnTo>
                  <a:cubicBezTo>
                    <a:pt x="7125" y="2228"/>
                    <a:pt x="7106" y="2631"/>
                    <a:pt x="7087" y="3073"/>
                  </a:cubicBezTo>
                  <a:cubicBezTo>
                    <a:pt x="7067" y="3265"/>
                    <a:pt x="7029" y="3457"/>
                    <a:pt x="7010" y="3610"/>
                  </a:cubicBezTo>
                  <a:cubicBezTo>
                    <a:pt x="6990" y="3802"/>
                    <a:pt x="6933" y="4033"/>
                    <a:pt x="6914" y="4225"/>
                  </a:cubicBezTo>
                  <a:cubicBezTo>
                    <a:pt x="6894" y="4417"/>
                    <a:pt x="6837" y="4628"/>
                    <a:pt x="6818" y="4820"/>
                  </a:cubicBezTo>
                  <a:cubicBezTo>
                    <a:pt x="6798" y="5012"/>
                    <a:pt x="6760" y="5204"/>
                    <a:pt x="6741" y="5416"/>
                  </a:cubicBezTo>
                  <a:cubicBezTo>
                    <a:pt x="6722" y="5608"/>
                    <a:pt x="6722" y="5780"/>
                    <a:pt x="6722" y="5972"/>
                  </a:cubicBezTo>
                  <a:cubicBezTo>
                    <a:pt x="6626" y="5761"/>
                    <a:pt x="6530" y="5569"/>
                    <a:pt x="6434" y="5339"/>
                  </a:cubicBezTo>
                  <a:cubicBezTo>
                    <a:pt x="6299" y="5070"/>
                    <a:pt x="6146" y="4820"/>
                    <a:pt x="6011" y="4571"/>
                  </a:cubicBezTo>
                  <a:cubicBezTo>
                    <a:pt x="5857" y="4321"/>
                    <a:pt x="5685" y="4071"/>
                    <a:pt x="5531" y="3841"/>
                  </a:cubicBezTo>
                  <a:cubicBezTo>
                    <a:pt x="5185" y="3361"/>
                    <a:pt x="4820" y="2900"/>
                    <a:pt x="4417" y="2439"/>
                  </a:cubicBezTo>
                  <a:cubicBezTo>
                    <a:pt x="3630" y="1556"/>
                    <a:pt x="2689" y="787"/>
                    <a:pt x="1690" y="154"/>
                  </a:cubicBezTo>
                  <a:cubicBezTo>
                    <a:pt x="1594" y="115"/>
                    <a:pt x="1498" y="39"/>
                    <a:pt x="1402" y="0"/>
                  </a:cubicBezTo>
                  <a:close/>
                </a:path>
              </a:pathLst>
            </a:custGeom>
            <a:solidFill>
              <a:srgbClr val="BE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4168669" y="1191072"/>
              <a:ext cx="368002" cy="270179"/>
            </a:xfrm>
            <a:custGeom>
              <a:avLst/>
              <a:gdLst/>
              <a:ahLst/>
              <a:cxnLst/>
              <a:rect l="l" t="t" r="r" b="b"/>
              <a:pathLst>
                <a:path w="11850" h="8700" extrusionOk="0">
                  <a:moveTo>
                    <a:pt x="11772" y="0"/>
                  </a:moveTo>
                  <a:cubicBezTo>
                    <a:pt x="11753" y="0"/>
                    <a:pt x="11734" y="0"/>
                    <a:pt x="11734" y="19"/>
                  </a:cubicBezTo>
                  <a:cubicBezTo>
                    <a:pt x="11561" y="154"/>
                    <a:pt x="11350" y="250"/>
                    <a:pt x="11081" y="365"/>
                  </a:cubicBezTo>
                  <a:cubicBezTo>
                    <a:pt x="10524" y="634"/>
                    <a:pt x="9910" y="845"/>
                    <a:pt x="9161" y="1056"/>
                  </a:cubicBezTo>
                  <a:cubicBezTo>
                    <a:pt x="8623" y="1210"/>
                    <a:pt x="8104" y="1325"/>
                    <a:pt x="7567" y="1440"/>
                  </a:cubicBezTo>
                  <a:lnTo>
                    <a:pt x="7164" y="1536"/>
                  </a:lnTo>
                  <a:cubicBezTo>
                    <a:pt x="6568" y="1690"/>
                    <a:pt x="5877" y="1844"/>
                    <a:pt x="5166" y="2074"/>
                  </a:cubicBezTo>
                  <a:cubicBezTo>
                    <a:pt x="4475" y="2285"/>
                    <a:pt x="3918" y="2516"/>
                    <a:pt x="3438" y="2804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57" y="6126"/>
                    <a:pt x="404" y="6645"/>
                  </a:cubicBezTo>
                  <a:cubicBezTo>
                    <a:pt x="231" y="7182"/>
                    <a:pt x="116" y="7701"/>
                    <a:pt x="77" y="8239"/>
                  </a:cubicBezTo>
                  <a:lnTo>
                    <a:pt x="77" y="8469"/>
                  </a:lnTo>
                  <a:cubicBezTo>
                    <a:pt x="39" y="8507"/>
                    <a:pt x="1" y="8565"/>
                    <a:pt x="39" y="8623"/>
                  </a:cubicBezTo>
                  <a:cubicBezTo>
                    <a:pt x="58" y="8642"/>
                    <a:pt x="77" y="8699"/>
                    <a:pt x="116" y="8699"/>
                  </a:cubicBezTo>
                  <a:lnTo>
                    <a:pt x="212" y="8699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3"/>
                    <a:pt x="750" y="8603"/>
                  </a:cubicBezTo>
                  <a:lnTo>
                    <a:pt x="922" y="8565"/>
                  </a:lnTo>
                  <a:cubicBezTo>
                    <a:pt x="1095" y="8546"/>
                    <a:pt x="1268" y="8507"/>
                    <a:pt x="1422" y="8469"/>
                  </a:cubicBezTo>
                  <a:cubicBezTo>
                    <a:pt x="1767" y="8431"/>
                    <a:pt x="2094" y="8354"/>
                    <a:pt x="2439" y="8315"/>
                  </a:cubicBezTo>
                  <a:cubicBezTo>
                    <a:pt x="2708" y="8258"/>
                    <a:pt x="2958" y="8239"/>
                    <a:pt x="3227" y="8181"/>
                  </a:cubicBezTo>
                  <a:cubicBezTo>
                    <a:pt x="3630" y="8123"/>
                    <a:pt x="4072" y="8066"/>
                    <a:pt x="4475" y="7989"/>
                  </a:cubicBezTo>
                  <a:cubicBezTo>
                    <a:pt x="5282" y="7854"/>
                    <a:pt x="5915" y="7701"/>
                    <a:pt x="6491" y="7547"/>
                  </a:cubicBezTo>
                  <a:cubicBezTo>
                    <a:pt x="6799" y="7451"/>
                    <a:pt x="7106" y="7317"/>
                    <a:pt x="7394" y="7182"/>
                  </a:cubicBezTo>
                  <a:cubicBezTo>
                    <a:pt x="7682" y="7067"/>
                    <a:pt x="7932" y="6914"/>
                    <a:pt x="8143" y="6779"/>
                  </a:cubicBezTo>
                  <a:cubicBezTo>
                    <a:pt x="8969" y="6241"/>
                    <a:pt x="9679" y="5473"/>
                    <a:pt x="10255" y="4494"/>
                  </a:cubicBezTo>
                  <a:cubicBezTo>
                    <a:pt x="10505" y="4052"/>
                    <a:pt x="10716" y="3610"/>
                    <a:pt x="10927" y="3092"/>
                  </a:cubicBezTo>
                  <a:cubicBezTo>
                    <a:pt x="11139" y="2593"/>
                    <a:pt x="11311" y="2074"/>
                    <a:pt x="11446" y="1633"/>
                  </a:cubicBezTo>
                  <a:cubicBezTo>
                    <a:pt x="11504" y="1440"/>
                    <a:pt x="11561" y="1248"/>
                    <a:pt x="11600" y="1056"/>
                  </a:cubicBezTo>
                  <a:lnTo>
                    <a:pt x="11657" y="884"/>
                  </a:lnTo>
                  <a:cubicBezTo>
                    <a:pt x="11696" y="768"/>
                    <a:pt x="11734" y="653"/>
                    <a:pt x="11753" y="499"/>
                  </a:cubicBezTo>
                  <a:lnTo>
                    <a:pt x="11772" y="442"/>
                  </a:lnTo>
                  <a:cubicBezTo>
                    <a:pt x="11792" y="346"/>
                    <a:pt x="11830" y="250"/>
                    <a:pt x="11849" y="115"/>
                  </a:cubicBezTo>
                  <a:cubicBezTo>
                    <a:pt x="11849" y="96"/>
                    <a:pt x="11849" y="77"/>
                    <a:pt x="11830" y="58"/>
                  </a:cubicBezTo>
                  <a:cubicBezTo>
                    <a:pt x="11849" y="0"/>
                    <a:pt x="11830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4149601" y="1489264"/>
              <a:ext cx="318469" cy="217106"/>
            </a:xfrm>
            <a:custGeom>
              <a:avLst/>
              <a:gdLst/>
              <a:ahLst/>
              <a:cxnLst/>
              <a:rect l="l" t="t" r="r" b="b"/>
              <a:pathLst>
                <a:path w="10255" h="6991" extrusionOk="0">
                  <a:moveTo>
                    <a:pt x="10082" y="0"/>
                  </a:moveTo>
                  <a:lnTo>
                    <a:pt x="9659" y="173"/>
                  </a:lnTo>
                  <a:cubicBezTo>
                    <a:pt x="9467" y="250"/>
                    <a:pt x="9275" y="346"/>
                    <a:pt x="9083" y="403"/>
                  </a:cubicBezTo>
                  <a:lnTo>
                    <a:pt x="8795" y="538"/>
                  </a:lnTo>
                  <a:lnTo>
                    <a:pt x="8066" y="826"/>
                  </a:lnTo>
                  <a:cubicBezTo>
                    <a:pt x="7278" y="1152"/>
                    <a:pt x="6606" y="1383"/>
                    <a:pt x="5972" y="1556"/>
                  </a:cubicBezTo>
                  <a:cubicBezTo>
                    <a:pt x="5819" y="1613"/>
                    <a:pt x="5665" y="1652"/>
                    <a:pt x="5492" y="1690"/>
                  </a:cubicBezTo>
                  <a:cubicBezTo>
                    <a:pt x="5358" y="1728"/>
                    <a:pt x="5204" y="1748"/>
                    <a:pt x="5089" y="1805"/>
                  </a:cubicBezTo>
                  <a:cubicBezTo>
                    <a:pt x="4859" y="1882"/>
                    <a:pt x="4590" y="1978"/>
                    <a:pt x="4321" y="2036"/>
                  </a:cubicBezTo>
                  <a:cubicBezTo>
                    <a:pt x="3802" y="2228"/>
                    <a:pt x="3322" y="2458"/>
                    <a:pt x="2861" y="2708"/>
                  </a:cubicBezTo>
                  <a:cubicBezTo>
                    <a:pt x="2093" y="3149"/>
                    <a:pt x="1440" y="3668"/>
                    <a:pt x="960" y="4302"/>
                  </a:cubicBezTo>
                  <a:cubicBezTo>
                    <a:pt x="730" y="4609"/>
                    <a:pt x="499" y="4974"/>
                    <a:pt x="346" y="5358"/>
                  </a:cubicBezTo>
                  <a:cubicBezTo>
                    <a:pt x="173" y="5761"/>
                    <a:pt x="58" y="6203"/>
                    <a:pt x="0" y="6644"/>
                  </a:cubicBezTo>
                  <a:cubicBezTo>
                    <a:pt x="0" y="6702"/>
                    <a:pt x="0" y="6740"/>
                    <a:pt x="58" y="6779"/>
                  </a:cubicBezTo>
                  <a:cubicBezTo>
                    <a:pt x="77" y="6837"/>
                    <a:pt x="115" y="6894"/>
                    <a:pt x="192" y="6894"/>
                  </a:cubicBezTo>
                  <a:cubicBezTo>
                    <a:pt x="461" y="6856"/>
                    <a:pt x="711" y="6837"/>
                    <a:pt x="1018" y="6837"/>
                  </a:cubicBezTo>
                  <a:cubicBezTo>
                    <a:pt x="1210" y="6837"/>
                    <a:pt x="1364" y="6837"/>
                    <a:pt x="1556" y="6875"/>
                  </a:cubicBezTo>
                  <a:lnTo>
                    <a:pt x="1594" y="6875"/>
                  </a:lnTo>
                  <a:cubicBezTo>
                    <a:pt x="1805" y="6894"/>
                    <a:pt x="2036" y="6894"/>
                    <a:pt x="2266" y="6913"/>
                  </a:cubicBezTo>
                  <a:cubicBezTo>
                    <a:pt x="2689" y="6933"/>
                    <a:pt x="3130" y="6990"/>
                    <a:pt x="3553" y="6990"/>
                  </a:cubicBezTo>
                  <a:lnTo>
                    <a:pt x="3591" y="6990"/>
                  </a:lnTo>
                  <a:cubicBezTo>
                    <a:pt x="4321" y="6990"/>
                    <a:pt x="4993" y="6875"/>
                    <a:pt x="5569" y="6644"/>
                  </a:cubicBezTo>
                  <a:cubicBezTo>
                    <a:pt x="6088" y="6452"/>
                    <a:pt x="6625" y="6145"/>
                    <a:pt x="7086" y="5742"/>
                  </a:cubicBezTo>
                  <a:cubicBezTo>
                    <a:pt x="7489" y="5377"/>
                    <a:pt x="7854" y="4974"/>
                    <a:pt x="8200" y="4474"/>
                  </a:cubicBezTo>
                  <a:cubicBezTo>
                    <a:pt x="8642" y="3860"/>
                    <a:pt x="9045" y="3169"/>
                    <a:pt x="9429" y="2304"/>
                  </a:cubicBezTo>
                  <a:cubicBezTo>
                    <a:pt x="9602" y="1978"/>
                    <a:pt x="9755" y="1594"/>
                    <a:pt x="9890" y="1210"/>
                  </a:cubicBezTo>
                  <a:cubicBezTo>
                    <a:pt x="9967" y="1018"/>
                    <a:pt x="10044" y="845"/>
                    <a:pt x="10082" y="653"/>
                  </a:cubicBezTo>
                  <a:cubicBezTo>
                    <a:pt x="10120" y="480"/>
                    <a:pt x="10197" y="307"/>
                    <a:pt x="10255" y="115"/>
                  </a:cubicBezTo>
                  <a:cubicBezTo>
                    <a:pt x="10255" y="96"/>
                    <a:pt x="10255" y="58"/>
                    <a:pt x="10216" y="19"/>
                  </a:cubicBezTo>
                  <a:cubicBezTo>
                    <a:pt x="10197" y="0"/>
                    <a:pt x="10178" y="0"/>
                    <a:pt x="10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3920571" y="1211941"/>
              <a:ext cx="217106" cy="437161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0"/>
                  </a:moveTo>
                  <a:cubicBezTo>
                    <a:pt x="1595" y="212"/>
                    <a:pt x="1480" y="500"/>
                    <a:pt x="1345" y="768"/>
                  </a:cubicBezTo>
                  <a:lnTo>
                    <a:pt x="1326" y="826"/>
                  </a:lnTo>
                  <a:cubicBezTo>
                    <a:pt x="1192" y="1114"/>
                    <a:pt x="1057" y="1421"/>
                    <a:pt x="942" y="1729"/>
                  </a:cubicBezTo>
                  <a:cubicBezTo>
                    <a:pt x="673" y="2382"/>
                    <a:pt x="462" y="3034"/>
                    <a:pt x="327" y="3630"/>
                  </a:cubicBezTo>
                  <a:cubicBezTo>
                    <a:pt x="155" y="4264"/>
                    <a:pt x="59" y="4955"/>
                    <a:pt x="39" y="5569"/>
                  </a:cubicBezTo>
                  <a:cubicBezTo>
                    <a:pt x="1" y="6222"/>
                    <a:pt x="59" y="6875"/>
                    <a:pt x="193" y="7490"/>
                  </a:cubicBezTo>
                  <a:cubicBezTo>
                    <a:pt x="347" y="8123"/>
                    <a:pt x="577" y="8700"/>
                    <a:pt x="923" y="9276"/>
                  </a:cubicBezTo>
                  <a:cubicBezTo>
                    <a:pt x="1230" y="9775"/>
                    <a:pt x="1633" y="10255"/>
                    <a:pt x="2152" y="10716"/>
                  </a:cubicBezTo>
                  <a:cubicBezTo>
                    <a:pt x="2574" y="11100"/>
                    <a:pt x="3054" y="11446"/>
                    <a:pt x="3650" y="11830"/>
                  </a:cubicBezTo>
                  <a:cubicBezTo>
                    <a:pt x="3899" y="11983"/>
                    <a:pt x="4168" y="12118"/>
                    <a:pt x="4456" y="12291"/>
                  </a:cubicBezTo>
                  <a:cubicBezTo>
                    <a:pt x="4667" y="12406"/>
                    <a:pt x="4936" y="12559"/>
                    <a:pt x="5186" y="12752"/>
                  </a:cubicBezTo>
                  <a:cubicBezTo>
                    <a:pt x="5551" y="12982"/>
                    <a:pt x="5820" y="13193"/>
                    <a:pt x="6031" y="13462"/>
                  </a:cubicBezTo>
                  <a:cubicBezTo>
                    <a:pt x="6127" y="13577"/>
                    <a:pt x="6223" y="13712"/>
                    <a:pt x="6300" y="13827"/>
                  </a:cubicBezTo>
                  <a:lnTo>
                    <a:pt x="6300" y="13846"/>
                  </a:lnTo>
                  <a:cubicBezTo>
                    <a:pt x="6300" y="13904"/>
                    <a:pt x="6300" y="13923"/>
                    <a:pt x="6319" y="13961"/>
                  </a:cubicBezTo>
                  <a:cubicBezTo>
                    <a:pt x="6338" y="14000"/>
                    <a:pt x="6376" y="14019"/>
                    <a:pt x="6415" y="14038"/>
                  </a:cubicBezTo>
                  <a:cubicBezTo>
                    <a:pt x="6415" y="14077"/>
                    <a:pt x="6434" y="14077"/>
                    <a:pt x="6472" y="14077"/>
                  </a:cubicBezTo>
                  <a:cubicBezTo>
                    <a:pt x="6511" y="14077"/>
                    <a:pt x="6530" y="14038"/>
                    <a:pt x="6530" y="14019"/>
                  </a:cubicBezTo>
                  <a:cubicBezTo>
                    <a:pt x="6588" y="14000"/>
                    <a:pt x="6588" y="13942"/>
                    <a:pt x="6588" y="13904"/>
                  </a:cubicBezTo>
                  <a:cubicBezTo>
                    <a:pt x="6588" y="13693"/>
                    <a:pt x="6607" y="13462"/>
                    <a:pt x="6626" y="13174"/>
                  </a:cubicBezTo>
                  <a:cubicBezTo>
                    <a:pt x="6684" y="12732"/>
                    <a:pt x="6722" y="12252"/>
                    <a:pt x="6780" y="11791"/>
                  </a:cubicBezTo>
                  <a:cubicBezTo>
                    <a:pt x="6818" y="11465"/>
                    <a:pt x="6857" y="11158"/>
                    <a:pt x="6876" y="10850"/>
                  </a:cubicBezTo>
                  <a:cubicBezTo>
                    <a:pt x="6914" y="10428"/>
                    <a:pt x="6953" y="10044"/>
                    <a:pt x="6972" y="9679"/>
                  </a:cubicBezTo>
                  <a:cubicBezTo>
                    <a:pt x="6991" y="9237"/>
                    <a:pt x="6991" y="8930"/>
                    <a:pt x="6972" y="8623"/>
                  </a:cubicBezTo>
                  <a:cubicBezTo>
                    <a:pt x="6953" y="7989"/>
                    <a:pt x="6799" y="7375"/>
                    <a:pt x="6607" y="6741"/>
                  </a:cubicBezTo>
                  <a:cubicBezTo>
                    <a:pt x="6415" y="6165"/>
                    <a:pt x="6127" y="5627"/>
                    <a:pt x="5762" y="5051"/>
                  </a:cubicBezTo>
                  <a:cubicBezTo>
                    <a:pt x="5474" y="4609"/>
                    <a:pt x="5128" y="4187"/>
                    <a:pt x="4687" y="3726"/>
                  </a:cubicBezTo>
                  <a:lnTo>
                    <a:pt x="4283" y="3323"/>
                  </a:lnTo>
                  <a:lnTo>
                    <a:pt x="4206" y="3246"/>
                  </a:lnTo>
                  <a:lnTo>
                    <a:pt x="3938" y="2977"/>
                  </a:lnTo>
                  <a:cubicBezTo>
                    <a:pt x="3784" y="2804"/>
                    <a:pt x="3611" y="2650"/>
                    <a:pt x="3458" y="2478"/>
                  </a:cubicBezTo>
                  <a:cubicBezTo>
                    <a:pt x="3400" y="2401"/>
                    <a:pt x="3342" y="2324"/>
                    <a:pt x="3304" y="2266"/>
                  </a:cubicBezTo>
                  <a:lnTo>
                    <a:pt x="3227" y="2190"/>
                  </a:lnTo>
                  <a:cubicBezTo>
                    <a:pt x="3073" y="1998"/>
                    <a:pt x="2920" y="1805"/>
                    <a:pt x="2785" y="1613"/>
                  </a:cubicBezTo>
                  <a:cubicBezTo>
                    <a:pt x="2728" y="1498"/>
                    <a:pt x="2632" y="1402"/>
                    <a:pt x="2555" y="1268"/>
                  </a:cubicBezTo>
                  <a:cubicBezTo>
                    <a:pt x="2478" y="1210"/>
                    <a:pt x="2440" y="1114"/>
                    <a:pt x="2382" y="1018"/>
                  </a:cubicBezTo>
                  <a:cubicBezTo>
                    <a:pt x="2248" y="826"/>
                    <a:pt x="2113" y="596"/>
                    <a:pt x="2017" y="384"/>
                  </a:cubicBezTo>
                  <a:cubicBezTo>
                    <a:pt x="1998" y="308"/>
                    <a:pt x="1979" y="269"/>
                    <a:pt x="1921" y="192"/>
                  </a:cubicBezTo>
                  <a:cubicBezTo>
                    <a:pt x="1902" y="173"/>
                    <a:pt x="1902" y="154"/>
                    <a:pt x="1883" y="96"/>
                  </a:cubicBezTo>
                  <a:cubicBezTo>
                    <a:pt x="1864" y="77"/>
                    <a:pt x="1864" y="20"/>
                    <a:pt x="1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3884796" y="1656838"/>
              <a:ext cx="214124" cy="243937"/>
            </a:xfrm>
            <a:custGeom>
              <a:avLst/>
              <a:gdLst/>
              <a:ahLst/>
              <a:cxnLst/>
              <a:rect l="l" t="t" r="r" b="b"/>
              <a:pathLst>
                <a:path w="6895" h="7855" extrusionOk="0">
                  <a:moveTo>
                    <a:pt x="135" y="0"/>
                  </a:moveTo>
                  <a:cubicBezTo>
                    <a:pt x="58" y="39"/>
                    <a:pt x="1" y="96"/>
                    <a:pt x="1" y="173"/>
                  </a:cubicBezTo>
                  <a:cubicBezTo>
                    <a:pt x="39" y="461"/>
                    <a:pt x="58" y="711"/>
                    <a:pt x="77" y="941"/>
                  </a:cubicBezTo>
                  <a:cubicBezTo>
                    <a:pt x="135" y="1210"/>
                    <a:pt x="174" y="1498"/>
                    <a:pt x="250" y="1748"/>
                  </a:cubicBezTo>
                  <a:cubicBezTo>
                    <a:pt x="385" y="2305"/>
                    <a:pt x="577" y="2842"/>
                    <a:pt x="826" y="3361"/>
                  </a:cubicBezTo>
                  <a:cubicBezTo>
                    <a:pt x="1095" y="3899"/>
                    <a:pt x="1383" y="4398"/>
                    <a:pt x="1710" y="4840"/>
                  </a:cubicBezTo>
                  <a:cubicBezTo>
                    <a:pt x="2075" y="5281"/>
                    <a:pt x="2459" y="5646"/>
                    <a:pt x="2862" y="5934"/>
                  </a:cubicBezTo>
                  <a:cubicBezTo>
                    <a:pt x="3035" y="6049"/>
                    <a:pt x="3227" y="6145"/>
                    <a:pt x="3400" y="6241"/>
                  </a:cubicBezTo>
                  <a:cubicBezTo>
                    <a:pt x="3592" y="6337"/>
                    <a:pt x="3784" y="6395"/>
                    <a:pt x="3976" y="6472"/>
                  </a:cubicBezTo>
                  <a:cubicBezTo>
                    <a:pt x="4129" y="6510"/>
                    <a:pt x="4302" y="6568"/>
                    <a:pt x="4494" y="6625"/>
                  </a:cubicBezTo>
                  <a:lnTo>
                    <a:pt x="5224" y="6837"/>
                  </a:lnTo>
                  <a:cubicBezTo>
                    <a:pt x="5551" y="6971"/>
                    <a:pt x="5819" y="7086"/>
                    <a:pt x="6031" y="7240"/>
                  </a:cubicBezTo>
                  <a:cubicBezTo>
                    <a:pt x="6184" y="7317"/>
                    <a:pt x="6299" y="7432"/>
                    <a:pt x="6395" y="7547"/>
                  </a:cubicBezTo>
                  <a:cubicBezTo>
                    <a:pt x="6434" y="7624"/>
                    <a:pt x="6491" y="7662"/>
                    <a:pt x="6511" y="7720"/>
                  </a:cubicBezTo>
                  <a:cubicBezTo>
                    <a:pt x="6511" y="7758"/>
                    <a:pt x="6511" y="7778"/>
                    <a:pt x="6530" y="7797"/>
                  </a:cubicBezTo>
                  <a:cubicBezTo>
                    <a:pt x="6568" y="7835"/>
                    <a:pt x="6588" y="7855"/>
                    <a:pt x="6607" y="7855"/>
                  </a:cubicBezTo>
                  <a:lnTo>
                    <a:pt x="6664" y="7855"/>
                  </a:lnTo>
                  <a:cubicBezTo>
                    <a:pt x="6684" y="7855"/>
                    <a:pt x="6684" y="7855"/>
                    <a:pt x="6703" y="7835"/>
                  </a:cubicBezTo>
                  <a:cubicBezTo>
                    <a:pt x="6722" y="7835"/>
                    <a:pt x="6722" y="7797"/>
                    <a:pt x="6722" y="7778"/>
                  </a:cubicBezTo>
                  <a:cubicBezTo>
                    <a:pt x="6741" y="7758"/>
                    <a:pt x="6741" y="7739"/>
                    <a:pt x="6741" y="7682"/>
                  </a:cubicBezTo>
                  <a:lnTo>
                    <a:pt x="6741" y="7643"/>
                  </a:lnTo>
                  <a:lnTo>
                    <a:pt x="6741" y="7586"/>
                  </a:lnTo>
                  <a:cubicBezTo>
                    <a:pt x="6741" y="7470"/>
                    <a:pt x="6780" y="7317"/>
                    <a:pt x="6799" y="7202"/>
                  </a:cubicBezTo>
                  <a:lnTo>
                    <a:pt x="6818" y="7067"/>
                  </a:lnTo>
                  <a:cubicBezTo>
                    <a:pt x="6837" y="6894"/>
                    <a:pt x="6876" y="6702"/>
                    <a:pt x="6876" y="6529"/>
                  </a:cubicBezTo>
                  <a:cubicBezTo>
                    <a:pt x="6895" y="6203"/>
                    <a:pt x="6895" y="5838"/>
                    <a:pt x="6876" y="5492"/>
                  </a:cubicBezTo>
                  <a:cubicBezTo>
                    <a:pt x="6837" y="5166"/>
                    <a:pt x="6799" y="4820"/>
                    <a:pt x="6722" y="4494"/>
                  </a:cubicBezTo>
                  <a:cubicBezTo>
                    <a:pt x="6645" y="4187"/>
                    <a:pt x="6530" y="3841"/>
                    <a:pt x="6395" y="3534"/>
                  </a:cubicBezTo>
                  <a:cubicBezTo>
                    <a:pt x="6242" y="3226"/>
                    <a:pt x="6069" y="2900"/>
                    <a:pt x="5877" y="2650"/>
                  </a:cubicBezTo>
                  <a:cubicBezTo>
                    <a:pt x="5723" y="2401"/>
                    <a:pt x="5531" y="2189"/>
                    <a:pt x="5301" y="2017"/>
                  </a:cubicBezTo>
                  <a:cubicBezTo>
                    <a:pt x="5090" y="1844"/>
                    <a:pt x="4859" y="1709"/>
                    <a:pt x="4590" y="1613"/>
                  </a:cubicBezTo>
                  <a:cubicBezTo>
                    <a:pt x="4437" y="1556"/>
                    <a:pt x="4302" y="1517"/>
                    <a:pt x="4187" y="1498"/>
                  </a:cubicBezTo>
                  <a:cubicBezTo>
                    <a:pt x="4053" y="1460"/>
                    <a:pt x="3937" y="1441"/>
                    <a:pt x="3803" y="1441"/>
                  </a:cubicBezTo>
                  <a:lnTo>
                    <a:pt x="3630" y="1441"/>
                  </a:lnTo>
                  <a:cubicBezTo>
                    <a:pt x="2996" y="1364"/>
                    <a:pt x="2363" y="1268"/>
                    <a:pt x="1748" y="1076"/>
                  </a:cubicBezTo>
                  <a:cubicBezTo>
                    <a:pt x="1441" y="960"/>
                    <a:pt x="1172" y="845"/>
                    <a:pt x="922" y="653"/>
                  </a:cubicBezTo>
                  <a:cubicBezTo>
                    <a:pt x="788" y="557"/>
                    <a:pt x="673" y="480"/>
                    <a:pt x="577" y="384"/>
                  </a:cubicBezTo>
                  <a:lnTo>
                    <a:pt x="212" y="19"/>
                  </a:lnTo>
                  <a:cubicBezTo>
                    <a:pt x="270" y="19"/>
                    <a:pt x="231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3907466" y="1224456"/>
              <a:ext cx="601753" cy="925315"/>
            </a:xfrm>
            <a:custGeom>
              <a:avLst/>
              <a:gdLst/>
              <a:ahLst/>
              <a:cxnLst/>
              <a:rect l="l" t="t" r="r" b="b"/>
              <a:pathLst>
                <a:path w="19377" h="29796" extrusionOk="0">
                  <a:moveTo>
                    <a:pt x="19300" y="1"/>
                  </a:moveTo>
                  <a:cubicBezTo>
                    <a:pt x="19262" y="1"/>
                    <a:pt x="19262" y="1"/>
                    <a:pt x="19242" y="39"/>
                  </a:cubicBezTo>
                  <a:cubicBezTo>
                    <a:pt x="19127" y="154"/>
                    <a:pt x="19031" y="269"/>
                    <a:pt x="18916" y="385"/>
                  </a:cubicBezTo>
                  <a:cubicBezTo>
                    <a:pt x="18033" y="1230"/>
                    <a:pt x="16996" y="1883"/>
                    <a:pt x="15939" y="2478"/>
                  </a:cubicBezTo>
                  <a:cubicBezTo>
                    <a:pt x="15267" y="2862"/>
                    <a:pt x="14576" y="3208"/>
                    <a:pt x="13865" y="3553"/>
                  </a:cubicBezTo>
                  <a:cubicBezTo>
                    <a:pt x="13193" y="3918"/>
                    <a:pt x="12521" y="4283"/>
                    <a:pt x="11868" y="4686"/>
                  </a:cubicBezTo>
                  <a:cubicBezTo>
                    <a:pt x="11254" y="5070"/>
                    <a:pt x="10658" y="5531"/>
                    <a:pt x="10101" y="6031"/>
                  </a:cubicBezTo>
                  <a:cubicBezTo>
                    <a:pt x="9833" y="6280"/>
                    <a:pt x="9583" y="6530"/>
                    <a:pt x="9333" y="6799"/>
                  </a:cubicBezTo>
                  <a:cubicBezTo>
                    <a:pt x="9103" y="7068"/>
                    <a:pt x="8872" y="7336"/>
                    <a:pt x="8680" y="7624"/>
                  </a:cubicBezTo>
                  <a:cubicBezTo>
                    <a:pt x="8277" y="8220"/>
                    <a:pt x="7912" y="8873"/>
                    <a:pt x="7624" y="9506"/>
                  </a:cubicBezTo>
                  <a:cubicBezTo>
                    <a:pt x="7298" y="10275"/>
                    <a:pt x="7048" y="11062"/>
                    <a:pt x="6837" y="11868"/>
                  </a:cubicBezTo>
                  <a:cubicBezTo>
                    <a:pt x="6818" y="11984"/>
                    <a:pt x="6798" y="12099"/>
                    <a:pt x="6741" y="12233"/>
                  </a:cubicBezTo>
                  <a:cubicBezTo>
                    <a:pt x="6722" y="12003"/>
                    <a:pt x="6664" y="11772"/>
                    <a:pt x="6645" y="11542"/>
                  </a:cubicBezTo>
                  <a:cubicBezTo>
                    <a:pt x="6568" y="11196"/>
                    <a:pt x="6510" y="10851"/>
                    <a:pt x="6414" y="10505"/>
                  </a:cubicBezTo>
                  <a:cubicBezTo>
                    <a:pt x="6357" y="10332"/>
                    <a:pt x="6318" y="10159"/>
                    <a:pt x="6242" y="9986"/>
                  </a:cubicBezTo>
                  <a:cubicBezTo>
                    <a:pt x="6165" y="9794"/>
                    <a:pt x="6088" y="9622"/>
                    <a:pt x="6030" y="9468"/>
                  </a:cubicBezTo>
                  <a:cubicBezTo>
                    <a:pt x="5493" y="8316"/>
                    <a:pt x="4821" y="7260"/>
                    <a:pt x="4206" y="6146"/>
                  </a:cubicBezTo>
                  <a:cubicBezTo>
                    <a:pt x="4033" y="5877"/>
                    <a:pt x="3880" y="5627"/>
                    <a:pt x="3745" y="5358"/>
                  </a:cubicBezTo>
                  <a:lnTo>
                    <a:pt x="3745" y="5378"/>
                  </a:lnTo>
                  <a:cubicBezTo>
                    <a:pt x="3476" y="4936"/>
                    <a:pt x="3246" y="4456"/>
                    <a:pt x="3015" y="3976"/>
                  </a:cubicBezTo>
                  <a:cubicBezTo>
                    <a:pt x="2804" y="3457"/>
                    <a:pt x="2612" y="2939"/>
                    <a:pt x="2478" y="2401"/>
                  </a:cubicBezTo>
                  <a:lnTo>
                    <a:pt x="2478" y="2439"/>
                  </a:lnTo>
                  <a:cubicBezTo>
                    <a:pt x="2343" y="1979"/>
                    <a:pt x="2266" y="1518"/>
                    <a:pt x="2228" y="1057"/>
                  </a:cubicBezTo>
                  <a:cubicBezTo>
                    <a:pt x="2228" y="1038"/>
                    <a:pt x="2209" y="1018"/>
                    <a:pt x="2190" y="1018"/>
                  </a:cubicBezTo>
                  <a:cubicBezTo>
                    <a:pt x="2151" y="1018"/>
                    <a:pt x="2132" y="1038"/>
                    <a:pt x="2132" y="1095"/>
                  </a:cubicBezTo>
                  <a:cubicBezTo>
                    <a:pt x="2190" y="1671"/>
                    <a:pt x="2305" y="2209"/>
                    <a:pt x="2439" y="2747"/>
                  </a:cubicBezTo>
                  <a:cubicBezTo>
                    <a:pt x="2593" y="3265"/>
                    <a:pt x="2785" y="3784"/>
                    <a:pt x="3015" y="4283"/>
                  </a:cubicBezTo>
                  <a:cubicBezTo>
                    <a:pt x="3457" y="5262"/>
                    <a:pt x="4014" y="6184"/>
                    <a:pt x="4532" y="7106"/>
                  </a:cubicBezTo>
                  <a:cubicBezTo>
                    <a:pt x="4821" y="7644"/>
                    <a:pt x="5109" y="8162"/>
                    <a:pt x="5377" y="8700"/>
                  </a:cubicBezTo>
                  <a:cubicBezTo>
                    <a:pt x="5512" y="8988"/>
                    <a:pt x="5646" y="9276"/>
                    <a:pt x="5761" y="9564"/>
                  </a:cubicBezTo>
                  <a:cubicBezTo>
                    <a:pt x="5838" y="9737"/>
                    <a:pt x="5877" y="9890"/>
                    <a:pt x="5954" y="10063"/>
                  </a:cubicBezTo>
                  <a:cubicBezTo>
                    <a:pt x="5992" y="10217"/>
                    <a:pt x="6050" y="10371"/>
                    <a:pt x="6088" y="10543"/>
                  </a:cubicBezTo>
                  <a:cubicBezTo>
                    <a:pt x="6222" y="11043"/>
                    <a:pt x="6318" y="11580"/>
                    <a:pt x="6376" y="12080"/>
                  </a:cubicBezTo>
                  <a:cubicBezTo>
                    <a:pt x="6414" y="12349"/>
                    <a:pt x="6434" y="12637"/>
                    <a:pt x="6453" y="12905"/>
                  </a:cubicBezTo>
                  <a:cubicBezTo>
                    <a:pt x="6472" y="13059"/>
                    <a:pt x="6472" y="13251"/>
                    <a:pt x="6510" y="13424"/>
                  </a:cubicBezTo>
                  <a:cubicBezTo>
                    <a:pt x="6242" y="14730"/>
                    <a:pt x="6069" y="16016"/>
                    <a:pt x="5954" y="17341"/>
                  </a:cubicBezTo>
                  <a:cubicBezTo>
                    <a:pt x="5877" y="18129"/>
                    <a:pt x="5800" y="18897"/>
                    <a:pt x="5761" y="19684"/>
                  </a:cubicBezTo>
                  <a:cubicBezTo>
                    <a:pt x="5742" y="19646"/>
                    <a:pt x="5704" y="19569"/>
                    <a:pt x="5685" y="19531"/>
                  </a:cubicBezTo>
                  <a:cubicBezTo>
                    <a:pt x="5550" y="19204"/>
                    <a:pt x="5377" y="18916"/>
                    <a:pt x="5205" y="18628"/>
                  </a:cubicBezTo>
                  <a:cubicBezTo>
                    <a:pt x="5013" y="18378"/>
                    <a:pt x="4821" y="18110"/>
                    <a:pt x="4590" y="17860"/>
                  </a:cubicBezTo>
                  <a:cubicBezTo>
                    <a:pt x="4360" y="17649"/>
                    <a:pt x="4148" y="17476"/>
                    <a:pt x="3918" y="17322"/>
                  </a:cubicBezTo>
                  <a:cubicBezTo>
                    <a:pt x="3688" y="17169"/>
                    <a:pt x="3476" y="17053"/>
                    <a:pt x="3265" y="16938"/>
                  </a:cubicBezTo>
                  <a:cubicBezTo>
                    <a:pt x="2785" y="16689"/>
                    <a:pt x="2305" y="16516"/>
                    <a:pt x="1825" y="16304"/>
                  </a:cubicBezTo>
                  <a:cubicBezTo>
                    <a:pt x="1652" y="16228"/>
                    <a:pt x="1517" y="16170"/>
                    <a:pt x="1345" y="16074"/>
                  </a:cubicBezTo>
                  <a:cubicBezTo>
                    <a:pt x="1191" y="15997"/>
                    <a:pt x="1057" y="15901"/>
                    <a:pt x="903" y="15805"/>
                  </a:cubicBezTo>
                  <a:cubicBezTo>
                    <a:pt x="711" y="15652"/>
                    <a:pt x="519" y="15517"/>
                    <a:pt x="384" y="15325"/>
                  </a:cubicBezTo>
                  <a:cubicBezTo>
                    <a:pt x="269" y="15171"/>
                    <a:pt x="173" y="15037"/>
                    <a:pt x="96" y="14883"/>
                  </a:cubicBezTo>
                  <a:cubicBezTo>
                    <a:pt x="96" y="14864"/>
                    <a:pt x="77" y="14864"/>
                    <a:pt x="39" y="14864"/>
                  </a:cubicBezTo>
                  <a:lnTo>
                    <a:pt x="20" y="14864"/>
                  </a:lnTo>
                  <a:cubicBezTo>
                    <a:pt x="0" y="14883"/>
                    <a:pt x="0" y="14903"/>
                    <a:pt x="0" y="14941"/>
                  </a:cubicBezTo>
                  <a:cubicBezTo>
                    <a:pt x="77" y="15075"/>
                    <a:pt x="173" y="15229"/>
                    <a:pt x="269" y="15364"/>
                  </a:cubicBezTo>
                  <a:cubicBezTo>
                    <a:pt x="365" y="15517"/>
                    <a:pt x="481" y="15632"/>
                    <a:pt x="596" y="15748"/>
                  </a:cubicBezTo>
                  <a:cubicBezTo>
                    <a:pt x="865" y="15997"/>
                    <a:pt x="1172" y="16208"/>
                    <a:pt x="1479" y="16381"/>
                  </a:cubicBezTo>
                  <a:cubicBezTo>
                    <a:pt x="1633" y="16477"/>
                    <a:pt x="1806" y="16554"/>
                    <a:pt x="1940" y="16650"/>
                  </a:cubicBezTo>
                  <a:cubicBezTo>
                    <a:pt x="2113" y="16746"/>
                    <a:pt x="2286" y="16804"/>
                    <a:pt x="2439" y="16900"/>
                  </a:cubicBezTo>
                  <a:cubicBezTo>
                    <a:pt x="2766" y="17073"/>
                    <a:pt x="3073" y="17245"/>
                    <a:pt x="3380" y="17437"/>
                  </a:cubicBezTo>
                  <a:cubicBezTo>
                    <a:pt x="3495" y="17514"/>
                    <a:pt x="3630" y="17610"/>
                    <a:pt x="3726" y="17706"/>
                  </a:cubicBezTo>
                  <a:cubicBezTo>
                    <a:pt x="3841" y="17802"/>
                    <a:pt x="3937" y="17918"/>
                    <a:pt x="4033" y="18014"/>
                  </a:cubicBezTo>
                  <a:cubicBezTo>
                    <a:pt x="4225" y="18225"/>
                    <a:pt x="4398" y="18474"/>
                    <a:pt x="4532" y="18724"/>
                  </a:cubicBezTo>
                  <a:cubicBezTo>
                    <a:pt x="4705" y="18993"/>
                    <a:pt x="4840" y="19262"/>
                    <a:pt x="4974" y="19550"/>
                  </a:cubicBezTo>
                  <a:cubicBezTo>
                    <a:pt x="5109" y="19838"/>
                    <a:pt x="5224" y="20126"/>
                    <a:pt x="5320" y="20433"/>
                  </a:cubicBezTo>
                  <a:cubicBezTo>
                    <a:pt x="5397" y="20606"/>
                    <a:pt x="5454" y="20779"/>
                    <a:pt x="5493" y="20933"/>
                  </a:cubicBezTo>
                  <a:cubicBezTo>
                    <a:pt x="5550" y="21086"/>
                    <a:pt x="5569" y="21201"/>
                    <a:pt x="5608" y="21355"/>
                  </a:cubicBezTo>
                  <a:cubicBezTo>
                    <a:pt x="5569" y="21854"/>
                    <a:pt x="5550" y="22354"/>
                    <a:pt x="5493" y="22853"/>
                  </a:cubicBezTo>
                  <a:cubicBezTo>
                    <a:pt x="5301" y="24677"/>
                    <a:pt x="4993" y="26502"/>
                    <a:pt x="4513" y="28307"/>
                  </a:cubicBezTo>
                  <a:cubicBezTo>
                    <a:pt x="4513" y="28326"/>
                    <a:pt x="4494" y="28384"/>
                    <a:pt x="4494" y="28403"/>
                  </a:cubicBezTo>
                  <a:cubicBezTo>
                    <a:pt x="4398" y="28710"/>
                    <a:pt x="4321" y="29036"/>
                    <a:pt x="4225" y="29325"/>
                  </a:cubicBezTo>
                  <a:lnTo>
                    <a:pt x="4206" y="29421"/>
                  </a:lnTo>
                  <a:cubicBezTo>
                    <a:pt x="4206" y="29478"/>
                    <a:pt x="4206" y="29536"/>
                    <a:pt x="4225" y="29574"/>
                  </a:cubicBezTo>
                  <a:cubicBezTo>
                    <a:pt x="4244" y="29670"/>
                    <a:pt x="4321" y="29728"/>
                    <a:pt x="4417" y="29766"/>
                  </a:cubicBezTo>
                  <a:cubicBezTo>
                    <a:pt x="4462" y="29786"/>
                    <a:pt x="4509" y="29796"/>
                    <a:pt x="4556" y="29796"/>
                  </a:cubicBezTo>
                  <a:cubicBezTo>
                    <a:pt x="4690" y="29796"/>
                    <a:pt x="4821" y="29717"/>
                    <a:pt x="4878" y="29574"/>
                  </a:cubicBezTo>
                  <a:cubicBezTo>
                    <a:pt x="5032" y="29152"/>
                    <a:pt x="5166" y="28710"/>
                    <a:pt x="5281" y="28268"/>
                  </a:cubicBezTo>
                  <a:cubicBezTo>
                    <a:pt x="5397" y="27807"/>
                    <a:pt x="5512" y="27347"/>
                    <a:pt x="5608" y="26866"/>
                  </a:cubicBezTo>
                  <a:cubicBezTo>
                    <a:pt x="5800" y="25964"/>
                    <a:pt x="5973" y="25042"/>
                    <a:pt x="6069" y="24140"/>
                  </a:cubicBezTo>
                  <a:cubicBezTo>
                    <a:pt x="6184" y="23218"/>
                    <a:pt x="6261" y="22277"/>
                    <a:pt x="6338" y="21374"/>
                  </a:cubicBezTo>
                  <a:cubicBezTo>
                    <a:pt x="6376" y="20702"/>
                    <a:pt x="6434" y="20049"/>
                    <a:pt x="6472" y="19377"/>
                  </a:cubicBezTo>
                  <a:cubicBezTo>
                    <a:pt x="6530" y="19243"/>
                    <a:pt x="6549" y="19108"/>
                    <a:pt x="6606" y="18974"/>
                  </a:cubicBezTo>
                  <a:cubicBezTo>
                    <a:pt x="6645" y="18801"/>
                    <a:pt x="6702" y="18667"/>
                    <a:pt x="6741" y="18494"/>
                  </a:cubicBezTo>
                  <a:cubicBezTo>
                    <a:pt x="6837" y="18148"/>
                    <a:pt x="6933" y="17841"/>
                    <a:pt x="7029" y="17514"/>
                  </a:cubicBezTo>
                  <a:cubicBezTo>
                    <a:pt x="7221" y="16881"/>
                    <a:pt x="7490" y="16266"/>
                    <a:pt x="7816" y="15709"/>
                  </a:cubicBezTo>
                  <a:cubicBezTo>
                    <a:pt x="8085" y="15267"/>
                    <a:pt x="8392" y="14864"/>
                    <a:pt x="8757" y="14538"/>
                  </a:cubicBezTo>
                  <a:cubicBezTo>
                    <a:pt x="9103" y="14211"/>
                    <a:pt x="9449" y="13904"/>
                    <a:pt x="9833" y="13635"/>
                  </a:cubicBezTo>
                  <a:cubicBezTo>
                    <a:pt x="10217" y="13347"/>
                    <a:pt x="10639" y="13117"/>
                    <a:pt x="11062" y="12867"/>
                  </a:cubicBezTo>
                  <a:cubicBezTo>
                    <a:pt x="11599" y="12579"/>
                    <a:pt x="12137" y="12291"/>
                    <a:pt x="12694" y="12041"/>
                  </a:cubicBezTo>
                  <a:cubicBezTo>
                    <a:pt x="13270" y="11772"/>
                    <a:pt x="13827" y="11504"/>
                    <a:pt x="14384" y="11216"/>
                  </a:cubicBezTo>
                  <a:cubicBezTo>
                    <a:pt x="15478" y="10659"/>
                    <a:pt x="16554" y="10025"/>
                    <a:pt x="17495" y="9180"/>
                  </a:cubicBezTo>
                  <a:cubicBezTo>
                    <a:pt x="17514" y="9161"/>
                    <a:pt x="17552" y="9103"/>
                    <a:pt x="17514" y="9084"/>
                  </a:cubicBezTo>
                  <a:cubicBezTo>
                    <a:pt x="17495" y="9065"/>
                    <a:pt x="17495" y="9065"/>
                    <a:pt x="17476" y="9065"/>
                  </a:cubicBezTo>
                  <a:cubicBezTo>
                    <a:pt x="17456" y="9065"/>
                    <a:pt x="17456" y="9065"/>
                    <a:pt x="17418" y="9084"/>
                  </a:cubicBezTo>
                  <a:cubicBezTo>
                    <a:pt x="16842" y="9602"/>
                    <a:pt x="16170" y="10044"/>
                    <a:pt x="15478" y="10447"/>
                  </a:cubicBezTo>
                  <a:cubicBezTo>
                    <a:pt x="14403" y="11043"/>
                    <a:pt x="13251" y="11523"/>
                    <a:pt x="12118" y="12041"/>
                  </a:cubicBezTo>
                  <a:cubicBezTo>
                    <a:pt x="10985" y="12541"/>
                    <a:pt x="9871" y="13117"/>
                    <a:pt x="8872" y="13866"/>
                  </a:cubicBezTo>
                  <a:cubicBezTo>
                    <a:pt x="8450" y="14173"/>
                    <a:pt x="8066" y="14538"/>
                    <a:pt x="7701" y="14941"/>
                  </a:cubicBezTo>
                  <a:cubicBezTo>
                    <a:pt x="7375" y="15344"/>
                    <a:pt x="7087" y="15805"/>
                    <a:pt x="6856" y="16285"/>
                  </a:cubicBezTo>
                  <a:cubicBezTo>
                    <a:pt x="6818" y="16362"/>
                    <a:pt x="6798" y="16458"/>
                    <a:pt x="6760" y="16516"/>
                  </a:cubicBezTo>
                  <a:cubicBezTo>
                    <a:pt x="6952" y="14864"/>
                    <a:pt x="7221" y="13232"/>
                    <a:pt x="7682" y="11619"/>
                  </a:cubicBezTo>
                  <a:cubicBezTo>
                    <a:pt x="7874" y="10985"/>
                    <a:pt x="8066" y="10332"/>
                    <a:pt x="8335" y="9698"/>
                  </a:cubicBezTo>
                  <a:cubicBezTo>
                    <a:pt x="8450" y="9410"/>
                    <a:pt x="8565" y="9122"/>
                    <a:pt x="8719" y="8834"/>
                  </a:cubicBezTo>
                  <a:lnTo>
                    <a:pt x="9141" y="8047"/>
                  </a:lnTo>
                  <a:cubicBezTo>
                    <a:pt x="9353" y="7682"/>
                    <a:pt x="9602" y="7356"/>
                    <a:pt x="9833" y="7048"/>
                  </a:cubicBezTo>
                  <a:cubicBezTo>
                    <a:pt x="9967" y="6876"/>
                    <a:pt x="10101" y="6703"/>
                    <a:pt x="10255" y="6568"/>
                  </a:cubicBezTo>
                  <a:cubicBezTo>
                    <a:pt x="10390" y="6415"/>
                    <a:pt x="10543" y="6242"/>
                    <a:pt x="10678" y="6107"/>
                  </a:cubicBezTo>
                  <a:cubicBezTo>
                    <a:pt x="11215" y="5570"/>
                    <a:pt x="11811" y="5147"/>
                    <a:pt x="12425" y="4744"/>
                  </a:cubicBezTo>
                  <a:cubicBezTo>
                    <a:pt x="13078" y="4302"/>
                    <a:pt x="13750" y="3918"/>
                    <a:pt x="14403" y="3553"/>
                  </a:cubicBezTo>
                  <a:cubicBezTo>
                    <a:pt x="15075" y="3169"/>
                    <a:pt x="15767" y="2785"/>
                    <a:pt x="16419" y="2382"/>
                  </a:cubicBezTo>
                  <a:cubicBezTo>
                    <a:pt x="17072" y="1979"/>
                    <a:pt x="17706" y="1537"/>
                    <a:pt x="18321" y="1057"/>
                  </a:cubicBezTo>
                  <a:cubicBezTo>
                    <a:pt x="18705" y="750"/>
                    <a:pt x="19031" y="423"/>
                    <a:pt x="19377" y="58"/>
                  </a:cubicBezTo>
                  <a:lnTo>
                    <a:pt x="19377" y="58"/>
                  </a:lnTo>
                  <a:cubicBezTo>
                    <a:pt x="19365" y="70"/>
                    <a:pt x="19357" y="75"/>
                    <a:pt x="19350" y="75"/>
                  </a:cubicBezTo>
                  <a:cubicBezTo>
                    <a:pt x="19337" y="75"/>
                    <a:pt x="19332" y="52"/>
                    <a:pt x="19319" y="39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4453722" y="1295417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27" y="1"/>
                  </a:moveTo>
                  <a:cubicBezTo>
                    <a:pt x="174" y="1"/>
                    <a:pt x="1" y="174"/>
                    <a:pt x="1" y="346"/>
                  </a:cubicBezTo>
                  <a:cubicBezTo>
                    <a:pt x="1" y="539"/>
                    <a:pt x="155" y="673"/>
                    <a:pt x="32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35"/>
                    <a:pt x="519" y="1"/>
                    <a:pt x="32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4476393" y="1270387"/>
              <a:ext cx="10776" cy="10745"/>
            </a:xfrm>
            <a:custGeom>
              <a:avLst/>
              <a:gdLst/>
              <a:ahLst/>
              <a:cxnLst/>
              <a:rect l="l" t="t" r="r" b="b"/>
              <a:pathLst>
                <a:path w="347" h="346" extrusionOk="0">
                  <a:moveTo>
                    <a:pt x="193" y="0"/>
                  </a:moveTo>
                  <a:cubicBezTo>
                    <a:pt x="97" y="0"/>
                    <a:pt x="1" y="58"/>
                    <a:pt x="1" y="154"/>
                  </a:cubicBezTo>
                  <a:cubicBezTo>
                    <a:pt x="1" y="250"/>
                    <a:pt x="58" y="346"/>
                    <a:pt x="154" y="346"/>
                  </a:cubicBezTo>
                  <a:cubicBezTo>
                    <a:pt x="250" y="346"/>
                    <a:pt x="346" y="288"/>
                    <a:pt x="346" y="192"/>
                  </a:cubicBezTo>
                  <a:cubicBezTo>
                    <a:pt x="346" y="96"/>
                    <a:pt x="26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4484156" y="1287063"/>
              <a:ext cx="7764" cy="7795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135" y="1"/>
                  </a:moveTo>
                  <a:cubicBezTo>
                    <a:pt x="58" y="1"/>
                    <a:pt x="0" y="59"/>
                    <a:pt x="0" y="135"/>
                  </a:cubicBezTo>
                  <a:cubicBezTo>
                    <a:pt x="0" y="174"/>
                    <a:pt x="58" y="251"/>
                    <a:pt x="135" y="251"/>
                  </a:cubicBezTo>
                  <a:cubicBezTo>
                    <a:pt x="192" y="251"/>
                    <a:pt x="250" y="193"/>
                    <a:pt x="250" y="135"/>
                  </a:cubicBezTo>
                  <a:cubicBezTo>
                    <a:pt x="250" y="78"/>
                    <a:pt x="19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4502044" y="1254859"/>
              <a:ext cx="5994" cy="6615"/>
            </a:xfrm>
            <a:custGeom>
              <a:avLst/>
              <a:gdLst/>
              <a:ahLst/>
              <a:cxnLst/>
              <a:rect l="l" t="t" r="r" b="b"/>
              <a:pathLst>
                <a:path w="193" h="213" extrusionOk="0">
                  <a:moveTo>
                    <a:pt x="96" y="1"/>
                  </a:moveTo>
                  <a:cubicBezTo>
                    <a:pt x="58" y="1"/>
                    <a:pt x="0" y="59"/>
                    <a:pt x="0" y="116"/>
                  </a:cubicBezTo>
                  <a:cubicBezTo>
                    <a:pt x="0" y="155"/>
                    <a:pt x="58" y="212"/>
                    <a:pt x="96" y="212"/>
                  </a:cubicBezTo>
                  <a:cubicBezTo>
                    <a:pt x="154" y="212"/>
                    <a:pt x="192" y="155"/>
                    <a:pt x="192" y="116"/>
                  </a:cubicBezTo>
                  <a:cubicBezTo>
                    <a:pt x="192" y="5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4450151" y="1345509"/>
              <a:ext cx="14937" cy="14969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31" y="1"/>
                  </a:moveTo>
                  <a:cubicBezTo>
                    <a:pt x="97" y="1"/>
                    <a:pt x="1" y="116"/>
                    <a:pt x="1" y="231"/>
                  </a:cubicBezTo>
                  <a:cubicBezTo>
                    <a:pt x="1" y="366"/>
                    <a:pt x="97" y="481"/>
                    <a:pt x="231" y="481"/>
                  </a:cubicBezTo>
                  <a:cubicBezTo>
                    <a:pt x="38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4412575" y="1331224"/>
              <a:ext cx="11956" cy="11956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8" y="0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27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4410214" y="1368769"/>
              <a:ext cx="10745" cy="10186"/>
            </a:xfrm>
            <a:custGeom>
              <a:avLst/>
              <a:gdLst/>
              <a:ahLst/>
              <a:cxnLst/>
              <a:rect l="l" t="t" r="r" b="b"/>
              <a:pathLst>
                <a:path w="346" h="328" extrusionOk="0">
                  <a:moveTo>
                    <a:pt x="173" y="1"/>
                  </a:moveTo>
                  <a:cubicBezTo>
                    <a:pt x="115" y="1"/>
                    <a:pt x="0" y="58"/>
                    <a:pt x="0" y="155"/>
                  </a:cubicBezTo>
                  <a:cubicBezTo>
                    <a:pt x="0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4440027" y="1369391"/>
              <a:ext cx="5994" cy="599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8"/>
                    <a:pt x="0" y="96"/>
                  </a:cubicBezTo>
                  <a:cubicBezTo>
                    <a:pt x="0" y="135"/>
                    <a:pt x="58" y="192"/>
                    <a:pt x="96" y="192"/>
                  </a:cubicBezTo>
                  <a:cubicBezTo>
                    <a:pt x="154" y="192"/>
                    <a:pt x="192" y="135"/>
                    <a:pt x="192" y="96"/>
                  </a:cubicBezTo>
                  <a:cubicBezTo>
                    <a:pt x="192" y="3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4384563" y="1405756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77" y="1"/>
                    <a:pt x="0" y="77"/>
                    <a:pt x="0" y="154"/>
                  </a:cubicBezTo>
                  <a:cubicBezTo>
                    <a:pt x="0" y="212"/>
                    <a:pt x="77" y="289"/>
                    <a:pt x="135" y="289"/>
                  </a:cubicBezTo>
                  <a:cubicBezTo>
                    <a:pt x="231" y="289"/>
                    <a:pt x="288" y="212"/>
                    <a:pt x="288" y="154"/>
                  </a:cubicBezTo>
                  <a:cubicBezTo>
                    <a:pt x="288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4358322" y="1375353"/>
              <a:ext cx="13136" cy="13136"/>
            </a:xfrm>
            <a:custGeom>
              <a:avLst/>
              <a:gdLst/>
              <a:ahLst/>
              <a:cxnLst/>
              <a:rect l="l" t="t" r="r" b="b"/>
              <a:pathLst>
                <a:path w="423" h="423" extrusionOk="0">
                  <a:moveTo>
                    <a:pt x="212" y="0"/>
                  </a:moveTo>
                  <a:cubicBezTo>
                    <a:pt x="96" y="19"/>
                    <a:pt x="0" y="96"/>
                    <a:pt x="0" y="211"/>
                  </a:cubicBezTo>
                  <a:cubicBezTo>
                    <a:pt x="0" y="327"/>
                    <a:pt x="96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3942651" y="1334702"/>
              <a:ext cx="13136" cy="13819"/>
            </a:xfrm>
            <a:custGeom>
              <a:avLst/>
              <a:gdLst/>
              <a:ahLst/>
              <a:cxnLst/>
              <a:rect l="l" t="t" r="r" b="b"/>
              <a:pathLst>
                <a:path w="423" h="445" extrusionOk="0">
                  <a:moveTo>
                    <a:pt x="183" y="1"/>
                  </a:moveTo>
                  <a:cubicBezTo>
                    <a:pt x="81" y="1"/>
                    <a:pt x="0" y="93"/>
                    <a:pt x="0" y="234"/>
                  </a:cubicBezTo>
                  <a:cubicBezTo>
                    <a:pt x="0" y="349"/>
                    <a:pt x="96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99"/>
                    <a:pt x="327" y="3"/>
                    <a:pt x="212" y="3"/>
                  </a:cubicBezTo>
                  <a:cubicBezTo>
                    <a:pt x="202" y="2"/>
                    <a:pt x="192" y="1"/>
                    <a:pt x="18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3952185" y="1304982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77" y="0"/>
                    <a:pt x="1" y="77"/>
                    <a:pt x="1" y="154"/>
                  </a:cubicBezTo>
                  <a:cubicBezTo>
                    <a:pt x="1" y="231"/>
                    <a:pt x="77" y="288"/>
                    <a:pt x="135" y="288"/>
                  </a:cubicBezTo>
                  <a:cubicBezTo>
                    <a:pt x="231" y="288"/>
                    <a:pt x="289" y="231"/>
                    <a:pt x="289" y="154"/>
                  </a:cubicBezTo>
                  <a:cubicBezTo>
                    <a:pt x="289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3970663" y="1336565"/>
              <a:ext cx="6025" cy="5994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1"/>
                  </a:moveTo>
                  <a:cubicBezTo>
                    <a:pt x="59" y="20"/>
                    <a:pt x="1" y="39"/>
                    <a:pt x="1" y="97"/>
                  </a:cubicBezTo>
                  <a:cubicBezTo>
                    <a:pt x="1" y="135"/>
                    <a:pt x="59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3957557" y="1381906"/>
              <a:ext cx="14937" cy="14937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116" y="0"/>
                    <a:pt x="1" y="96"/>
                    <a:pt x="1" y="231"/>
                  </a:cubicBezTo>
                  <a:cubicBezTo>
                    <a:pt x="1" y="365"/>
                    <a:pt x="97" y="480"/>
                    <a:pt x="231" y="480"/>
                  </a:cubicBezTo>
                  <a:cubicBezTo>
                    <a:pt x="346" y="480"/>
                    <a:pt x="481" y="384"/>
                    <a:pt x="481" y="231"/>
                  </a:cubicBezTo>
                  <a:cubicBezTo>
                    <a:pt x="481" y="116"/>
                    <a:pt x="385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3930726" y="1377713"/>
              <a:ext cx="10155" cy="10186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54" y="1"/>
                  </a:moveTo>
                  <a:cubicBezTo>
                    <a:pt x="58" y="1"/>
                    <a:pt x="0" y="97"/>
                    <a:pt x="0" y="155"/>
                  </a:cubicBezTo>
                  <a:cubicBezTo>
                    <a:pt x="0" y="251"/>
                    <a:pt x="58" y="327"/>
                    <a:pt x="154" y="327"/>
                  </a:cubicBezTo>
                  <a:cubicBezTo>
                    <a:pt x="250" y="327"/>
                    <a:pt x="327" y="251"/>
                    <a:pt x="327" y="155"/>
                  </a:cubicBezTo>
                  <a:cubicBezTo>
                    <a:pt x="327" y="5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3940260" y="1417681"/>
              <a:ext cx="10186" cy="10186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173" y="1"/>
                  </a:moveTo>
                  <a:cubicBezTo>
                    <a:pt x="77" y="1"/>
                    <a:pt x="1" y="77"/>
                    <a:pt x="1" y="173"/>
                  </a:cubicBezTo>
                  <a:cubicBezTo>
                    <a:pt x="1" y="269"/>
                    <a:pt x="77" y="327"/>
                    <a:pt x="173" y="327"/>
                  </a:cubicBezTo>
                  <a:cubicBezTo>
                    <a:pt x="269" y="327"/>
                    <a:pt x="327" y="269"/>
                    <a:pt x="327" y="173"/>
                  </a:cubicBezTo>
                  <a:cubicBezTo>
                    <a:pt x="327" y="77"/>
                    <a:pt x="250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3970663" y="1417091"/>
              <a:ext cx="11987" cy="11956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0"/>
                    <a:pt x="1" y="58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8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3993923" y="1442122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39" y="1"/>
                    <a:pt x="1" y="78"/>
                    <a:pt x="1" y="155"/>
                  </a:cubicBezTo>
                  <a:cubicBezTo>
                    <a:pt x="1" y="231"/>
                    <a:pt x="78" y="289"/>
                    <a:pt x="135" y="289"/>
                  </a:cubicBezTo>
                  <a:cubicBezTo>
                    <a:pt x="212" y="289"/>
                    <a:pt x="289" y="231"/>
                    <a:pt x="289" y="155"/>
                  </a:cubicBezTo>
                  <a:cubicBezTo>
                    <a:pt x="289" y="7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3967091" y="1452277"/>
              <a:ext cx="5994" cy="5404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7" y="0"/>
                  </a:moveTo>
                  <a:cubicBezTo>
                    <a:pt x="39" y="0"/>
                    <a:pt x="1" y="39"/>
                    <a:pt x="1" y="96"/>
                  </a:cubicBezTo>
                  <a:cubicBezTo>
                    <a:pt x="1" y="135"/>
                    <a:pt x="39" y="173"/>
                    <a:pt x="97" y="173"/>
                  </a:cubicBezTo>
                  <a:cubicBezTo>
                    <a:pt x="135" y="173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3982619" y="1483891"/>
              <a:ext cx="13726" cy="13726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11" y="0"/>
                  </a:moveTo>
                  <a:cubicBezTo>
                    <a:pt x="115" y="0"/>
                    <a:pt x="0" y="96"/>
                    <a:pt x="0" y="231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6"/>
                    <a:pt x="346" y="0"/>
                    <a:pt x="21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3990941" y="1397992"/>
              <a:ext cx="4223" cy="4814"/>
            </a:xfrm>
            <a:custGeom>
              <a:avLst/>
              <a:gdLst/>
              <a:ahLst/>
              <a:cxnLst/>
              <a:rect l="l" t="t" r="r" b="b"/>
              <a:pathLst>
                <a:path w="136" h="155" extrusionOk="0">
                  <a:moveTo>
                    <a:pt x="78" y="1"/>
                  </a:moveTo>
                  <a:cubicBezTo>
                    <a:pt x="20" y="20"/>
                    <a:pt x="1" y="39"/>
                    <a:pt x="1" y="78"/>
                  </a:cubicBezTo>
                  <a:cubicBezTo>
                    <a:pt x="1" y="135"/>
                    <a:pt x="20" y="154"/>
                    <a:pt x="78" y="154"/>
                  </a:cubicBezTo>
                  <a:cubicBezTo>
                    <a:pt x="116" y="154"/>
                    <a:pt x="135" y="135"/>
                    <a:pt x="135" y="78"/>
                  </a:cubicBezTo>
                  <a:cubicBezTo>
                    <a:pt x="135" y="39"/>
                    <a:pt x="116" y="1"/>
                    <a:pt x="7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4289131" y="1653856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27" y="0"/>
                  </a:moveTo>
                  <a:cubicBezTo>
                    <a:pt x="135" y="39"/>
                    <a:pt x="1" y="173"/>
                    <a:pt x="1" y="346"/>
                  </a:cubicBezTo>
                  <a:cubicBezTo>
                    <a:pt x="1" y="519"/>
                    <a:pt x="135" y="672"/>
                    <a:pt x="327" y="672"/>
                  </a:cubicBezTo>
                  <a:cubicBezTo>
                    <a:pt x="519" y="672"/>
                    <a:pt x="673" y="538"/>
                    <a:pt x="673" y="346"/>
                  </a:cubicBezTo>
                  <a:cubicBezTo>
                    <a:pt x="673" y="173"/>
                    <a:pt x="519" y="0"/>
                    <a:pt x="32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4319565" y="1620441"/>
              <a:ext cx="11335" cy="11366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4329099" y="1649664"/>
              <a:ext cx="7764" cy="7205"/>
            </a:xfrm>
            <a:custGeom>
              <a:avLst/>
              <a:gdLst/>
              <a:ahLst/>
              <a:cxnLst/>
              <a:rect l="l" t="t" r="r" b="b"/>
              <a:pathLst>
                <a:path w="250" h="232" extrusionOk="0">
                  <a:moveTo>
                    <a:pt x="135" y="1"/>
                  </a:moveTo>
                  <a:cubicBezTo>
                    <a:pt x="58" y="1"/>
                    <a:pt x="0" y="39"/>
                    <a:pt x="0" y="116"/>
                  </a:cubicBezTo>
                  <a:cubicBezTo>
                    <a:pt x="0" y="193"/>
                    <a:pt x="58" y="231"/>
                    <a:pt x="135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4358912" y="1637149"/>
              <a:ext cx="5994" cy="5404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7" y="1"/>
                  </a:moveTo>
                  <a:cubicBezTo>
                    <a:pt x="58" y="1"/>
                    <a:pt x="1" y="20"/>
                    <a:pt x="1" y="97"/>
                  </a:cubicBezTo>
                  <a:cubicBezTo>
                    <a:pt x="1" y="135"/>
                    <a:pt x="58" y="173"/>
                    <a:pt x="97" y="173"/>
                  </a:cubicBezTo>
                  <a:cubicBezTo>
                    <a:pt x="154" y="17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364284" y="1596591"/>
              <a:ext cx="13136" cy="13757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2" y="1"/>
                  </a:moveTo>
                  <a:cubicBezTo>
                    <a:pt x="96" y="20"/>
                    <a:pt x="0" y="116"/>
                    <a:pt x="0" y="212"/>
                  </a:cubicBezTo>
                  <a:cubicBezTo>
                    <a:pt x="0" y="346"/>
                    <a:pt x="96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4373228" y="1612087"/>
              <a:ext cx="13136" cy="13757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2" y="1"/>
                  </a:moveTo>
                  <a:cubicBezTo>
                    <a:pt x="96" y="1"/>
                    <a:pt x="0" y="97"/>
                    <a:pt x="0" y="231"/>
                  </a:cubicBezTo>
                  <a:cubicBezTo>
                    <a:pt x="0" y="347"/>
                    <a:pt x="96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4406612" y="1579293"/>
              <a:ext cx="5994" cy="599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39" y="1"/>
                    <a:pt x="1" y="58"/>
                    <a:pt x="1" y="97"/>
                  </a:cubicBezTo>
                  <a:cubicBezTo>
                    <a:pt x="1" y="154"/>
                    <a:pt x="58" y="193"/>
                    <a:pt x="97" y="193"/>
                  </a:cubicBezTo>
                  <a:cubicBezTo>
                    <a:pt x="154" y="193"/>
                    <a:pt x="193" y="154"/>
                    <a:pt x="193" y="97"/>
                  </a:cubicBezTo>
                  <a:cubicBezTo>
                    <a:pt x="193" y="58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4418537" y="1553051"/>
              <a:ext cx="7795" cy="779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5" y="1"/>
                  </a:moveTo>
                  <a:cubicBezTo>
                    <a:pt x="78" y="1"/>
                    <a:pt x="1" y="58"/>
                    <a:pt x="1" y="135"/>
                  </a:cubicBezTo>
                  <a:cubicBezTo>
                    <a:pt x="1" y="212"/>
                    <a:pt x="58" y="250"/>
                    <a:pt x="135" y="250"/>
                  </a:cubicBezTo>
                  <a:cubicBezTo>
                    <a:pt x="193" y="250"/>
                    <a:pt x="251" y="212"/>
                    <a:pt x="251" y="135"/>
                  </a:cubicBezTo>
                  <a:cubicBezTo>
                    <a:pt x="251" y="58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4209227" y="1372372"/>
              <a:ext cx="9565" cy="9565"/>
            </a:xfrm>
            <a:custGeom>
              <a:avLst/>
              <a:gdLst/>
              <a:ahLst/>
              <a:cxnLst/>
              <a:rect l="l" t="t" r="r" b="b"/>
              <a:pathLst>
                <a:path w="308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4232487" y="1336565"/>
              <a:ext cx="9565" cy="9596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35" y="1"/>
                  </a:moveTo>
                  <a:cubicBezTo>
                    <a:pt x="39" y="1"/>
                    <a:pt x="0" y="97"/>
                    <a:pt x="0" y="174"/>
                  </a:cubicBezTo>
                  <a:cubicBezTo>
                    <a:pt x="0" y="251"/>
                    <a:pt x="77" y="308"/>
                    <a:pt x="173" y="308"/>
                  </a:cubicBezTo>
                  <a:cubicBezTo>
                    <a:pt x="250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4241431" y="1358055"/>
              <a:ext cx="6584" cy="6584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6" y="0"/>
                  </a:moveTo>
                  <a:cubicBezTo>
                    <a:pt x="39" y="0"/>
                    <a:pt x="0" y="77"/>
                    <a:pt x="0" y="115"/>
                  </a:cubicBezTo>
                  <a:cubicBezTo>
                    <a:pt x="0" y="173"/>
                    <a:pt x="39" y="211"/>
                    <a:pt x="116" y="211"/>
                  </a:cubicBezTo>
                  <a:cubicBezTo>
                    <a:pt x="154" y="211"/>
                    <a:pt x="212" y="173"/>
                    <a:pt x="212" y="96"/>
                  </a:cubicBezTo>
                  <a:cubicBezTo>
                    <a:pt x="21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4254536" y="1316286"/>
              <a:ext cx="11366" cy="9596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4" y="1"/>
                  </a:moveTo>
                  <a:cubicBezTo>
                    <a:pt x="78" y="1"/>
                    <a:pt x="1" y="97"/>
                    <a:pt x="39" y="174"/>
                  </a:cubicBezTo>
                  <a:cubicBezTo>
                    <a:pt x="39" y="270"/>
                    <a:pt x="135" y="308"/>
                    <a:pt x="193" y="308"/>
                  </a:cubicBezTo>
                  <a:cubicBezTo>
                    <a:pt x="270" y="308"/>
                    <a:pt x="366" y="212"/>
                    <a:pt x="347" y="155"/>
                  </a:cubicBezTo>
                  <a:cubicBezTo>
                    <a:pt x="347" y="59"/>
                    <a:pt x="25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4287361" y="1306752"/>
              <a:ext cx="10745" cy="9565"/>
            </a:xfrm>
            <a:custGeom>
              <a:avLst/>
              <a:gdLst/>
              <a:ahLst/>
              <a:cxnLst/>
              <a:rect l="l" t="t" r="r" b="b"/>
              <a:pathLst>
                <a:path w="346" h="308" extrusionOk="0">
                  <a:moveTo>
                    <a:pt x="154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50"/>
                    <a:pt x="96" y="308"/>
                    <a:pt x="173" y="308"/>
                  </a:cubicBezTo>
                  <a:cubicBezTo>
                    <a:pt x="250" y="308"/>
                    <a:pt x="346" y="212"/>
                    <a:pt x="327" y="135"/>
                  </a:cubicBezTo>
                  <a:cubicBezTo>
                    <a:pt x="327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4269442" y="1332994"/>
              <a:ext cx="7795" cy="6584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35" y="1"/>
                  </a:moveTo>
                  <a:cubicBezTo>
                    <a:pt x="59" y="1"/>
                    <a:pt x="1" y="58"/>
                    <a:pt x="39" y="116"/>
                  </a:cubicBezTo>
                  <a:cubicBezTo>
                    <a:pt x="39" y="193"/>
                    <a:pt x="78" y="212"/>
                    <a:pt x="155" y="212"/>
                  </a:cubicBezTo>
                  <a:cubicBezTo>
                    <a:pt x="193" y="212"/>
                    <a:pt x="251" y="154"/>
                    <a:pt x="251" y="97"/>
                  </a:cubicBezTo>
                  <a:cubicBezTo>
                    <a:pt x="251" y="20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693869" y="1709321"/>
              <a:ext cx="2123075" cy="777679"/>
            </a:xfrm>
            <a:custGeom>
              <a:avLst/>
              <a:gdLst/>
              <a:ahLst/>
              <a:cxnLst/>
              <a:rect l="l" t="t" r="r" b="b"/>
              <a:pathLst>
                <a:path w="68365" h="25042" extrusionOk="0">
                  <a:moveTo>
                    <a:pt x="27288" y="0"/>
                  </a:moveTo>
                  <a:cubicBezTo>
                    <a:pt x="26885" y="19"/>
                    <a:pt x="26463" y="135"/>
                    <a:pt x="26040" y="365"/>
                  </a:cubicBezTo>
                  <a:cubicBezTo>
                    <a:pt x="25656" y="557"/>
                    <a:pt x="25272" y="788"/>
                    <a:pt x="24869" y="1152"/>
                  </a:cubicBezTo>
                  <a:cubicBezTo>
                    <a:pt x="24504" y="1460"/>
                    <a:pt x="24139" y="1824"/>
                    <a:pt x="23774" y="2247"/>
                  </a:cubicBezTo>
                  <a:cubicBezTo>
                    <a:pt x="23083" y="3073"/>
                    <a:pt x="22488" y="4014"/>
                    <a:pt x="21988" y="5032"/>
                  </a:cubicBezTo>
                  <a:cubicBezTo>
                    <a:pt x="21662" y="5684"/>
                    <a:pt x="21412" y="6318"/>
                    <a:pt x="21220" y="6913"/>
                  </a:cubicBezTo>
                  <a:cubicBezTo>
                    <a:pt x="21162" y="7048"/>
                    <a:pt x="21124" y="7202"/>
                    <a:pt x="21105" y="7374"/>
                  </a:cubicBezTo>
                  <a:cubicBezTo>
                    <a:pt x="21028" y="7182"/>
                    <a:pt x="20951" y="6952"/>
                    <a:pt x="20855" y="6798"/>
                  </a:cubicBezTo>
                  <a:cubicBezTo>
                    <a:pt x="20625" y="6261"/>
                    <a:pt x="20279" y="5780"/>
                    <a:pt x="19876" y="5320"/>
                  </a:cubicBezTo>
                  <a:cubicBezTo>
                    <a:pt x="19127" y="4494"/>
                    <a:pt x="18148" y="3860"/>
                    <a:pt x="17091" y="3591"/>
                  </a:cubicBezTo>
                  <a:cubicBezTo>
                    <a:pt x="16688" y="3495"/>
                    <a:pt x="16266" y="3438"/>
                    <a:pt x="15843" y="3438"/>
                  </a:cubicBezTo>
                  <a:cubicBezTo>
                    <a:pt x="15728" y="3438"/>
                    <a:pt x="15593" y="3438"/>
                    <a:pt x="15497" y="3457"/>
                  </a:cubicBezTo>
                  <a:cubicBezTo>
                    <a:pt x="14979" y="3495"/>
                    <a:pt x="14441" y="3630"/>
                    <a:pt x="13923" y="3860"/>
                  </a:cubicBezTo>
                  <a:cubicBezTo>
                    <a:pt x="13423" y="4071"/>
                    <a:pt x="12963" y="4417"/>
                    <a:pt x="12521" y="4878"/>
                  </a:cubicBezTo>
                  <a:cubicBezTo>
                    <a:pt x="12041" y="5358"/>
                    <a:pt x="11657" y="5953"/>
                    <a:pt x="11311" y="6702"/>
                  </a:cubicBezTo>
                  <a:cubicBezTo>
                    <a:pt x="11157" y="7029"/>
                    <a:pt x="11023" y="7394"/>
                    <a:pt x="10889" y="7758"/>
                  </a:cubicBezTo>
                  <a:cubicBezTo>
                    <a:pt x="10793" y="8066"/>
                    <a:pt x="10735" y="8392"/>
                    <a:pt x="10658" y="8815"/>
                  </a:cubicBezTo>
                  <a:cubicBezTo>
                    <a:pt x="10543" y="9448"/>
                    <a:pt x="10505" y="10178"/>
                    <a:pt x="10562" y="10965"/>
                  </a:cubicBezTo>
                  <a:cubicBezTo>
                    <a:pt x="10601" y="11753"/>
                    <a:pt x="10735" y="12617"/>
                    <a:pt x="10965" y="13654"/>
                  </a:cubicBezTo>
                  <a:cubicBezTo>
                    <a:pt x="10773" y="13289"/>
                    <a:pt x="10581" y="12982"/>
                    <a:pt x="10389" y="12675"/>
                  </a:cubicBezTo>
                  <a:cubicBezTo>
                    <a:pt x="10063" y="12137"/>
                    <a:pt x="9717" y="11695"/>
                    <a:pt x="9410" y="11311"/>
                  </a:cubicBezTo>
                  <a:cubicBezTo>
                    <a:pt x="9045" y="10869"/>
                    <a:pt x="8680" y="10505"/>
                    <a:pt x="8296" y="10216"/>
                  </a:cubicBezTo>
                  <a:cubicBezTo>
                    <a:pt x="8104" y="10082"/>
                    <a:pt x="7912" y="9967"/>
                    <a:pt x="7701" y="9871"/>
                  </a:cubicBezTo>
                  <a:cubicBezTo>
                    <a:pt x="7509" y="9775"/>
                    <a:pt x="7317" y="9717"/>
                    <a:pt x="7105" y="9679"/>
                  </a:cubicBezTo>
                  <a:cubicBezTo>
                    <a:pt x="7009" y="9640"/>
                    <a:pt x="6913" y="9640"/>
                    <a:pt x="6817" y="9640"/>
                  </a:cubicBezTo>
                  <a:cubicBezTo>
                    <a:pt x="6606" y="9640"/>
                    <a:pt x="6433" y="9698"/>
                    <a:pt x="6318" y="9813"/>
                  </a:cubicBezTo>
                  <a:cubicBezTo>
                    <a:pt x="6241" y="9890"/>
                    <a:pt x="6165" y="10005"/>
                    <a:pt x="6145" y="10120"/>
                  </a:cubicBezTo>
                  <a:cubicBezTo>
                    <a:pt x="6126" y="10274"/>
                    <a:pt x="6126" y="10409"/>
                    <a:pt x="6126" y="10543"/>
                  </a:cubicBezTo>
                  <a:cubicBezTo>
                    <a:pt x="6145" y="10697"/>
                    <a:pt x="6165" y="10850"/>
                    <a:pt x="6184" y="10965"/>
                  </a:cubicBezTo>
                  <a:cubicBezTo>
                    <a:pt x="6241" y="11119"/>
                    <a:pt x="6280" y="11273"/>
                    <a:pt x="6357" y="11465"/>
                  </a:cubicBezTo>
                  <a:cubicBezTo>
                    <a:pt x="6510" y="11849"/>
                    <a:pt x="6702" y="12271"/>
                    <a:pt x="6933" y="12751"/>
                  </a:cubicBezTo>
                  <a:cubicBezTo>
                    <a:pt x="6856" y="12694"/>
                    <a:pt x="6760" y="12655"/>
                    <a:pt x="6702" y="12598"/>
                  </a:cubicBezTo>
                  <a:cubicBezTo>
                    <a:pt x="6606" y="12559"/>
                    <a:pt x="6510" y="12521"/>
                    <a:pt x="6376" y="12502"/>
                  </a:cubicBezTo>
                  <a:lnTo>
                    <a:pt x="6222" y="12502"/>
                  </a:lnTo>
                  <a:cubicBezTo>
                    <a:pt x="6145" y="12502"/>
                    <a:pt x="6088" y="12521"/>
                    <a:pt x="6030" y="12559"/>
                  </a:cubicBezTo>
                  <a:cubicBezTo>
                    <a:pt x="5972" y="12579"/>
                    <a:pt x="5934" y="12598"/>
                    <a:pt x="5876" y="12655"/>
                  </a:cubicBezTo>
                  <a:cubicBezTo>
                    <a:pt x="5838" y="12675"/>
                    <a:pt x="5780" y="12713"/>
                    <a:pt x="5742" y="12771"/>
                  </a:cubicBezTo>
                  <a:cubicBezTo>
                    <a:pt x="5684" y="12809"/>
                    <a:pt x="5665" y="12867"/>
                    <a:pt x="5608" y="12905"/>
                  </a:cubicBezTo>
                  <a:lnTo>
                    <a:pt x="5550" y="13059"/>
                  </a:lnTo>
                  <a:cubicBezTo>
                    <a:pt x="5492" y="13135"/>
                    <a:pt x="5492" y="13231"/>
                    <a:pt x="5473" y="13327"/>
                  </a:cubicBezTo>
                  <a:cubicBezTo>
                    <a:pt x="5454" y="13385"/>
                    <a:pt x="5454" y="13481"/>
                    <a:pt x="5454" y="13616"/>
                  </a:cubicBezTo>
                  <a:cubicBezTo>
                    <a:pt x="5454" y="13808"/>
                    <a:pt x="5492" y="14019"/>
                    <a:pt x="5550" y="14230"/>
                  </a:cubicBezTo>
                  <a:cubicBezTo>
                    <a:pt x="5588" y="14422"/>
                    <a:pt x="5665" y="14633"/>
                    <a:pt x="5780" y="14902"/>
                  </a:cubicBezTo>
                  <a:cubicBezTo>
                    <a:pt x="5800" y="14979"/>
                    <a:pt x="5857" y="15056"/>
                    <a:pt x="5876" y="15152"/>
                  </a:cubicBezTo>
                  <a:cubicBezTo>
                    <a:pt x="5569" y="14787"/>
                    <a:pt x="5224" y="14422"/>
                    <a:pt x="4839" y="14057"/>
                  </a:cubicBezTo>
                  <a:cubicBezTo>
                    <a:pt x="3918" y="13174"/>
                    <a:pt x="2881" y="12502"/>
                    <a:pt x="1767" y="12041"/>
                  </a:cubicBezTo>
                  <a:cubicBezTo>
                    <a:pt x="1632" y="12002"/>
                    <a:pt x="1517" y="11945"/>
                    <a:pt x="1364" y="11906"/>
                  </a:cubicBezTo>
                  <a:cubicBezTo>
                    <a:pt x="1364" y="11849"/>
                    <a:pt x="1344" y="11791"/>
                    <a:pt x="1325" y="11734"/>
                  </a:cubicBezTo>
                  <a:cubicBezTo>
                    <a:pt x="1268" y="11657"/>
                    <a:pt x="1191" y="11618"/>
                    <a:pt x="1095" y="11599"/>
                  </a:cubicBezTo>
                  <a:lnTo>
                    <a:pt x="1037" y="11599"/>
                  </a:lnTo>
                  <a:cubicBezTo>
                    <a:pt x="960" y="11599"/>
                    <a:pt x="884" y="11618"/>
                    <a:pt x="845" y="11638"/>
                  </a:cubicBezTo>
                  <a:cubicBezTo>
                    <a:pt x="768" y="11695"/>
                    <a:pt x="691" y="11753"/>
                    <a:pt x="691" y="11849"/>
                  </a:cubicBezTo>
                  <a:cubicBezTo>
                    <a:pt x="672" y="11983"/>
                    <a:pt x="653" y="12118"/>
                    <a:pt x="615" y="12233"/>
                  </a:cubicBezTo>
                  <a:cubicBezTo>
                    <a:pt x="595" y="12329"/>
                    <a:pt x="595" y="12425"/>
                    <a:pt x="576" y="12521"/>
                  </a:cubicBezTo>
                  <a:lnTo>
                    <a:pt x="557" y="12655"/>
                  </a:lnTo>
                  <a:cubicBezTo>
                    <a:pt x="519" y="12867"/>
                    <a:pt x="499" y="13097"/>
                    <a:pt x="480" y="13327"/>
                  </a:cubicBezTo>
                  <a:lnTo>
                    <a:pt x="480" y="13385"/>
                  </a:lnTo>
                  <a:cubicBezTo>
                    <a:pt x="423" y="13923"/>
                    <a:pt x="384" y="14480"/>
                    <a:pt x="327" y="15094"/>
                  </a:cubicBezTo>
                  <a:cubicBezTo>
                    <a:pt x="288" y="16016"/>
                    <a:pt x="231" y="16919"/>
                    <a:pt x="192" y="17802"/>
                  </a:cubicBezTo>
                  <a:lnTo>
                    <a:pt x="173" y="18378"/>
                  </a:lnTo>
                  <a:cubicBezTo>
                    <a:pt x="135" y="18743"/>
                    <a:pt x="115" y="19127"/>
                    <a:pt x="96" y="19492"/>
                  </a:cubicBezTo>
                  <a:cubicBezTo>
                    <a:pt x="77" y="19799"/>
                    <a:pt x="39" y="20106"/>
                    <a:pt x="19" y="20452"/>
                  </a:cubicBezTo>
                  <a:cubicBezTo>
                    <a:pt x="0" y="20817"/>
                    <a:pt x="0" y="21163"/>
                    <a:pt x="0" y="21508"/>
                  </a:cubicBezTo>
                  <a:cubicBezTo>
                    <a:pt x="0" y="21873"/>
                    <a:pt x="39" y="22219"/>
                    <a:pt x="115" y="22603"/>
                  </a:cubicBezTo>
                  <a:cubicBezTo>
                    <a:pt x="269" y="23313"/>
                    <a:pt x="576" y="23909"/>
                    <a:pt x="1037" y="24274"/>
                  </a:cubicBezTo>
                  <a:cubicBezTo>
                    <a:pt x="1229" y="24408"/>
                    <a:pt x="1440" y="24562"/>
                    <a:pt x="1748" y="24658"/>
                  </a:cubicBezTo>
                  <a:cubicBezTo>
                    <a:pt x="2017" y="24754"/>
                    <a:pt x="2324" y="24811"/>
                    <a:pt x="2689" y="24888"/>
                  </a:cubicBezTo>
                  <a:cubicBezTo>
                    <a:pt x="3169" y="24965"/>
                    <a:pt x="3687" y="25003"/>
                    <a:pt x="4359" y="25003"/>
                  </a:cubicBezTo>
                  <a:lnTo>
                    <a:pt x="4878" y="25003"/>
                  </a:lnTo>
                  <a:cubicBezTo>
                    <a:pt x="5588" y="24984"/>
                    <a:pt x="6318" y="24946"/>
                    <a:pt x="7009" y="24888"/>
                  </a:cubicBezTo>
                  <a:lnTo>
                    <a:pt x="7048" y="24888"/>
                  </a:lnTo>
                  <a:cubicBezTo>
                    <a:pt x="7336" y="24869"/>
                    <a:pt x="7662" y="24850"/>
                    <a:pt x="7950" y="24811"/>
                  </a:cubicBezTo>
                  <a:cubicBezTo>
                    <a:pt x="8277" y="24792"/>
                    <a:pt x="8623" y="24792"/>
                    <a:pt x="8930" y="24792"/>
                  </a:cubicBezTo>
                  <a:lnTo>
                    <a:pt x="9026" y="24792"/>
                  </a:lnTo>
                  <a:cubicBezTo>
                    <a:pt x="10178" y="24773"/>
                    <a:pt x="11311" y="24773"/>
                    <a:pt x="12425" y="24754"/>
                  </a:cubicBezTo>
                  <a:lnTo>
                    <a:pt x="19281" y="24677"/>
                  </a:lnTo>
                  <a:cubicBezTo>
                    <a:pt x="23429" y="24619"/>
                    <a:pt x="27884" y="24600"/>
                    <a:pt x="32953" y="24581"/>
                  </a:cubicBezTo>
                  <a:cubicBezTo>
                    <a:pt x="35239" y="24581"/>
                    <a:pt x="37524" y="24562"/>
                    <a:pt x="39790" y="24562"/>
                  </a:cubicBezTo>
                  <a:cubicBezTo>
                    <a:pt x="40942" y="24562"/>
                    <a:pt x="42075" y="24562"/>
                    <a:pt x="43227" y="24523"/>
                  </a:cubicBezTo>
                  <a:lnTo>
                    <a:pt x="46396" y="24523"/>
                  </a:lnTo>
                  <a:cubicBezTo>
                    <a:pt x="46838" y="24523"/>
                    <a:pt x="47260" y="24562"/>
                    <a:pt x="47663" y="24581"/>
                  </a:cubicBezTo>
                  <a:lnTo>
                    <a:pt x="47951" y="24600"/>
                  </a:lnTo>
                  <a:lnTo>
                    <a:pt x="49257" y="24677"/>
                  </a:lnTo>
                  <a:lnTo>
                    <a:pt x="50544" y="24754"/>
                  </a:lnTo>
                  <a:cubicBezTo>
                    <a:pt x="52426" y="24869"/>
                    <a:pt x="54865" y="24984"/>
                    <a:pt x="57400" y="25042"/>
                  </a:cubicBezTo>
                  <a:lnTo>
                    <a:pt x="58667" y="25042"/>
                  </a:lnTo>
                  <a:cubicBezTo>
                    <a:pt x="59454" y="25042"/>
                    <a:pt x="60223" y="25003"/>
                    <a:pt x="60952" y="24984"/>
                  </a:cubicBezTo>
                  <a:cubicBezTo>
                    <a:pt x="62143" y="24946"/>
                    <a:pt x="63180" y="24869"/>
                    <a:pt x="64121" y="24754"/>
                  </a:cubicBezTo>
                  <a:cubicBezTo>
                    <a:pt x="64563" y="24696"/>
                    <a:pt x="65043" y="24600"/>
                    <a:pt x="65484" y="24523"/>
                  </a:cubicBezTo>
                  <a:cubicBezTo>
                    <a:pt x="65888" y="24466"/>
                    <a:pt x="66252" y="24370"/>
                    <a:pt x="66579" y="24235"/>
                  </a:cubicBezTo>
                  <a:cubicBezTo>
                    <a:pt x="66925" y="24120"/>
                    <a:pt x="67213" y="24005"/>
                    <a:pt x="67481" y="23832"/>
                  </a:cubicBezTo>
                  <a:cubicBezTo>
                    <a:pt x="67712" y="23697"/>
                    <a:pt x="67923" y="23525"/>
                    <a:pt x="68058" y="23333"/>
                  </a:cubicBezTo>
                  <a:cubicBezTo>
                    <a:pt x="68115" y="23217"/>
                    <a:pt x="68192" y="23121"/>
                    <a:pt x="68211" y="23025"/>
                  </a:cubicBezTo>
                  <a:cubicBezTo>
                    <a:pt x="68250" y="22948"/>
                    <a:pt x="68269" y="22891"/>
                    <a:pt x="68288" y="22833"/>
                  </a:cubicBezTo>
                  <a:cubicBezTo>
                    <a:pt x="68307" y="22756"/>
                    <a:pt x="68307" y="22680"/>
                    <a:pt x="68307" y="22603"/>
                  </a:cubicBezTo>
                  <a:cubicBezTo>
                    <a:pt x="68365" y="22104"/>
                    <a:pt x="68211" y="21585"/>
                    <a:pt x="67962" y="21124"/>
                  </a:cubicBezTo>
                  <a:cubicBezTo>
                    <a:pt x="67827" y="20951"/>
                    <a:pt x="67693" y="20759"/>
                    <a:pt x="67501" y="20567"/>
                  </a:cubicBezTo>
                  <a:cubicBezTo>
                    <a:pt x="67328" y="20394"/>
                    <a:pt x="67136" y="20260"/>
                    <a:pt x="66848" y="20087"/>
                  </a:cubicBezTo>
                  <a:cubicBezTo>
                    <a:pt x="66291" y="19761"/>
                    <a:pt x="65696" y="19530"/>
                    <a:pt x="65292" y="19415"/>
                  </a:cubicBezTo>
                  <a:cubicBezTo>
                    <a:pt x="64831" y="19281"/>
                    <a:pt x="64351" y="19185"/>
                    <a:pt x="63794" y="19089"/>
                  </a:cubicBezTo>
                  <a:lnTo>
                    <a:pt x="63506" y="19012"/>
                  </a:lnTo>
                  <a:cubicBezTo>
                    <a:pt x="63122" y="18935"/>
                    <a:pt x="62719" y="18897"/>
                    <a:pt x="62239" y="18897"/>
                  </a:cubicBezTo>
                  <a:lnTo>
                    <a:pt x="62143" y="18897"/>
                  </a:lnTo>
                  <a:cubicBezTo>
                    <a:pt x="61970" y="18897"/>
                    <a:pt x="61836" y="18858"/>
                    <a:pt x="61663" y="18858"/>
                  </a:cubicBezTo>
                  <a:cubicBezTo>
                    <a:pt x="61855" y="18628"/>
                    <a:pt x="62028" y="18378"/>
                    <a:pt x="62143" y="18167"/>
                  </a:cubicBezTo>
                  <a:cubicBezTo>
                    <a:pt x="62220" y="18032"/>
                    <a:pt x="62297" y="17898"/>
                    <a:pt x="62335" y="17764"/>
                  </a:cubicBezTo>
                  <a:cubicBezTo>
                    <a:pt x="62393" y="17591"/>
                    <a:pt x="62431" y="17456"/>
                    <a:pt x="62450" y="17303"/>
                  </a:cubicBezTo>
                  <a:cubicBezTo>
                    <a:pt x="62508" y="17034"/>
                    <a:pt x="62450" y="16746"/>
                    <a:pt x="62335" y="16496"/>
                  </a:cubicBezTo>
                  <a:cubicBezTo>
                    <a:pt x="62297" y="16362"/>
                    <a:pt x="62201" y="16246"/>
                    <a:pt x="62066" y="16131"/>
                  </a:cubicBezTo>
                  <a:cubicBezTo>
                    <a:pt x="61970" y="16035"/>
                    <a:pt x="61855" y="15939"/>
                    <a:pt x="61720" y="15843"/>
                  </a:cubicBezTo>
                  <a:cubicBezTo>
                    <a:pt x="61490" y="15728"/>
                    <a:pt x="61260" y="15632"/>
                    <a:pt x="60971" y="15574"/>
                  </a:cubicBezTo>
                  <a:cubicBezTo>
                    <a:pt x="60895" y="15574"/>
                    <a:pt x="60799" y="15555"/>
                    <a:pt x="60703" y="15555"/>
                  </a:cubicBezTo>
                  <a:cubicBezTo>
                    <a:pt x="60568" y="15555"/>
                    <a:pt x="60395" y="15574"/>
                    <a:pt x="60203" y="15593"/>
                  </a:cubicBezTo>
                  <a:cubicBezTo>
                    <a:pt x="59915" y="15651"/>
                    <a:pt x="59627" y="15747"/>
                    <a:pt x="59416" y="15843"/>
                  </a:cubicBezTo>
                  <a:cubicBezTo>
                    <a:pt x="58955" y="16016"/>
                    <a:pt x="58494" y="16266"/>
                    <a:pt x="57937" y="16630"/>
                  </a:cubicBezTo>
                  <a:cubicBezTo>
                    <a:pt x="57880" y="16688"/>
                    <a:pt x="57822" y="16727"/>
                    <a:pt x="57745" y="16746"/>
                  </a:cubicBezTo>
                  <a:cubicBezTo>
                    <a:pt x="57803" y="16630"/>
                    <a:pt x="57803" y="16515"/>
                    <a:pt x="57822" y="16400"/>
                  </a:cubicBezTo>
                  <a:cubicBezTo>
                    <a:pt x="57841" y="16035"/>
                    <a:pt x="57707" y="15690"/>
                    <a:pt x="57419" y="15555"/>
                  </a:cubicBezTo>
                  <a:cubicBezTo>
                    <a:pt x="57265" y="15478"/>
                    <a:pt x="57112" y="15440"/>
                    <a:pt x="56920" y="15440"/>
                  </a:cubicBezTo>
                  <a:cubicBezTo>
                    <a:pt x="56766" y="15440"/>
                    <a:pt x="56593" y="15459"/>
                    <a:pt x="56439" y="15497"/>
                  </a:cubicBezTo>
                  <a:cubicBezTo>
                    <a:pt x="56228" y="15555"/>
                    <a:pt x="56036" y="15651"/>
                    <a:pt x="55825" y="15747"/>
                  </a:cubicBezTo>
                  <a:lnTo>
                    <a:pt x="56113" y="15248"/>
                  </a:lnTo>
                  <a:cubicBezTo>
                    <a:pt x="56382" y="14729"/>
                    <a:pt x="56593" y="14288"/>
                    <a:pt x="56766" y="13846"/>
                  </a:cubicBezTo>
                  <a:cubicBezTo>
                    <a:pt x="56958" y="13347"/>
                    <a:pt x="57054" y="12905"/>
                    <a:pt x="57073" y="12502"/>
                  </a:cubicBezTo>
                  <a:cubicBezTo>
                    <a:pt x="57112" y="12194"/>
                    <a:pt x="57073" y="11753"/>
                    <a:pt x="56843" y="11369"/>
                  </a:cubicBezTo>
                  <a:cubicBezTo>
                    <a:pt x="56631" y="11061"/>
                    <a:pt x="56286" y="10793"/>
                    <a:pt x="55844" y="10658"/>
                  </a:cubicBezTo>
                  <a:cubicBezTo>
                    <a:pt x="55690" y="10601"/>
                    <a:pt x="55518" y="10581"/>
                    <a:pt x="55326" y="10581"/>
                  </a:cubicBezTo>
                  <a:cubicBezTo>
                    <a:pt x="55134" y="10581"/>
                    <a:pt x="54942" y="10601"/>
                    <a:pt x="54750" y="10677"/>
                  </a:cubicBezTo>
                  <a:cubicBezTo>
                    <a:pt x="54423" y="10773"/>
                    <a:pt x="54058" y="10985"/>
                    <a:pt x="53693" y="11273"/>
                  </a:cubicBezTo>
                  <a:cubicBezTo>
                    <a:pt x="53386" y="11522"/>
                    <a:pt x="53098" y="11830"/>
                    <a:pt x="52752" y="12271"/>
                  </a:cubicBezTo>
                  <a:cubicBezTo>
                    <a:pt x="52464" y="12598"/>
                    <a:pt x="52215" y="12982"/>
                    <a:pt x="51946" y="13443"/>
                  </a:cubicBezTo>
                  <a:cubicBezTo>
                    <a:pt x="51600" y="13961"/>
                    <a:pt x="51312" y="14518"/>
                    <a:pt x="51024" y="15113"/>
                  </a:cubicBezTo>
                  <a:cubicBezTo>
                    <a:pt x="50986" y="14979"/>
                    <a:pt x="50909" y="14864"/>
                    <a:pt x="50832" y="14768"/>
                  </a:cubicBezTo>
                  <a:cubicBezTo>
                    <a:pt x="50736" y="14633"/>
                    <a:pt x="50582" y="14537"/>
                    <a:pt x="50410" y="14499"/>
                  </a:cubicBezTo>
                  <a:cubicBezTo>
                    <a:pt x="50333" y="14480"/>
                    <a:pt x="50256" y="14480"/>
                    <a:pt x="50198" y="14480"/>
                  </a:cubicBezTo>
                  <a:cubicBezTo>
                    <a:pt x="50102" y="14480"/>
                    <a:pt x="49968" y="14499"/>
                    <a:pt x="49872" y="14518"/>
                  </a:cubicBezTo>
                  <a:cubicBezTo>
                    <a:pt x="49469" y="14633"/>
                    <a:pt x="49104" y="14902"/>
                    <a:pt x="48873" y="15113"/>
                  </a:cubicBezTo>
                  <a:cubicBezTo>
                    <a:pt x="48777" y="15209"/>
                    <a:pt x="48662" y="15305"/>
                    <a:pt x="48566" y="15401"/>
                  </a:cubicBezTo>
                  <a:cubicBezTo>
                    <a:pt x="48566" y="15094"/>
                    <a:pt x="48528" y="14806"/>
                    <a:pt x="48470" y="14537"/>
                  </a:cubicBezTo>
                  <a:cubicBezTo>
                    <a:pt x="48336" y="14134"/>
                    <a:pt x="48124" y="13827"/>
                    <a:pt x="47836" y="13654"/>
                  </a:cubicBezTo>
                  <a:cubicBezTo>
                    <a:pt x="47663" y="13558"/>
                    <a:pt x="47452" y="13520"/>
                    <a:pt x="47241" y="13520"/>
                  </a:cubicBezTo>
                  <a:cubicBezTo>
                    <a:pt x="47087" y="13520"/>
                    <a:pt x="46972" y="13539"/>
                    <a:pt x="46838" y="13558"/>
                  </a:cubicBezTo>
                  <a:cubicBezTo>
                    <a:pt x="46473" y="13654"/>
                    <a:pt x="46108" y="13865"/>
                    <a:pt x="45743" y="14211"/>
                  </a:cubicBezTo>
                  <a:lnTo>
                    <a:pt x="45609" y="14345"/>
                  </a:lnTo>
                  <a:cubicBezTo>
                    <a:pt x="45724" y="13846"/>
                    <a:pt x="45820" y="13423"/>
                    <a:pt x="45877" y="12982"/>
                  </a:cubicBezTo>
                  <a:cubicBezTo>
                    <a:pt x="45973" y="12425"/>
                    <a:pt x="46012" y="11945"/>
                    <a:pt x="46012" y="11503"/>
                  </a:cubicBezTo>
                  <a:cubicBezTo>
                    <a:pt x="46031" y="10965"/>
                    <a:pt x="45993" y="10543"/>
                    <a:pt x="45877" y="10159"/>
                  </a:cubicBezTo>
                  <a:cubicBezTo>
                    <a:pt x="45743" y="9736"/>
                    <a:pt x="45532" y="9429"/>
                    <a:pt x="45244" y="9218"/>
                  </a:cubicBezTo>
                  <a:cubicBezTo>
                    <a:pt x="45109" y="9122"/>
                    <a:pt x="44937" y="9045"/>
                    <a:pt x="44764" y="9026"/>
                  </a:cubicBezTo>
                  <a:cubicBezTo>
                    <a:pt x="44668" y="8987"/>
                    <a:pt x="44572" y="8987"/>
                    <a:pt x="44456" y="8987"/>
                  </a:cubicBezTo>
                  <a:cubicBezTo>
                    <a:pt x="44380" y="8987"/>
                    <a:pt x="44303" y="8987"/>
                    <a:pt x="44245" y="9026"/>
                  </a:cubicBezTo>
                  <a:cubicBezTo>
                    <a:pt x="43919" y="9064"/>
                    <a:pt x="43631" y="9199"/>
                    <a:pt x="43285" y="9448"/>
                  </a:cubicBezTo>
                  <a:cubicBezTo>
                    <a:pt x="42920" y="9717"/>
                    <a:pt x="42632" y="10082"/>
                    <a:pt x="42421" y="10351"/>
                  </a:cubicBezTo>
                  <a:cubicBezTo>
                    <a:pt x="42152" y="10677"/>
                    <a:pt x="41902" y="11042"/>
                    <a:pt x="41653" y="11503"/>
                  </a:cubicBezTo>
                  <a:cubicBezTo>
                    <a:pt x="41422" y="11887"/>
                    <a:pt x="41211" y="12290"/>
                    <a:pt x="41000" y="12771"/>
                  </a:cubicBezTo>
                  <a:cubicBezTo>
                    <a:pt x="40808" y="13174"/>
                    <a:pt x="40654" y="13558"/>
                    <a:pt x="40520" y="13942"/>
                  </a:cubicBezTo>
                  <a:lnTo>
                    <a:pt x="40462" y="14096"/>
                  </a:lnTo>
                  <a:cubicBezTo>
                    <a:pt x="40443" y="13865"/>
                    <a:pt x="40366" y="13673"/>
                    <a:pt x="40270" y="13481"/>
                  </a:cubicBezTo>
                  <a:cubicBezTo>
                    <a:pt x="40232" y="13366"/>
                    <a:pt x="40136" y="13193"/>
                    <a:pt x="39982" y="13078"/>
                  </a:cubicBezTo>
                  <a:lnTo>
                    <a:pt x="39771" y="12943"/>
                  </a:lnTo>
                  <a:cubicBezTo>
                    <a:pt x="39732" y="12905"/>
                    <a:pt x="39656" y="12886"/>
                    <a:pt x="39560" y="12886"/>
                  </a:cubicBezTo>
                  <a:lnTo>
                    <a:pt x="39502" y="12886"/>
                  </a:lnTo>
                  <a:cubicBezTo>
                    <a:pt x="39444" y="12886"/>
                    <a:pt x="39367" y="12905"/>
                    <a:pt x="39291" y="12943"/>
                  </a:cubicBezTo>
                  <a:cubicBezTo>
                    <a:pt x="39387" y="12559"/>
                    <a:pt x="39463" y="12175"/>
                    <a:pt x="39502" y="11810"/>
                  </a:cubicBezTo>
                  <a:cubicBezTo>
                    <a:pt x="39579" y="11349"/>
                    <a:pt x="39656" y="10735"/>
                    <a:pt x="39579" y="10101"/>
                  </a:cubicBezTo>
                  <a:cubicBezTo>
                    <a:pt x="39560" y="9871"/>
                    <a:pt x="39483" y="9640"/>
                    <a:pt x="39387" y="9448"/>
                  </a:cubicBezTo>
                  <a:cubicBezTo>
                    <a:pt x="39291" y="9256"/>
                    <a:pt x="39156" y="9122"/>
                    <a:pt x="38964" y="9007"/>
                  </a:cubicBezTo>
                  <a:cubicBezTo>
                    <a:pt x="38811" y="8911"/>
                    <a:pt x="38676" y="8853"/>
                    <a:pt x="38503" y="8853"/>
                  </a:cubicBezTo>
                  <a:lnTo>
                    <a:pt x="38426" y="8853"/>
                  </a:lnTo>
                  <a:cubicBezTo>
                    <a:pt x="38330" y="8853"/>
                    <a:pt x="38234" y="8872"/>
                    <a:pt x="38138" y="8930"/>
                  </a:cubicBezTo>
                  <a:cubicBezTo>
                    <a:pt x="38042" y="8968"/>
                    <a:pt x="37966" y="9026"/>
                    <a:pt x="37908" y="9064"/>
                  </a:cubicBezTo>
                  <a:cubicBezTo>
                    <a:pt x="37735" y="9199"/>
                    <a:pt x="37620" y="9352"/>
                    <a:pt x="37486" y="9525"/>
                  </a:cubicBezTo>
                  <a:cubicBezTo>
                    <a:pt x="37370" y="9698"/>
                    <a:pt x="37274" y="9871"/>
                    <a:pt x="37159" y="10120"/>
                  </a:cubicBezTo>
                  <a:cubicBezTo>
                    <a:pt x="37101" y="10216"/>
                    <a:pt x="37063" y="10351"/>
                    <a:pt x="37005" y="10447"/>
                  </a:cubicBezTo>
                  <a:cubicBezTo>
                    <a:pt x="37005" y="10313"/>
                    <a:pt x="37044" y="10197"/>
                    <a:pt x="37044" y="10063"/>
                  </a:cubicBezTo>
                  <a:cubicBezTo>
                    <a:pt x="37044" y="9794"/>
                    <a:pt x="37044" y="9544"/>
                    <a:pt x="37005" y="9314"/>
                  </a:cubicBezTo>
                  <a:cubicBezTo>
                    <a:pt x="36986" y="9026"/>
                    <a:pt x="36948" y="8795"/>
                    <a:pt x="36890" y="8623"/>
                  </a:cubicBezTo>
                  <a:cubicBezTo>
                    <a:pt x="36794" y="8277"/>
                    <a:pt x="36621" y="7854"/>
                    <a:pt x="36237" y="7624"/>
                  </a:cubicBezTo>
                  <a:cubicBezTo>
                    <a:pt x="36084" y="7528"/>
                    <a:pt x="35911" y="7490"/>
                    <a:pt x="35719" y="7490"/>
                  </a:cubicBezTo>
                  <a:lnTo>
                    <a:pt x="35642" y="7490"/>
                  </a:lnTo>
                  <a:cubicBezTo>
                    <a:pt x="35431" y="7490"/>
                    <a:pt x="35239" y="7547"/>
                    <a:pt x="35066" y="7682"/>
                  </a:cubicBezTo>
                  <a:cubicBezTo>
                    <a:pt x="34855" y="7816"/>
                    <a:pt x="34682" y="8008"/>
                    <a:pt x="34567" y="8162"/>
                  </a:cubicBezTo>
                  <a:cubicBezTo>
                    <a:pt x="34451" y="8315"/>
                    <a:pt x="34298" y="8507"/>
                    <a:pt x="34183" y="8776"/>
                  </a:cubicBezTo>
                  <a:cubicBezTo>
                    <a:pt x="33933" y="9237"/>
                    <a:pt x="33741" y="9736"/>
                    <a:pt x="33587" y="10389"/>
                  </a:cubicBezTo>
                  <a:cubicBezTo>
                    <a:pt x="33453" y="10793"/>
                    <a:pt x="33338" y="11253"/>
                    <a:pt x="33242" y="11753"/>
                  </a:cubicBezTo>
                  <a:cubicBezTo>
                    <a:pt x="33165" y="11599"/>
                    <a:pt x="33049" y="11426"/>
                    <a:pt x="32934" y="11273"/>
                  </a:cubicBezTo>
                  <a:cubicBezTo>
                    <a:pt x="32761" y="11119"/>
                    <a:pt x="32569" y="10946"/>
                    <a:pt x="32358" y="10850"/>
                  </a:cubicBezTo>
                  <a:cubicBezTo>
                    <a:pt x="32147" y="10754"/>
                    <a:pt x="31897" y="10677"/>
                    <a:pt x="31667" y="10658"/>
                  </a:cubicBezTo>
                  <a:lnTo>
                    <a:pt x="31532" y="10658"/>
                  </a:lnTo>
                  <a:cubicBezTo>
                    <a:pt x="31340" y="10658"/>
                    <a:pt x="31148" y="10677"/>
                    <a:pt x="30995" y="10754"/>
                  </a:cubicBezTo>
                  <a:cubicBezTo>
                    <a:pt x="30764" y="10812"/>
                    <a:pt x="30572" y="10908"/>
                    <a:pt x="30361" y="11061"/>
                  </a:cubicBezTo>
                  <a:cubicBezTo>
                    <a:pt x="30630" y="10101"/>
                    <a:pt x="30918" y="8968"/>
                    <a:pt x="31091" y="7739"/>
                  </a:cubicBezTo>
                  <a:cubicBezTo>
                    <a:pt x="31225" y="6817"/>
                    <a:pt x="31244" y="5953"/>
                    <a:pt x="31187" y="5128"/>
                  </a:cubicBezTo>
                  <a:cubicBezTo>
                    <a:pt x="31129" y="4667"/>
                    <a:pt x="31052" y="4244"/>
                    <a:pt x="30956" y="3841"/>
                  </a:cubicBezTo>
                  <a:cubicBezTo>
                    <a:pt x="30860" y="3438"/>
                    <a:pt x="30726" y="3015"/>
                    <a:pt x="30534" y="2593"/>
                  </a:cubicBezTo>
                  <a:cubicBezTo>
                    <a:pt x="30246" y="1959"/>
                    <a:pt x="29939" y="1460"/>
                    <a:pt x="29574" y="1018"/>
                  </a:cubicBezTo>
                  <a:cubicBezTo>
                    <a:pt x="29401" y="826"/>
                    <a:pt x="29228" y="672"/>
                    <a:pt x="29017" y="519"/>
                  </a:cubicBezTo>
                  <a:cubicBezTo>
                    <a:pt x="28844" y="403"/>
                    <a:pt x="28690" y="288"/>
                    <a:pt x="28441" y="192"/>
                  </a:cubicBezTo>
                  <a:cubicBezTo>
                    <a:pt x="28172" y="77"/>
                    <a:pt x="27826" y="0"/>
                    <a:pt x="27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993923" y="2039686"/>
              <a:ext cx="172386" cy="242757"/>
            </a:xfrm>
            <a:custGeom>
              <a:avLst/>
              <a:gdLst/>
              <a:ahLst/>
              <a:cxnLst/>
              <a:rect l="l" t="t" r="r" b="b"/>
              <a:pathLst>
                <a:path w="5551" h="7817" extrusionOk="0">
                  <a:moveTo>
                    <a:pt x="4437" y="1"/>
                  </a:moveTo>
                  <a:cubicBezTo>
                    <a:pt x="4303" y="1"/>
                    <a:pt x="4149" y="20"/>
                    <a:pt x="4014" y="39"/>
                  </a:cubicBezTo>
                  <a:cubicBezTo>
                    <a:pt x="3784" y="116"/>
                    <a:pt x="3573" y="212"/>
                    <a:pt x="3304" y="347"/>
                  </a:cubicBezTo>
                  <a:cubicBezTo>
                    <a:pt x="3112" y="481"/>
                    <a:pt x="2920" y="615"/>
                    <a:pt x="2747" y="788"/>
                  </a:cubicBezTo>
                  <a:cubicBezTo>
                    <a:pt x="2728" y="808"/>
                    <a:pt x="2689" y="865"/>
                    <a:pt x="2689" y="904"/>
                  </a:cubicBezTo>
                  <a:lnTo>
                    <a:pt x="2689" y="923"/>
                  </a:lnTo>
                  <a:cubicBezTo>
                    <a:pt x="2440" y="1153"/>
                    <a:pt x="2209" y="1364"/>
                    <a:pt x="1979" y="1576"/>
                  </a:cubicBezTo>
                  <a:cubicBezTo>
                    <a:pt x="1499" y="2056"/>
                    <a:pt x="1115" y="2555"/>
                    <a:pt x="788" y="3035"/>
                  </a:cubicBezTo>
                  <a:cubicBezTo>
                    <a:pt x="615" y="3304"/>
                    <a:pt x="481" y="3592"/>
                    <a:pt x="347" y="3861"/>
                  </a:cubicBezTo>
                  <a:cubicBezTo>
                    <a:pt x="231" y="4130"/>
                    <a:pt x="135" y="4418"/>
                    <a:pt x="97" y="4725"/>
                  </a:cubicBezTo>
                  <a:cubicBezTo>
                    <a:pt x="20" y="5013"/>
                    <a:pt x="1" y="5320"/>
                    <a:pt x="20" y="5608"/>
                  </a:cubicBezTo>
                  <a:cubicBezTo>
                    <a:pt x="20" y="5858"/>
                    <a:pt x="59" y="6089"/>
                    <a:pt x="155" y="6300"/>
                  </a:cubicBezTo>
                  <a:cubicBezTo>
                    <a:pt x="308" y="6722"/>
                    <a:pt x="596" y="7068"/>
                    <a:pt x="961" y="7356"/>
                  </a:cubicBezTo>
                  <a:cubicBezTo>
                    <a:pt x="1288" y="7625"/>
                    <a:pt x="1729" y="7778"/>
                    <a:pt x="2152" y="7817"/>
                  </a:cubicBezTo>
                  <a:lnTo>
                    <a:pt x="2363" y="7817"/>
                  </a:lnTo>
                  <a:cubicBezTo>
                    <a:pt x="2728" y="7817"/>
                    <a:pt x="3112" y="7721"/>
                    <a:pt x="3419" y="7548"/>
                  </a:cubicBezTo>
                  <a:cubicBezTo>
                    <a:pt x="3650" y="7452"/>
                    <a:pt x="3803" y="7318"/>
                    <a:pt x="3976" y="7145"/>
                  </a:cubicBezTo>
                  <a:cubicBezTo>
                    <a:pt x="4072" y="7049"/>
                    <a:pt x="4149" y="6953"/>
                    <a:pt x="4245" y="6837"/>
                  </a:cubicBezTo>
                  <a:cubicBezTo>
                    <a:pt x="4322" y="6741"/>
                    <a:pt x="4379" y="6588"/>
                    <a:pt x="4456" y="6453"/>
                  </a:cubicBezTo>
                  <a:cubicBezTo>
                    <a:pt x="4571" y="6204"/>
                    <a:pt x="4648" y="5916"/>
                    <a:pt x="4706" y="5551"/>
                  </a:cubicBezTo>
                  <a:cubicBezTo>
                    <a:pt x="4744" y="5244"/>
                    <a:pt x="4763" y="4917"/>
                    <a:pt x="4763" y="4629"/>
                  </a:cubicBezTo>
                  <a:lnTo>
                    <a:pt x="4763" y="4283"/>
                  </a:lnTo>
                  <a:cubicBezTo>
                    <a:pt x="4802" y="3784"/>
                    <a:pt x="4802" y="3266"/>
                    <a:pt x="4917" y="2785"/>
                  </a:cubicBezTo>
                  <a:lnTo>
                    <a:pt x="4917" y="2747"/>
                  </a:lnTo>
                  <a:cubicBezTo>
                    <a:pt x="4955" y="2555"/>
                    <a:pt x="5032" y="2363"/>
                    <a:pt x="5128" y="2171"/>
                  </a:cubicBezTo>
                  <a:lnTo>
                    <a:pt x="5205" y="2017"/>
                  </a:lnTo>
                  <a:cubicBezTo>
                    <a:pt x="5282" y="1864"/>
                    <a:pt x="5320" y="1729"/>
                    <a:pt x="5397" y="1595"/>
                  </a:cubicBezTo>
                  <a:cubicBezTo>
                    <a:pt x="5493" y="1364"/>
                    <a:pt x="5551" y="1172"/>
                    <a:pt x="5551" y="980"/>
                  </a:cubicBezTo>
                  <a:cubicBezTo>
                    <a:pt x="5551" y="923"/>
                    <a:pt x="5551" y="884"/>
                    <a:pt x="5512" y="827"/>
                  </a:cubicBezTo>
                  <a:cubicBezTo>
                    <a:pt x="5512" y="788"/>
                    <a:pt x="5493" y="731"/>
                    <a:pt x="5493" y="711"/>
                  </a:cubicBezTo>
                  <a:cubicBezTo>
                    <a:pt x="5474" y="596"/>
                    <a:pt x="5397" y="500"/>
                    <a:pt x="5320" y="404"/>
                  </a:cubicBezTo>
                  <a:cubicBezTo>
                    <a:pt x="5263" y="327"/>
                    <a:pt x="5167" y="231"/>
                    <a:pt x="5032" y="155"/>
                  </a:cubicBezTo>
                  <a:cubicBezTo>
                    <a:pt x="4936" y="78"/>
                    <a:pt x="4821" y="39"/>
                    <a:pt x="4687" y="20"/>
                  </a:cubicBezTo>
                  <a:cubicBezTo>
                    <a:pt x="4629" y="1"/>
                    <a:pt x="4533" y="1"/>
                    <a:pt x="4437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4016003" y="2039904"/>
              <a:ext cx="150896" cy="244341"/>
            </a:xfrm>
            <a:custGeom>
              <a:avLst/>
              <a:gdLst/>
              <a:ahLst/>
              <a:cxnLst/>
              <a:rect l="l" t="t" r="r" b="b"/>
              <a:pathLst>
                <a:path w="4859" h="7868" extrusionOk="0">
                  <a:moveTo>
                    <a:pt x="0" y="7195"/>
                  </a:moveTo>
                  <a:cubicBezTo>
                    <a:pt x="2" y="7197"/>
                    <a:pt x="5" y="7199"/>
                    <a:pt x="8" y="7201"/>
                  </a:cubicBezTo>
                  <a:lnTo>
                    <a:pt x="8" y="7201"/>
                  </a:lnTo>
                  <a:cubicBezTo>
                    <a:pt x="5" y="7199"/>
                    <a:pt x="3" y="7197"/>
                    <a:pt x="0" y="7195"/>
                  </a:cubicBezTo>
                  <a:close/>
                  <a:moveTo>
                    <a:pt x="3566" y="1"/>
                  </a:moveTo>
                  <a:cubicBezTo>
                    <a:pt x="3483" y="1"/>
                    <a:pt x="3393" y="10"/>
                    <a:pt x="3303" y="32"/>
                  </a:cubicBezTo>
                  <a:cubicBezTo>
                    <a:pt x="3073" y="109"/>
                    <a:pt x="2843" y="205"/>
                    <a:pt x="2593" y="340"/>
                  </a:cubicBezTo>
                  <a:cubicBezTo>
                    <a:pt x="2401" y="474"/>
                    <a:pt x="2209" y="608"/>
                    <a:pt x="2036" y="781"/>
                  </a:cubicBezTo>
                  <a:cubicBezTo>
                    <a:pt x="2017" y="801"/>
                    <a:pt x="1978" y="858"/>
                    <a:pt x="1978" y="897"/>
                  </a:cubicBezTo>
                  <a:lnTo>
                    <a:pt x="1978" y="916"/>
                  </a:lnTo>
                  <a:cubicBezTo>
                    <a:pt x="1729" y="1108"/>
                    <a:pt x="1518" y="1338"/>
                    <a:pt x="1306" y="1549"/>
                  </a:cubicBezTo>
                  <a:cubicBezTo>
                    <a:pt x="1402" y="1645"/>
                    <a:pt x="1498" y="1722"/>
                    <a:pt x="1614" y="1780"/>
                  </a:cubicBezTo>
                  <a:cubicBezTo>
                    <a:pt x="1729" y="1857"/>
                    <a:pt x="1825" y="1934"/>
                    <a:pt x="1940" y="2010"/>
                  </a:cubicBezTo>
                  <a:lnTo>
                    <a:pt x="2228" y="2145"/>
                  </a:lnTo>
                  <a:cubicBezTo>
                    <a:pt x="2305" y="2164"/>
                    <a:pt x="2401" y="2202"/>
                    <a:pt x="2478" y="2222"/>
                  </a:cubicBezTo>
                  <a:cubicBezTo>
                    <a:pt x="2574" y="2241"/>
                    <a:pt x="2651" y="2260"/>
                    <a:pt x="2747" y="2298"/>
                  </a:cubicBezTo>
                  <a:lnTo>
                    <a:pt x="2958" y="2356"/>
                  </a:lnTo>
                  <a:cubicBezTo>
                    <a:pt x="3035" y="2394"/>
                    <a:pt x="3092" y="2433"/>
                    <a:pt x="3169" y="2490"/>
                  </a:cubicBezTo>
                  <a:cubicBezTo>
                    <a:pt x="3246" y="2529"/>
                    <a:pt x="3284" y="2586"/>
                    <a:pt x="3342" y="2644"/>
                  </a:cubicBezTo>
                  <a:cubicBezTo>
                    <a:pt x="3380" y="2702"/>
                    <a:pt x="3419" y="2778"/>
                    <a:pt x="3438" y="2836"/>
                  </a:cubicBezTo>
                  <a:cubicBezTo>
                    <a:pt x="3457" y="2913"/>
                    <a:pt x="3476" y="2971"/>
                    <a:pt x="3476" y="3028"/>
                  </a:cubicBezTo>
                  <a:cubicBezTo>
                    <a:pt x="3515" y="3201"/>
                    <a:pt x="3534" y="3374"/>
                    <a:pt x="3534" y="3547"/>
                  </a:cubicBezTo>
                  <a:cubicBezTo>
                    <a:pt x="3534" y="3700"/>
                    <a:pt x="3515" y="3873"/>
                    <a:pt x="3476" y="4046"/>
                  </a:cubicBezTo>
                  <a:cubicBezTo>
                    <a:pt x="3476" y="4123"/>
                    <a:pt x="3457" y="4219"/>
                    <a:pt x="3457" y="4276"/>
                  </a:cubicBezTo>
                  <a:cubicBezTo>
                    <a:pt x="3457" y="4353"/>
                    <a:pt x="3438" y="4430"/>
                    <a:pt x="3438" y="4507"/>
                  </a:cubicBezTo>
                  <a:cubicBezTo>
                    <a:pt x="3419" y="4641"/>
                    <a:pt x="3380" y="4814"/>
                    <a:pt x="3361" y="4948"/>
                  </a:cubicBezTo>
                  <a:cubicBezTo>
                    <a:pt x="3323" y="5217"/>
                    <a:pt x="3227" y="5486"/>
                    <a:pt x="3131" y="5717"/>
                  </a:cubicBezTo>
                  <a:cubicBezTo>
                    <a:pt x="3035" y="5966"/>
                    <a:pt x="2900" y="6197"/>
                    <a:pt x="2747" y="6427"/>
                  </a:cubicBezTo>
                  <a:cubicBezTo>
                    <a:pt x="2593" y="6638"/>
                    <a:pt x="2420" y="6830"/>
                    <a:pt x="2209" y="7003"/>
                  </a:cubicBezTo>
                  <a:cubicBezTo>
                    <a:pt x="2017" y="7138"/>
                    <a:pt x="1806" y="7253"/>
                    <a:pt x="1556" y="7330"/>
                  </a:cubicBezTo>
                  <a:cubicBezTo>
                    <a:pt x="1380" y="7388"/>
                    <a:pt x="1193" y="7413"/>
                    <a:pt x="1011" y="7413"/>
                  </a:cubicBezTo>
                  <a:cubicBezTo>
                    <a:pt x="955" y="7413"/>
                    <a:pt x="900" y="7411"/>
                    <a:pt x="845" y="7407"/>
                  </a:cubicBezTo>
                  <a:cubicBezTo>
                    <a:pt x="577" y="7387"/>
                    <a:pt x="346" y="7330"/>
                    <a:pt x="96" y="7234"/>
                  </a:cubicBezTo>
                  <a:cubicBezTo>
                    <a:pt x="79" y="7217"/>
                    <a:pt x="31" y="7215"/>
                    <a:pt x="8" y="7201"/>
                  </a:cubicBezTo>
                  <a:lnTo>
                    <a:pt x="8" y="7201"/>
                  </a:lnTo>
                  <a:cubicBezTo>
                    <a:pt x="82" y="7258"/>
                    <a:pt x="157" y="7332"/>
                    <a:pt x="250" y="7387"/>
                  </a:cubicBezTo>
                  <a:cubicBezTo>
                    <a:pt x="577" y="7637"/>
                    <a:pt x="1018" y="7791"/>
                    <a:pt x="1460" y="7829"/>
                  </a:cubicBezTo>
                  <a:cubicBezTo>
                    <a:pt x="1537" y="7829"/>
                    <a:pt x="1614" y="7867"/>
                    <a:pt x="1690" y="7867"/>
                  </a:cubicBezTo>
                  <a:cubicBezTo>
                    <a:pt x="2036" y="7867"/>
                    <a:pt x="2420" y="7771"/>
                    <a:pt x="2747" y="7599"/>
                  </a:cubicBezTo>
                  <a:cubicBezTo>
                    <a:pt x="2958" y="7503"/>
                    <a:pt x="3131" y="7349"/>
                    <a:pt x="3303" y="7195"/>
                  </a:cubicBezTo>
                  <a:cubicBezTo>
                    <a:pt x="3399" y="7099"/>
                    <a:pt x="3457" y="7003"/>
                    <a:pt x="3553" y="6869"/>
                  </a:cubicBezTo>
                  <a:cubicBezTo>
                    <a:pt x="3630" y="6773"/>
                    <a:pt x="3707" y="6638"/>
                    <a:pt x="3784" y="6485"/>
                  </a:cubicBezTo>
                  <a:cubicBezTo>
                    <a:pt x="3899" y="6254"/>
                    <a:pt x="3976" y="5966"/>
                    <a:pt x="4014" y="5601"/>
                  </a:cubicBezTo>
                  <a:cubicBezTo>
                    <a:pt x="4052" y="5294"/>
                    <a:pt x="4091" y="4948"/>
                    <a:pt x="4091" y="4660"/>
                  </a:cubicBezTo>
                  <a:lnTo>
                    <a:pt x="4091" y="4334"/>
                  </a:lnTo>
                  <a:cubicBezTo>
                    <a:pt x="4110" y="3835"/>
                    <a:pt x="4110" y="3297"/>
                    <a:pt x="4225" y="2817"/>
                  </a:cubicBezTo>
                  <a:lnTo>
                    <a:pt x="4225" y="2798"/>
                  </a:lnTo>
                  <a:cubicBezTo>
                    <a:pt x="4283" y="2606"/>
                    <a:pt x="4360" y="2414"/>
                    <a:pt x="4456" y="2222"/>
                  </a:cubicBezTo>
                  <a:lnTo>
                    <a:pt x="4513" y="2049"/>
                  </a:lnTo>
                  <a:cubicBezTo>
                    <a:pt x="4590" y="1914"/>
                    <a:pt x="4667" y="1761"/>
                    <a:pt x="4705" y="1645"/>
                  </a:cubicBezTo>
                  <a:cubicBezTo>
                    <a:pt x="4801" y="1396"/>
                    <a:pt x="4859" y="1204"/>
                    <a:pt x="4859" y="1012"/>
                  </a:cubicBezTo>
                  <a:cubicBezTo>
                    <a:pt x="4859" y="973"/>
                    <a:pt x="4859" y="916"/>
                    <a:pt x="4840" y="877"/>
                  </a:cubicBezTo>
                  <a:cubicBezTo>
                    <a:pt x="4840" y="820"/>
                    <a:pt x="4801" y="801"/>
                    <a:pt x="4801" y="762"/>
                  </a:cubicBezTo>
                  <a:cubicBezTo>
                    <a:pt x="4782" y="628"/>
                    <a:pt x="4705" y="532"/>
                    <a:pt x="4648" y="416"/>
                  </a:cubicBezTo>
                  <a:cubicBezTo>
                    <a:pt x="4571" y="340"/>
                    <a:pt x="4475" y="244"/>
                    <a:pt x="4360" y="186"/>
                  </a:cubicBezTo>
                  <a:cubicBezTo>
                    <a:pt x="4225" y="109"/>
                    <a:pt x="4129" y="52"/>
                    <a:pt x="3995" y="32"/>
                  </a:cubicBezTo>
                  <a:cubicBezTo>
                    <a:pt x="3899" y="13"/>
                    <a:pt x="3803" y="13"/>
                    <a:pt x="3726" y="13"/>
                  </a:cubicBezTo>
                  <a:cubicBezTo>
                    <a:pt x="3678" y="5"/>
                    <a:pt x="3624" y="1"/>
                    <a:pt x="3566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56561" y="208859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3971284" y="1772518"/>
              <a:ext cx="341139" cy="332816"/>
            </a:xfrm>
            <a:custGeom>
              <a:avLst/>
              <a:gdLst/>
              <a:ahLst/>
              <a:cxnLst/>
              <a:rect l="l" t="t" r="r" b="b"/>
              <a:pathLst>
                <a:path w="10985" h="10717" extrusionOk="0">
                  <a:moveTo>
                    <a:pt x="7566" y="1"/>
                  </a:moveTo>
                  <a:cubicBezTo>
                    <a:pt x="7355" y="78"/>
                    <a:pt x="7144" y="97"/>
                    <a:pt x="6913" y="116"/>
                  </a:cubicBezTo>
                  <a:cubicBezTo>
                    <a:pt x="6683" y="174"/>
                    <a:pt x="6433" y="212"/>
                    <a:pt x="6184" y="308"/>
                  </a:cubicBezTo>
                  <a:cubicBezTo>
                    <a:pt x="5320" y="596"/>
                    <a:pt x="4475" y="1134"/>
                    <a:pt x="3514" y="1979"/>
                  </a:cubicBezTo>
                  <a:cubicBezTo>
                    <a:pt x="2766" y="2612"/>
                    <a:pt x="2055" y="3419"/>
                    <a:pt x="1306" y="4398"/>
                  </a:cubicBezTo>
                  <a:cubicBezTo>
                    <a:pt x="922" y="4898"/>
                    <a:pt x="557" y="5455"/>
                    <a:pt x="173" y="6069"/>
                  </a:cubicBezTo>
                  <a:cubicBezTo>
                    <a:pt x="173" y="6107"/>
                    <a:pt x="154" y="6107"/>
                    <a:pt x="154" y="6127"/>
                  </a:cubicBezTo>
                  <a:cubicBezTo>
                    <a:pt x="135" y="6165"/>
                    <a:pt x="96" y="6223"/>
                    <a:pt x="58" y="6261"/>
                  </a:cubicBezTo>
                  <a:cubicBezTo>
                    <a:pt x="39" y="6300"/>
                    <a:pt x="39" y="6338"/>
                    <a:pt x="0" y="6357"/>
                  </a:cubicBezTo>
                  <a:cubicBezTo>
                    <a:pt x="39" y="6434"/>
                    <a:pt x="77" y="6511"/>
                    <a:pt x="96" y="6549"/>
                  </a:cubicBezTo>
                  <a:cubicBezTo>
                    <a:pt x="135" y="6607"/>
                    <a:pt x="154" y="6626"/>
                    <a:pt x="154" y="6684"/>
                  </a:cubicBezTo>
                  <a:cubicBezTo>
                    <a:pt x="173" y="6722"/>
                    <a:pt x="192" y="6780"/>
                    <a:pt x="231" y="6799"/>
                  </a:cubicBezTo>
                  <a:cubicBezTo>
                    <a:pt x="461" y="7183"/>
                    <a:pt x="749" y="7509"/>
                    <a:pt x="1037" y="7855"/>
                  </a:cubicBezTo>
                  <a:cubicBezTo>
                    <a:pt x="1421" y="8278"/>
                    <a:pt x="1863" y="8662"/>
                    <a:pt x="2305" y="9026"/>
                  </a:cubicBezTo>
                  <a:cubicBezTo>
                    <a:pt x="3226" y="9699"/>
                    <a:pt x="4283" y="10198"/>
                    <a:pt x="5377" y="10486"/>
                  </a:cubicBezTo>
                  <a:cubicBezTo>
                    <a:pt x="5953" y="10640"/>
                    <a:pt x="6529" y="10716"/>
                    <a:pt x="7144" y="10716"/>
                  </a:cubicBezTo>
                  <a:cubicBezTo>
                    <a:pt x="7451" y="10716"/>
                    <a:pt x="7758" y="10678"/>
                    <a:pt x="8066" y="10640"/>
                  </a:cubicBezTo>
                  <a:cubicBezTo>
                    <a:pt x="8354" y="10582"/>
                    <a:pt x="8623" y="10544"/>
                    <a:pt x="8891" y="10467"/>
                  </a:cubicBezTo>
                  <a:lnTo>
                    <a:pt x="8930" y="10467"/>
                  </a:lnTo>
                  <a:cubicBezTo>
                    <a:pt x="9122" y="10428"/>
                    <a:pt x="9314" y="10371"/>
                    <a:pt x="9487" y="10294"/>
                  </a:cubicBezTo>
                  <a:cubicBezTo>
                    <a:pt x="9583" y="10275"/>
                    <a:pt x="9679" y="10236"/>
                    <a:pt x="9775" y="10179"/>
                  </a:cubicBezTo>
                  <a:cubicBezTo>
                    <a:pt x="9794" y="10179"/>
                    <a:pt x="9794" y="10159"/>
                    <a:pt x="9832" y="10159"/>
                  </a:cubicBezTo>
                  <a:lnTo>
                    <a:pt x="9967" y="10083"/>
                  </a:lnTo>
                  <a:lnTo>
                    <a:pt x="10024" y="10063"/>
                  </a:lnTo>
                  <a:cubicBezTo>
                    <a:pt x="10044" y="10025"/>
                    <a:pt x="10063" y="10025"/>
                    <a:pt x="10120" y="10006"/>
                  </a:cubicBezTo>
                  <a:cubicBezTo>
                    <a:pt x="10140" y="9987"/>
                    <a:pt x="10159" y="9987"/>
                    <a:pt x="10178" y="9967"/>
                  </a:cubicBezTo>
                  <a:lnTo>
                    <a:pt x="10332" y="9891"/>
                  </a:lnTo>
                  <a:lnTo>
                    <a:pt x="10370" y="9871"/>
                  </a:lnTo>
                  <a:cubicBezTo>
                    <a:pt x="10409" y="9871"/>
                    <a:pt x="10409" y="9833"/>
                    <a:pt x="10409" y="9833"/>
                  </a:cubicBezTo>
                  <a:lnTo>
                    <a:pt x="10428" y="9833"/>
                  </a:lnTo>
                  <a:cubicBezTo>
                    <a:pt x="10466" y="9814"/>
                    <a:pt x="10524" y="9775"/>
                    <a:pt x="10543" y="9737"/>
                  </a:cubicBezTo>
                  <a:cubicBezTo>
                    <a:pt x="10601" y="9699"/>
                    <a:pt x="10658" y="9641"/>
                    <a:pt x="10716" y="9603"/>
                  </a:cubicBezTo>
                  <a:lnTo>
                    <a:pt x="10793" y="9526"/>
                  </a:lnTo>
                  <a:cubicBezTo>
                    <a:pt x="10831" y="9487"/>
                    <a:pt x="10889" y="9411"/>
                    <a:pt x="10927" y="9353"/>
                  </a:cubicBezTo>
                  <a:lnTo>
                    <a:pt x="10946" y="9334"/>
                  </a:lnTo>
                  <a:lnTo>
                    <a:pt x="10946" y="9046"/>
                  </a:lnTo>
                  <a:cubicBezTo>
                    <a:pt x="10927" y="8930"/>
                    <a:pt x="10927" y="8834"/>
                    <a:pt x="10908" y="8719"/>
                  </a:cubicBezTo>
                  <a:lnTo>
                    <a:pt x="10908" y="8623"/>
                  </a:lnTo>
                  <a:cubicBezTo>
                    <a:pt x="10889" y="8527"/>
                    <a:pt x="10889" y="8431"/>
                    <a:pt x="10889" y="8335"/>
                  </a:cubicBezTo>
                  <a:cubicBezTo>
                    <a:pt x="10850" y="8162"/>
                    <a:pt x="10850" y="7970"/>
                    <a:pt x="10850" y="7759"/>
                  </a:cubicBezTo>
                  <a:cubicBezTo>
                    <a:pt x="10850" y="7241"/>
                    <a:pt x="10889" y="6722"/>
                    <a:pt x="10908" y="6223"/>
                  </a:cubicBezTo>
                  <a:cubicBezTo>
                    <a:pt x="10927" y="5839"/>
                    <a:pt x="10946" y="5474"/>
                    <a:pt x="10946" y="5090"/>
                  </a:cubicBezTo>
                  <a:cubicBezTo>
                    <a:pt x="10985" y="4187"/>
                    <a:pt x="10946" y="3189"/>
                    <a:pt x="10697" y="2286"/>
                  </a:cubicBezTo>
                  <a:cubicBezTo>
                    <a:pt x="10562" y="1883"/>
                    <a:pt x="10370" y="1499"/>
                    <a:pt x="10120" y="1153"/>
                  </a:cubicBezTo>
                  <a:cubicBezTo>
                    <a:pt x="9852" y="826"/>
                    <a:pt x="9506" y="558"/>
                    <a:pt x="9083" y="346"/>
                  </a:cubicBezTo>
                  <a:cubicBezTo>
                    <a:pt x="8891" y="250"/>
                    <a:pt x="8642" y="174"/>
                    <a:pt x="8354" y="97"/>
                  </a:cubicBezTo>
                  <a:cubicBezTo>
                    <a:pt x="8143" y="58"/>
                    <a:pt x="7912" y="20"/>
                    <a:pt x="7662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064914" y="1786835"/>
              <a:ext cx="245738" cy="318500"/>
            </a:xfrm>
            <a:custGeom>
              <a:avLst/>
              <a:gdLst/>
              <a:ahLst/>
              <a:cxnLst/>
              <a:rect l="l" t="t" r="r" b="b"/>
              <a:pathLst>
                <a:path w="7913" h="10256" extrusionOk="0">
                  <a:moveTo>
                    <a:pt x="0" y="9065"/>
                  </a:moveTo>
                  <a:cubicBezTo>
                    <a:pt x="9" y="9070"/>
                    <a:pt x="17" y="9075"/>
                    <a:pt x="25" y="9080"/>
                  </a:cubicBezTo>
                  <a:lnTo>
                    <a:pt x="25" y="9080"/>
                  </a:lnTo>
                  <a:cubicBezTo>
                    <a:pt x="17" y="9072"/>
                    <a:pt x="9" y="9065"/>
                    <a:pt x="0" y="9065"/>
                  </a:cubicBezTo>
                  <a:close/>
                  <a:moveTo>
                    <a:pt x="25" y="9080"/>
                  </a:moveTo>
                  <a:cubicBezTo>
                    <a:pt x="36" y="9091"/>
                    <a:pt x="47" y="9103"/>
                    <a:pt x="58" y="9103"/>
                  </a:cubicBezTo>
                  <a:cubicBezTo>
                    <a:pt x="63" y="9105"/>
                    <a:pt x="68" y="9107"/>
                    <a:pt x="73" y="9110"/>
                  </a:cubicBezTo>
                  <a:lnTo>
                    <a:pt x="73" y="9110"/>
                  </a:lnTo>
                  <a:cubicBezTo>
                    <a:pt x="57" y="9100"/>
                    <a:pt x="41" y="9090"/>
                    <a:pt x="25" y="9080"/>
                  </a:cubicBezTo>
                  <a:close/>
                  <a:moveTo>
                    <a:pt x="6280" y="1"/>
                  </a:moveTo>
                  <a:lnTo>
                    <a:pt x="6280" y="1"/>
                  </a:lnTo>
                  <a:cubicBezTo>
                    <a:pt x="6453" y="212"/>
                    <a:pt x="6549" y="365"/>
                    <a:pt x="6587" y="519"/>
                  </a:cubicBezTo>
                  <a:cubicBezTo>
                    <a:pt x="6683" y="730"/>
                    <a:pt x="6741" y="961"/>
                    <a:pt x="6779" y="1172"/>
                  </a:cubicBezTo>
                  <a:cubicBezTo>
                    <a:pt x="6875" y="1633"/>
                    <a:pt x="6875" y="2094"/>
                    <a:pt x="6875" y="2574"/>
                  </a:cubicBezTo>
                  <a:lnTo>
                    <a:pt x="6875" y="2920"/>
                  </a:lnTo>
                  <a:cubicBezTo>
                    <a:pt x="6875" y="3016"/>
                    <a:pt x="6875" y="3131"/>
                    <a:pt x="6856" y="3246"/>
                  </a:cubicBezTo>
                  <a:lnTo>
                    <a:pt x="6856" y="3918"/>
                  </a:lnTo>
                  <a:cubicBezTo>
                    <a:pt x="6856" y="4033"/>
                    <a:pt x="6856" y="4168"/>
                    <a:pt x="6875" y="4302"/>
                  </a:cubicBezTo>
                  <a:lnTo>
                    <a:pt x="6875" y="4321"/>
                  </a:lnTo>
                  <a:lnTo>
                    <a:pt x="6875" y="4341"/>
                  </a:lnTo>
                  <a:lnTo>
                    <a:pt x="6875" y="4513"/>
                  </a:lnTo>
                  <a:lnTo>
                    <a:pt x="6875" y="4533"/>
                  </a:lnTo>
                  <a:lnTo>
                    <a:pt x="6875" y="4725"/>
                  </a:lnTo>
                  <a:cubicBezTo>
                    <a:pt x="6913" y="5282"/>
                    <a:pt x="6933" y="5839"/>
                    <a:pt x="6875" y="6357"/>
                  </a:cubicBezTo>
                  <a:cubicBezTo>
                    <a:pt x="6856" y="6626"/>
                    <a:pt x="6837" y="6895"/>
                    <a:pt x="6779" y="7125"/>
                  </a:cubicBezTo>
                  <a:cubicBezTo>
                    <a:pt x="6741" y="7336"/>
                    <a:pt x="6664" y="7586"/>
                    <a:pt x="6568" y="7797"/>
                  </a:cubicBezTo>
                  <a:lnTo>
                    <a:pt x="6433" y="8085"/>
                  </a:lnTo>
                  <a:cubicBezTo>
                    <a:pt x="6376" y="8181"/>
                    <a:pt x="6299" y="8258"/>
                    <a:pt x="6241" y="8335"/>
                  </a:cubicBezTo>
                  <a:cubicBezTo>
                    <a:pt x="6088" y="8489"/>
                    <a:pt x="5896" y="8661"/>
                    <a:pt x="5704" y="8777"/>
                  </a:cubicBezTo>
                  <a:cubicBezTo>
                    <a:pt x="5512" y="8930"/>
                    <a:pt x="5320" y="9046"/>
                    <a:pt x="5108" y="9142"/>
                  </a:cubicBezTo>
                  <a:cubicBezTo>
                    <a:pt x="4897" y="9238"/>
                    <a:pt x="4667" y="9334"/>
                    <a:pt x="4455" y="9410"/>
                  </a:cubicBezTo>
                  <a:cubicBezTo>
                    <a:pt x="3994" y="9545"/>
                    <a:pt x="3514" y="9622"/>
                    <a:pt x="3015" y="9641"/>
                  </a:cubicBezTo>
                  <a:cubicBezTo>
                    <a:pt x="2908" y="9649"/>
                    <a:pt x="2802" y="9653"/>
                    <a:pt x="2695" y="9653"/>
                  </a:cubicBezTo>
                  <a:cubicBezTo>
                    <a:pt x="2302" y="9653"/>
                    <a:pt x="1906" y="9601"/>
                    <a:pt x="1498" y="9526"/>
                  </a:cubicBezTo>
                  <a:cubicBezTo>
                    <a:pt x="1004" y="9431"/>
                    <a:pt x="529" y="9298"/>
                    <a:pt x="73" y="9110"/>
                  </a:cubicBezTo>
                  <a:lnTo>
                    <a:pt x="73" y="9110"/>
                  </a:lnTo>
                  <a:cubicBezTo>
                    <a:pt x="764" y="9529"/>
                    <a:pt x="1526" y="9839"/>
                    <a:pt x="2324" y="10025"/>
                  </a:cubicBezTo>
                  <a:cubicBezTo>
                    <a:pt x="2900" y="10179"/>
                    <a:pt x="3476" y="10255"/>
                    <a:pt x="4071" y="10255"/>
                  </a:cubicBezTo>
                  <a:cubicBezTo>
                    <a:pt x="4379" y="10255"/>
                    <a:pt x="4705" y="10217"/>
                    <a:pt x="5012" y="10179"/>
                  </a:cubicBezTo>
                  <a:cubicBezTo>
                    <a:pt x="5300" y="10121"/>
                    <a:pt x="5569" y="10083"/>
                    <a:pt x="5819" y="10006"/>
                  </a:cubicBezTo>
                  <a:lnTo>
                    <a:pt x="5876" y="10006"/>
                  </a:lnTo>
                  <a:cubicBezTo>
                    <a:pt x="6068" y="9967"/>
                    <a:pt x="6261" y="9910"/>
                    <a:pt x="6414" y="9833"/>
                  </a:cubicBezTo>
                  <a:cubicBezTo>
                    <a:pt x="6510" y="9814"/>
                    <a:pt x="6606" y="9775"/>
                    <a:pt x="6702" y="9718"/>
                  </a:cubicBezTo>
                  <a:cubicBezTo>
                    <a:pt x="6741" y="9718"/>
                    <a:pt x="6741" y="9698"/>
                    <a:pt x="6760" y="9698"/>
                  </a:cubicBezTo>
                  <a:lnTo>
                    <a:pt x="6894" y="9622"/>
                  </a:lnTo>
                  <a:lnTo>
                    <a:pt x="6952" y="9602"/>
                  </a:lnTo>
                  <a:cubicBezTo>
                    <a:pt x="6971" y="9583"/>
                    <a:pt x="6990" y="9583"/>
                    <a:pt x="7048" y="9545"/>
                  </a:cubicBezTo>
                  <a:cubicBezTo>
                    <a:pt x="7067" y="9526"/>
                    <a:pt x="7086" y="9526"/>
                    <a:pt x="7125" y="9506"/>
                  </a:cubicBezTo>
                  <a:lnTo>
                    <a:pt x="7259" y="9430"/>
                  </a:lnTo>
                  <a:lnTo>
                    <a:pt x="7317" y="9410"/>
                  </a:lnTo>
                  <a:lnTo>
                    <a:pt x="7336" y="9372"/>
                  </a:lnTo>
                  <a:cubicBezTo>
                    <a:pt x="7374" y="9334"/>
                    <a:pt x="7432" y="9314"/>
                    <a:pt x="7490" y="9295"/>
                  </a:cubicBezTo>
                  <a:lnTo>
                    <a:pt x="7528" y="9238"/>
                  </a:lnTo>
                  <a:lnTo>
                    <a:pt x="7566" y="9199"/>
                  </a:lnTo>
                  <a:lnTo>
                    <a:pt x="7643" y="9142"/>
                  </a:lnTo>
                  <a:lnTo>
                    <a:pt x="7720" y="9065"/>
                  </a:lnTo>
                  <a:cubicBezTo>
                    <a:pt x="7758" y="9026"/>
                    <a:pt x="7816" y="8950"/>
                    <a:pt x="7874" y="8911"/>
                  </a:cubicBezTo>
                  <a:lnTo>
                    <a:pt x="7893" y="8873"/>
                  </a:lnTo>
                  <a:lnTo>
                    <a:pt x="7893" y="8565"/>
                  </a:lnTo>
                  <a:cubicBezTo>
                    <a:pt x="7874" y="8450"/>
                    <a:pt x="7874" y="8354"/>
                    <a:pt x="7835" y="8239"/>
                  </a:cubicBezTo>
                  <a:lnTo>
                    <a:pt x="7835" y="8181"/>
                  </a:lnTo>
                  <a:lnTo>
                    <a:pt x="7835" y="8143"/>
                  </a:lnTo>
                  <a:cubicBezTo>
                    <a:pt x="7816" y="8047"/>
                    <a:pt x="7816" y="7951"/>
                    <a:pt x="7816" y="7855"/>
                  </a:cubicBezTo>
                  <a:cubicBezTo>
                    <a:pt x="7797" y="7682"/>
                    <a:pt x="7797" y="7509"/>
                    <a:pt x="7797" y="7279"/>
                  </a:cubicBezTo>
                  <a:cubicBezTo>
                    <a:pt x="7797" y="6760"/>
                    <a:pt x="7816" y="6223"/>
                    <a:pt x="7835" y="5781"/>
                  </a:cubicBezTo>
                  <a:lnTo>
                    <a:pt x="7835" y="5743"/>
                  </a:lnTo>
                  <a:cubicBezTo>
                    <a:pt x="7874" y="5320"/>
                    <a:pt x="7893" y="4974"/>
                    <a:pt x="7893" y="4609"/>
                  </a:cubicBezTo>
                  <a:cubicBezTo>
                    <a:pt x="7912" y="3688"/>
                    <a:pt x="7893" y="2708"/>
                    <a:pt x="7624" y="1806"/>
                  </a:cubicBezTo>
                  <a:cubicBezTo>
                    <a:pt x="7509" y="1383"/>
                    <a:pt x="7317" y="999"/>
                    <a:pt x="7048" y="673"/>
                  </a:cubicBezTo>
                  <a:cubicBezTo>
                    <a:pt x="6856" y="404"/>
                    <a:pt x="6587" y="193"/>
                    <a:pt x="6280" y="1"/>
                  </a:cubicBezTo>
                  <a:close/>
                </a:path>
              </a:pathLst>
            </a:custGeom>
            <a:solidFill>
              <a:srgbClr val="FD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3994544" y="1783854"/>
              <a:ext cx="209870" cy="201019"/>
            </a:xfrm>
            <a:custGeom>
              <a:avLst/>
              <a:gdLst/>
              <a:ahLst/>
              <a:cxnLst/>
              <a:rect l="l" t="t" r="r" b="b"/>
              <a:pathLst>
                <a:path w="6758" h="6473" extrusionOk="0">
                  <a:moveTo>
                    <a:pt x="6702" y="1"/>
                  </a:moveTo>
                  <a:cubicBezTo>
                    <a:pt x="6145" y="135"/>
                    <a:pt x="5627" y="385"/>
                    <a:pt x="5147" y="654"/>
                  </a:cubicBezTo>
                  <a:cubicBezTo>
                    <a:pt x="4609" y="942"/>
                    <a:pt x="4110" y="1287"/>
                    <a:pt x="3630" y="1710"/>
                  </a:cubicBezTo>
                  <a:cubicBezTo>
                    <a:pt x="3130" y="2113"/>
                    <a:pt x="2669" y="2574"/>
                    <a:pt x="2228" y="3016"/>
                  </a:cubicBezTo>
                  <a:cubicBezTo>
                    <a:pt x="1805" y="3496"/>
                    <a:pt x="1383" y="3976"/>
                    <a:pt x="1037" y="4513"/>
                  </a:cubicBezTo>
                  <a:cubicBezTo>
                    <a:pt x="845" y="4802"/>
                    <a:pt x="653" y="5090"/>
                    <a:pt x="461" y="5397"/>
                  </a:cubicBezTo>
                  <a:cubicBezTo>
                    <a:pt x="365" y="5550"/>
                    <a:pt x="288" y="5704"/>
                    <a:pt x="211" y="5858"/>
                  </a:cubicBezTo>
                  <a:cubicBezTo>
                    <a:pt x="192" y="5915"/>
                    <a:pt x="135" y="5992"/>
                    <a:pt x="115" y="6069"/>
                  </a:cubicBezTo>
                  <a:cubicBezTo>
                    <a:pt x="96" y="6146"/>
                    <a:pt x="39" y="6242"/>
                    <a:pt x="19" y="6299"/>
                  </a:cubicBezTo>
                  <a:cubicBezTo>
                    <a:pt x="0" y="6338"/>
                    <a:pt x="19" y="6376"/>
                    <a:pt x="19" y="6395"/>
                  </a:cubicBezTo>
                  <a:lnTo>
                    <a:pt x="96" y="6472"/>
                  </a:lnTo>
                  <a:lnTo>
                    <a:pt x="192" y="6472"/>
                  </a:lnTo>
                  <a:lnTo>
                    <a:pt x="211" y="6453"/>
                  </a:lnTo>
                  <a:cubicBezTo>
                    <a:pt x="231" y="6434"/>
                    <a:pt x="231" y="6395"/>
                    <a:pt x="269" y="6376"/>
                  </a:cubicBezTo>
                  <a:lnTo>
                    <a:pt x="269" y="6357"/>
                  </a:lnTo>
                  <a:cubicBezTo>
                    <a:pt x="307" y="6242"/>
                    <a:pt x="384" y="6146"/>
                    <a:pt x="423" y="6011"/>
                  </a:cubicBezTo>
                  <a:cubicBezTo>
                    <a:pt x="499" y="5896"/>
                    <a:pt x="557" y="5781"/>
                    <a:pt x="615" y="5666"/>
                  </a:cubicBezTo>
                  <a:cubicBezTo>
                    <a:pt x="768" y="5397"/>
                    <a:pt x="903" y="5128"/>
                    <a:pt x="1076" y="4898"/>
                  </a:cubicBezTo>
                  <a:cubicBezTo>
                    <a:pt x="1421" y="4360"/>
                    <a:pt x="1767" y="3861"/>
                    <a:pt x="2151" y="3380"/>
                  </a:cubicBezTo>
                  <a:cubicBezTo>
                    <a:pt x="2516" y="2939"/>
                    <a:pt x="2881" y="2555"/>
                    <a:pt x="3284" y="2171"/>
                  </a:cubicBezTo>
                  <a:cubicBezTo>
                    <a:pt x="3687" y="1787"/>
                    <a:pt x="4129" y="1460"/>
                    <a:pt x="4551" y="1114"/>
                  </a:cubicBezTo>
                  <a:lnTo>
                    <a:pt x="4590" y="1114"/>
                  </a:lnTo>
                  <a:cubicBezTo>
                    <a:pt x="5127" y="730"/>
                    <a:pt x="5704" y="404"/>
                    <a:pt x="6337" y="193"/>
                  </a:cubicBezTo>
                  <a:lnTo>
                    <a:pt x="6318" y="193"/>
                  </a:lnTo>
                  <a:cubicBezTo>
                    <a:pt x="6433" y="135"/>
                    <a:pt x="6568" y="97"/>
                    <a:pt x="6702" y="58"/>
                  </a:cubicBezTo>
                  <a:cubicBezTo>
                    <a:pt x="6720" y="58"/>
                    <a:pt x="6738" y="26"/>
                    <a:pt x="6740" y="5"/>
                  </a:cubicBezTo>
                  <a:lnTo>
                    <a:pt x="6740" y="5"/>
                  </a:lnTo>
                  <a:cubicBezTo>
                    <a:pt x="6749" y="7"/>
                    <a:pt x="6755" y="9"/>
                    <a:pt x="6756" y="9"/>
                  </a:cubicBezTo>
                  <a:cubicBezTo>
                    <a:pt x="6758" y="9"/>
                    <a:pt x="6753" y="7"/>
                    <a:pt x="6741" y="1"/>
                  </a:cubicBezTo>
                  <a:cubicBezTo>
                    <a:pt x="6741" y="2"/>
                    <a:pt x="6740" y="4"/>
                    <a:pt x="6740" y="5"/>
                  </a:cubicBezTo>
                  <a:lnTo>
                    <a:pt x="6740" y="5"/>
                  </a:lnTo>
                  <a:cubicBezTo>
                    <a:pt x="6730" y="3"/>
                    <a:pt x="6716" y="1"/>
                    <a:pt x="6702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4045225" y="1793729"/>
              <a:ext cx="182510" cy="241484"/>
            </a:xfrm>
            <a:custGeom>
              <a:avLst/>
              <a:gdLst/>
              <a:ahLst/>
              <a:cxnLst/>
              <a:rect l="l" t="t" r="r" b="b"/>
              <a:pathLst>
                <a:path w="5877" h="7776" extrusionOk="0">
                  <a:moveTo>
                    <a:pt x="865" y="6404"/>
                  </a:moveTo>
                  <a:lnTo>
                    <a:pt x="858" y="6419"/>
                  </a:lnTo>
                  <a:lnTo>
                    <a:pt x="858" y="6419"/>
                  </a:lnTo>
                  <a:cubicBezTo>
                    <a:pt x="865" y="6414"/>
                    <a:pt x="865" y="6404"/>
                    <a:pt x="865" y="6404"/>
                  </a:cubicBezTo>
                  <a:close/>
                  <a:moveTo>
                    <a:pt x="5809" y="1"/>
                  </a:moveTo>
                  <a:cubicBezTo>
                    <a:pt x="5798" y="1"/>
                    <a:pt x="5781" y="9"/>
                    <a:pt x="5781" y="9"/>
                  </a:cubicBezTo>
                  <a:cubicBezTo>
                    <a:pt x="4725" y="816"/>
                    <a:pt x="3764" y="1737"/>
                    <a:pt x="2900" y="2774"/>
                  </a:cubicBezTo>
                  <a:cubicBezTo>
                    <a:pt x="2478" y="3312"/>
                    <a:pt x="2074" y="3850"/>
                    <a:pt x="1690" y="4426"/>
                  </a:cubicBezTo>
                  <a:cubicBezTo>
                    <a:pt x="1306" y="5002"/>
                    <a:pt x="961" y="5578"/>
                    <a:pt x="653" y="6193"/>
                  </a:cubicBezTo>
                  <a:cubicBezTo>
                    <a:pt x="538" y="6404"/>
                    <a:pt x="442" y="6634"/>
                    <a:pt x="308" y="6865"/>
                  </a:cubicBezTo>
                  <a:cubicBezTo>
                    <a:pt x="212" y="7076"/>
                    <a:pt x="96" y="7306"/>
                    <a:pt x="20" y="7556"/>
                  </a:cubicBezTo>
                  <a:cubicBezTo>
                    <a:pt x="0" y="7595"/>
                    <a:pt x="20" y="7652"/>
                    <a:pt x="20" y="7671"/>
                  </a:cubicBezTo>
                  <a:cubicBezTo>
                    <a:pt x="58" y="7710"/>
                    <a:pt x="77" y="7748"/>
                    <a:pt x="116" y="7767"/>
                  </a:cubicBezTo>
                  <a:cubicBezTo>
                    <a:pt x="135" y="7774"/>
                    <a:pt x="152" y="7776"/>
                    <a:pt x="168" y="7776"/>
                  </a:cubicBezTo>
                  <a:cubicBezTo>
                    <a:pt x="199" y="7776"/>
                    <a:pt x="224" y="7767"/>
                    <a:pt x="250" y="7767"/>
                  </a:cubicBezTo>
                  <a:cubicBezTo>
                    <a:pt x="288" y="7748"/>
                    <a:pt x="308" y="7710"/>
                    <a:pt x="346" y="7671"/>
                  </a:cubicBezTo>
                  <a:cubicBezTo>
                    <a:pt x="404" y="7460"/>
                    <a:pt x="481" y="7268"/>
                    <a:pt x="577" y="7038"/>
                  </a:cubicBezTo>
                  <a:lnTo>
                    <a:pt x="858" y="6419"/>
                  </a:lnTo>
                  <a:lnTo>
                    <a:pt x="858" y="6419"/>
                  </a:lnTo>
                  <a:cubicBezTo>
                    <a:pt x="855" y="6422"/>
                    <a:pt x="851" y="6423"/>
                    <a:pt x="845" y="6423"/>
                  </a:cubicBezTo>
                  <a:cubicBezTo>
                    <a:pt x="1153" y="5751"/>
                    <a:pt x="1498" y="5098"/>
                    <a:pt x="1902" y="4503"/>
                  </a:cubicBezTo>
                  <a:cubicBezTo>
                    <a:pt x="2305" y="3869"/>
                    <a:pt x="2747" y="3254"/>
                    <a:pt x="3227" y="2678"/>
                  </a:cubicBezTo>
                  <a:cubicBezTo>
                    <a:pt x="4014" y="1737"/>
                    <a:pt x="4878" y="873"/>
                    <a:pt x="5858" y="124"/>
                  </a:cubicBezTo>
                  <a:cubicBezTo>
                    <a:pt x="5877" y="105"/>
                    <a:pt x="5877" y="67"/>
                    <a:pt x="5858" y="28"/>
                  </a:cubicBezTo>
                  <a:cubicBezTo>
                    <a:pt x="5838" y="9"/>
                    <a:pt x="5838" y="9"/>
                    <a:pt x="5819" y="9"/>
                  </a:cubicBezTo>
                  <a:cubicBezTo>
                    <a:pt x="5819" y="3"/>
                    <a:pt x="5815" y="1"/>
                    <a:pt x="5809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4108453" y="1804474"/>
              <a:ext cx="138381" cy="274309"/>
            </a:xfrm>
            <a:custGeom>
              <a:avLst/>
              <a:gdLst/>
              <a:ahLst/>
              <a:cxnLst/>
              <a:rect l="l" t="t" r="r" b="b"/>
              <a:pathLst>
                <a:path w="4456" h="8833" extrusionOk="0">
                  <a:moveTo>
                    <a:pt x="4393" y="1"/>
                  </a:moveTo>
                  <a:cubicBezTo>
                    <a:pt x="4386" y="1"/>
                    <a:pt x="4373" y="14"/>
                    <a:pt x="4359" y="28"/>
                  </a:cubicBezTo>
                  <a:cubicBezTo>
                    <a:pt x="4225" y="374"/>
                    <a:pt x="4110" y="700"/>
                    <a:pt x="3956" y="1046"/>
                  </a:cubicBezTo>
                  <a:cubicBezTo>
                    <a:pt x="3822" y="1391"/>
                    <a:pt x="3687" y="1737"/>
                    <a:pt x="3514" y="2064"/>
                  </a:cubicBezTo>
                  <a:cubicBezTo>
                    <a:pt x="3341" y="2409"/>
                    <a:pt x="3169" y="2774"/>
                    <a:pt x="3015" y="3101"/>
                  </a:cubicBezTo>
                  <a:cubicBezTo>
                    <a:pt x="2919" y="3273"/>
                    <a:pt x="2842" y="3446"/>
                    <a:pt x="2746" y="3600"/>
                  </a:cubicBezTo>
                  <a:cubicBezTo>
                    <a:pt x="2650" y="3773"/>
                    <a:pt x="2554" y="3945"/>
                    <a:pt x="2477" y="4118"/>
                  </a:cubicBezTo>
                  <a:lnTo>
                    <a:pt x="2496" y="4080"/>
                  </a:lnTo>
                  <a:lnTo>
                    <a:pt x="2496" y="4080"/>
                  </a:lnTo>
                  <a:cubicBezTo>
                    <a:pt x="2458" y="4157"/>
                    <a:pt x="2439" y="4234"/>
                    <a:pt x="2381" y="4310"/>
                  </a:cubicBezTo>
                  <a:lnTo>
                    <a:pt x="2093" y="4810"/>
                  </a:lnTo>
                  <a:cubicBezTo>
                    <a:pt x="2055" y="4906"/>
                    <a:pt x="1997" y="4982"/>
                    <a:pt x="1920" y="5078"/>
                  </a:cubicBezTo>
                  <a:cubicBezTo>
                    <a:pt x="1882" y="5175"/>
                    <a:pt x="1824" y="5232"/>
                    <a:pt x="1786" y="5328"/>
                  </a:cubicBezTo>
                  <a:cubicBezTo>
                    <a:pt x="1690" y="5501"/>
                    <a:pt x="1575" y="5693"/>
                    <a:pt x="1479" y="5866"/>
                  </a:cubicBezTo>
                  <a:cubicBezTo>
                    <a:pt x="1383" y="6039"/>
                    <a:pt x="1248" y="6231"/>
                    <a:pt x="1152" y="6384"/>
                  </a:cubicBezTo>
                  <a:cubicBezTo>
                    <a:pt x="941" y="6749"/>
                    <a:pt x="749" y="7114"/>
                    <a:pt x="557" y="7479"/>
                  </a:cubicBezTo>
                  <a:cubicBezTo>
                    <a:pt x="461" y="7633"/>
                    <a:pt x="365" y="7825"/>
                    <a:pt x="269" y="7997"/>
                  </a:cubicBezTo>
                  <a:cubicBezTo>
                    <a:pt x="173" y="8170"/>
                    <a:pt x="96" y="8362"/>
                    <a:pt x="38" y="8554"/>
                  </a:cubicBezTo>
                  <a:cubicBezTo>
                    <a:pt x="0" y="8650"/>
                    <a:pt x="38" y="8746"/>
                    <a:pt x="96" y="8785"/>
                  </a:cubicBezTo>
                  <a:cubicBezTo>
                    <a:pt x="136" y="8817"/>
                    <a:pt x="183" y="8832"/>
                    <a:pt x="228" y="8832"/>
                  </a:cubicBezTo>
                  <a:cubicBezTo>
                    <a:pt x="291" y="8832"/>
                    <a:pt x="351" y="8802"/>
                    <a:pt x="384" y="8746"/>
                  </a:cubicBezTo>
                  <a:cubicBezTo>
                    <a:pt x="480" y="8593"/>
                    <a:pt x="576" y="8439"/>
                    <a:pt x="653" y="8285"/>
                  </a:cubicBezTo>
                  <a:cubicBezTo>
                    <a:pt x="749" y="8113"/>
                    <a:pt x="845" y="7959"/>
                    <a:pt x="922" y="7786"/>
                  </a:cubicBezTo>
                  <a:cubicBezTo>
                    <a:pt x="1095" y="7479"/>
                    <a:pt x="1248" y="7133"/>
                    <a:pt x="1421" y="6826"/>
                  </a:cubicBezTo>
                  <a:cubicBezTo>
                    <a:pt x="1498" y="6672"/>
                    <a:pt x="1594" y="6519"/>
                    <a:pt x="1671" y="6365"/>
                  </a:cubicBezTo>
                  <a:cubicBezTo>
                    <a:pt x="1767" y="6192"/>
                    <a:pt x="1824" y="6039"/>
                    <a:pt x="1920" y="5866"/>
                  </a:cubicBezTo>
                  <a:cubicBezTo>
                    <a:pt x="1997" y="5693"/>
                    <a:pt x="2074" y="5559"/>
                    <a:pt x="2170" y="5386"/>
                  </a:cubicBezTo>
                  <a:cubicBezTo>
                    <a:pt x="2266" y="5213"/>
                    <a:pt x="2343" y="5040"/>
                    <a:pt x="2400" y="4886"/>
                  </a:cubicBezTo>
                  <a:cubicBezTo>
                    <a:pt x="2727" y="4234"/>
                    <a:pt x="3053" y="3561"/>
                    <a:pt x="3361" y="2908"/>
                  </a:cubicBezTo>
                  <a:lnTo>
                    <a:pt x="3802" y="1910"/>
                  </a:lnTo>
                  <a:cubicBezTo>
                    <a:pt x="3937" y="1564"/>
                    <a:pt x="4071" y="1238"/>
                    <a:pt x="4186" y="892"/>
                  </a:cubicBezTo>
                  <a:cubicBezTo>
                    <a:pt x="4282" y="623"/>
                    <a:pt x="4378" y="335"/>
                    <a:pt x="4455" y="86"/>
                  </a:cubicBezTo>
                  <a:cubicBezTo>
                    <a:pt x="4455" y="47"/>
                    <a:pt x="4455" y="9"/>
                    <a:pt x="4417" y="9"/>
                  </a:cubicBezTo>
                  <a:lnTo>
                    <a:pt x="4398" y="9"/>
                  </a:lnTo>
                  <a:cubicBezTo>
                    <a:pt x="4398" y="3"/>
                    <a:pt x="4396" y="1"/>
                    <a:pt x="4393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4218761" y="1814257"/>
              <a:ext cx="48943" cy="276452"/>
            </a:xfrm>
            <a:custGeom>
              <a:avLst/>
              <a:gdLst/>
              <a:ahLst/>
              <a:cxnLst/>
              <a:rect l="l" t="t" r="r" b="b"/>
              <a:pathLst>
                <a:path w="1576" h="8902" extrusionOk="0">
                  <a:moveTo>
                    <a:pt x="1364" y="1"/>
                  </a:moveTo>
                  <a:cubicBezTo>
                    <a:pt x="1345" y="1"/>
                    <a:pt x="1326" y="59"/>
                    <a:pt x="1326" y="78"/>
                  </a:cubicBezTo>
                  <a:cubicBezTo>
                    <a:pt x="1345" y="347"/>
                    <a:pt x="1364" y="635"/>
                    <a:pt x="1403" y="884"/>
                  </a:cubicBezTo>
                  <a:lnTo>
                    <a:pt x="1403" y="1019"/>
                  </a:lnTo>
                  <a:cubicBezTo>
                    <a:pt x="1403" y="1403"/>
                    <a:pt x="1403" y="1806"/>
                    <a:pt x="1364" y="2190"/>
                  </a:cubicBezTo>
                  <a:cubicBezTo>
                    <a:pt x="1364" y="2382"/>
                    <a:pt x="1345" y="2574"/>
                    <a:pt x="1326" y="2766"/>
                  </a:cubicBezTo>
                  <a:cubicBezTo>
                    <a:pt x="1307" y="2978"/>
                    <a:pt x="1287" y="3170"/>
                    <a:pt x="1249" y="3381"/>
                  </a:cubicBezTo>
                  <a:cubicBezTo>
                    <a:pt x="1153" y="4168"/>
                    <a:pt x="1018" y="4975"/>
                    <a:pt x="826" y="5743"/>
                  </a:cubicBezTo>
                  <a:cubicBezTo>
                    <a:pt x="692" y="6223"/>
                    <a:pt x="577" y="6703"/>
                    <a:pt x="442" y="7145"/>
                  </a:cubicBezTo>
                  <a:lnTo>
                    <a:pt x="212" y="7874"/>
                  </a:lnTo>
                  <a:cubicBezTo>
                    <a:pt x="154" y="8143"/>
                    <a:pt x="77" y="8374"/>
                    <a:pt x="1" y="8643"/>
                  </a:cubicBezTo>
                  <a:cubicBezTo>
                    <a:pt x="1" y="8681"/>
                    <a:pt x="1" y="8719"/>
                    <a:pt x="39" y="8758"/>
                  </a:cubicBezTo>
                  <a:cubicBezTo>
                    <a:pt x="58" y="8815"/>
                    <a:pt x="97" y="8854"/>
                    <a:pt x="154" y="8873"/>
                  </a:cubicBezTo>
                  <a:cubicBezTo>
                    <a:pt x="174" y="8892"/>
                    <a:pt x="202" y="8902"/>
                    <a:pt x="236" y="8902"/>
                  </a:cubicBezTo>
                  <a:cubicBezTo>
                    <a:pt x="270" y="8902"/>
                    <a:pt x="308" y="8892"/>
                    <a:pt x="346" y="8873"/>
                  </a:cubicBezTo>
                  <a:cubicBezTo>
                    <a:pt x="385" y="8854"/>
                    <a:pt x="442" y="8815"/>
                    <a:pt x="462" y="8758"/>
                  </a:cubicBezTo>
                  <a:cubicBezTo>
                    <a:pt x="538" y="8585"/>
                    <a:pt x="577" y="8451"/>
                    <a:pt x="634" y="8278"/>
                  </a:cubicBezTo>
                  <a:cubicBezTo>
                    <a:pt x="673" y="8086"/>
                    <a:pt x="750" y="7913"/>
                    <a:pt x="807" y="7721"/>
                  </a:cubicBezTo>
                  <a:cubicBezTo>
                    <a:pt x="884" y="7375"/>
                    <a:pt x="961" y="7010"/>
                    <a:pt x="1057" y="6626"/>
                  </a:cubicBezTo>
                  <a:lnTo>
                    <a:pt x="1287" y="5551"/>
                  </a:lnTo>
                  <a:cubicBezTo>
                    <a:pt x="1345" y="5186"/>
                    <a:pt x="1403" y="4802"/>
                    <a:pt x="1441" y="4437"/>
                  </a:cubicBezTo>
                  <a:cubicBezTo>
                    <a:pt x="1499" y="4072"/>
                    <a:pt x="1518" y="3688"/>
                    <a:pt x="1537" y="3342"/>
                  </a:cubicBezTo>
                  <a:cubicBezTo>
                    <a:pt x="1575" y="2978"/>
                    <a:pt x="1575" y="2593"/>
                    <a:pt x="1575" y="2229"/>
                  </a:cubicBezTo>
                  <a:cubicBezTo>
                    <a:pt x="1575" y="1864"/>
                    <a:pt x="1537" y="1518"/>
                    <a:pt x="1518" y="1153"/>
                  </a:cubicBezTo>
                  <a:cubicBezTo>
                    <a:pt x="1499" y="788"/>
                    <a:pt x="1441" y="423"/>
                    <a:pt x="1403" y="78"/>
                  </a:cubicBezTo>
                  <a:cubicBezTo>
                    <a:pt x="1441" y="20"/>
                    <a:pt x="1403" y="1"/>
                    <a:pt x="1364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4092926" y="1795189"/>
              <a:ext cx="85308" cy="64284"/>
            </a:xfrm>
            <a:custGeom>
              <a:avLst/>
              <a:gdLst/>
              <a:ahLst/>
              <a:cxnLst/>
              <a:rect l="l" t="t" r="r" b="b"/>
              <a:pathLst>
                <a:path w="2747" h="2070" extrusionOk="0">
                  <a:moveTo>
                    <a:pt x="2209" y="0"/>
                  </a:moveTo>
                  <a:cubicBezTo>
                    <a:pt x="2132" y="0"/>
                    <a:pt x="2075" y="20"/>
                    <a:pt x="1998" y="20"/>
                  </a:cubicBezTo>
                  <a:cubicBezTo>
                    <a:pt x="1787" y="58"/>
                    <a:pt x="1556" y="154"/>
                    <a:pt x="1364" y="289"/>
                  </a:cubicBezTo>
                  <a:cubicBezTo>
                    <a:pt x="1307" y="327"/>
                    <a:pt x="1249" y="346"/>
                    <a:pt x="1172" y="404"/>
                  </a:cubicBezTo>
                  <a:cubicBezTo>
                    <a:pt x="1095" y="442"/>
                    <a:pt x="1038" y="481"/>
                    <a:pt x="980" y="519"/>
                  </a:cubicBezTo>
                  <a:cubicBezTo>
                    <a:pt x="730" y="692"/>
                    <a:pt x="481" y="903"/>
                    <a:pt x="270" y="1172"/>
                  </a:cubicBezTo>
                  <a:cubicBezTo>
                    <a:pt x="193" y="1268"/>
                    <a:pt x="116" y="1364"/>
                    <a:pt x="78" y="1479"/>
                  </a:cubicBezTo>
                  <a:cubicBezTo>
                    <a:pt x="20" y="1556"/>
                    <a:pt x="1" y="1633"/>
                    <a:pt x="1" y="1729"/>
                  </a:cubicBezTo>
                  <a:cubicBezTo>
                    <a:pt x="1" y="1825"/>
                    <a:pt x="20" y="1863"/>
                    <a:pt x="78" y="1940"/>
                  </a:cubicBezTo>
                  <a:cubicBezTo>
                    <a:pt x="116" y="2017"/>
                    <a:pt x="193" y="2036"/>
                    <a:pt x="289" y="2055"/>
                  </a:cubicBezTo>
                  <a:cubicBezTo>
                    <a:pt x="327" y="2065"/>
                    <a:pt x="361" y="2070"/>
                    <a:pt x="392" y="2070"/>
                  </a:cubicBezTo>
                  <a:cubicBezTo>
                    <a:pt x="423" y="2070"/>
                    <a:pt x="452" y="2065"/>
                    <a:pt x="481" y="2055"/>
                  </a:cubicBezTo>
                  <a:cubicBezTo>
                    <a:pt x="558" y="2055"/>
                    <a:pt x="654" y="2036"/>
                    <a:pt x="730" y="2017"/>
                  </a:cubicBezTo>
                  <a:cubicBezTo>
                    <a:pt x="884" y="1959"/>
                    <a:pt x="1076" y="1882"/>
                    <a:pt x="1249" y="1825"/>
                  </a:cubicBezTo>
                  <a:lnTo>
                    <a:pt x="1691" y="1594"/>
                  </a:lnTo>
                  <a:cubicBezTo>
                    <a:pt x="1844" y="1498"/>
                    <a:pt x="2017" y="1383"/>
                    <a:pt x="2190" y="1268"/>
                  </a:cubicBezTo>
                  <a:cubicBezTo>
                    <a:pt x="2382" y="1114"/>
                    <a:pt x="2574" y="961"/>
                    <a:pt x="2670" y="769"/>
                  </a:cubicBezTo>
                  <a:cubicBezTo>
                    <a:pt x="2708" y="673"/>
                    <a:pt x="2747" y="577"/>
                    <a:pt x="2747" y="481"/>
                  </a:cubicBezTo>
                  <a:cubicBezTo>
                    <a:pt x="2747" y="346"/>
                    <a:pt x="2689" y="250"/>
                    <a:pt x="2612" y="154"/>
                  </a:cubicBezTo>
                  <a:cubicBezTo>
                    <a:pt x="2516" y="39"/>
                    <a:pt x="2363" y="0"/>
                    <a:pt x="22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4059542" y="1857796"/>
              <a:ext cx="30434" cy="31303"/>
            </a:xfrm>
            <a:custGeom>
              <a:avLst/>
              <a:gdLst/>
              <a:ahLst/>
              <a:cxnLst/>
              <a:rect l="l" t="t" r="r" b="b"/>
              <a:pathLst>
                <a:path w="980" h="1008" extrusionOk="0">
                  <a:moveTo>
                    <a:pt x="711" y="1"/>
                  </a:moveTo>
                  <a:cubicBezTo>
                    <a:pt x="672" y="39"/>
                    <a:pt x="596" y="39"/>
                    <a:pt x="557" y="58"/>
                  </a:cubicBezTo>
                  <a:cubicBezTo>
                    <a:pt x="519" y="58"/>
                    <a:pt x="519" y="58"/>
                    <a:pt x="519" y="97"/>
                  </a:cubicBezTo>
                  <a:cubicBezTo>
                    <a:pt x="327" y="193"/>
                    <a:pt x="135" y="308"/>
                    <a:pt x="39" y="500"/>
                  </a:cubicBezTo>
                  <a:cubicBezTo>
                    <a:pt x="0" y="577"/>
                    <a:pt x="0" y="635"/>
                    <a:pt x="0" y="711"/>
                  </a:cubicBezTo>
                  <a:lnTo>
                    <a:pt x="0" y="731"/>
                  </a:lnTo>
                  <a:cubicBezTo>
                    <a:pt x="0" y="788"/>
                    <a:pt x="0" y="827"/>
                    <a:pt x="20" y="884"/>
                  </a:cubicBezTo>
                  <a:cubicBezTo>
                    <a:pt x="39" y="903"/>
                    <a:pt x="77" y="923"/>
                    <a:pt x="96" y="923"/>
                  </a:cubicBezTo>
                  <a:cubicBezTo>
                    <a:pt x="135" y="980"/>
                    <a:pt x="192" y="999"/>
                    <a:pt x="269" y="999"/>
                  </a:cubicBezTo>
                  <a:cubicBezTo>
                    <a:pt x="286" y="1005"/>
                    <a:pt x="305" y="1007"/>
                    <a:pt x="324" y="1007"/>
                  </a:cubicBezTo>
                  <a:cubicBezTo>
                    <a:pt x="372" y="1007"/>
                    <a:pt x="426" y="994"/>
                    <a:pt x="480" y="980"/>
                  </a:cubicBezTo>
                  <a:cubicBezTo>
                    <a:pt x="557" y="961"/>
                    <a:pt x="615" y="903"/>
                    <a:pt x="672" y="865"/>
                  </a:cubicBezTo>
                  <a:cubicBezTo>
                    <a:pt x="768" y="788"/>
                    <a:pt x="807" y="692"/>
                    <a:pt x="864" y="596"/>
                  </a:cubicBezTo>
                  <a:cubicBezTo>
                    <a:pt x="903" y="500"/>
                    <a:pt x="941" y="423"/>
                    <a:pt x="961" y="327"/>
                  </a:cubicBezTo>
                  <a:cubicBezTo>
                    <a:pt x="980" y="251"/>
                    <a:pt x="961" y="154"/>
                    <a:pt x="903" y="97"/>
                  </a:cubicBezTo>
                  <a:cubicBezTo>
                    <a:pt x="864" y="20"/>
                    <a:pt x="788" y="1"/>
                    <a:pt x="7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2890664" y="1187469"/>
              <a:ext cx="1152203" cy="879695"/>
            </a:xfrm>
            <a:custGeom>
              <a:avLst/>
              <a:gdLst/>
              <a:ahLst/>
              <a:cxnLst/>
              <a:rect l="l" t="t" r="r" b="b"/>
              <a:pathLst>
                <a:path w="37102" h="28327" extrusionOk="0">
                  <a:moveTo>
                    <a:pt x="13712" y="1"/>
                  </a:moveTo>
                  <a:cubicBezTo>
                    <a:pt x="13539" y="1"/>
                    <a:pt x="13366" y="1"/>
                    <a:pt x="13193" y="20"/>
                  </a:cubicBezTo>
                  <a:cubicBezTo>
                    <a:pt x="12771" y="78"/>
                    <a:pt x="12329" y="193"/>
                    <a:pt x="11887" y="385"/>
                  </a:cubicBezTo>
                  <a:cubicBezTo>
                    <a:pt x="11465" y="558"/>
                    <a:pt x="11119" y="788"/>
                    <a:pt x="10774" y="1057"/>
                  </a:cubicBezTo>
                  <a:cubicBezTo>
                    <a:pt x="10485" y="1288"/>
                    <a:pt x="10217" y="1576"/>
                    <a:pt x="9986" y="1941"/>
                  </a:cubicBezTo>
                  <a:cubicBezTo>
                    <a:pt x="9775" y="2248"/>
                    <a:pt x="9583" y="2593"/>
                    <a:pt x="9352" y="3016"/>
                  </a:cubicBezTo>
                  <a:cubicBezTo>
                    <a:pt x="9199" y="3381"/>
                    <a:pt x="9026" y="3765"/>
                    <a:pt x="8853" y="4245"/>
                  </a:cubicBezTo>
                  <a:cubicBezTo>
                    <a:pt x="8642" y="4879"/>
                    <a:pt x="8450" y="5512"/>
                    <a:pt x="8258" y="6146"/>
                  </a:cubicBezTo>
                  <a:cubicBezTo>
                    <a:pt x="8200" y="6338"/>
                    <a:pt x="8143" y="6549"/>
                    <a:pt x="8085" y="6741"/>
                  </a:cubicBezTo>
                  <a:cubicBezTo>
                    <a:pt x="7989" y="7068"/>
                    <a:pt x="7874" y="7452"/>
                    <a:pt x="7720" y="7874"/>
                  </a:cubicBezTo>
                  <a:cubicBezTo>
                    <a:pt x="7567" y="8316"/>
                    <a:pt x="7375" y="8777"/>
                    <a:pt x="7125" y="9334"/>
                  </a:cubicBezTo>
                  <a:cubicBezTo>
                    <a:pt x="6798" y="10064"/>
                    <a:pt x="6434" y="10774"/>
                    <a:pt x="6030" y="11466"/>
                  </a:cubicBezTo>
                  <a:lnTo>
                    <a:pt x="5992" y="11504"/>
                  </a:lnTo>
                  <a:cubicBezTo>
                    <a:pt x="5493" y="12311"/>
                    <a:pt x="4916" y="13175"/>
                    <a:pt x="4244" y="13981"/>
                  </a:cubicBezTo>
                  <a:cubicBezTo>
                    <a:pt x="3937" y="14384"/>
                    <a:pt x="3591" y="14788"/>
                    <a:pt x="3188" y="15229"/>
                  </a:cubicBezTo>
                  <a:cubicBezTo>
                    <a:pt x="2862" y="15614"/>
                    <a:pt x="2574" y="15959"/>
                    <a:pt x="2305" y="16324"/>
                  </a:cubicBezTo>
                  <a:cubicBezTo>
                    <a:pt x="1709" y="17111"/>
                    <a:pt x="1191" y="17918"/>
                    <a:pt x="807" y="18763"/>
                  </a:cubicBezTo>
                  <a:cubicBezTo>
                    <a:pt x="384" y="19685"/>
                    <a:pt x="135" y="20568"/>
                    <a:pt x="39" y="21432"/>
                  </a:cubicBezTo>
                  <a:cubicBezTo>
                    <a:pt x="0" y="21893"/>
                    <a:pt x="20" y="22316"/>
                    <a:pt x="96" y="22757"/>
                  </a:cubicBezTo>
                  <a:cubicBezTo>
                    <a:pt x="173" y="23180"/>
                    <a:pt x="308" y="23621"/>
                    <a:pt x="500" y="24025"/>
                  </a:cubicBezTo>
                  <a:cubicBezTo>
                    <a:pt x="865" y="24774"/>
                    <a:pt x="1479" y="25484"/>
                    <a:pt x="2382" y="26195"/>
                  </a:cubicBezTo>
                  <a:cubicBezTo>
                    <a:pt x="3054" y="26713"/>
                    <a:pt x="3841" y="27155"/>
                    <a:pt x="4686" y="27462"/>
                  </a:cubicBezTo>
                  <a:cubicBezTo>
                    <a:pt x="4916" y="27558"/>
                    <a:pt x="5166" y="27635"/>
                    <a:pt x="5397" y="27693"/>
                  </a:cubicBezTo>
                  <a:cubicBezTo>
                    <a:pt x="6165" y="27961"/>
                    <a:pt x="6990" y="28134"/>
                    <a:pt x="7855" y="28230"/>
                  </a:cubicBezTo>
                  <a:cubicBezTo>
                    <a:pt x="8354" y="28269"/>
                    <a:pt x="8872" y="28326"/>
                    <a:pt x="9410" y="28326"/>
                  </a:cubicBezTo>
                  <a:cubicBezTo>
                    <a:pt x="9641" y="28326"/>
                    <a:pt x="9890" y="28326"/>
                    <a:pt x="10159" y="28288"/>
                  </a:cubicBezTo>
                  <a:cubicBezTo>
                    <a:pt x="10217" y="28288"/>
                    <a:pt x="10313" y="28288"/>
                    <a:pt x="10389" y="28269"/>
                  </a:cubicBezTo>
                  <a:cubicBezTo>
                    <a:pt x="10831" y="28269"/>
                    <a:pt x="11311" y="28250"/>
                    <a:pt x="11830" y="28173"/>
                  </a:cubicBezTo>
                  <a:cubicBezTo>
                    <a:pt x="13097" y="28057"/>
                    <a:pt x="14403" y="27808"/>
                    <a:pt x="15651" y="27577"/>
                  </a:cubicBezTo>
                  <a:lnTo>
                    <a:pt x="15959" y="27520"/>
                  </a:lnTo>
                  <a:lnTo>
                    <a:pt x="16074" y="27501"/>
                  </a:lnTo>
                  <a:cubicBezTo>
                    <a:pt x="16784" y="27385"/>
                    <a:pt x="17495" y="27232"/>
                    <a:pt x="18186" y="27097"/>
                  </a:cubicBezTo>
                  <a:cubicBezTo>
                    <a:pt x="18954" y="26944"/>
                    <a:pt x="19722" y="26752"/>
                    <a:pt x="20491" y="26598"/>
                  </a:cubicBezTo>
                  <a:cubicBezTo>
                    <a:pt x="21835" y="26272"/>
                    <a:pt x="23275" y="25887"/>
                    <a:pt x="25003" y="25407"/>
                  </a:cubicBezTo>
                  <a:cubicBezTo>
                    <a:pt x="25291" y="25350"/>
                    <a:pt x="25560" y="25254"/>
                    <a:pt x="25848" y="25177"/>
                  </a:cubicBezTo>
                  <a:cubicBezTo>
                    <a:pt x="27154" y="24793"/>
                    <a:pt x="28364" y="24351"/>
                    <a:pt x="29478" y="23871"/>
                  </a:cubicBezTo>
                  <a:cubicBezTo>
                    <a:pt x="30284" y="23525"/>
                    <a:pt x="31091" y="23141"/>
                    <a:pt x="31801" y="22700"/>
                  </a:cubicBezTo>
                  <a:cubicBezTo>
                    <a:pt x="32550" y="22277"/>
                    <a:pt x="33242" y="21778"/>
                    <a:pt x="33875" y="21259"/>
                  </a:cubicBezTo>
                  <a:cubicBezTo>
                    <a:pt x="34490" y="20741"/>
                    <a:pt x="35066" y="20146"/>
                    <a:pt x="35527" y="19531"/>
                  </a:cubicBezTo>
                  <a:cubicBezTo>
                    <a:pt x="36084" y="18821"/>
                    <a:pt x="36487" y="18052"/>
                    <a:pt x="36718" y="17284"/>
                  </a:cubicBezTo>
                  <a:cubicBezTo>
                    <a:pt x="37006" y="16420"/>
                    <a:pt x="37102" y="15479"/>
                    <a:pt x="37006" y="14538"/>
                  </a:cubicBezTo>
                  <a:cubicBezTo>
                    <a:pt x="36948" y="13674"/>
                    <a:pt x="36679" y="12791"/>
                    <a:pt x="36237" y="11926"/>
                  </a:cubicBezTo>
                  <a:cubicBezTo>
                    <a:pt x="35834" y="11120"/>
                    <a:pt x="35277" y="10371"/>
                    <a:pt x="34605" y="9680"/>
                  </a:cubicBezTo>
                  <a:cubicBezTo>
                    <a:pt x="33971" y="9007"/>
                    <a:pt x="33203" y="8431"/>
                    <a:pt x="32378" y="7970"/>
                  </a:cubicBezTo>
                  <a:cubicBezTo>
                    <a:pt x="31955" y="7721"/>
                    <a:pt x="31475" y="7510"/>
                    <a:pt x="30899" y="7279"/>
                  </a:cubicBezTo>
                  <a:cubicBezTo>
                    <a:pt x="30419" y="7087"/>
                    <a:pt x="29881" y="6895"/>
                    <a:pt x="29228" y="6703"/>
                  </a:cubicBezTo>
                  <a:cubicBezTo>
                    <a:pt x="28537" y="6473"/>
                    <a:pt x="27826" y="6281"/>
                    <a:pt x="27116" y="6089"/>
                  </a:cubicBezTo>
                  <a:cubicBezTo>
                    <a:pt x="26712" y="5973"/>
                    <a:pt x="26290" y="5877"/>
                    <a:pt x="25868" y="5762"/>
                  </a:cubicBezTo>
                  <a:cubicBezTo>
                    <a:pt x="24562" y="5378"/>
                    <a:pt x="23025" y="4879"/>
                    <a:pt x="21643" y="4072"/>
                  </a:cubicBezTo>
                  <a:cubicBezTo>
                    <a:pt x="21028" y="3688"/>
                    <a:pt x="20395" y="3266"/>
                    <a:pt x="19818" y="2824"/>
                  </a:cubicBezTo>
                  <a:lnTo>
                    <a:pt x="19492" y="2593"/>
                  </a:lnTo>
                  <a:cubicBezTo>
                    <a:pt x="18628" y="1960"/>
                    <a:pt x="17879" y="1460"/>
                    <a:pt x="17092" y="1038"/>
                  </a:cubicBezTo>
                  <a:cubicBezTo>
                    <a:pt x="16170" y="519"/>
                    <a:pt x="15344" y="212"/>
                    <a:pt x="14537" y="78"/>
                  </a:cubicBezTo>
                  <a:cubicBezTo>
                    <a:pt x="14249" y="20"/>
                    <a:pt x="13961" y="1"/>
                    <a:pt x="13712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2890664" y="1187624"/>
              <a:ext cx="998946" cy="880720"/>
            </a:xfrm>
            <a:custGeom>
              <a:avLst/>
              <a:gdLst/>
              <a:ahLst/>
              <a:cxnLst/>
              <a:rect l="l" t="t" r="r" b="b"/>
              <a:pathLst>
                <a:path w="32167" h="28360" extrusionOk="0">
                  <a:moveTo>
                    <a:pt x="13455" y="1"/>
                  </a:moveTo>
                  <a:cubicBezTo>
                    <a:pt x="13366" y="1"/>
                    <a:pt x="13280" y="6"/>
                    <a:pt x="13193" y="15"/>
                  </a:cubicBezTo>
                  <a:cubicBezTo>
                    <a:pt x="12771" y="73"/>
                    <a:pt x="12329" y="188"/>
                    <a:pt x="11887" y="380"/>
                  </a:cubicBezTo>
                  <a:cubicBezTo>
                    <a:pt x="11465" y="553"/>
                    <a:pt x="11119" y="783"/>
                    <a:pt x="10774" y="1052"/>
                  </a:cubicBezTo>
                  <a:cubicBezTo>
                    <a:pt x="10485" y="1283"/>
                    <a:pt x="10217" y="1609"/>
                    <a:pt x="9986" y="1955"/>
                  </a:cubicBezTo>
                  <a:cubicBezTo>
                    <a:pt x="9775" y="2281"/>
                    <a:pt x="9583" y="2608"/>
                    <a:pt x="9352" y="3049"/>
                  </a:cubicBezTo>
                  <a:cubicBezTo>
                    <a:pt x="9199" y="3376"/>
                    <a:pt x="9026" y="3760"/>
                    <a:pt x="8853" y="4259"/>
                  </a:cubicBezTo>
                  <a:cubicBezTo>
                    <a:pt x="8623" y="4912"/>
                    <a:pt x="8431" y="5603"/>
                    <a:pt x="8258" y="6160"/>
                  </a:cubicBezTo>
                  <a:lnTo>
                    <a:pt x="8200" y="6352"/>
                  </a:lnTo>
                  <a:lnTo>
                    <a:pt x="8085" y="6756"/>
                  </a:lnTo>
                  <a:cubicBezTo>
                    <a:pt x="7989" y="7082"/>
                    <a:pt x="7874" y="7485"/>
                    <a:pt x="7720" y="7889"/>
                  </a:cubicBezTo>
                  <a:cubicBezTo>
                    <a:pt x="7567" y="8350"/>
                    <a:pt x="7375" y="8810"/>
                    <a:pt x="7125" y="9348"/>
                  </a:cubicBezTo>
                  <a:cubicBezTo>
                    <a:pt x="6798" y="10097"/>
                    <a:pt x="6434" y="10827"/>
                    <a:pt x="6030" y="11499"/>
                  </a:cubicBezTo>
                  <a:lnTo>
                    <a:pt x="5992" y="11518"/>
                  </a:lnTo>
                  <a:cubicBezTo>
                    <a:pt x="5493" y="12363"/>
                    <a:pt x="4916" y="13189"/>
                    <a:pt x="4244" y="14015"/>
                  </a:cubicBezTo>
                  <a:cubicBezTo>
                    <a:pt x="3937" y="14418"/>
                    <a:pt x="3591" y="14802"/>
                    <a:pt x="3188" y="15263"/>
                  </a:cubicBezTo>
                  <a:cubicBezTo>
                    <a:pt x="2862" y="15609"/>
                    <a:pt x="2574" y="15973"/>
                    <a:pt x="2305" y="16338"/>
                  </a:cubicBezTo>
                  <a:cubicBezTo>
                    <a:pt x="1709" y="17126"/>
                    <a:pt x="1191" y="17971"/>
                    <a:pt x="807" y="18777"/>
                  </a:cubicBezTo>
                  <a:cubicBezTo>
                    <a:pt x="384" y="19699"/>
                    <a:pt x="116" y="20582"/>
                    <a:pt x="39" y="21446"/>
                  </a:cubicBezTo>
                  <a:cubicBezTo>
                    <a:pt x="0" y="21907"/>
                    <a:pt x="20" y="22349"/>
                    <a:pt x="96" y="22771"/>
                  </a:cubicBezTo>
                  <a:cubicBezTo>
                    <a:pt x="173" y="23213"/>
                    <a:pt x="308" y="23636"/>
                    <a:pt x="500" y="24077"/>
                  </a:cubicBezTo>
                  <a:cubicBezTo>
                    <a:pt x="865" y="24807"/>
                    <a:pt x="1479" y="25537"/>
                    <a:pt x="2382" y="26228"/>
                  </a:cubicBezTo>
                  <a:cubicBezTo>
                    <a:pt x="3054" y="26747"/>
                    <a:pt x="3841" y="27188"/>
                    <a:pt x="4686" y="27496"/>
                  </a:cubicBezTo>
                  <a:cubicBezTo>
                    <a:pt x="4916" y="27592"/>
                    <a:pt x="5166" y="27668"/>
                    <a:pt x="5397" y="27745"/>
                  </a:cubicBezTo>
                  <a:cubicBezTo>
                    <a:pt x="6145" y="28014"/>
                    <a:pt x="6990" y="28168"/>
                    <a:pt x="7855" y="28264"/>
                  </a:cubicBezTo>
                  <a:cubicBezTo>
                    <a:pt x="8354" y="28321"/>
                    <a:pt x="8872" y="28360"/>
                    <a:pt x="9410" y="28360"/>
                  </a:cubicBezTo>
                  <a:cubicBezTo>
                    <a:pt x="9621" y="28360"/>
                    <a:pt x="9890" y="28360"/>
                    <a:pt x="10159" y="28341"/>
                  </a:cubicBezTo>
                  <a:cubicBezTo>
                    <a:pt x="10217" y="28341"/>
                    <a:pt x="10313" y="28341"/>
                    <a:pt x="10389" y="28321"/>
                  </a:cubicBezTo>
                  <a:cubicBezTo>
                    <a:pt x="10831" y="28321"/>
                    <a:pt x="11311" y="28283"/>
                    <a:pt x="11830" y="28225"/>
                  </a:cubicBezTo>
                  <a:cubicBezTo>
                    <a:pt x="13097" y="28091"/>
                    <a:pt x="14403" y="27860"/>
                    <a:pt x="15632" y="27611"/>
                  </a:cubicBezTo>
                  <a:lnTo>
                    <a:pt x="15939" y="27572"/>
                  </a:lnTo>
                  <a:lnTo>
                    <a:pt x="16055" y="27553"/>
                  </a:lnTo>
                  <a:cubicBezTo>
                    <a:pt x="16727" y="27419"/>
                    <a:pt x="17456" y="27284"/>
                    <a:pt x="18167" y="27131"/>
                  </a:cubicBezTo>
                  <a:cubicBezTo>
                    <a:pt x="18993" y="26977"/>
                    <a:pt x="19761" y="26804"/>
                    <a:pt x="20471" y="26631"/>
                  </a:cubicBezTo>
                  <a:cubicBezTo>
                    <a:pt x="21816" y="26324"/>
                    <a:pt x="23256" y="25940"/>
                    <a:pt x="24984" y="25460"/>
                  </a:cubicBezTo>
                  <a:cubicBezTo>
                    <a:pt x="25272" y="25383"/>
                    <a:pt x="25541" y="25287"/>
                    <a:pt x="25829" y="25210"/>
                  </a:cubicBezTo>
                  <a:cubicBezTo>
                    <a:pt x="27116" y="24826"/>
                    <a:pt x="28345" y="24404"/>
                    <a:pt x="29459" y="23924"/>
                  </a:cubicBezTo>
                  <a:cubicBezTo>
                    <a:pt x="30265" y="23559"/>
                    <a:pt x="31053" y="23175"/>
                    <a:pt x="31782" y="22752"/>
                  </a:cubicBezTo>
                  <a:cubicBezTo>
                    <a:pt x="31917" y="22675"/>
                    <a:pt x="32051" y="22579"/>
                    <a:pt x="32166" y="22503"/>
                  </a:cubicBezTo>
                  <a:lnTo>
                    <a:pt x="32166" y="22503"/>
                  </a:lnTo>
                  <a:cubicBezTo>
                    <a:pt x="31149" y="22964"/>
                    <a:pt x="30092" y="23328"/>
                    <a:pt x="29036" y="23674"/>
                  </a:cubicBezTo>
                  <a:cubicBezTo>
                    <a:pt x="28345" y="23924"/>
                    <a:pt x="27653" y="24135"/>
                    <a:pt x="26962" y="24385"/>
                  </a:cubicBezTo>
                  <a:cubicBezTo>
                    <a:pt x="26578" y="24519"/>
                    <a:pt x="26156" y="24634"/>
                    <a:pt x="25772" y="24788"/>
                  </a:cubicBezTo>
                  <a:cubicBezTo>
                    <a:pt x="25253" y="24961"/>
                    <a:pt x="24715" y="25114"/>
                    <a:pt x="24178" y="25268"/>
                  </a:cubicBezTo>
                  <a:cubicBezTo>
                    <a:pt x="22008" y="25844"/>
                    <a:pt x="19818" y="26209"/>
                    <a:pt x="17610" y="26459"/>
                  </a:cubicBezTo>
                  <a:cubicBezTo>
                    <a:pt x="17072" y="26535"/>
                    <a:pt x="16515" y="26612"/>
                    <a:pt x="15959" y="26651"/>
                  </a:cubicBezTo>
                  <a:cubicBezTo>
                    <a:pt x="15459" y="26708"/>
                    <a:pt x="14979" y="26785"/>
                    <a:pt x="14480" y="26823"/>
                  </a:cubicBezTo>
                  <a:cubicBezTo>
                    <a:pt x="13481" y="26939"/>
                    <a:pt x="12502" y="27035"/>
                    <a:pt x="11522" y="27092"/>
                  </a:cubicBezTo>
                  <a:cubicBezTo>
                    <a:pt x="11023" y="27112"/>
                    <a:pt x="10543" y="27112"/>
                    <a:pt x="10025" y="27112"/>
                  </a:cubicBezTo>
                  <a:cubicBezTo>
                    <a:pt x="9545" y="27092"/>
                    <a:pt x="9045" y="27073"/>
                    <a:pt x="8565" y="26996"/>
                  </a:cubicBezTo>
                  <a:cubicBezTo>
                    <a:pt x="8085" y="26919"/>
                    <a:pt x="7624" y="26843"/>
                    <a:pt x="7182" y="26727"/>
                  </a:cubicBezTo>
                  <a:cubicBezTo>
                    <a:pt x="6722" y="26612"/>
                    <a:pt x="6261" y="26439"/>
                    <a:pt x="5838" y="26247"/>
                  </a:cubicBezTo>
                  <a:cubicBezTo>
                    <a:pt x="5397" y="26055"/>
                    <a:pt x="4993" y="25825"/>
                    <a:pt x="4609" y="25556"/>
                  </a:cubicBezTo>
                  <a:cubicBezTo>
                    <a:pt x="4264" y="25306"/>
                    <a:pt x="3956" y="25057"/>
                    <a:pt x="3687" y="24749"/>
                  </a:cubicBezTo>
                  <a:cubicBezTo>
                    <a:pt x="3438" y="24461"/>
                    <a:pt x="3207" y="24116"/>
                    <a:pt x="3015" y="23789"/>
                  </a:cubicBezTo>
                  <a:cubicBezTo>
                    <a:pt x="2862" y="23444"/>
                    <a:pt x="2708" y="23079"/>
                    <a:pt x="2612" y="22695"/>
                  </a:cubicBezTo>
                  <a:cubicBezTo>
                    <a:pt x="2516" y="22311"/>
                    <a:pt x="2478" y="21927"/>
                    <a:pt x="2439" y="21542"/>
                  </a:cubicBezTo>
                  <a:cubicBezTo>
                    <a:pt x="2420" y="21139"/>
                    <a:pt x="2478" y="20736"/>
                    <a:pt x="2535" y="20313"/>
                  </a:cubicBezTo>
                  <a:cubicBezTo>
                    <a:pt x="2593" y="20102"/>
                    <a:pt x="2631" y="19872"/>
                    <a:pt x="2689" y="19641"/>
                  </a:cubicBezTo>
                  <a:cubicBezTo>
                    <a:pt x="2727" y="19430"/>
                    <a:pt x="2804" y="19238"/>
                    <a:pt x="2881" y="19046"/>
                  </a:cubicBezTo>
                  <a:cubicBezTo>
                    <a:pt x="3015" y="18662"/>
                    <a:pt x="3207" y="18278"/>
                    <a:pt x="3457" y="17913"/>
                  </a:cubicBezTo>
                  <a:cubicBezTo>
                    <a:pt x="3918" y="17183"/>
                    <a:pt x="4494" y="16473"/>
                    <a:pt x="5070" y="15801"/>
                  </a:cubicBezTo>
                  <a:cubicBezTo>
                    <a:pt x="5665" y="15128"/>
                    <a:pt x="6261" y="14456"/>
                    <a:pt x="6818" y="13765"/>
                  </a:cubicBezTo>
                  <a:cubicBezTo>
                    <a:pt x="7125" y="13362"/>
                    <a:pt x="7413" y="12958"/>
                    <a:pt x="7663" y="12517"/>
                  </a:cubicBezTo>
                  <a:cubicBezTo>
                    <a:pt x="7855" y="12190"/>
                    <a:pt x="8008" y="11825"/>
                    <a:pt x="8162" y="11461"/>
                  </a:cubicBezTo>
                  <a:lnTo>
                    <a:pt x="8162" y="11499"/>
                  </a:lnTo>
                  <a:cubicBezTo>
                    <a:pt x="8584" y="10462"/>
                    <a:pt x="8911" y="9367"/>
                    <a:pt x="9160" y="8273"/>
                  </a:cubicBezTo>
                  <a:cubicBezTo>
                    <a:pt x="9314" y="7716"/>
                    <a:pt x="9448" y="7178"/>
                    <a:pt x="9602" y="6602"/>
                  </a:cubicBezTo>
                  <a:cubicBezTo>
                    <a:pt x="9737" y="6064"/>
                    <a:pt x="9890" y="5546"/>
                    <a:pt x="10063" y="5008"/>
                  </a:cubicBezTo>
                  <a:cubicBezTo>
                    <a:pt x="10255" y="4413"/>
                    <a:pt x="10485" y="3817"/>
                    <a:pt x="10774" y="3241"/>
                  </a:cubicBezTo>
                  <a:cubicBezTo>
                    <a:pt x="11062" y="2684"/>
                    <a:pt x="11369" y="2147"/>
                    <a:pt x="11791" y="1705"/>
                  </a:cubicBezTo>
                  <a:cubicBezTo>
                    <a:pt x="12003" y="1455"/>
                    <a:pt x="12214" y="1244"/>
                    <a:pt x="12463" y="1052"/>
                  </a:cubicBezTo>
                  <a:cubicBezTo>
                    <a:pt x="12694" y="860"/>
                    <a:pt x="12963" y="668"/>
                    <a:pt x="13232" y="495"/>
                  </a:cubicBezTo>
                  <a:cubicBezTo>
                    <a:pt x="13520" y="322"/>
                    <a:pt x="13808" y="188"/>
                    <a:pt x="14115" y="73"/>
                  </a:cubicBezTo>
                  <a:cubicBezTo>
                    <a:pt x="14134" y="34"/>
                    <a:pt x="14192" y="34"/>
                    <a:pt x="14211" y="34"/>
                  </a:cubicBezTo>
                  <a:cubicBezTo>
                    <a:pt x="14038" y="15"/>
                    <a:pt x="13904" y="15"/>
                    <a:pt x="13731" y="15"/>
                  </a:cubicBezTo>
                  <a:cubicBezTo>
                    <a:pt x="13635" y="6"/>
                    <a:pt x="13544" y="1"/>
                    <a:pt x="13455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3272920" y="1186879"/>
              <a:ext cx="131238" cy="69812"/>
            </a:xfrm>
            <a:custGeom>
              <a:avLst/>
              <a:gdLst/>
              <a:ahLst/>
              <a:cxnLst/>
              <a:rect l="l" t="t" r="r" b="b"/>
              <a:pathLst>
                <a:path w="4226" h="2248" extrusionOk="0">
                  <a:moveTo>
                    <a:pt x="1403" y="1"/>
                  </a:moveTo>
                  <a:cubicBezTo>
                    <a:pt x="1230" y="20"/>
                    <a:pt x="1057" y="20"/>
                    <a:pt x="884" y="39"/>
                  </a:cubicBezTo>
                  <a:cubicBezTo>
                    <a:pt x="596" y="58"/>
                    <a:pt x="289" y="135"/>
                    <a:pt x="1" y="231"/>
                  </a:cubicBezTo>
                  <a:lnTo>
                    <a:pt x="1" y="442"/>
                  </a:lnTo>
                  <a:cubicBezTo>
                    <a:pt x="1" y="615"/>
                    <a:pt x="20" y="788"/>
                    <a:pt x="78" y="961"/>
                  </a:cubicBezTo>
                  <a:lnTo>
                    <a:pt x="78" y="923"/>
                  </a:lnTo>
                  <a:cubicBezTo>
                    <a:pt x="116" y="1076"/>
                    <a:pt x="174" y="1211"/>
                    <a:pt x="270" y="1345"/>
                  </a:cubicBezTo>
                  <a:cubicBezTo>
                    <a:pt x="346" y="1460"/>
                    <a:pt x="443" y="1575"/>
                    <a:pt x="558" y="1671"/>
                  </a:cubicBezTo>
                  <a:cubicBezTo>
                    <a:pt x="673" y="1787"/>
                    <a:pt x="788" y="1864"/>
                    <a:pt x="942" y="1960"/>
                  </a:cubicBezTo>
                  <a:cubicBezTo>
                    <a:pt x="1115" y="2056"/>
                    <a:pt x="1307" y="2132"/>
                    <a:pt x="1499" y="2171"/>
                  </a:cubicBezTo>
                  <a:lnTo>
                    <a:pt x="1460" y="2171"/>
                  </a:lnTo>
                  <a:cubicBezTo>
                    <a:pt x="1691" y="2228"/>
                    <a:pt x="1902" y="2248"/>
                    <a:pt x="2113" y="2248"/>
                  </a:cubicBezTo>
                  <a:cubicBezTo>
                    <a:pt x="2324" y="2248"/>
                    <a:pt x="2555" y="2209"/>
                    <a:pt x="2766" y="2132"/>
                  </a:cubicBezTo>
                  <a:cubicBezTo>
                    <a:pt x="2958" y="2056"/>
                    <a:pt x="3150" y="1979"/>
                    <a:pt x="3323" y="1864"/>
                  </a:cubicBezTo>
                  <a:cubicBezTo>
                    <a:pt x="3477" y="1768"/>
                    <a:pt x="3630" y="1652"/>
                    <a:pt x="3746" y="1499"/>
                  </a:cubicBezTo>
                  <a:cubicBezTo>
                    <a:pt x="3899" y="1364"/>
                    <a:pt x="4014" y="1191"/>
                    <a:pt x="4110" y="1019"/>
                  </a:cubicBezTo>
                  <a:cubicBezTo>
                    <a:pt x="4149" y="923"/>
                    <a:pt x="4206" y="827"/>
                    <a:pt x="4226" y="731"/>
                  </a:cubicBezTo>
                  <a:cubicBezTo>
                    <a:pt x="3534" y="404"/>
                    <a:pt x="2862" y="154"/>
                    <a:pt x="2209" y="58"/>
                  </a:cubicBezTo>
                  <a:cubicBezTo>
                    <a:pt x="1940" y="20"/>
                    <a:pt x="1652" y="1"/>
                    <a:pt x="1403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3003363" y="1704321"/>
              <a:ext cx="174187" cy="184964"/>
            </a:xfrm>
            <a:custGeom>
              <a:avLst/>
              <a:gdLst/>
              <a:ahLst/>
              <a:cxnLst/>
              <a:rect l="l" t="t" r="r" b="b"/>
              <a:pathLst>
                <a:path w="5609" h="5956" extrusionOk="0">
                  <a:moveTo>
                    <a:pt x="3115" y="0"/>
                  </a:moveTo>
                  <a:cubicBezTo>
                    <a:pt x="3071" y="0"/>
                    <a:pt x="3025" y="3"/>
                    <a:pt x="2977" y="8"/>
                  </a:cubicBezTo>
                  <a:cubicBezTo>
                    <a:pt x="2785" y="65"/>
                    <a:pt x="2555" y="104"/>
                    <a:pt x="2363" y="161"/>
                  </a:cubicBezTo>
                  <a:cubicBezTo>
                    <a:pt x="2152" y="238"/>
                    <a:pt x="1940" y="334"/>
                    <a:pt x="1748" y="449"/>
                  </a:cubicBezTo>
                  <a:cubicBezTo>
                    <a:pt x="1499" y="584"/>
                    <a:pt x="1287" y="776"/>
                    <a:pt x="1095" y="1006"/>
                  </a:cubicBezTo>
                  <a:cubicBezTo>
                    <a:pt x="865" y="1237"/>
                    <a:pt x="673" y="1525"/>
                    <a:pt x="500" y="1813"/>
                  </a:cubicBezTo>
                  <a:cubicBezTo>
                    <a:pt x="327" y="2120"/>
                    <a:pt x="193" y="2466"/>
                    <a:pt x="116" y="2811"/>
                  </a:cubicBezTo>
                  <a:cubicBezTo>
                    <a:pt x="39" y="3138"/>
                    <a:pt x="1" y="3445"/>
                    <a:pt x="20" y="3791"/>
                  </a:cubicBezTo>
                  <a:lnTo>
                    <a:pt x="20" y="3752"/>
                  </a:lnTo>
                  <a:cubicBezTo>
                    <a:pt x="20" y="4021"/>
                    <a:pt x="58" y="4290"/>
                    <a:pt x="135" y="4559"/>
                  </a:cubicBezTo>
                  <a:cubicBezTo>
                    <a:pt x="212" y="4770"/>
                    <a:pt x="308" y="4981"/>
                    <a:pt x="423" y="5173"/>
                  </a:cubicBezTo>
                  <a:cubicBezTo>
                    <a:pt x="481" y="5250"/>
                    <a:pt x="519" y="5327"/>
                    <a:pt x="596" y="5385"/>
                  </a:cubicBezTo>
                  <a:cubicBezTo>
                    <a:pt x="606" y="5375"/>
                    <a:pt x="625" y="5370"/>
                    <a:pt x="642" y="5370"/>
                  </a:cubicBezTo>
                  <a:cubicBezTo>
                    <a:pt x="659" y="5370"/>
                    <a:pt x="673" y="5375"/>
                    <a:pt x="673" y="5385"/>
                  </a:cubicBezTo>
                  <a:cubicBezTo>
                    <a:pt x="711" y="5442"/>
                    <a:pt x="731" y="5481"/>
                    <a:pt x="788" y="5519"/>
                  </a:cubicBezTo>
                  <a:cubicBezTo>
                    <a:pt x="788" y="5519"/>
                    <a:pt x="807" y="5481"/>
                    <a:pt x="827" y="5481"/>
                  </a:cubicBezTo>
                  <a:cubicBezTo>
                    <a:pt x="865" y="5481"/>
                    <a:pt x="865" y="5481"/>
                    <a:pt x="884" y="5519"/>
                  </a:cubicBezTo>
                  <a:cubicBezTo>
                    <a:pt x="1019" y="5634"/>
                    <a:pt x="1172" y="5749"/>
                    <a:pt x="1345" y="5845"/>
                  </a:cubicBezTo>
                  <a:cubicBezTo>
                    <a:pt x="1460" y="5884"/>
                    <a:pt x="1576" y="5922"/>
                    <a:pt x="1729" y="5941"/>
                  </a:cubicBezTo>
                  <a:lnTo>
                    <a:pt x="1691" y="5941"/>
                  </a:lnTo>
                  <a:cubicBezTo>
                    <a:pt x="1787" y="5951"/>
                    <a:pt x="1883" y="5956"/>
                    <a:pt x="1979" y="5956"/>
                  </a:cubicBezTo>
                  <a:cubicBezTo>
                    <a:pt x="2075" y="5956"/>
                    <a:pt x="2171" y="5951"/>
                    <a:pt x="2267" y="5941"/>
                  </a:cubicBezTo>
                  <a:lnTo>
                    <a:pt x="2248" y="5941"/>
                  </a:lnTo>
                  <a:cubicBezTo>
                    <a:pt x="2516" y="5884"/>
                    <a:pt x="2785" y="5826"/>
                    <a:pt x="3016" y="5730"/>
                  </a:cubicBezTo>
                  <a:cubicBezTo>
                    <a:pt x="3361" y="5577"/>
                    <a:pt x="3669" y="5385"/>
                    <a:pt x="3957" y="5173"/>
                  </a:cubicBezTo>
                  <a:cubicBezTo>
                    <a:pt x="4283" y="4904"/>
                    <a:pt x="4571" y="4616"/>
                    <a:pt x="4840" y="4290"/>
                  </a:cubicBezTo>
                  <a:cubicBezTo>
                    <a:pt x="5051" y="4002"/>
                    <a:pt x="5224" y="3714"/>
                    <a:pt x="5378" y="3368"/>
                  </a:cubicBezTo>
                  <a:cubicBezTo>
                    <a:pt x="5474" y="3138"/>
                    <a:pt x="5531" y="2888"/>
                    <a:pt x="5589" y="2658"/>
                  </a:cubicBezTo>
                  <a:cubicBezTo>
                    <a:pt x="5608" y="2562"/>
                    <a:pt x="5608" y="2466"/>
                    <a:pt x="5608" y="2331"/>
                  </a:cubicBezTo>
                  <a:lnTo>
                    <a:pt x="5531" y="1985"/>
                  </a:lnTo>
                  <a:cubicBezTo>
                    <a:pt x="5512" y="1889"/>
                    <a:pt x="5474" y="1755"/>
                    <a:pt x="5416" y="1659"/>
                  </a:cubicBezTo>
                  <a:lnTo>
                    <a:pt x="5282" y="1371"/>
                  </a:lnTo>
                  <a:cubicBezTo>
                    <a:pt x="5205" y="1256"/>
                    <a:pt x="5128" y="1160"/>
                    <a:pt x="5032" y="1064"/>
                  </a:cubicBezTo>
                  <a:cubicBezTo>
                    <a:pt x="4936" y="968"/>
                    <a:pt x="4859" y="872"/>
                    <a:pt x="4763" y="776"/>
                  </a:cubicBezTo>
                  <a:cubicBezTo>
                    <a:pt x="4571" y="584"/>
                    <a:pt x="4341" y="411"/>
                    <a:pt x="4091" y="276"/>
                  </a:cubicBezTo>
                  <a:cubicBezTo>
                    <a:pt x="3899" y="180"/>
                    <a:pt x="3707" y="104"/>
                    <a:pt x="3515" y="65"/>
                  </a:cubicBezTo>
                  <a:cubicBezTo>
                    <a:pt x="3371" y="22"/>
                    <a:pt x="3249" y="0"/>
                    <a:pt x="3115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3063609" y="1801151"/>
              <a:ext cx="114531" cy="95680"/>
            </a:xfrm>
            <a:custGeom>
              <a:avLst/>
              <a:gdLst/>
              <a:ahLst/>
              <a:cxnLst/>
              <a:rect l="l" t="t" r="r" b="b"/>
              <a:pathLst>
                <a:path w="3688" h="3081" extrusionOk="0">
                  <a:moveTo>
                    <a:pt x="3687" y="1"/>
                  </a:moveTo>
                  <a:cubicBezTo>
                    <a:pt x="3687" y="38"/>
                    <a:pt x="3684" y="79"/>
                    <a:pt x="3680" y="121"/>
                  </a:cubicBezTo>
                  <a:lnTo>
                    <a:pt x="3680" y="121"/>
                  </a:lnTo>
                  <a:cubicBezTo>
                    <a:pt x="3687" y="86"/>
                    <a:pt x="3687" y="43"/>
                    <a:pt x="3687" y="1"/>
                  </a:cubicBezTo>
                  <a:close/>
                  <a:moveTo>
                    <a:pt x="3680" y="121"/>
                  </a:moveTo>
                  <a:cubicBezTo>
                    <a:pt x="3677" y="133"/>
                    <a:pt x="3673" y="144"/>
                    <a:pt x="3668" y="154"/>
                  </a:cubicBezTo>
                  <a:cubicBezTo>
                    <a:pt x="3572" y="423"/>
                    <a:pt x="3457" y="692"/>
                    <a:pt x="3284" y="922"/>
                  </a:cubicBezTo>
                  <a:cubicBezTo>
                    <a:pt x="3111" y="1191"/>
                    <a:pt x="2958" y="1441"/>
                    <a:pt x="2727" y="1652"/>
                  </a:cubicBezTo>
                  <a:cubicBezTo>
                    <a:pt x="2439" y="1959"/>
                    <a:pt x="2113" y="2247"/>
                    <a:pt x="1748" y="2459"/>
                  </a:cubicBezTo>
                  <a:cubicBezTo>
                    <a:pt x="1575" y="2593"/>
                    <a:pt x="1383" y="2670"/>
                    <a:pt x="1191" y="2747"/>
                  </a:cubicBezTo>
                  <a:cubicBezTo>
                    <a:pt x="999" y="2823"/>
                    <a:pt x="845" y="2900"/>
                    <a:pt x="653" y="2939"/>
                  </a:cubicBezTo>
                  <a:cubicBezTo>
                    <a:pt x="480" y="2996"/>
                    <a:pt x="288" y="3015"/>
                    <a:pt x="96" y="3015"/>
                  </a:cubicBezTo>
                  <a:lnTo>
                    <a:pt x="0" y="3015"/>
                  </a:lnTo>
                  <a:cubicBezTo>
                    <a:pt x="144" y="3059"/>
                    <a:pt x="288" y="3080"/>
                    <a:pt x="441" y="3080"/>
                  </a:cubicBezTo>
                  <a:cubicBezTo>
                    <a:pt x="491" y="3080"/>
                    <a:pt x="543" y="3078"/>
                    <a:pt x="596" y="3073"/>
                  </a:cubicBezTo>
                  <a:cubicBezTo>
                    <a:pt x="807" y="3073"/>
                    <a:pt x="1037" y="3015"/>
                    <a:pt x="1249" y="2939"/>
                  </a:cubicBezTo>
                  <a:cubicBezTo>
                    <a:pt x="1517" y="2881"/>
                    <a:pt x="1748" y="2747"/>
                    <a:pt x="1959" y="2612"/>
                  </a:cubicBezTo>
                  <a:cubicBezTo>
                    <a:pt x="2247" y="2439"/>
                    <a:pt x="2497" y="2228"/>
                    <a:pt x="2727" y="1978"/>
                  </a:cubicBezTo>
                  <a:cubicBezTo>
                    <a:pt x="2958" y="1748"/>
                    <a:pt x="3169" y="1479"/>
                    <a:pt x="3303" y="1172"/>
                  </a:cubicBezTo>
                  <a:cubicBezTo>
                    <a:pt x="3457" y="903"/>
                    <a:pt x="3572" y="615"/>
                    <a:pt x="3649" y="308"/>
                  </a:cubicBezTo>
                  <a:cubicBezTo>
                    <a:pt x="3661" y="250"/>
                    <a:pt x="3672" y="184"/>
                    <a:pt x="3680" y="12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3155439" y="183872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3928335" y="1554852"/>
              <a:ext cx="69812" cy="64439"/>
            </a:xfrm>
            <a:custGeom>
              <a:avLst/>
              <a:gdLst/>
              <a:ahLst/>
              <a:cxnLst/>
              <a:rect l="l" t="t" r="r" b="b"/>
              <a:pathLst>
                <a:path w="2248" h="2075" extrusionOk="0">
                  <a:moveTo>
                    <a:pt x="749" y="0"/>
                  </a:moveTo>
                  <a:cubicBezTo>
                    <a:pt x="711" y="0"/>
                    <a:pt x="673" y="20"/>
                    <a:pt x="653" y="20"/>
                  </a:cubicBezTo>
                  <a:cubicBezTo>
                    <a:pt x="596" y="20"/>
                    <a:pt x="577" y="58"/>
                    <a:pt x="519" y="77"/>
                  </a:cubicBezTo>
                  <a:lnTo>
                    <a:pt x="481" y="77"/>
                  </a:lnTo>
                  <a:cubicBezTo>
                    <a:pt x="461" y="77"/>
                    <a:pt x="423" y="96"/>
                    <a:pt x="423" y="96"/>
                  </a:cubicBezTo>
                  <a:cubicBezTo>
                    <a:pt x="404" y="96"/>
                    <a:pt x="404" y="116"/>
                    <a:pt x="385" y="116"/>
                  </a:cubicBezTo>
                  <a:cubicBezTo>
                    <a:pt x="385" y="116"/>
                    <a:pt x="365" y="116"/>
                    <a:pt x="365" y="154"/>
                  </a:cubicBezTo>
                  <a:cubicBezTo>
                    <a:pt x="327" y="173"/>
                    <a:pt x="308" y="173"/>
                    <a:pt x="308" y="192"/>
                  </a:cubicBezTo>
                  <a:cubicBezTo>
                    <a:pt x="289" y="212"/>
                    <a:pt x="269" y="250"/>
                    <a:pt x="231" y="250"/>
                  </a:cubicBezTo>
                  <a:cubicBezTo>
                    <a:pt x="212" y="269"/>
                    <a:pt x="193" y="288"/>
                    <a:pt x="173" y="346"/>
                  </a:cubicBezTo>
                  <a:cubicBezTo>
                    <a:pt x="135" y="365"/>
                    <a:pt x="135" y="384"/>
                    <a:pt x="116" y="404"/>
                  </a:cubicBezTo>
                  <a:lnTo>
                    <a:pt x="97" y="442"/>
                  </a:lnTo>
                  <a:cubicBezTo>
                    <a:pt x="77" y="461"/>
                    <a:pt x="39" y="500"/>
                    <a:pt x="39" y="557"/>
                  </a:cubicBezTo>
                  <a:cubicBezTo>
                    <a:pt x="20" y="596"/>
                    <a:pt x="1" y="653"/>
                    <a:pt x="1" y="730"/>
                  </a:cubicBezTo>
                  <a:lnTo>
                    <a:pt x="1" y="769"/>
                  </a:lnTo>
                  <a:lnTo>
                    <a:pt x="1" y="788"/>
                  </a:lnTo>
                  <a:lnTo>
                    <a:pt x="1" y="845"/>
                  </a:lnTo>
                  <a:lnTo>
                    <a:pt x="1" y="884"/>
                  </a:lnTo>
                  <a:lnTo>
                    <a:pt x="1" y="922"/>
                  </a:lnTo>
                  <a:lnTo>
                    <a:pt x="1" y="1037"/>
                  </a:lnTo>
                  <a:lnTo>
                    <a:pt x="1" y="1057"/>
                  </a:lnTo>
                  <a:cubicBezTo>
                    <a:pt x="1" y="1076"/>
                    <a:pt x="1" y="1114"/>
                    <a:pt x="20" y="1133"/>
                  </a:cubicBezTo>
                  <a:cubicBezTo>
                    <a:pt x="20" y="1153"/>
                    <a:pt x="39" y="1172"/>
                    <a:pt x="39" y="1229"/>
                  </a:cubicBezTo>
                  <a:lnTo>
                    <a:pt x="39" y="1249"/>
                  </a:lnTo>
                  <a:cubicBezTo>
                    <a:pt x="39" y="1268"/>
                    <a:pt x="77" y="1306"/>
                    <a:pt x="77" y="1325"/>
                  </a:cubicBezTo>
                  <a:lnTo>
                    <a:pt x="135" y="1460"/>
                  </a:lnTo>
                  <a:cubicBezTo>
                    <a:pt x="173" y="1517"/>
                    <a:pt x="193" y="1556"/>
                    <a:pt x="231" y="1594"/>
                  </a:cubicBezTo>
                  <a:cubicBezTo>
                    <a:pt x="269" y="1633"/>
                    <a:pt x="308" y="1690"/>
                    <a:pt x="365" y="1710"/>
                  </a:cubicBezTo>
                  <a:cubicBezTo>
                    <a:pt x="385" y="1729"/>
                    <a:pt x="423" y="1786"/>
                    <a:pt x="481" y="1806"/>
                  </a:cubicBezTo>
                  <a:cubicBezTo>
                    <a:pt x="519" y="1844"/>
                    <a:pt x="577" y="1882"/>
                    <a:pt x="653" y="1902"/>
                  </a:cubicBezTo>
                  <a:cubicBezTo>
                    <a:pt x="692" y="1921"/>
                    <a:pt x="749" y="1940"/>
                    <a:pt x="769" y="1978"/>
                  </a:cubicBezTo>
                  <a:lnTo>
                    <a:pt x="749" y="1978"/>
                  </a:lnTo>
                  <a:cubicBezTo>
                    <a:pt x="807" y="1998"/>
                    <a:pt x="865" y="2017"/>
                    <a:pt x="942" y="2036"/>
                  </a:cubicBezTo>
                  <a:cubicBezTo>
                    <a:pt x="980" y="2074"/>
                    <a:pt x="1057" y="2074"/>
                    <a:pt x="1095" y="2074"/>
                  </a:cubicBezTo>
                  <a:lnTo>
                    <a:pt x="1383" y="2074"/>
                  </a:lnTo>
                  <a:cubicBezTo>
                    <a:pt x="1441" y="2074"/>
                    <a:pt x="1518" y="2036"/>
                    <a:pt x="1556" y="2036"/>
                  </a:cubicBezTo>
                  <a:cubicBezTo>
                    <a:pt x="1614" y="2017"/>
                    <a:pt x="1652" y="2017"/>
                    <a:pt x="1710" y="1998"/>
                  </a:cubicBezTo>
                  <a:cubicBezTo>
                    <a:pt x="1748" y="1978"/>
                    <a:pt x="1806" y="1940"/>
                    <a:pt x="1825" y="1921"/>
                  </a:cubicBezTo>
                  <a:cubicBezTo>
                    <a:pt x="1844" y="1902"/>
                    <a:pt x="1863" y="1882"/>
                    <a:pt x="1921" y="1882"/>
                  </a:cubicBezTo>
                  <a:cubicBezTo>
                    <a:pt x="1959" y="1844"/>
                    <a:pt x="1998" y="1806"/>
                    <a:pt x="2017" y="1786"/>
                  </a:cubicBezTo>
                  <a:lnTo>
                    <a:pt x="2094" y="1710"/>
                  </a:lnTo>
                  <a:cubicBezTo>
                    <a:pt x="2113" y="1690"/>
                    <a:pt x="2132" y="1652"/>
                    <a:pt x="2132" y="1614"/>
                  </a:cubicBezTo>
                  <a:cubicBezTo>
                    <a:pt x="2151" y="1594"/>
                    <a:pt x="2190" y="1537"/>
                    <a:pt x="2190" y="1517"/>
                  </a:cubicBezTo>
                  <a:lnTo>
                    <a:pt x="2190" y="1537"/>
                  </a:lnTo>
                  <a:cubicBezTo>
                    <a:pt x="2209" y="1498"/>
                    <a:pt x="2228" y="1441"/>
                    <a:pt x="2228" y="1402"/>
                  </a:cubicBezTo>
                  <a:cubicBezTo>
                    <a:pt x="2228" y="1345"/>
                    <a:pt x="2247" y="1325"/>
                    <a:pt x="2247" y="1268"/>
                  </a:cubicBezTo>
                  <a:lnTo>
                    <a:pt x="2247" y="1114"/>
                  </a:lnTo>
                  <a:lnTo>
                    <a:pt x="2247" y="980"/>
                  </a:lnTo>
                  <a:cubicBezTo>
                    <a:pt x="2247" y="941"/>
                    <a:pt x="2228" y="884"/>
                    <a:pt x="2228" y="845"/>
                  </a:cubicBezTo>
                  <a:cubicBezTo>
                    <a:pt x="2209" y="788"/>
                    <a:pt x="2209" y="749"/>
                    <a:pt x="2190" y="730"/>
                  </a:cubicBezTo>
                  <a:lnTo>
                    <a:pt x="2190" y="749"/>
                  </a:lnTo>
                  <a:lnTo>
                    <a:pt x="2113" y="596"/>
                  </a:lnTo>
                  <a:cubicBezTo>
                    <a:pt x="2094" y="557"/>
                    <a:pt x="2055" y="500"/>
                    <a:pt x="2017" y="481"/>
                  </a:cubicBezTo>
                  <a:cubicBezTo>
                    <a:pt x="1998" y="442"/>
                    <a:pt x="1940" y="404"/>
                    <a:pt x="1921" y="365"/>
                  </a:cubicBezTo>
                  <a:cubicBezTo>
                    <a:pt x="1863" y="346"/>
                    <a:pt x="1844" y="288"/>
                    <a:pt x="1806" y="269"/>
                  </a:cubicBezTo>
                  <a:cubicBezTo>
                    <a:pt x="1748" y="250"/>
                    <a:pt x="1710" y="192"/>
                    <a:pt x="1652" y="173"/>
                  </a:cubicBezTo>
                  <a:lnTo>
                    <a:pt x="1518" y="96"/>
                  </a:lnTo>
                  <a:cubicBezTo>
                    <a:pt x="1460" y="77"/>
                    <a:pt x="1383" y="58"/>
                    <a:pt x="1326" y="58"/>
                  </a:cubicBezTo>
                  <a:cubicBezTo>
                    <a:pt x="1268" y="58"/>
                    <a:pt x="1249" y="20"/>
                    <a:pt x="1191" y="20"/>
                  </a:cubicBezTo>
                  <a:lnTo>
                    <a:pt x="1172" y="20"/>
                  </a:lnTo>
                  <a:cubicBezTo>
                    <a:pt x="1057" y="0"/>
                    <a:pt x="1038" y="0"/>
                    <a:pt x="98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3961719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3961719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3962340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3952775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3952775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3943831" y="155783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3981998" y="156320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3931316" y="156677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3931316" y="156736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3925353" y="158944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3978426" y="161805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3339129" y="1502959"/>
              <a:ext cx="68600" cy="67110"/>
            </a:xfrm>
            <a:custGeom>
              <a:avLst/>
              <a:gdLst/>
              <a:ahLst/>
              <a:cxnLst/>
              <a:rect l="l" t="t" r="r" b="b"/>
              <a:pathLst>
                <a:path w="2209" h="2161" extrusionOk="0">
                  <a:moveTo>
                    <a:pt x="903" y="1"/>
                  </a:moveTo>
                  <a:cubicBezTo>
                    <a:pt x="845" y="1"/>
                    <a:pt x="807" y="20"/>
                    <a:pt x="730" y="20"/>
                  </a:cubicBezTo>
                  <a:cubicBezTo>
                    <a:pt x="711" y="20"/>
                    <a:pt x="711" y="20"/>
                    <a:pt x="673" y="39"/>
                  </a:cubicBezTo>
                  <a:cubicBezTo>
                    <a:pt x="653" y="39"/>
                    <a:pt x="634" y="58"/>
                    <a:pt x="615" y="58"/>
                  </a:cubicBezTo>
                  <a:lnTo>
                    <a:pt x="577" y="58"/>
                  </a:lnTo>
                  <a:lnTo>
                    <a:pt x="442" y="135"/>
                  </a:lnTo>
                  <a:cubicBezTo>
                    <a:pt x="423" y="135"/>
                    <a:pt x="423" y="154"/>
                    <a:pt x="384" y="154"/>
                  </a:cubicBezTo>
                  <a:cubicBezTo>
                    <a:pt x="365" y="154"/>
                    <a:pt x="365" y="193"/>
                    <a:pt x="346" y="193"/>
                  </a:cubicBezTo>
                  <a:lnTo>
                    <a:pt x="327" y="212"/>
                  </a:lnTo>
                  <a:lnTo>
                    <a:pt x="269" y="250"/>
                  </a:lnTo>
                  <a:lnTo>
                    <a:pt x="192" y="327"/>
                  </a:lnTo>
                  <a:lnTo>
                    <a:pt x="173" y="346"/>
                  </a:lnTo>
                  <a:lnTo>
                    <a:pt x="173" y="385"/>
                  </a:lnTo>
                  <a:cubicBezTo>
                    <a:pt x="154" y="404"/>
                    <a:pt x="135" y="423"/>
                    <a:pt x="135" y="481"/>
                  </a:cubicBezTo>
                  <a:cubicBezTo>
                    <a:pt x="96" y="500"/>
                    <a:pt x="96" y="519"/>
                    <a:pt x="77" y="538"/>
                  </a:cubicBezTo>
                  <a:lnTo>
                    <a:pt x="77" y="577"/>
                  </a:lnTo>
                  <a:lnTo>
                    <a:pt x="77" y="596"/>
                  </a:lnTo>
                  <a:cubicBezTo>
                    <a:pt x="77" y="596"/>
                    <a:pt x="77" y="615"/>
                    <a:pt x="58" y="615"/>
                  </a:cubicBezTo>
                  <a:cubicBezTo>
                    <a:pt x="58" y="634"/>
                    <a:pt x="39" y="673"/>
                    <a:pt x="39" y="711"/>
                  </a:cubicBezTo>
                  <a:lnTo>
                    <a:pt x="39" y="730"/>
                  </a:lnTo>
                  <a:cubicBezTo>
                    <a:pt x="39" y="769"/>
                    <a:pt x="0" y="807"/>
                    <a:pt x="0" y="865"/>
                  </a:cubicBezTo>
                  <a:lnTo>
                    <a:pt x="0" y="999"/>
                  </a:lnTo>
                  <a:lnTo>
                    <a:pt x="0" y="1018"/>
                  </a:lnTo>
                  <a:lnTo>
                    <a:pt x="0" y="1115"/>
                  </a:lnTo>
                  <a:lnTo>
                    <a:pt x="0" y="1153"/>
                  </a:lnTo>
                  <a:cubicBezTo>
                    <a:pt x="0" y="1172"/>
                    <a:pt x="39" y="1211"/>
                    <a:pt x="39" y="1249"/>
                  </a:cubicBezTo>
                  <a:lnTo>
                    <a:pt x="39" y="1268"/>
                  </a:lnTo>
                  <a:cubicBezTo>
                    <a:pt x="58" y="1307"/>
                    <a:pt x="58" y="1345"/>
                    <a:pt x="77" y="1383"/>
                  </a:cubicBezTo>
                  <a:lnTo>
                    <a:pt x="154" y="1537"/>
                  </a:lnTo>
                  <a:cubicBezTo>
                    <a:pt x="173" y="1575"/>
                    <a:pt x="192" y="1595"/>
                    <a:pt x="231" y="1652"/>
                  </a:cubicBezTo>
                  <a:lnTo>
                    <a:pt x="231" y="1671"/>
                  </a:lnTo>
                  <a:cubicBezTo>
                    <a:pt x="250" y="1729"/>
                    <a:pt x="288" y="1748"/>
                    <a:pt x="346" y="1787"/>
                  </a:cubicBezTo>
                  <a:lnTo>
                    <a:pt x="365" y="1825"/>
                  </a:lnTo>
                  <a:lnTo>
                    <a:pt x="442" y="1883"/>
                  </a:lnTo>
                  <a:cubicBezTo>
                    <a:pt x="481" y="1940"/>
                    <a:pt x="557" y="1959"/>
                    <a:pt x="615" y="2017"/>
                  </a:cubicBezTo>
                  <a:cubicBezTo>
                    <a:pt x="653" y="2036"/>
                    <a:pt x="673" y="2055"/>
                    <a:pt x="730" y="2075"/>
                  </a:cubicBezTo>
                  <a:cubicBezTo>
                    <a:pt x="769" y="2113"/>
                    <a:pt x="826" y="2132"/>
                    <a:pt x="903" y="2132"/>
                  </a:cubicBezTo>
                  <a:cubicBezTo>
                    <a:pt x="941" y="2152"/>
                    <a:pt x="1018" y="2152"/>
                    <a:pt x="1057" y="2152"/>
                  </a:cubicBezTo>
                  <a:lnTo>
                    <a:pt x="1037" y="2152"/>
                  </a:lnTo>
                  <a:cubicBezTo>
                    <a:pt x="1076" y="2152"/>
                    <a:pt x="1114" y="2160"/>
                    <a:pt x="1153" y="2160"/>
                  </a:cubicBezTo>
                  <a:cubicBezTo>
                    <a:pt x="1172" y="2160"/>
                    <a:pt x="1191" y="2158"/>
                    <a:pt x="1210" y="2152"/>
                  </a:cubicBezTo>
                  <a:lnTo>
                    <a:pt x="1345" y="2152"/>
                  </a:lnTo>
                  <a:cubicBezTo>
                    <a:pt x="1402" y="2152"/>
                    <a:pt x="1479" y="2132"/>
                    <a:pt x="1518" y="2132"/>
                  </a:cubicBezTo>
                  <a:cubicBezTo>
                    <a:pt x="1575" y="2113"/>
                    <a:pt x="1614" y="2113"/>
                    <a:pt x="1633" y="2075"/>
                  </a:cubicBezTo>
                  <a:lnTo>
                    <a:pt x="1786" y="2017"/>
                  </a:lnTo>
                  <a:cubicBezTo>
                    <a:pt x="1806" y="1979"/>
                    <a:pt x="1863" y="1959"/>
                    <a:pt x="1882" y="1940"/>
                  </a:cubicBezTo>
                  <a:lnTo>
                    <a:pt x="1959" y="1863"/>
                  </a:lnTo>
                  <a:cubicBezTo>
                    <a:pt x="1978" y="1844"/>
                    <a:pt x="1998" y="1825"/>
                    <a:pt x="2017" y="1767"/>
                  </a:cubicBezTo>
                  <a:cubicBezTo>
                    <a:pt x="2055" y="1748"/>
                    <a:pt x="2074" y="1691"/>
                    <a:pt x="2094" y="1671"/>
                  </a:cubicBezTo>
                  <a:cubicBezTo>
                    <a:pt x="2113" y="1652"/>
                    <a:pt x="2151" y="1595"/>
                    <a:pt x="2151" y="1575"/>
                  </a:cubicBezTo>
                  <a:cubicBezTo>
                    <a:pt x="2170" y="1537"/>
                    <a:pt x="2190" y="1479"/>
                    <a:pt x="2190" y="1403"/>
                  </a:cubicBezTo>
                  <a:cubicBezTo>
                    <a:pt x="2190" y="1364"/>
                    <a:pt x="2209" y="1345"/>
                    <a:pt x="2209" y="1287"/>
                  </a:cubicBezTo>
                  <a:lnTo>
                    <a:pt x="2209" y="1172"/>
                  </a:lnTo>
                  <a:lnTo>
                    <a:pt x="2209" y="1076"/>
                  </a:lnTo>
                  <a:cubicBezTo>
                    <a:pt x="2209" y="1018"/>
                    <a:pt x="2190" y="980"/>
                    <a:pt x="2190" y="903"/>
                  </a:cubicBezTo>
                  <a:cubicBezTo>
                    <a:pt x="2170" y="865"/>
                    <a:pt x="2170" y="807"/>
                    <a:pt x="2151" y="769"/>
                  </a:cubicBezTo>
                  <a:lnTo>
                    <a:pt x="2151" y="788"/>
                  </a:lnTo>
                  <a:lnTo>
                    <a:pt x="2074" y="634"/>
                  </a:lnTo>
                  <a:cubicBezTo>
                    <a:pt x="2055" y="596"/>
                    <a:pt x="2017" y="577"/>
                    <a:pt x="1998" y="519"/>
                  </a:cubicBezTo>
                  <a:cubicBezTo>
                    <a:pt x="1978" y="481"/>
                    <a:pt x="1921" y="442"/>
                    <a:pt x="1902" y="404"/>
                  </a:cubicBezTo>
                  <a:cubicBezTo>
                    <a:pt x="1863" y="385"/>
                    <a:pt x="1825" y="327"/>
                    <a:pt x="1786" y="308"/>
                  </a:cubicBezTo>
                  <a:cubicBezTo>
                    <a:pt x="1729" y="250"/>
                    <a:pt x="1690" y="231"/>
                    <a:pt x="1614" y="193"/>
                  </a:cubicBezTo>
                  <a:lnTo>
                    <a:pt x="1479" y="116"/>
                  </a:lnTo>
                  <a:lnTo>
                    <a:pt x="1498" y="116"/>
                  </a:lnTo>
                  <a:cubicBezTo>
                    <a:pt x="1421" y="97"/>
                    <a:pt x="1383" y="58"/>
                    <a:pt x="1306" y="39"/>
                  </a:cubicBezTo>
                  <a:cubicBezTo>
                    <a:pt x="1249" y="20"/>
                    <a:pt x="1210" y="20"/>
                    <a:pt x="1153" y="20"/>
                  </a:cubicBezTo>
                  <a:cubicBezTo>
                    <a:pt x="1133" y="1"/>
                    <a:pt x="1076" y="1"/>
                    <a:pt x="1037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3395773" y="15119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3344501" y="15154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3339129" y="152979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3404127" y="155724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403537" y="1557244"/>
              <a:ext cx="621" cy="621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19"/>
                  </a:move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3569929" y="1476127"/>
              <a:ext cx="107978" cy="99034"/>
            </a:xfrm>
            <a:custGeom>
              <a:avLst/>
              <a:gdLst/>
              <a:ahLst/>
              <a:cxnLst/>
              <a:rect l="l" t="t" r="r" b="b"/>
              <a:pathLst>
                <a:path w="3477" h="3189" extrusionOk="0">
                  <a:moveTo>
                    <a:pt x="1287" y="1"/>
                  </a:moveTo>
                  <a:cubicBezTo>
                    <a:pt x="1210" y="1"/>
                    <a:pt x="1152" y="20"/>
                    <a:pt x="1076" y="39"/>
                  </a:cubicBezTo>
                  <a:cubicBezTo>
                    <a:pt x="1056" y="39"/>
                    <a:pt x="1018" y="58"/>
                    <a:pt x="999" y="58"/>
                  </a:cubicBezTo>
                  <a:cubicBezTo>
                    <a:pt x="960" y="97"/>
                    <a:pt x="922" y="97"/>
                    <a:pt x="884" y="116"/>
                  </a:cubicBezTo>
                  <a:cubicBezTo>
                    <a:pt x="826" y="135"/>
                    <a:pt x="788" y="154"/>
                    <a:pt x="768" y="154"/>
                  </a:cubicBezTo>
                  <a:cubicBezTo>
                    <a:pt x="730" y="154"/>
                    <a:pt x="711" y="193"/>
                    <a:pt x="711" y="193"/>
                  </a:cubicBezTo>
                  <a:cubicBezTo>
                    <a:pt x="692" y="193"/>
                    <a:pt x="672" y="212"/>
                    <a:pt x="672" y="231"/>
                  </a:cubicBezTo>
                  <a:cubicBezTo>
                    <a:pt x="634" y="250"/>
                    <a:pt x="596" y="289"/>
                    <a:pt x="576" y="308"/>
                  </a:cubicBezTo>
                  <a:lnTo>
                    <a:pt x="538" y="327"/>
                  </a:lnTo>
                  <a:cubicBezTo>
                    <a:pt x="519" y="346"/>
                    <a:pt x="480" y="385"/>
                    <a:pt x="442" y="404"/>
                  </a:cubicBezTo>
                  <a:lnTo>
                    <a:pt x="423" y="423"/>
                  </a:lnTo>
                  <a:lnTo>
                    <a:pt x="327" y="519"/>
                  </a:lnTo>
                  <a:cubicBezTo>
                    <a:pt x="327" y="538"/>
                    <a:pt x="307" y="538"/>
                    <a:pt x="307" y="577"/>
                  </a:cubicBezTo>
                  <a:cubicBezTo>
                    <a:pt x="250" y="615"/>
                    <a:pt x="231" y="692"/>
                    <a:pt x="192" y="730"/>
                  </a:cubicBezTo>
                  <a:lnTo>
                    <a:pt x="115" y="884"/>
                  </a:lnTo>
                  <a:cubicBezTo>
                    <a:pt x="96" y="961"/>
                    <a:pt x="58" y="999"/>
                    <a:pt x="39" y="1076"/>
                  </a:cubicBezTo>
                  <a:cubicBezTo>
                    <a:pt x="19" y="1114"/>
                    <a:pt x="19" y="1172"/>
                    <a:pt x="19" y="1249"/>
                  </a:cubicBezTo>
                  <a:cubicBezTo>
                    <a:pt x="19" y="1306"/>
                    <a:pt x="0" y="1383"/>
                    <a:pt x="0" y="1460"/>
                  </a:cubicBezTo>
                  <a:cubicBezTo>
                    <a:pt x="0" y="1537"/>
                    <a:pt x="0" y="1594"/>
                    <a:pt x="19" y="1652"/>
                  </a:cubicBezTo>
                  <a:cubicBezTo>
                    <a:pt x="19" y="1729"/>
                    <a:pt x="39" y="1786"/>
                    <a:pt x="58" y="1863"/>
                  </a:cubicBezTo>
                  <a:lnTo>
                    <a:pt x="135" y="2075"/>
                  </a:lnTo>
                  <a:cubicBezTo>
                    <a:pt x="154" y="2151"/>
                    <a:pt x="211" y="2228"/>
                    <a:pt x="250" y="2286"/>
                  </a:cubicBezTo>
                  <a:cubicBezTo>
                    <a:pt x="307" y="2343"/>
                    <a:pt x="327" y="2420"/>
                    <a:pt x="384" y="2459"/>
                  </a:cubicBezTo>
                  <a:cubicBezTo>
                    <a:pt x="423" y="2535"/>
                    <a:pt x="480" y="2574"/>
                    <a:pt x="538" y="2631"/>
                  </a:cubicBezTo>
                  <a:cubicBezTo>
                    <a:pt x="596" y="2670"/>
                    <a:pt x="653" y="2727"/>
                    <a:pt x="711" y="2766"/>
                  </a:cubicBezTo>
                  <a:lnTo>
                    <a:pt x="922" y="2919"/>
                  </a:lnTo>
                  <a:cubicBezTo>
                    <a:pt x="999" y="2939"/>
                    <a:pt x="1037" y="2996"/>
                    <a:pt x="1114" y="3016"/>
                  </a:cubicBezTo>
                  <a:cubicBezTo>
                    <a:pt x="1210" y="3035"/>
                    <a:pt x="1287" y="3092"/>
                    <a:pt x="1383" y="3112"/>
                  </a:cubicBezTo>
                  <a:cubicBezTo>
                    <a:pt x="1460" y="3131"/>
                    <a:pt x="1556" y="3150"/>
                    <a:pt x="1613" y="3150"/>
                  </a:cubicBezTo>
                  <a:cubicBezTo>
                    <a:pt x="1729" y="3150"/>
                    <a:pt x="1786" y="3188"/>
                    <a:pt x="1882" y="3188"/>
                  </a:cubicBezTo>
                  <a:lnTo>
                    <a:pt x="2036" y="3188"/>
                  </a:lnTo>
                  <a:cubicBezTo>
                    <a:pt x="2074" y="3188"/>
                    <a:pt x="2093" y="3188"/>
                    <a:pt x="2151" y="3150"/>
                  </a:cubicBezTo>
                  <a:cubicBezTo>
                    <a:pt x="2228" y="3131"/>
                    <a:pt x="2324" y="3131"/>
                    <a:pt x="2381" y="3112"/>
                  </a:cubicBezTo>
                  <a:cubicBezTo>
                    <a:pt x="2458" y="3092"/>
                    <a:pt x="2516" y="3054"/>
                    <a:pt x="2573" y="3035"/>
                  </a:cubicBezTo>
                  <a:cubicBezTo>
                    <a:pt x="2631" y="3016"/>
                    <a:pt x="2708" y="2996"/>
                    <a:pt x="2746" y="2939"/>
                  </a:cubicBezTo>
                  <a:cubicBezTo>
                    <a:pt x="2804" y="2919"/>
                    <a:pt x="2862" y="2862"/>
                    <a:pt x="2919" y="2823"/>
                  </a:cubicBezTo>
                  <a:cubicBezTo>
                    <a:pt x="2958" y="2766"/>
                    <a:pt x="3015" y="2747"/>
                    <a:pt x="3054" y="2708"/>
                  </a:cubicBezTo>
                  <a:cubicBezTo>
                    <a:pt x="3092" y="2651"/>
                    <a:pt x="3130" y="2631"/>
                    <a:pt x="3150" y="2574"/>
                  </a:cubicBezTo>
                  <a:cubicBezTo>
                    <a:pt x="3207" y="2535"/>
                    <a:pt x="3226" y="2478"/>
                    <a:pt x="3246" y="2439"/>
                  </a:cubicBezTo>
                  <a:cubicBezTo>
                    <a:pt x="3284" y="2363"/>
                    <a:pt x="3322" y="2324"/>
                    <a:pt x="3342" y="2247"/>
                  </a:cubicBezTo>
                  <a:lnTo>
                    <a:pt x="3342" y="2267"/>
                  </a:lnTo>
                  <a:lnTo>
                    <a:pt x="3418" y="2055"/>
                  </a:lnTo>
                  <a:cubicBezTo>
                    <a:pt x="3438" y="1998"/>
                    <a:pt x="3438" y="1940"/>
                    <a:pt x="3438" y="1882"/>
                  </a:cubicBezTo>
                  <a:lnTo>
                    <a:pt x="3438" y="1921"/>
                  </a:lnTo>
                  <a:cubicBezTo>
                    <a:pt x="3438" y="1844"/>
                    <a:pt x="3476" y="1767"/>
                    <a:pt x="3438" y="1690"/>
                  </a:cubicBezTo>
                  <a:cubicBezTo>
                    <a:pt x="3438" y="1652"/>
                    <a:pt x="3438" y="1575"/>
                    <a:pt x="3418" y="1537"/>
                  </a:cubicBezTo>
                  <a:cubicBezTo>
                    <a:pt x="3418" y="1460"/>
                    <a:pt x="3399" y="1383"/>
                    <a:pt x="3380" y="1345"/>
                  </a:cubicBezTo>
                  <a:cubicBezTo>
                    <a:pt x="3361" y="1268"/>
                    <a:pt x="3322" y="1191"/>
                    <a:pt x="3303" y="1153"/>
                  </a:cubicBezTo>
                  <a:lnTo>
                    <a:pt x="3303" y="1172"/>
                  </a:lnTo>
                  <a:cubicBezTo>
                    <a:pt x="3284" y="1095"/>
                    <a:pt x="3226" y="1018"/>
                    <a:pt x="3188" y="961"/>
                  </a:cubicBezTo>
                  <a:cubicBezTo>
                    <a:pt x="3130" y="884"/>
                    <a:pt x="3111" y="826"/>
                    <a:pt x="3054" y="769"/>
                  </a:cubicBezTo>
                  <a:cubicBezTo>
                    <a:pt x="3015" y="692"/>
                    <a:pt x="2938" y="615"/>
                    <a:pt x="2900" y="577"/>
                  </a:cubicBezTo>
                  <a:cubicBezTo>
                    <a:pt x="2842" y="519"/>
                    <a:pt x="2785" y="442"/>
                    <a:pt x="2708" y="404"/>
                  </a:cubicBezTo>
                  <a:cubicBezTo>
                    <a:pt x="2631" y="346"/>
                    <a:pt x="2554" y="308"/>
                    <a:pt x="2458" y="250"/>
                  </a:cubicBezTo>
                  <a:cubicBezTo>
                    <a:pt x="2381" y="212"/>
                    <a:pt x="2324" y="193"/>
                    <a:pt x="2247" y="154"/>
                  </a:cubicBezTo>
                  <a:lnTo>
                    <a:pt x="2266" y="154"/>
                  </a:lnTo>
                  <a:cubicBezTo>
                    <a:pt x="2170" y="116"/>
                    <a:pt x="2074" y="97"/>
                    <a:pt x="1997" y="58"/>
                  </a:cubicBezTo>
                  <a:cubicBezTo>
                    <a:pt x="1940" y="39"/>
                    <a:pt x="1844" y="39"/>
                    <a:pt x="1767" y="20"/>
                  </a:cubicBezTo>
                  <a:lnTo>
                    <a:pt x="1786" y="20"/>
                  </a:lnTo>
                  <a:cubicBezTo>
                    <a:pt x="1709" y="20"/>
                    <a:pt x="1613" y="1"/>
                    <a:pt x="1556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609276" y="147671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3595550" y="148028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3570519" y="1504170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3570519" y="1504170"/>
              <a:ext cx="31" cy="621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cubicBezTo>
                    <a:pt x="0" y="0"/>
                    <a:pt x="0" y="19"/>
                    <a:pt x="0" y="0"/>
                  </a:cubicBezTo>
                  <a:cubicBezTo>
                    <a:pt x="0" y="19"/>
                    <a:pt x="0" y="19"/>
                    <a:pt x="0" y="0"/>
                  </a:cubicBezTo>
                  <a:cubicBezTo>
                    <a:pt x="0" y="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3674274" y="15244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3674274" y="15244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3633126" y="157572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3633126" y="157572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3370743" y="1316286"/>
              <a:ext cx="134220" cy="150927"/>
            </a:xfrm>
            <a:custGeom>
              <a:avLst/>
              <a:gdLst/>
              <a:ahLst/>
              <a:cxnLst/>
              <a:rect l="l" t="t" r="r" b="b"/>
              <a:pathLst>
                <a:path w="4322" h="4860" extrusionOk="0">
                  <a:moveTo>
                    <a:pt x="2420" y="1"/>
                  </a:moveTo>
                  <a:cubicBezTo>
                    <a:pt x="2324" y="1"/>
                    <a:pt x="2247" y="1"/>
                    <a:pt x="2189" y="20"/>
                  </a:cubicBezTo>
                  <a:cubicBezTo>
                    <a:pt x="2093" y="59"/>
                    <a:pt x="1978" y="59"/>
                    <a:pt x="1901" y="97"/>
                  </a:cubicBezTo>
                  <a:cubicBezTo>
                    <a:pt x="1805" y="116"/>
                    <a:pt x="1709" y="174"/>
                    <a:pt x="1613" y="193"/>
                  </a:cubicBezTo>
                  <a:lnTo>
                    <a:pt x="1575" y="193"/>
                  </a:lnTo>
                  <a:cubicBezTo>
                    <a:pt x="1479" y="251"/>
                    <a:pt x="1421" y="270"/>
                    <a:pt x="1325" y="347"/>
                  </a:cubicBezTo>
                  <a:lnTo>
                    <a:pt x="1268" y="347"/>
                  </a:lnTo>
                  <a:cubicBezTo>
                    <a:pt x="1229" y="366"/>
                    <a:pt x="1172" y="385"/>
                    <a:pt x="1133" y="443"/>
                  </a:cubicBezTo>
                  <a:lnTo>
                    <a:pt x="1095" y="443"/>
                  </a:lnTo>
                  <a:lnTo>
                    <a:pt x="1056" y="481"/>
                  </a:lnTo>
                  <a:cubicBezTo>
                    <a:pt x="999" y="539"/>
                    <a:pt x="960" y="577"/>
                    <a:pt x="884" y="635"/>
                  </a:cubicBezTo>
                  <a:lnTo>
                    <a:pt x="864" y="654"/>
                  </a:lnTo>
                  <a:lnTo>
                    <a:pt x="845" y="673"/>
                  </a:lnTo>
                  <a:lnTo>
                    <a:pt x="807" y="692"/>
                  </a:lnTo>
                  <a:cubicBezTo>
                    <a:pt x="749" y="769"/>
                    <a:pt x="672" y="865"/>
                    <a:pt x="596" y="942"/>
                  </a:cubicBezTo>
                  <a:cubicBezTo>
                    <a:pt x="576" y="961"/>
                    <a:pt x="576" y="980"/>
                    <a:pt x="557" y="1019"/>
                  </a:cubicBezTo>
                  <a:lnTo>
                    <a:pt x="557" y="1038"/>
                  </a:lnTo>
                  <a:cubicBezTo>
                    <a:pt x="500" y="1115"/>
                    <a:pt x="461" y="1172"/>
                    <a:pt x="403" y="1268"/>
                  </a:cubicBezTo>
                  <a:cubicBezTo>
                    <a:pt x="384" y="1326"/>
                    <a:pt x="365" y="1364"/>
                    <a:pt x="307" y="1441"/>
                  </a:cubicBezTo>
                  <a:lnTo>
                    <a:pt x="307" y="1460"/>
                  </a:lnTo>
                  <a:cubicBezTo>
                    <a:pt x="288" y="1518"/>
                    <a:pt x="269" y="1556"/>
                    <a:pt x="231" y="1633"/>
                  </a:cubicBezTo>
                  <a:lnTo>
                    <a:pt x="231" y="1652"/>
                  </a:lnTo>
                  <a:cubicBezTo>
                    <a:pt x="211" y="1710"/>
                    <a:pt x="192" y="1787"/>
                    <a:pt x="173" y="1825"/>
                  </a:cubicBezTo>
                  <a:cubicBezTo>
                    <a:pt x="135" y="1883"/>
                    <a:pt x="135" y="1941"/>
                    <a:pt x="115" y="1998"/>
                  </a:cubicBezTo>
                  <a:cubicBezTo>
                    <a:pt x="96" y="2113"/>
                    <a:pt x="77" y="2229"/>
                    <a:pt x="39" y="2325"/>
                  </a:cubicBezTo>
                  <a:cubicBezTo>
                    <a:pt x="39" y="2382"/>
                    <a:pt x="39" y="2401"/>
                    <a:pt x="19" y="2459"/>
                  </a:cubicBezTo>
                  <a:cubicBezTo>
                    <a:pt x="19" y="2517"/>
                    <a:pt x="0" y="2593"/>
                    <a:pt x="0" y="2689"/>
                  </a:cubicBezTo>
                  <a:lnTo>
                    <a:pt x="0" y="2805"/>
                  </a:lnTo>
                  <a:lnTo>
                    <a:pt x="0" y="2843"/>
                  </a:lnTo>
                  <a:lnTo>
                    <a:pt x="0" y="2862"/>
                  </a:lnTo>
                  <a:cubicBezTo>
                    <a:pt x="0" y="2939"/>
                    <a:pt x="0" y="2978"/>
                    <a:pt x="19" y="3054"/>
                  </a:cubicBezTo>
                  <a:cubicBezTo>
                    <a:pt x="19" y="3131"/>
                    <a:pt x="39" y="3227"/>
                    <a:pt x="77" y="3285"/>
                  </a:cubicBezTo>
                  <a:cubicBezTo>
                    <a:pt x="77" y="3323"/>
                    <a:pt x="96" y="3342"/>
                    <a:pt x="96" y="3362"/>
                  </a:cubicBezTo>
                  <a:lnTo>
                    <a:pt x="96" y="3419"/>
                  </a:lnTo>
                  <a:cubicBezTo>
                    <a:pt x="115" y="3458"/>
                    <a:pt x="135" y="3534"/>
                    <a:pt x="135" y="3573"/>
                  </a:cubicBezTo>
                  <a:cubicBezTo>
                    <a:pt x="135" y="3611"/>
                    <a:pt x="173" y="3630"/>
                    <a:pt x="173" y="3650"/>
                  </a:cubicBezTo>
                  <a:lnTo>
                    <a:pt x="173" y="3669"/>
                  </a:lnTo>
                  <a:cubicBezTo>
                    <a:pt x="192" y="3746"/>
                    <a:pt x="231" y="3822"/>
                    <a:pt x="269" y="3861"/>
                  </a:cubicBezTo>
                  <a:lnTo>
                    <a:pt x="403" y="4091"/>
                  </a:lnTo>
                  <a:cubicBezTo>
                    <a:pt x="461" y="4149"/>
                    <a:pt x="500" y="4207"/>
                    <a:pt x="576" y="4283"/>
                  </a:cubicBezTo>
                  <a:cubicBezTo>
                    <a:pt x="615" y="4322"/>
                    <a:pt x="692" y="4399"/>
                    <a:pt x="768" y="4437"/>
                  </a:cubicBezTo>
                  <a:lnTo>
                    <a:pt x="980" y="4591"/>
                  </a:lnTo>
                  <a:cubicBezTo>
                    <a:pt x="1056" y="4610"/>
                    <a:pt x="1095" y="4667"/>
                    <a:pt x="1172" y="4687"/>
                  </a:cubicBezTo>
                  <a:lnTo>
                    <a:pt x="1152" y="4687"/>
                  </a:lnTo>
                  <a:cubicBezTo>
                    <a:pt x="1248" y="4706"/>
                    <a:pt x="1325" y="4763"/>
                    <a:pt x="1421" y="4783"/>
                  </a:cubicBezTo>
                  <a:cubicBezTo>
                    <a:pt x="1479" y="4802"/>
                    <a:pt x="1556" y="4802"/>
                    <a:pt x="1633" y="4821"/>
                  </a:cubicBezTo>
                  <a:cubicBezTo>
                    <a:pt x="1729" y="4821"/>
                    <a:pt x="1805" y="4859"/>
                    <a:pt x="1901" y="4859"/>
                  </a:cubicBezTo>
                  <a:cubicBezTo>
                    <a:pt x="1959" y="4859"/>
                    <a:pt x="2055" y="4859"/>
                    <a:pt x="2132" y="4821"/>
                  </a:cubicBezTo>
                  <a:cubicBezTo>
                    <a:pt x="2228" y="4802"/>
                    <a:pt x="2324" y="4802"/>
                    <a:pt x="2420" y="4783"/>
                  </a:cubicBezTo>
                  <a:cubicBezTo>
                    <a:pt x="2516" y="4763"/>
                    <a:pt x="2612" y="4706"/>
                    <a:pt x="2708" y="4687"/>
                  </a:cubicBezTo>
                  <a:lnTo>
                    <a:pt x="2689" y="4687"/>
                  </a:lnTo>
                  <a:cubicBezTo>
                    <a:pt x="2785" y="4629"/>
                    <a:pt x="2900" y="4591"/>
                    <a:pt x="2996" y="4514"/>
                  </a:cubicBezTo>
                  <a:cubicBezTo>
                    <a:pt x="3073" y="4475"/>
                    <a:pt x="3169" y="4418"/>
                    <a:pt x="3246" y="4341"/>
                  </a:cubicBezTo>
                  <a:cubicBezTo>
                    <a:pt x="3342" y="4283"/>
                    <a:pt x="3438" y="4207"/>
                    <a:pt x="3495" y="4111"/>
                  </a:cubicBezTo>
                  <a:cubicBezTo>
                    <a:pt x="3572" y="4034"/>
                    <a:pt x="3649" y="3938"/>
                    <a:pt x="3726" y="3861"/>
                  </a:cubicBezTo>
                  <a:cubicBezTo>
                    <a:pt x="3783" y="3765"/>
                    <a:pt x="3879" y="3650"/>
                    <a:pt x="3937" y="3534"/>
                  </a:cubicBezTo>
                  <a:cubicBezTo>
                    <a:pt x="3975" y="3438"/>
                    <a:pt x="4052" y="3323"/>
                    <a:pt x="4110" y="3227"/>
                  </a:cubicBezTo>
                  <a:lnTo>
                    <a:pt x="4110" y="3246"/>
                  </a:lnTo>
                  <a:cubicBezTo>
                    <a:pt x="4148" y="3131"/>
                    <a:pt x="4206" y="2997"/>
                    <a:pt x="4225" y="2882"/>
                  </a:cubicBezTo>
                  <a:cubicBezTo>
                    <a:pt x="4244" y="2766"/>
                    <a:pt x="4263" y="2651"/>
                    <a:pt x="4302" y="2497"/>
                  </a:cubicBezTo>
                  <a:lnTo>
                    <a:pt x="4302" y="2517"/>
                  </a:lnTo>
                  <a:cubicBezTo>
                    <a:pt x="4321" y="2401"/>
                    <a:pt x="4321" y="2305"/>
                    <a:pt x="4321" y="2190"/>
                  </a:cubicBezTo>
                  <a:lnTo>
                    <a:pt x="4321" y="1998"/>
                  </a:lnTo>
                  <a:cubicBezTo>
                    <a:pt x="4321" y="1941"/>
                    <a:pt x="4321" y="1883"/>
                    <a:pt x="4302" y="1825"/>
                  </a:cubicBezTo>
                  <a:cubicBezTo>
                    <a:pt x="4263" y="1729"/>
                    <a:pt x="4263" y="1614"/>
                    <a:pt x="4225" y="1518"/>
                  </a:cubicBezTo>
                  <a:cubicBezTo>
                    <a:pt x="4206" y="1422"/>
                    <a:pt x="4148" y="1326"/>
                    <a:pt x="4129" y="1230"/>
                  </a:cubicBezTo>
                  <a:lnTo>
                    <a:pt x="4129" y="1249"/>
                  </a:lnTo>
                  <a:cubicBezTo>
                    <a:pt x="4071" y="1153"/>
                    <a:pt x="4052" y="1057"/>
                    <a:pt x="3975" y="980"/>
                  </a:cubicBezTo>
                  <a:cubicBezTo>
                    <a:pt x="3937" y="923"/>
                    <a:pt x="3879" y="846"/>
                    <a:pt x="3841" y="788"/>
                  </a:cubicBezTo>
                  <a:cubicBezTo>
                    <a:pt x="3783" y="731"/>
                    <a:pt x="3745" y="673"/>
                    <a:pt x="3687" y="635"/>
                  </a:cubicBezTo>
                  <a:cubicBezTo>
                    <a:pt x="3649" y="577"/>
                    <a:pt x="3572" y="500"/>
                    <a:pt x="3495" y="462"/>
                  </a:cubicBezTo>
                  <a:lnTo>
                    <a:pt x="3284" y="308"/>
                  </a:lnTo>
                  <a:cubicBezTo>
                    <a:pt x="3246" y="289"/>
                    <a:pt x="3169" y="251"/>
                    <a:pt x="3111" y="212"/>
                  </a:cubicBezTo>
                  <a:cubicBezTo>
                    <a:pt x="3015" y="174"/>
                    <a:pt x="2958" y="155"/>
                    <a:pt x="2862" y="116"/>
                  </a:cubicBezTo>
                  <a:cubicBezTo>
                    <a:pt x="2785" y="97"/>
                    <a:pt x="2689" y="97"/>
                    <a:pt x="2612" y="78"/>
                  </a:cubicBezTo>
                  <a:cubicBezTo>
                    <a:pt x="2535" y="78"/>
                    <a:pt x="2477" y="59"/>
                    <a:pt x="2401" y="59"/>
                  </a:cubicBezTo>
                  <a:cubicBezTo>
                    <a:pt x="2439" y="1"/>
                    <a:pt x="2420" y="1"/>
                    <a:pt x="242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3420834" y="1321659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0" y="1"/>
                    <a:pt x="20" y="1"/>
                    <a:pt x="0" y="1"/>
                  </a:cubicBez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3404127" y="133122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3370743" y="1389049"/>
              <a:ext cx="31" cy="1242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cubicBezTo>
                    <a:pt x="0" y="39"/>
                    <a:pt x="0" y="1"/>
                    <a:pt x="0" y="39"/>
                  </a:cubicBezTo>
                  <a:cubicBezTo>
                    <a:pt x="0" y="1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3376115" y="142960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3376115" y="142960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3262796" y="1627615"/>
              <a:ext cx="113941" cy="113195"/>
            </a:xfrm>
            <a:custGeom>
              <a:avLst/>
              <a:gdLst/>
              <a:ahLst/>
              <a:cxnLst/>
              <a:rect l="l" t="t" r="r" b="b"/>
              <a:pathLst>
                <a:path w="3669" h="3645" extrusionOk="0">
                  <a:moveTo>
                    <a:pt x="1786" y="0"/>
                  </a:moveTo>
                  <a:cubicBezTo>
                    <a:pt x="1729" y="0"/>
                    <a:pt x="1652" y="0"/>
                    <a:pt x="1556" y="39"/>
                  </a:cubicBezTo>
                  <a:cubicBezTo>
                    <a:pt x="1479" y="39"/>
                    <a:pt x="1383" y="58"/>
                    <a:pt x="1306" y="77"/>
                  </a:cubicBezTo>
                  <a:lnTo>
                    <a:pt x="1095" y="154"/>
                  </a:lnTo>
                  <a:lnTo>
                    <a:pt x="1114" y="154"/>
                  </a:lnTo>
                  <a:cubicBezTo>
                    <a:pt x="961" y="231"/>
                    <a:pt x="807" y="308"/>
                    <a:pt x="692" y="423"/>
                  </a:cubicBezTo>
                  <a:cubicBezTo>
                    <a:pt x="634" y="461"/>
                    <a:pt x="557" y="519"/>
                    <a:pt x="519" y="557"/>
                  </a:cubicBezTo>
                  <a:cubicBezTo>
                    <a:pt x="480" y="615"/>
                    <a:pt x="423" y="653"/>
                    <a:pt x="384" y="730"/>
                  </a:cubicBezTo>
                  <a:cubicBezTo>
                    <a:pt x="288" y="845"/>
                    <a:pt x="212" y="980"/>
                    <a:pt x="154" y="1095"/>
                  </a:cubicBezTo>
                  <a:lnTo>
                    <a:pt x="154" y="1076"/>
                  </a:lnTo>
                  <a:cubicBezTo>
                    <a:pt x="135" y="1133"/>
                    <a:pt x="77" y="1229"/>
                    <a:pt x="58" y="1306"/>
                  </a:cubicBezTo>
                  <a:cubicBezTo>
                    <a:pt x="39" y="1383"/>
                    <a:pt x="39" y="1460"/>
                    <a:pt x="20" y="1556"/>
                  </a:cubicBezTo>
                  <a:lnTo>
                    <a:pt x="20" y="1517"/>
                  </a:lnTo>
                  <a:cubicBezTo>
                    <a:pt x="0" y="1709"/>
                    <a:pt x="0" y="1882"/>
                    <a:pt x="20" y="2074"/>
                  </a:cubicBezTo>
                  <a:cubicBezTo>
                    <a:pt x="39" y="2285"/>
                    <a:pt x="116" y="2516"/>
                    <a:pt x="173" y="2727"/>
                  </a:cubicBezTo>
                  <a:cubicBezTo>
                    <a:pt x="288" y="2938"/>
                    <a:pt x="384" y="3130"/>
                    <a:pt x="519" y="3303"/>
                  </a:cubicBezTo>
                  <a:lnTo>
                    <a:pt x="557" y="3342"/>
                  </a:lnTo>
                  <a:cubicBezTo>
                    <a:pt x="653" y="3419"/>
                    <a:pt x="769" y="3457"/>
                    <a:pt x="845" y="3515"/>
                  </a:cubicBezTo>
                  <a:lnTo>
                    <a:pt x="826" y="3515"/>
                  </a:lnTo>
                  <a:cubicBezTo>
                    <a:pt x="980" y="3591"/>
                    <a:pt x="1114" y="3611"/>
                    <a:pt x="1287" y="3630"/>
                  </a:cubicBezTo>
                  <a:lnTo>
                    <a:pt x="1268" y="3630"/>
                  </a:lnTo>
                  <a:cubicBezTo>
                    <a:pt x="1364" y="3639"/>
                    <a:pt x="1460" y="3644"/>
                    <a:pt x="1556" y="3644"/>
                  </a:cubicBezTo>
                  <a:cubicBezTo>
                    <a:pt x="1652" y="3644"/>
                    <a:pt x="1748" y="3639"/>
                    <a:pt x="1844" y="3630"/>
                  </a:cubicBezTo>
                  <a:cubicBezTo>
                    <a:pt x="2074" y="3611"/>
                    <a:pt x="2305" y="3534"/>
                    <a:pt x="2516" y="3438"/>
                  </a:cubicBezTo>
                  <a:lnTo>
                    <a:pt x="2497" y="3438"/>
                  </a:lnTo>
                  <a:cubicBezTo>
                    <a:pt x="2689" y="3361"/>
                    <a:pt x="2842" y="3246"/>
                    <a:pt x="3015" y="3130"/>
                  </a:cubicBezTo>
                  <a:cubicBezTo>
                    <a:pt x="3131" y="3034"/>
                    <a:pt x="3265" y="2919"/>
                    <a:pt x="3361" y="2785"/>
                  </a:cubicBezTo>
                  <a:cubicBezTo>
                    <a:pt x="3419" y="2689"/>
                    <a:pt x="3495" y="2574"/>
                    <a:pt x="3553" y="2458"/>
                  </a:cubicBezTo>
                  <a:lnTo>
                    <a:pt x="3553" y="2478"/>
                  </a:lnTo>
                  <a:cubicBezTo>
                    <a:pt x="3572" y="2439"/>
                    <a:pt x="3591" y="2362"/>
                    <a:pt x="3591" y="2324"/>
                  </a:cubicBezTo>
                  <a:cubicBezTo>
                    <a:pt x="3611" y="2247"/>
                    <a:pt x="3649" y="2151"/>
                    <a:pt x="3649" y="2074"/>
                  </a:cubicBezTo>
                  <a:lnTo>
                    <a:pt x="3649" y="2093"/>
                  </a:lnTo>
                  <a:cubicBezTo>
                    <a:pt x="3649" y="2036"/>
                    <a:pt x="3668" y="1940"/>
                    <a:pt x="3668" y="1863"/>
                  </a:cubicBezTo>
                  <a:cubicBezTo>
                    <a:pt x="3668" y="1786"/>
                    <a:pt x="3668" y="1709"/>
                    <a:pt x="3649" y="1671"/>
                  </a:cubicBezTo>
                  <a:cubicBezTo>
                    <a:pt x="3649" y="1594"/>
                    <a:pt x="3611" y="1517"/>
                    <a:pt x="3591" y="1421"/>
                  </a:cubicBezTo>
                  <a:lnTo>
                    <a:pt x="3515" y="1210"/>
                  </a:lnTo>
                  <a:lnTo>
                    <a:pt x="3515" y="1229"/>
                  </a:lnTo>
                  <a:cubicBezTo>
                    <a:pt x="3495" y="1172"/>
                    <a:pt x="3438" y="1076"/>
                    <a:pt x="3399" y="999"/>
                  </a:cubicBezTo>
                  <a:cubicBezTo>
                    <a:pt x="3361" y="922"/>
                    <a:pt x="3323" y="884"/>
                    <a:pt x="3284" y="807"/>
                  </a:cubicBezTo>
                  <a:cubicBezTo>
                    <a:pt x="3188" y="653"/>
                    <a:pt x="3054" y="557"/>
                    <a:pt x="2919" y="442"/>
                  </a:cubicBezTo>
                  <a:lnTo>
                    <a:pt x="2708" y="308"/>
                  </a:lnTo>
                  <a:cubicBezTo>
                    <a:pt x="2631" y="250"/>
                    <a:pt x="2554" y="231"/>
                    <a:pt x="2458" y="173"/>
                  </a:cubicBezTo>
                  <a:lnTo>
                    <a:pt x="2478" y="173"/>
                  </a:lnTo>
                  <a:cubicBezTo>
                    <a:pt x="2420" y="154"/>
                    <a:pt x="2324" y="115"/>
                    <a:pt x="2247" y="77"/>
                  </a:cubicBezTo>
                  <a:cubicBezTo>
                    <a:pt x="2170" y="58"/>
                    <a:pt x="2094" y="58"/>
                    <a:pt x="1998" y="39"/>
                  </a:cubicBezTo>
                  <a:cubicBezTo>
                    <a:pt x="1959" y="0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3280683" y="1731370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0" y="1"/>
                    <a:pt x="20" y="1"/>
                  </a:cubicBez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3198978" y="1936521"/>
              <a:ext cx="89501" cy="85774"/>
            </a:xfrm>
            <a:custGeom>
              <a:avLst/>
              <a:gdLst/>
              <a:ahLst/>
              <a:cxnLst/>
              <a:rect l="l" t="t" r="r" b="b"/>
              <a:pathLst>
                <a:path w="2882" h="2762" extrusionOk="0">
                  <a:moveTo>
                    <a:pt x="1614" y="1"/>
                  </a:moveTo>
                  <a:cubicBezTo>
                    <a:pt x="1537" y="1"/>
                    <a:pt x="1479" y="1"/>
                    <a:pt x="1402" y="20"/>
                  </a:cubicBezTo>
                  <a:cubicBezTo>
                    <a:pt x="1326" y="20"/>
                    <a:pt x="1230" y="58"/>
                    <a:pt x="1153" y="78"/>
                  </a:cubicBezTo>
                  <a:cubicBezTo>
                    <a:pt x="1095" y="97"/>
                    <a:pt x="1018" y="116"/>
                    <a:pt x="922" y="154"/>
                  </a:cubicBezTo>
                  <a:cubicBezTo>
                    <a:pt x="750" y="212"/>
                    <a:pt x="615" y="289"/>
                    <a:pt x="461" y="404"/>
                  </a:cubicBezTo>
                  <a:cubicBezTo>
                    <a:pt x="404" y="462"/>
                    <a:pt x="365" y="481"/>
                    <a:pt x="308" y="538"/>
                  </a:cubicBezTo>
                  <a:cubicBezTo>
                    <a:pt x="269" y="577"/>
                    <a:pt x="250" y="596"/>
                    <a:pt x="212" y="654"/>
                  </a:cubicBezTo>
                  <a:cubicBezTo>
                    <a:pt x="193" y="692"/>
                    <a:pt x="173" y="730"/>
                    <a:pt x="154" y="769"/>
                  </a:cubicBezTo>
                  <a:cubicBezTo>
                    <a:pt x="135" y="788"/>
                    <a:pt x="135" y="846"/>
                    <a:pt x="97" y="865"/>
                  </a:cubicBezTo>
                  <a:cubicBezTo>
                    <a:pt x="77" y="923"/>
                    <a:pt x="77" y="942"/>
                    <a:pt x="58" y="980"/>
                  </a:cubicBezTo>
                  <a:cubicBezTo>
                    <a:pt x="58" y="1038"/>
                    <a:pt x="20" y="1057"/>
                    <a:pt x="20" y="1115"/>
                  </a:cubicBezTo>
                  <a:lnTo>
                    <a:pt x="20" y="1230"/>
                  </a:lnTo>
                  <a:lnTo>
                    <a:pt x="20" y="1364"/>
                  </a:lnTo>
                  <a:lnTo>
                    <a:pt x="20" y="1403"/>
                  </a:lnTo>
                  <a:lnTo>
                    <a:pt x="20" y="1441"/>
                  </a:lnTo>
                  <a:lnTo>
                    <a:pt x="1" y="1460"/>
                  </a:lnTo>
                  <a:lnTo>
                    <a:pt x="1" y="1537"/>
                  </a:lnTo>
                  <a:lnTo>
                    <a:pt x="1" y="1556"/>
                  </a:lnTo>
                  <a:cubicBezTo>
                    <a:pt x="20" y="1691"/>
                    <a:pt x="58" y="1806"/>
                    <a:pt x="97" y="1921"/>
                  </a:cubicBezTo>
                  <a:cubicBezTo>
                    <a:pt x="154" y="2017"/>
                    <a:pt x="193" y="2113"/>
                    <a:pt x="269" y="2190"/>
                  </a:cubicBezTo>
                  <a:cubicBezTo>
                    <a:pt x="346" y="2286"/>
                    <a:pt x="423" y="2363"/>
                    <a:pt x="519" y="2420"/>
                  </a:cubicBezTo>
                  <a:cubicBezTo>
                    <a:pt x="615" y="2497"/>
                    <a:pt x="730" y="2574"/>
                    <a:pt x="826" y="2612"/>
                  </a:cubicBezTo>
                  <a:lnTo>
                    <a:pt x="807" y="2612"/>
                  </a:lnTo>
                  <a:cubicBezTo>
                    <a:pt x="942" y="2670"/>
                    <a:pt x="1057" y="2708"/>
                    <a:pt x="1210" y="2747"/>
                  </a:cubicBezTo>
                  <a:lnTo>
                    <a:pt x="1191" y="2747"/>
                  </a:lnTo>
                  <a:cubicBezTo>
                    <a:pt x="1258" y="2756"/>
                    <a:pt x="1321" y="2761"/>
                    <a:pt x="1386" y="2761"/>
                  </a:cubicBezTo>
                  <a:cubicBezTo>
                    <a:pt x="1450" y="2761"/>
                    <a:pt x="1518" y="2756"/>
                    <a:pt x="1594" y="2747"/>
                  </a:cubicBezTo>
                  <a:cubicBezTo>
                    <a:pt x="1729" y="2708"/>
                    <a:pt x="1863" y="2689"/>
                    <a:pt x="1979" y="2651"/>
                  </a:cubicBezTo>
                  <a:lnTo>
                    <a:pt x="1959" y="2651"/>
                  </a:lnTo>
                  <a:cubicBezTo>
                    <a:pt x="2075" y="2593"/>
                    <a:pt x="2171" y="2516"/>
                    <a:pt x="2267" y="2459"/>
                  </a:cubicBezTo>
                  <a:cubicBezTo>
                    <a:pt x="2363" y="2382"/>
                    <a:pt x="2459" y="2286"/>
                    <a:pt x="2535" y="2190"/>
                  </a:cubicBezTo>
                  <a:cubicBezTo>
                    <a:pt x="2593" y="2094"/>
                    <a:pt x="2670" y="1979"/>
                    <a:pt x="2727" y="1844"/>
                  </a:cubicBezTo>
                  <a:cubicBezTo>
                    <a:pt x="2785" y="1710"/>
                    <a:pt x="2843" y="1537"/>
                    <a:pt x="2862" y="1364"/>
                  </a:cubicBezTo>
                  <a:cubicBezTo>
                    <a:pt x="2862" y="1307"/>
                    <a:pt x="2881" y="1249"/>
                    <a:pt x="2881" y="1172"/>
                  </a:cubicBezTo>
                  <a:lnTo>
                    <a:pt x="2881" y="1019"/>
                  </a:lnTo>
                  <a:lnTo>
                    <a:pt x="2824" y="730"/>
                  </a:lnTo>
                  <a:lnTo>
                    <a:pt x="2824" y="750"/>
                  </a:lnTo>
                  <a:cubicBezTo>
                    <a:pt x="2785" y="654"/>
                    <a:pt x="2747" y="577"/>
                    <a:pt x="2670" y="500"/>
                  </a:cubicBezTo>
                  <a:cubicBezTo>
                    <a:pt x="2631" y="442"/>
                    <a:pt x="2555" y="366"/>
                    <a:pt x="2478" y="308"/>
                  </a:cubicBezTo>
                  <a:cubicBezTo>
                    <a:pt x="2382" y="250"/>
                    <a:pt x="2286" y="193"/>
                    <a:pt x="2190" y="154"/>
                  </a:cubicBezTo>
                  <a:cubicBezTo>
                    <a:pt x="2075" y="97"/>
                    <a:pt x="1921" y="58"/>
                    <a:pt x="1806" y="58"/>
                  </a:cubicBezTo>
                  <a:lnTo>
                    <a:pt x="1825" y="58"/>
                  </a:lnTo>
                  <a:cubicBezTo>
                    <a:pt x="1787" y="1"/>
                    <a:pt x="1690" y="1"/>
                    <a:pt x="1614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3276522" y="194546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3200779" y="1963974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19" y="0"/>
                    <a:pt x="19" y="0"/>
                    <a:pt x="0" y="0"/>
                  </a:cubicBez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3289627" y="196695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3270560" y="201167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3857964" y="1808915"/>
              <a:ext cx="118102" cy="93041"/>
            </a:xfrm>
            <a:custGeom>
              <a:avLst/>
              <a:gdLst/>
              <a:ahLst/>
              <a:cxnLst/>
              <a:rect l="l" t="t" r="r" b="b"/>
              <a:pathLst>
                <a:path w="3803" h="2996" extrusionOk="0">
                  <a:moveTo>
                    <a:pt x="2862" y="0"/>
                  </a:moveTo>
                  <a:cubicBezTo>
                    <a:pt x="2766" y="0"/>
                    <a:pt x="2670" y="0"/>
                    <a:pt x="2555" y="39"/>
                  </a:cubicBezTo>
                  <a:cubicBezTo>
                    <a:pt x="2286" y="77"/>
                    <a:pt x="2017" y="154"/>
                    <a:pt x="1767" y="250"/>
                  </a:cubicBezTo>
                  <a:cubicBezTo>
                    <a:pt x="1498" y="365"/>
                    <a:pt x="1230" y="519"/>
                    <a:pt x="1018" y="672"/>
                  </a:cubicBezTo>
                  <a:cubicBezTo>
                    <a:pt x="826" y="826"/>
                    <a:pt x="653" y="1018"/>
                    <a:pt x="481" y="1210"/>
                  </a:cubicBezTo>
                  <a:cubicBezTo>
                    <a:pt x="365" y="1383"/>
                    <a:pt x="269" y="1536"/>
                    <a:pt x="173" y="1728"/>
                  </a:cubicBezTo>
                  <a:lnTo>
                    <a:pt x="173" y="1709"/>
                  </a:lnTo>
                  <a:cubicBezTo>
                    <a:pt x="97" y="1863"/>
                    <a:pt x="58" y="2017"/>
                    <a:pt x="39" y="2189"/>
                  </a:cubicBezTo>
                  <a:lnTo>
                    <a:pt x="39" y="2170"/>
                  </a:lnTo>
                  <a:cubicBezTo>
                    <a:pt x="1" y="2305"/>
                    <a:pt x="1" y="2477"/>
                    <a:pt x="39" y="2612"/>
                  </a:cubicBezTo>
                  <a:cubicBezTo>
                    <a:pt x="58" y="2765"/>
                    <a:pt x="77" y="2881"/>
                    <a:pt x="135" y="2996"/>
                  </a:cubicBezTo>
                  <a:cubicBezTo>
                    <a:pt x="289" y="2900"/>
                    <a:pt x="442" y="2842"/>
                    <a:pt x="615" y="2746"/>
                  </a:cubicBezTo>
                  <a:cubicBezTo>
                    <a:pt x="1345" y="2285"/>
                    <a:pt x="2055" y="1805"/>
                    <a:pt x="2670" y="1306"/>
                  </a:cubicBezTo>
                  <a:cubicBezTo>
                    <a:pt x="3073" y="960"/>
                    <a:pt x="3457" y="576"/>
                    <a:pt x="3803" y="211"/>
                  </a:cubicBezTo>
                  <a:cubicBezTo>
                    <a:pt x="3784" y="192"/>
                    <a:pt x="3726" y="192"/>
                    <a:pt x="3707" y="173"/>
                  </a:cubicBezTo>
                  <a:cubicBezTo>
                    <a:pt x="3534" y="96"/>
                    <a:pt x="3342" y="58"/>
                    <a:pt x="3169" y="19"/>
                  </a:cubicBezTo>
                  <a:lnTo>
                    <a:pt x="3208" y="19"/>
                  </a:lnTo>
                  <a:cubicBezTo>
                    <a:pt x="3073" y="0"/>
                    <a:pt x="2977" y="0"/>
                    <a:pt x="2862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3937278" y="181009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3889578" y="18297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3066591" y="1403365"/>
              <a:ext cx="140772" cy="178349"/>
            </a:xfrm>
            <a:custGeom>
              <a:avLst/>
              <a:gdLst/>
              <a:ahLst/>
              <a:cxnLst/>
              <a:rect l="l" t="t" r="r" b="b"/>
              <a:pathLst>
                <a:path w="4533" h="5743" extrusionOk="0">
                  <a:moveTo>
                    <a:pt x="2343" y="1"/>
                  </a:moveTo>
                  <a:cubicBezTo>
                    <a:pt x="2382" y="58"/>
                    <a:pt x="2343" y="58"/>
                    <a:pt x="2343" y="58"/>
                  </a:cubicBezTo>
                  <a:cubicBezTo>
                    <a:pt x="2286" y="327"/>
                    <a:pt x="2190" y="615"/>
                    <a:pt x="2055" y="922"/>
                  </a:cubicBezTo>
                  <a:cubicBezTo>
                    <a:pt x="1902" y="1383"/>
                    <a:pt x="1710" y="1825"/>
                    <a:pt x="1460" y="2382"/>
                  </a:cubicBezTo>
                  <a:cubicBezTo>
                    <a:pt x="1133" y="3131"/>
                    <a:pt x="769" y="3841"/>
                    <a:pt x="365" y="4514"/>
                  </a:cubicBezTo>
                  <a:lnTo>
                    <a:pt x="327" y="4552"/>
                  </a:lnTo>
                  <a:cubicBezTo>
                    <a:pt x="212" y="4744"/>
                    <a:pt x="116" y="4898"/>
                    <a:pt x="0" y="5090"/>
                  </a:cubicBezTo>
                  <a:cubicBezTo>
                    <a:pt x="20" y="5090"/>
                    <a:pt x="39" y="5090"/>
                    <a:pt x="39" y="5128"/>
                  </a:cubicBezTo>
                  <a:cubicBezTo>
                    <a:pt x="96" y="5166"/>
                    <a:pt x="135" y="5243"/>
                    <a:pt x="192" y="5282"/>
                  </a:cubicBezTo>
                  <a:cubicBezTo>
                    <a:pt x="231" y="5339"/>
                    <a:pt x="288" y="5378"/>
                    <a:pt x="327" y="5416"/>
                  </a:cubicBezTo>
                  <a:cubicBezTo>
                    <a:pt x="384" y="5435"/>
                    <a:pt x="423" y="5474"/>
                    <a:pt x="480" y="5512"/>
                  </a:cubicBezTo>
                  <a:cubicBezTo>
                    <a:pt x="557" y="5551"/>
                    <a:pt x="615" y="5570"/>
                    <a:pt x="692" y="5608"/>
                  </a:cubicBezTo>
                  <a:lnTo>
                    <a:pt x="903" y="5666"/>
                  </a:lnTo>
                  <a:cubicBezTo>
                    <a:pt x="1149" y="5723"/>
                    <a:pt x="1414" y="5742"/>
                    <a:pt x="1642" y="5743"/>
                  </a:cubicBezTo>
                  <a:lnTo>
                    <a:pt x="1642" y="5743"/>
                  </a:lnTo>
                  <a:cubicBezTo>
                    <a:pt x="1946" y="5742"/>
                    <a:pt x="2231" y="5703"/>
                    <a:pt x="2535" y="5608"/>
                  </a:cubicBezTo>
                  <a:lnTo>
                    <a:pt x="2516" y="5608"/>
                  </a:lnTo>
                  <a:cubicBezTo>
                    <a:pt x="2708" y="5551"/>
                    <a:pt x="2919" y="5455"/>
                    <a:pt x="3092" y="5359"/>
                  </a:cubicBezTo>
                  <a:cubicBezTo>
                    <a:pt x="3284" y="5243"/>
                    <a:pt x="3457" y="5090"/>
                    <a:pt x="3630" y="4955"/>
                  </a:cubicBezTo>
                  <a:cubicBezTo>
                    <a:pt x="3822" y="4763"/>
                    <a:pt x="3956" y="4552"/>
                    <a:pt x="4072" y="4322"/>
                  </a:cubicBezTo>
                  <a:cubicBezTo>
                    <a:pt x="4225" y="4033"/>
                    <a:pt x="4340" y="3745"/>
                    <a:pt x="4417" y="3438"/>
                  </a:cubicBezTo>
                  <a:lnTo>
                    <a:pt x="4417" y="3457"/>
                  </a:lnTo>
                  <a:cubicBezTo>
                    <a:pt x="4493" y="3134"/>
                    <a:pt x="4532" y="2792"/>
                    <a:pt x="4532" y="2469"/>
                  </a:cubicBezTo>
                  <a:lnTo>
                    <a:pt x="4532" y="2469"/>
                  </a:lnTo>
                  <a:cubicBezTo>
                    <a:pt x="4532" y="2472"/>
                    <a:pt x="4532" y="2475"/>
                    <a:pt x="4532" y="2478"/>
                  </a:cubicBezTo>
                  <a:lnTo>
                    <a:pt x="4532" y="2459"/>
                  </a:lnTo>
                  <a:cubicBezTo>
                    <a:pt x="4532" y="2462"/>
                    <a:pt x="4532" y="2466"/>
                    <a:pt x="4532" y="2469"/>
                  </a:cubicBezTo>
                  <a:lnTo>
                    <a:pt x="4532" y="2469"/>
                  </a:lnTo>
                  <a:cubicBezTo>
                    <a:pt x="4532" y="2184"/>
                    <a:pt x="4493" y="1880"/>
                    <a:pt x="4398" y="1595"/>
                  </a:cubicBezTo>
                  <a:lnTo>
                    <a:pt x="4398" y="1614"/>
                  </a:lnTo>
                  <a:cubicBezTo>
                    <a:pt x="4321" y="1403"/>
                    <a:pt x="4244" y="1191"/>
                    <a:pt x="4129" y="999"/>
                  </a:cubicBezTo>
                  <a:cubicBezTo>
                    <a:pt x="4033" y="826"/>
                    <a:pt x="3918" y="673"/>
                    <a:pt x="3783" y="558"/>
                  </a:cubicBezTo>
                  <a:cubicBezTo>
                    <a:pt x="3668" y="442"/>
                    <a:pt x="3534" y="346"/>
                    <a:pt x="3380" y="270"/>
                  </a:cubicBezTo>
                  <a:cubicBezTo>
                    <a:pt x="3246" y="193"/>
                    <a:pt x="3073" y="135"/>
                    <a:pt x="2900" y="78"/>
                  </a:cubicBezTo>
                  <a:cubicBezTo>
                    <a:pt x="2708" y="39"/>
                    <a:pt x="2535" y="1"/>
                    <a:pt x="2343" y="1"/>
                  </a:cubicBezTo>
                  <a:close/>
                  <a:moveTo>
                    <a:pt x="1642" y="5743"/>
                  </a:moveTo>
                  <a:cubicBezTo>
                    <a:pt x="1639" y="5743"/>
                    <a:pt x="1636" y="5743"/>
                    <a:pt x="1633" y="5743"/>
                  </a:cubicBezTo>
                  <a:lnTo>
                    <a:pt x="1652" y="5743"/>
                  </a:lnTo>
                  <a:cubicBezTo>
                    <a:pt x="1649" y="5743"/>
                    <a:pt x="1645" y="5743"/>
                    <a:pt x="1642" y="5743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2897217" y="1895373"/>
              <a:ext cx="93072" cy="108568"/>
            </a:xfrm>
            <a:custGeom>
              <a:avLst/>
              <a:gdLst/>
              <a:ahLst/>
              <a:cxnLst/>
              <a:rect l="l" t="t" r="r" b="b"/>
              <a:pathLst>
                <a:path w="2997" h="3496" extrusionOk="0">
                  <a:moveTo>
                    <a:pt x="942" y="1"/>
                  </a:moveTo>
                  <a:cubicBezTo>
                    <a:pt x="826" y="1"/>
                    <a:pt x="692" y="1"/>
                    <a:pt x="596" y="58"/>
                  </a:cubicBezTo>
                  <a:cubicBezTo>
                    <a:pt x="481" y="97"/>
                    <a:pt x="404" y="135"/>
                    <a:pt x="308" y="174"/>
                  </a:cubicBezTo>
                  <a:lnTo>
                    <a:pt x="346" y="174"/>
                  </a:lnTo>
                  <a:cubicBezTo>
                    <a:pt x="231" y="231"/>
                    <a:pt x="173" y="289"/>
                    <a:pt x="97" y="366"/>
                  </a:cubicBezTo>
                  <a:cubicBezTo>
                    <a:pt x="39" y="423"/>
                    <a:pt x="20" y="462"/>
                    <a:pt x="1" y="519"/>
                  </a:cubicBezTo>
                  <a:cubicBezTo>
                    <a:pt x="77" y="769"/>
                    <a:pt x="173" y="1038"/>
                    <a:pt x="289" y="1287"/>
                  </a:cubicBezTo>
                  <a:cubicBezTo>
                    <a:pt x="654" y="2017"/>
                    <a:pt x="1268" y="2747"/>
                    <a:pt x="2171" y="3438"/>
                  </a:cubicBezTo>
                  <a:cubicBezTo>
                    <a:pt x="2190" y="3457"/>
                    <a:pt x="2209" y="3457"/>
                    <a:pt x="2228" y="3496"/>
                  </a:cubicBezTo>
                  <a:lnTo>
                    <a:pt x="2459" y="3265"/>
                  </a:lnTo>
                  <a:cubicBezTo>
                    <a:pt x="2574" y="3131"/>
                    <a:pt x="2689" y="2977"/>
                    <a:pt x="2785" y="2824"/>
                  </a:cubicBezTo>
                  <a:cubicBezTo>
                    <a:pt x="2862" y="2670"/>
                    <a:pt x="2900" y="2555"/>
                    <a:pt x="2958" y="2382"/>
                  </a:cubicBezTo>
                  <a:cubicBezTo>
                    <a:pt x="2977" y="2250"/>
                    <a:pt x="2995" y="2101"/>
                    <a:pt x="2996" y="1968"/>
                  </a:cubicBezTo>
                  <a:lnTo>
                    <a:pt x="2996" y="1968"/>
                  </a:lnTo>
                  <a:cubicBezTo>
                    <a:pt x="2996" y="1972"/>
                    <a:pt x="2996" y="1975"/>
                    <a:pt x="2996" y="1979"/>
                  </a:cubicBezTo>
                  <a:lnTo>
                    <a:pt x="2996" y="1959"/>
                  </a:lnTo>
                  <a:cubicBezTo>
                    <a:pt x="2996" y="1962"/>
                    <a:pt x="2996" y="1965"/>
                    <a:pt x="2996" y="1968"/>
                  </a:cubicBezTo>
                  <a:lnTo>
                    <a:pt x="2996" y="1968"/>
                  </a:lnTo>
                  <a:cubicBezTo>
                    <a:pt x="2995" y="1818"/>
                    <a:pt x="2976" y="1668"/>
                    <a:pt x="2939" y="1518"/>
                  </a:cubicBezTo>
                  <a:cubicBezTo>
                    <a:pt x="2881" y="1345"/>
                    <a:pt x="2804" y="1211"/>
                    <a:pt x="2708" y="1057"/>
                  </a:cubicBezTo>
                  <a:cubicBezTo>
                    <a:pt x="2612" y="903"/>
                    <a:pt x="2478" y="750"/>
                    <a:pt x="2324" y="615"/>
                  </a:cubicBezTo>
                  <a:cubicBezTo>
                    <a:pt x="2190" y="462"/>
                    <a:pt x="2017" y="346"/>
                    <a:pt x="1844" y="250"/>
                  </a:cubicBezTo>
                  <a:cubicBezTo>
                    <a:pt x="1690" y="154"/>
                    <a:pt x="1518" y="97"/>
                    <a:pt x="1345" y="58"/>
                  </a:cubicBezTo>
                  <a:cubicBezTo>
                    <a:pt x="1210" y="39"/>
                    <a:pt x="1076" y="1"/>
                    <a:pt x="942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2938365" y="18965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2915104" y="1897174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0"/>
                  </a:moveTo>
                  <a:cubicBezTo>
                    <a:pt x="20" y="0"/>
                    <a:pt x="20" y="0"/>
                    <a:pt x="1" y="0"/>
                  </a:cubicBezTo>
                  <a:cubicBezTo>
                    <a:pt x="20" y="0"/>
                    <a:pt x="20" y="0"/>
                    <a:pt x="1" y="0"/>
                  </a:cubicBezTo>
                  <a:cubicBezTo>
                    <a:pt x="20" y="0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2915104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3131589" y="17152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3167985" y="1749258"/>
              <a:ext cx="0" cy="31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3751818" y="1384887"/>
              <a:ext cx="193845" cy="139592"/>
            </a:xfrm>
            <a:custGeom>
              <a:avLst/>
              <a:gdLst/>
              <a:ahLst/>
              <a:cxnLst/>
              <a:rect l="l" t="t" r="r" b="b"/>
              <a:pathLst>
                <a:path w="6242" h="4495" extrusionOk="0">
                  <a:moveTo>
                    <a:pt x="423" y="0"/>
                  </a:moveTo>
                  <a:cubicBezTo>
                    <a:pt x="423" y="116"/>
                    <a:pt x="384" y="173"/>
                    <a:pt x="327" y="250"/>
                  </a:cubicBezTo>
                  <a:cubicBezTo>
                    <a:pt x="212" y="461"/>
                    <a:pt x="116" y="692"/>
                    <a:pt x="58" y="941"/>
                  </a:cubicBezTo>
                  <a:cubicBezTo>
                    <a:pt x="19" y="1153"/>
                    <a:pt x="0" y="1364"/>
                    <a:pt x="0" y="1575"/>
                  </a:cubicBezTo>
                  <a:cubicBezTo>
                    <a:pt x="0" y="1806"/>
                    <a:pt x="39" y="2017"/>
                    <a:pt x="96" y="2209"/>
                  </a:cubicBezTo>
                  <a:cubicBezTo>
                    <a:pt x="154" y="2420"/>
                    <a:pt x="250" y="2650"/>
                    <a:pt x="384" y="2843"/>
                  </a:cubicBezTo>
                  <a:cubicBezTo>
                    <a:pt x="519" y="3054"/>
                    <a:pt x="692" y="3265"/>
                    <a:pt x="884" y="3457"/>
                  </a:cubicBezTo>
                  <a:cubicBezTo>
                    <a:pt x="1114" y="3668"/>
                    <a:pt x="1383" y="3860"/>
                    <a:pt x="1652" y="4014"/>
                  </a:cubicBezTo>
                  <a:cubicBezTo>
                    <a:pt x="1959" y="4187"/>
                    <a:pt x="2286" y="4302"/>
                    <a:pt x="2631" y="4398"/>
                  </a:cubicBezTo>
                  <a:cubicBezTo>
                    <a:pt x="2934" y="4474"/>
                    <a:pt x="3275" y="4493"/>
                    <a:pt x="3579" y="4494"/>
                  </a:cubicBezTo>
                  <a:lnTo>
                    <a:pt x="3579" y="4494"/>
                  </a:lnTo>
                  <a:cubicBezTo>
                    <a:pt x="3864" y="4493"/>
                    <a:pt x="4131" y="4436"/>
                    <a:pt x="4398" y="4340"/>
                  </a:cubicBezTo>
                  <a:cubicBezTo>
                    <a:pt x="4648" y="4283"/>
                    <a:pt x="4859" y="4187"/>
                    <a:pt x="5089" y="4033"/>
                  </a:cubicBezTo>
                  <a:cubicBezTo>
                    <a:pt x="5300" y="3899"/>
                    <a:pt x="5493" y="3745"/>
                    <a:pt x="5665" y="3553"/>
                  </a:cubicBezTo>
                  <a:cubicBezTo>
                    <a:pt x="5857" y="3342"/>
                    <a:pt x="6011" y="3092"/>
                    <a:pt x="6165" y="2843"/>
                  </a:cubicBezTo>
                  <a:cubicBezTo>
                    <a:pt x="6184" y="2785"/>
                    <a:pt x="6203" y="2766"/>
                    <a:pt x="6241" y="2708"/>
                  </a:cubicBezTo>
                  <a:cubicBezTo>
                    <a:pt x="5723" y="2286"/>
                    <a:pt x="5204" y="1921"/>
                    <a:pt x="4609" y="1594"/>
                  </a:cubicBezTo>
                  <a:cubicBezTo>
                    <a:pt x="4167" y="1345"/>
                    <a:pt x="3687" y="1133"/>
                    <a:pt x="3111" y="884"/>
                  </a:cubicBezTo>
                  <a:cubicBezTo>
                    <a:pt x="2631" y="692"/>
                    <a:pt x="2113" y="500"/>
                    <a:pt x="1460" y="308"/>
                  </a:cubicBezTo>
                  <a:cubicBezTo>
                    <a:pt x="1114" y="212"/>
                    <a:pt x="788" y="96"/>
                    <a:pt x="423" y="0"/>
                  </a:cubicBezTo>
                  <a:close/>
                  <a:moveTo>
                    <a:pt x="3579" y="4494"/>
                  </a:moveTo>
                  <a:lnTo>
                    <a:pt x="3579" y="4494"/>
                  </a:lnTo>
                  <a:cubicBezTo>
                    <a:pt x="3577" y="4494"/>
                    <a:pt x="3574" y="4494"/>
                    <a:pt x="3572" y="4494"/>
                  </a:cubicBezTo>
                  <a:lnTo>
                    <a:pt x="3591" y="4494"/>
                  </a:lnTo>
                  <a:cubicBezTo>
                    <a:pt x="3587" y="4494"/>
                    <a:pt x="3583" y="4494"/>
                    <a:pt x="3579" y="4494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3753588" y="141411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3763743" y="147314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3763743" y="1473146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0" y="1"/>
                    <a:pt x="20" y="1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3911037" y="151072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3003363" y="1613454"/>
              <a:ext cx="975096" cy="374244"/>
            </a:xfrm>
            <a:custGeom>
              <a:avLst/>
              <a:gdLst/>
              <a:ahLst/>
              <a:cxnLst/>
              <a:rect l="l" t="t" r="r" b="b"/>
              <a:pathLst>
                <a:path w="31399" h="12051" extrusionOk="0">
                  <a:moveTo>
                    <a:pt x="24133" y="0"/>
                  </a:moveTo>
                  <a:cubicBezTo>
                    <a:pt x="21402" y="0"/>
                    <a:pt x="18053" y="426"/>
                    <a:pt x="14519" y="1301"/>
                  </a:cubicBezTo>
                  <a:cubicBezTo>
                    <a:pt x="6204" y="3375"/>
                    <a:pt x="1" y="7197"/>
                    <a:pt x="635" y="9789"/>
                  </a:cubicBezTo>
                  <a:cubicBezTo>
                    <a:pt x="1009" y="11277"/>
                    <a:pt x="3567" y="12050"/>
                    <a:pt x="7247" y="12050"/>
                  </a:cubicBezTo>
                  <a:cubicBezTo>
                    <a:pt x="9978" y="12050"/>
                    <a:pt x="13328" y="11625"/>
                    <a:pt x="16862" y="10749"/>
                  </a:cubicBezTo>
                  <a:cubicBezTo>
                    <a:pt x="25177" y="8675"/>
                    <a:pt x="31399" y="4854"/>
                    <a:pt x="30746" y="2261"/>
                  </a:cubicBezTo>
                  <a:cubicBezTo>
                    <a:pt x="30371" y="773"/>
                    <a:pt x="27813" y="0"/>
                    <a:pt x="241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3064789" y="1825002"/>
              <a:ext cx="328624" cy="67172"/>
            </a:xfrm>
            <a:custGeom>
              <a:avLst/>
              <a:gdLst/>
              <a:ahLst/>
              <a:cxnLst/>
              <a:rect l="l" t="t" r="r" b="b"/>
              <a:pathLst>
                <a:path w="10582" h="2163" extrusionOk="0">
                  <a:moveTo>
                    <a:pt x="58" y="1"/>
                  </a:moveTo>
                  <a:cubicBezTo>
                    <a:pt x="39" y="20"/>
                    <a:pt x="1" y="58"/>
                    <a:pt x="58" y="97"/>
                  </a:cubicBezTo>
                  <a:cubicBezTo>
                    <a:pt x="250" y="289"/>
                    <a:pt x="462" y="442"/>
                    <a:pt x="673" y="615"/>
                  </a:cubicBezTo>
                  <a:cubicBezTo>
                    <a:pt x="903" y="788"/>
                    <a:pt x="1134" y="922"/>
                    <a:pt x="1383" y="1076"/>
                  </a:cubicBezTo>
                  <a:cubicBezTo>
                    <a:pt x="1614" y="1210"/>
                    <a:pt x="1864" y="1345"/>
                    <a:pt x="2113" y="1460"/>
                  </a:cubicBezTo>
                  <a:cubicBezTo>
                    <a:pt x="2382" y="1575"/>
                    <a:pt x="2651" y="1671"/>
                    <a:pt x="2901" y="1748"/>
                  </a:cubicBezTo>
                  <a:cubicBezTo>
                    <a:pt x="3457" y="1902"/>
                    <a:pt x="4014" y="2036"/>
                    <a:pt x="4590" y="2113"/>
                  </a:cubicBezTo>
                  <a:cubicBezTo>
                    <a:pt x="4956" y="2150"/>
                    <a:pt x="5321" y="2163"/>
                    <a:pt x="5686" y="2163"/>
                  </a:cubicBezTo>
                  <a:cubicBezTo>
                    <a:pt x="5897" y="2163"/>
                    <a:pt x="6108" y="2158"/>
                    <a:pt x="6319" y="2151"/>
                  </a:cubicBezTo>
                  <a:cubicBezTo>
                    <a:pt x="6492" y="2151"/>
                    <a:pt x="6664" y="2132"/>
                    <a:pt x="6818" y="2132"/>
                  </a:cubicBezTo>
                  <a:cubicBezTo>
                    <a:pt x="7010" y="2094"/>
                    <a:pt x="7183" y="2075"/>
                    <a:pt x="7356" y="2055"/>
                  </a:cubicBezTo>
                  <a:cubicBezTo>
                    <a:pt x="7701" y="1998"/>
                    <a:pt x="8047" y="1940"/>
                    <a:pt x="8412" y="1844"/>
                  </a:cubicBezTo>
                  <a:cubicBezTo>
                    <a:pt x="8738" y="1748"/>
                    <a:pt x="9046" y="1652"/>
                    <a:pt x="9372" y="1499"/>
                  </a:cubicBezTo>
                  <a:cubicBezTo>
                    <a:pt x="9583" y="1403"/>
                    <a:pt x="9775" y="1307"/>
                    <a:pt x="9967" y="1172"/>
                  </a:cubicBezTo>
                  <a:cubicBezTo>
                    <a:pt x="10063" y="1095"/>
                    <a:pt x="10159" y="1057"/>
                    <a:pt x="10255" y="980"/>
                  </a:cubicBezTo>
                  <a:cubicBezTo>
                    <a:pt x="10352" y="903"/>
                    <a:pt x="10428" y="826"/>
                    <a:pt x="10524" y="769"/>
                  </a:cubicBezTo>
                  <a:cubicBezTo>
                    <a:pt x="10582" y="711"/>
                    <a:pt x="10582" y="596"/>
                    <a:pt x="10544" y="538"/>
                  </a:cubicBezTo>
                  <a:cubicBezTo>
                    <a:pt x="10524" y="519"/>
                    <a:pt x="10467" y="500"/>
                    <a:pt x="10448" y="500"/>
                  </a:cubicBezTo>
                  <a:cubicBezTo>
                    <a:pt x="10390" y="500"/>
                    <a:pt x="10371" y="519"/>
                    <a:pt x="10332" y="538"/>
                  </a:cubicBezTo>
                  <a:cubicBezTo>
                    <a:pt x="10159" y="634"/>
                    <a:pt x="10006" y="730"/>
                    <a:pt x="9852" y="826"/>
                  </a:cubicBezTo>
                  <a:cubicBezTo>
                    <a:pt x="9679" y="922"/>
                    <a:pt x="9487" y="1018"/>
                    <a:pt x="9315" y="1095"/>
                  </a:cubicBezTo>
                  <a:cubicBezTo>
                    <a:pt x="9180" y="1172"/>
                    <a:pt x="9026" y="1210"/>
                    <a:pt x="8854" y="1268"/>
                  </a:cubicBezTo>
                  <a:cubicBezTo>
                    <a:pt x="8719" y="1307"/>
                    <a:pt x="8604" y="1364"/>
                    <a:pt x="8450" y="1403"/>
                  </a:cubicBezTo>
                  <a:cubicBezTo>
                    <a:pt x="7605" y="1671"/>
                    <a:pt x="6741" y="1844"/>
                    <a:pt x="5858" y="1863"/>
                  </a:cubicBezTo>
                  <a:cubicBezTo>
                    <a:pt x="5734" y="1869"/>
                    <a:pt x="5610" y="1871"/>
                    <a:pt x="5487" y="1871"/>
                  </a:cubicBezTo>
                  <a:cubicBezTo>
                    <a:pt x="5188" y="1871"/>
                    <a:pt x="4889" y="1858"/>
                    <a:pt x="4590" y="1844"/>
                  </a:cubicBezTo>
                  <a:cubicBezTo>
                    <a:pt x="4149" y="1787"/>
                    <a:pt x="3745" y="1748"/>
                    <a:pt x="3342" y="1652"/>
                  </a:cubicBezTo>
                  <a:lnTo>
                    <a:pt x="3361" y="1652"/>
                  </a:lnTo>
                  <a:cubicBezTo>
                    <a:pt x="2708" y="1499"/>
                    <a:pt x="2075" y="1268"/>
                    <a:pt x="1499" y="961"/>
                  </a:cubicBezTo>
                  <a:lnTo>
                    <a:pt x="1460" y="961"/>
                  </a:lnTo>
                  <a:cubicBezTo>
                    <a:pt x="1038" y="711"/>
                    <a:pt x="635" y="423"/>
                    <a:pt x="250" y="97"/>
                  </a:cubicBezTo>
                  <a:lnTo>
                    <a:pt x="250" y="97"/>
                  </a:lnTo>
                  <a:lnTo>
                    <a:pt x="174" y="20"/>
                  </a:lnTo>
                  <a:cubicBezTo>
                    <a:pt x="154" y="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3147085" y="1859597"/>
              <a:ext cx="253502" cy="120493"/>
            </a:xfrm>
            <a:custGeom>
              <a:avLst/>
              <a:gdLst/>
              <a:ahLst/>
              <a:cxnLst/>
              <a:rect l="l" t="t" r="r" b="b"/>
              <a:pathLst>
                <a:path w="8163" h="3880" extrusionOk="0">
                  <a:moveTo>
                    <a:pt x="8009" y="0"/>
                  </a:moveTo>
                  <a:cubicBezTo>
                    <a:pt x="8009" y="0"/>
                    <a:pt x="7970" y="0"/>
                    <a:pt x="7951" y="58"/>
                  </a:cubicBezTo>
                  <a:cubicBezTo>
                    <a:pt x="7894" y="96"/>
                    <a:pt x="7874" y="154"/>
                    <a:pt x="7817" y="193"/>
                  </a:cubicBezTo>
                  <a:lnTo>
                    <a:pt x="7682" y="346"/>
                  </a:lnTo>
                  <a:cubicBezTo>
                    <a:pt x="7375" y="673"/>
                    <a:pt x="7029" y="999"/>
                    <a:pt x="6665" y="1306"/>
                  </a:cubicBezTo>
                  <a:cubicBezTo>
                    <a:pt x="6319" y="1614"/>
                    <a:pt x="5896" y="1902"/>
                    <a:pt x="5493" y="2151"/>
                  </a:cubicBezTo>
                  <a:cubicBezTo>
                    <a:pt x="5090" y="2401"/>
                    <a:pt x="4648" y="2651"/>
                    <a:pt x="4206" y="2843"/>
                  </a:cubicBezTo>
                  <a:cubicBezTo>
                    <a:pt x="3976" y="2939"/>
                    <a:pt x="3746" y="3035"/>
                    <a:pt x="3534" y="3131"/>
                  </a:cubicBezTo>
                  <a:cubicBezTo>
                    <a:pt x="3304" y="3227"/>
                    <a:pt x="3073" y="3303"/>
                    <a:pt x="2824" y="3361"/>
                  </a:cubicBezTo>
                  <a:lnTo>
                    <a:pt x="2843" y="3361"/>
                  </a:lnTo>
                  <a:cubicBezTo>
                    <a:pt x="2517" y="3457"/>
                    <a:pt x="2152" y="3553"/>
                    <a:pt x="1825" y="3630"/>
                  </a:cubicBezTo>
                  <a:cubicBezTo>
                    <a:pt x="1480" y="3707"/>
                    <a:pt x="1153" y="3726"/>
                    <a:pt x="807" y="3745"/>
                  </a:cubicBezTo>
                  <a:cubicBezTo>
                    <a:pt x="539" y="3745"/>
                    <a:pt x="308" y="3745"/>
                    <a:pt x="58" y="3726"/>
                  </a:cubicBezTo>
                  <a:cubicBezTo>
                    <a:pt x="39" y="3726"/>
                    <a:pt x="1" y="3745"/>
                    <a:pt x="1" y="3784"/>
                  </a:cubicBezTo>
                  <a:cubicBezTo>
                    <a:pt x="1" y="3803"/>
                    <a:pt x="20" y="3841"/>
                    <a:pt x="39" y="3841"/>
                  </a:cubicBezTo>
                  <a:cubicBezTo>
                    <a:pt x="308" y="3880"/>
                    <a:pt x="596" y="3880"/>
                    <a:pt x="865" y="3880"/>
                  </a:cubicBezTo>
                  <a:cubicBezTo>
                    <a:pt x="1153" y="3880"/>
                    <a:pt x="1422" y="3841"/>
                    <a:pt x="1710" y="3803"/>
                  </a:cubicBezTo>
                  <a:cubicBezTo>
                    <a:pt x="2305" y="3726"/>
                    <a:pt x="2881" y="3592"/>
                    <a:pt x="3419" y="3400"/>
                  </a:cubicBezTo>
                  <a:cubicBezTo>
                    <a:pt x="4014" y="3207"/>
                    <a:pt x="4591" y="2958"/>
                    <a:pt x="5109" y="2651"/>
                  </a:cubicBezTo>
                  <a:cubicBezTo>
                    <a:pt x="5628" y="2363"/>
                    <a:pt x="6165" y="2017"/>
                    <a:pt x="6645" y="1671"/>
                  </a:cubicBezTo>
                  <a:cubicBezTo>
                    <a:pt x="6933" y="1441"/>
                    <a:pt x="7202" y="1210"/>
                    <a:pt x="7471" y="961"/>
                  </a:cubicBezTo>
                  <a:cubicBezTo>
                    <a:pt x="7586" y="845"/>
                    <a:pt x="7702" y="730"/>
                    <a:pt x="7798" y="615"/>
                  </a:cubicBezTo>
                  <a:cubicBezTo>
                    <a:pt x="7855" y="538"/>
                    <a:pt x="7913" y="461"/>
                    <a:pt x="7970" y="423"/>
                  </a:cubicBezTo>
                  <a:cubicBezTo>
                    <a:pt x="8009" y="346"/>
                    <a:pt x="8066" y="269"/>
                    <a:pt x="8105" y="231"/>
                  </a:cubicBezTo>
                  <a:cubicBezTo>
                    <a:pt x="8162" y="173"/>
                    <a:pt x="8124" y="77"/>
                    <a:pt x="8086" y="39"/>
                  </a:cubicBezTo>
                  <a:cubicBezTo>
                    <a:pt x="8066" y="0"/>
                    <a:pt x="8047" y="0"/>
                    <a:pt x="8009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3642691" y="1641310"/>
              <a:ext cx="285085" cy="182200"/>
            </a:xfrm>
            <a:custGeom>
              <a:avLst/>
              <a:gdLst/>
              <a:ahLst/>
              <a:cxnLst/>
              <a:rect l="l" t="t" r="r" b="b"/>
              <a:pathLst>
                <a:path w="9180" h="5867" extrusionOk="0">
                  <a:moveTo>
                    <a:pt x="9083" y="1"/>
                  </a:moveTo>
                  <a:cubicBezTo>
                    <a:pt x="9026" y="1"/>
                    <a:pt x="9007" y="1"/>
                    <a:pt x="8987" y="39"/>
                  </a:cubicBezTo>
                  <a:lnTo>
                    <a:pt x="8757" y="481"/>
                  </a:lnTo>
                  <a:cubicBezTo>
                    <a:pt x="8450" y="1057"/>
                    <a:pt x="8046" y="1595"/>
                    <a:pt x="7585" y="2094"/>
                  </a:cubicBezTo>
                  <a:cubicBezTo>
                    <a:pt x="6971" y="2728"/>
                    <a:pt x="6241" y="3323"/>
                    <a:pt x="5492" y="3803"/>
                  </a:cubicBezTo>
                  <a:lnTo>
                    <a:pt x="5531" y="3803"/>
                  </a:lnTo>
                  <a:cubicBezTo>
                    <a:pt x="5089" y="4053"/>
                    <a:pt x="4667" y="4303"/>
                    <a:pt x="4225" y="4514"/>
                  </a:cubicBezTo>
                  <a:cubicBezTo>
                    <a:pt x="3802" y="4725"/>
                    <a:pt x="3322" y="4898"/>
                    <a:pt x="2861" y="5051"/>
                  </a:cubicBezTo>
                  <a:cubicBezTo>
                    <a:pt x="2845" y="5056"/>
                    <a:pt x="2829" y="5061"/>
                    <a:pt x="2813" y="5066"/>
                  </a:cubicBezTo>
                  <a:lnTo>
                    <a:pt x="2813" y="5066"/>
                  </a:lnTo>
                  <a:cubicBezTo>
                    <a:pt x="2842" y="5051"/>
                    <a:pt x="2844" y="5051"/>
                    <a:pt x="2861" y="5051"/>
                  </a:cubicBezTo>
                  <a:lnTo>
                    <a:pt x="2861" y="5051"/>
                  </a:lnTo>
                  <a:cubicBezTo>
                    <a:pt x="2843" y="5051"/>
                    <a:pt x="2806" y="5051"/>
                    <a:pt x="2804" y="5069"/>
                  </a:cubicBezTo>
                  <a:lnTo>
                    <a:pt x="2804" y="5069"/>
                  </a:lnTo>
                  <a:cubicBezTo>
                    <a:pt x="2807" y="5068"/>
                    <a:pt x="2810" y="5067"/>
                    <a:pt x="2813" y="5066"/>
                  </a:cubicBezTo>
                  <a:lnTo>
                    <a:pt x="2813" y="5066"/>
                  </a:lnTo>
                  <a:cubicBezTo>
                    <a:pt x="2810" y="5068"/>
                    <a:pt x="2807" y="5069"/>
                    <a:pt x="2804" y="5071"/>
                  </a:cubicBezTo>
                  <a:cubicBezTo>
                    <a:pt x="2804" y="5070"/>
                    <a:pt x="2804" y="5069"/>
                    <a:pt x="2804" y="5069"/>
                  </a:cubicBezTo>
                  <a:lnTo>
                    <a:pt x="2804" y="5069"/>
                  </a:lnTo>
                  <a:cubicBezTo>
                    <a:pt x="2129" y="5270"/>
                    <a:pt x="1400" y="5398"/>
                    <a:pt x="672" y="5436"/>
                  </a:cubicBezTo>
                  <a:lnTo>
                    <a:pt x="211" y="5436"/>
                  </a:lnTo>
                  <a:cubicBezTo>
                    <a:pt x="173" y="5436"/>
                    <a:pt x="96" y="5436"/>
                    <a:pt x="77" y="5474"/>
                  </a:cubicBezTo>
                  <a:cubicBezTo>
                    <a:pt x="19" y="5493"/>
                    <a:pt x="0" y="5570"/>
                    <a:pt x="0" y="5628"/>
                  </a:cubicBezTo>
                  <a:cubicBezTo>
                    <a:pt x="0" y="5743"/>
                    <a:pt x="77" y="5839"/>
                    <a:pt x="192" y="5858"/>
                  </a:cubicBezTo>
                  <a:cubicBezTo>
                    <a:pt x="295" y="5864"/>
                    <a:pt x="399" y="5866"/>
                    <a:pt x="502" y="5866"/>
                  </a:cubicBezTo>
                  <a:cubicBezTo>
                    <a:pt x="1477" y="5866"/>
                    <a:pt x="2458" y="5627"/>
                    <a:pt x="3361" y="5263"/>
                  </a:cubicBezTo>
                  <a:cubicBezTo>
                    <a:pt x="3898" y="5051"/>
                    <a:pt x="4417" y="4802"/>
                    <a:pt x="4916" y="4514"/>
                  </a:cubicBezTo>
                  <a:cubicBezTo>
                    <a:pt x="5435" y="4226"/>
                    <a:pt x="5915" y="3880"/>
                    <a:pt x="6395" y="3534"/>
                  </a:cubicBezTo>
                  <a:cubicBezTo>
                    <a:pt x="6990" y="3054"/>
                    <a:pt x="7566" y="2517"/>
                    <a:pt x="8046" y="1921"/>
                  </a:cubicBezTo>
                  <a:cubicBezTo>
                    <a:pt x="8507" y="1364"/>
                    <a:pt x="8891" y="769"/>
                    <a:pt x="9141" y="116"/>
                  </a:cubicBezTo>
                  <a:cubicBezTo>
                    <a:pt x="9179" y="78"/>
                    <a:pt x="9141" y="20"/>
                    <a:pt x="9103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3651635" y="1834163"/>
              <a:ext cx="164623" cy="22235"/>
            </a:xfrm>
            <a:custGeom>
              <a:avLst/>
              <a:gdLst/>
              <a:ahLst/>
              <a:cxnLst/>
              <a:rect l="l" t="t" r="r" b="b"/>
              <a:pathLst>
                <a:path w="5301" h="716" extrusionOk="0">
                  <a:moveTo>
                    <a:pt x="155" y="0"/>
                  </a:moveTo>
                  <a:cubicBezTo>
                    <a:pt x="144" y="0"/>
                    <a:pt x="131" y="5"/>
                    <a:pt x="115" y="13"/>
                  </a:cubicBezTo>
                  <a:cubicBezTo>
                    <a:pt x="77" y="32"/>
                    <a:pt x="58" y="51"/>
                    <a:pt x="19" y="109"/>
                  </a:cubicBezTo>
                  <a:cubicBezTo>
                    <a:pt x="0" y="147"/>
                    <a:pt x="0" y="205"/>
                    <a:pt x="19" y="243"/>
                  </a:cubicBezTo>
                  <a:cubicBezTo>
                    <a:pt x="58" y="301"/>
                    <a:pt x="77" y="320"/>
                    <a:pt x="115" y="339"/>
                  </a:cubicBezTo>
                  <a:cubicBezTo>
                    <a:pt x="307" y="435"/>
                    <a:pt x="499" y="493"/>
                    <a:pt x="730" y="531"/>
                  </a:cubicBezTo>
                  <a:cubicBezTo>
                    <a:pt x="941" y="589"/>
                    <a:pt x="1172" y="627"/>
                    <a:pt x="1402" y="666"/>
                  </a:cubicBezTo>
                  <a:cubicBezTo>
                    <a:pt x="1670" y="702"/>
                    <a:pt x="1945" y="716"/>
                    <a:pt x="2224" y="716"/>
                  </a:cubicBezTo>
                  <a:cubicBezTo>
                    <a:pt x="2384" y="716"/>
                    <a:pt x="2546" y="711"/>
                    <a:pt x="2708" y="704"/>
                  </a:cubicBezTo>
                  <a:cubicBezTo>
                    <a:pt x="3149" y="685"/>
                    <a:pt x="3572" y="608"/>
                    <a:pt x="4014" y="512"/>
                  </a:cubicBezTo>
                  <a:cubicBezTo>
                    <a:pt x="4225" y="474"/>
                    <a:pt x="4436" y="397"/>
                    <a:pt x="4628" y="339"/>
                  </a:cubicBezTo>
                  <a:cubicBezTo>
                    <a:pt x="4859" y="282"/>
                    <a:pt x="5070" y="205"/>
                    <a:pt x="5262" y="128"/>
                  </a:cubicBezTo>
                  <a:cubicBezTo>
                    <a:pt x="5281" y="128"/>
                    <a:pt x="5300" y="90"/>
                    <a:pt x="5281" y="51"/>
                  </a:cubicBezTo>
                  <a:cubicBezTo>
                    <a:pt x="5267" y="38"/>
                    <a:pt x="5254" y="24"/>
                    <a:pt x="5234" y="24"/>
                  </a:cubicBezTo>
                  <a:cubicBezTo>
                    <a:pt x="5225" y="24"/>
                    <a:pt x="5216" y="26"/>
                    <a:pt x="5204" y="32"/>
                  </a:cubicBezTo>
                  <a:cubicBezTo>
                    <a:pt x="5185" y="51"/>
                    <a:pt x="5127" y="51"/>
                    <a:pt x="5108" y="90"/>
                  </a:cubicBezTo>
                  <a:cubicBezTo>
                    <a:pt x="4974" y="128"/>
                    <a:pt x="4801" y="167"/>
                    <a:pt x="4628" y="205"/>
                  </a:cubicBezTo>
                  <a:cubicBezTo>
                    <a:pt x="4475" y="224"/>
                    <a:pt x="4302" y="282"/>
                    <a:pt x="4129" y="301"/>
                  </a:cubicBezTo>
                  <a:lnTo>
                    <a:pt x="3630" y="378"/>
                  </a:lnTo>
                  <a:cubicBezTo>
                    <a:pt x="3457" y="397"/>
                    <a:pt x="3303" y="397"/>
                    <a:pt x="3149" y="416"/>
                  </a:cubicBezTo>
                  <a:cubicBezTo>
                    <a:pt x="3021" y="416"/>
                    <a:pt x="2902" y="425"/>
                    <a:pt x="2785" y="425"/>
                  </a:cubicBezTo>
                  <a:cubicBezTo>
                    <a:pt x="2727" y="425"/>
                    <a:pt x="2669" y="423"/>
                    <a:pt x="2612" y="416"/>
                  </a:cubicBezTo>
                  <a:cubicBezTo>
                    <a:pt x="2420" y="416"/>
                    <a:pt x="2266" y="416"/>
                    <a:pt x="2074" y="397"/>
                  </a:cubicBezTo>
                  <a:cubicBezTo>
                    <a:pt x="1709" y="359"/>
                    <a:pt x="1344" y="320"/>
                    <a:pt x="979" y="224"/>
                  </a:cubicBezTo>
                  <a:cubicBezTo>
                    <a:pt x="749" y="167"/>
                    <a:pt x="499" y="109"/>
                    <a:pt x="269" y="32"/>
                  </a:cubicBezTo>
                  <a:lnTo>
                    <a:pt x="192" y="32"/>
                  </a:lnTo>
                  <a:cubicBezTo>
                    <a:pt x="181" y="10"/>
                    <a:pt x="170" y="0"/>
                    <a:pt x="1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6"/>
            <p:cNvSpPr/>
            <p:nvPr/>
          </p:nvSpPr>
          <p:spPr>
            <a:xfrm>
              <a:off x="3347483" y="1727799"/>
              <a:ext cx="455049" cy="599393"/>
            </a:xfrm>
            <a:custGeom>
              <a:avLst/>
              <a:gdLst/>
              <a:ahLst/>
              <a:cxnLst/>
              <a:rect l="l" t="t" r="r" b="b"/>
              <a:pathLst>
                <a:path w="14653" h="19301" extrusionOk="0">
                  <a:moveTo>
                    <a:pt x="4974" y="0"/>
                  </a:moveTo>
                  <a:cubicBezTo>
                    <a:pt x="4648" y="0"/>
                    <a:pt x="4379" y="58"/>
                    <a:pt x="4110" y="116"/>
                  </a:cubicBezTo>
                  <a:cubicBezTo>
                    <a:pt x="3899" y="193"/>
                    <a:pt x="3707" y="289"/>
                    <a:pt x="3476" y="442"/>
                  </a:cubicBezTo>
                  <a:cubicBezTo>
                    <a:pt x="3322" y="557"/>
                    <a:pt x="3150" y="673"/>
                    <a:pt x="2996" y="845"/>
                  </a:cubicBezTo>
                  <a:cubicBezTo>
                    <a:pt x="2708" y="1133"/>
                    <a:pt x="2458" y="1498"/>
                    <a:pt x="2209" y="1806"/>
                  </a:cubicBezTo>
                  <a:cubicBezTo>
                    <a:pt x="2036" y="2036"/>
                    <a:pt x="1844" y="2286"/>
                    <a:pt x="1652" y="2497"/>
                  </a:cubicBezTo>
                  <a:cubicBezTo>
                    <a:pt x="1460" y="2747"/>
                    <a:pt x="1268" y="2900"/>
                    <a:pt x="1056" y="3073"/>
                  </a:cubicBezTo>
                  <a:cubicBezTo>
                    <a:pt x="1018" y="3092"/>
                    <a:pt x="960" y="3111"/>
                    <a:pt x="941" y="3169"/>
                  </a:cubicBezTo>
                  <a:cubicBezTo>
                    <a:pt x="922" y="3207"/>
                    <a:pt x="922" y="3265"/>
                    <a:pt x="922" y="3323"/>
                  </a:cubicBezTo>
                  <a:cubicBezTo>
                    <a:pt x="1114" y="3764"/>
                    <a:pt x="1249" y="4283"/>
                    <a:pt x="1287" y="4782"/>
                  </a:cubicBezTo>
                  <a:lnTo>
                    <a:pt x="1287" y="4763"/>
                  </a:lnTo>
                  <a:lnTo>
                    <a:pt x="1287" y="4725"/>
                  </a:lnTo>
                  <a:lnTo>
                    <a:pt x="1287" y="4725"/>
                  </a:lnTo>
                  <a:cubicBezTo>
                    <a:pt x="1364" y="5377"/>
                    <a:pt x="1364" y="6050"/>
                    <a:pt x="1268" y="6818"/>
                  </a:cubicBezTo>
                  <a:lnTo>
                    <a:pt x="1268" y="6837"/>
                  </a:lnTo>
                  <a:cubicBezTo>
                    <a:pt x="1152" y="7759"/>
                    <a:pt x="922" y="8661"/>
                    <a:pt x="672" y="9564"/>
                  </a:cubicBezTo>
                  <a:cubicBezTo>
                    <a:pt x="634" y="9756"/>
                    <a:pt x="576" y="9948"/>
                    <a:pt x="538" y="10159"/>
                  </a:cubicBezTo>
                  <a:cubicBezTo>
                    <a:pt x="288" y="11139"/>
                    <a:pt x="0" y="12291"/>
                    <a:pt x="19" y="13462"/>
                  </a:cubicBezTo>
                  <a:cubicBezTo>
                    <a:pt x="19" y="14038"/>
                    <a:pt x="96" y="14595"/>
                    <a:pt x="269" y="15095"/>
                  </a:cubicBezTo>
                  <a:cubicBezTo>
                    <a:pt x="404" y="15651"/>
                    <a:pt x="653" y="16189"/>
                    <a:pt x="980" y="16669"/>
                  </a:cubicBezTo>
                  <a:cubicBezTo>
                    <a:pt x="1441" y="17361"/>
                    <a:pt x="2093" y="17956"/>
                    <a:pt x="2881" y="18398"/>
                  </a:cubicBezTo>
                  <a:cubicBezTo>
                    <a:pt x="3611" y="18801"/>
                    <a:pt x="4436" y="19089"/>
                    <a:pt x="5377" y="19204"/>
                  </a:cubicBezTo>
                  <a:cubicBezTo>
                    <a:pt x="5819" y="19281"/>
                    <a:pt x="6241" y="19300"/>
                    <a:pt x="6702" y="19300"/>
                  </a:cubicBezTo>
                  <a:cubicBezTo>
                    <a:pt x="7182" y="19300"/>
                    <a:pt x="7662" y="19243"/>
                    <a:pt x="8162" y="19204"/>
                  </a:cubicBezTo>
                  <a:cubicBezTo>
                    <a:pt x="9084" y="19050"/>
                    <a:pt x="9967" y="18801"/>
                    <a:pt x="10812" y="18417"/>
                  </a:cubicBezTo>
                  <a:cubicBezTo>
                    <a:pt x="11638" y="18033"/>
                    <a:pt x="12387" y="17514"/>
                    <a:pt x="12982" y="16919"/>
                  </a:cubicBezTo>
                  <a:cubicBezTo>
                    <a:pt x="13692" y="16247"/>
                    <a:pt x="14173" y="15402"/>
                    <a:pt x="14422" y="14518"/>
                  </a:cubicBezTo>
                  <a:cubicBezTo>
                    <a:pt x="14576" y="14019"/>
                    <a:pt x="14653" y="13481"/>
                    <a:pt x="14614" y="12963"/>
                  </a:cubicBezTo>
                  <a:cubicBezTo>
                    <a:pt x="14595" y="12483"/>
                    <a:pt x="14499" y="11964"/>
                    <a:pt x="14365" y="11427"/>
                  </a:cubicBezTo>
                  <a:cubicBezTo>
                    <a:pt x="14211" y="10966"/>
                    <a:pt x="14019" y="10486"/>
                    <a:pt x="13731" y="9910"/>
                  </a:cubicBezTo>
                  <a:cubicBezTo>
                    <a:pt x="13520" y="9487"/>
                    <a:pt x="13270" y="9026"/>
                    <a:pt x="12924" y="8450"/>
                  </a:cubicBezTo>
                  <a:cubicBezTo>
                    <a:pt x="12655" y="8008"/>
                    <a:pt x="12367" y="7586"/>
                    <a:pt x="12099" y="7183"/>
                  </a:cubicBezTo>
                  <a:cubicBezTo>
                    <a:pt x="11772" y="6664"/>
                    <a:pt x="11426" y="6146"/>
                    <a:pt x="11119" y="5608"/>
                  </a:cubicBezTo>
                  <a:cubicBezTo>
                    <a:pt x="10773" y="5032"/>
                    <a:pt x="10524" y="4552"/>
                    <a:pt x="10332" y="4072"/>
                  </a:cubicBezTo>
                  <a:lnTo>
                    <a:pt x="10332" y="4110"/>
                  </a:lnTo>
                  <a:cubicBezTo>
                    <a:pt x="10197" y="3822"/>
                    <a:pt x="10101" y="3515"/>
                    <a:pt x="10005" y="3265"/>
                  </a:cubicBezTo>
                  <a:cubicBezTo>
                    <a:pt x="9871" y="2862"/>
                    <a:pt x="9794" y="2516"/>
                    <a:pt x="9756" y="2190"/>
                  </a:cubicBezTo>
                  <a:cubicBezTo>
                    <a:pt x="9756" y="2094"/>
                    <a:pt x="9717" y="1978"/>
                    <a:pt x="9717" y="1863"/>
                  </a:cubicBezTo>
                  <a:cubicBezTo>
                    <a:pt x="9717" y="1786"/>
                    <a:pt x="9660" y="1710"/>
                    <a:pt x="9564" y="1671"/>
                  </a:cubicBezTo>
                  <a:cubicBezTo>
                    <a:pt x="8988" y="1287"/>
                    <a:pt x="8373" y="961"/>
                    <a:pt x="7778" y="673"/>
                  </a:cubicBezTo>
                  <a:cubicBezTo>
                    <a:pt x="7106" y="385"/>
                    <a:pt x="6453" y="173"/>
                    <a:pt x="5781" y="39"/>
                  </a:cubicBezTo>
                  <a:cubicBezTo>
                    <a:pt x="5454" y="20"/>
                    <a:pt x="5185" y="0"/>
                    <a:pt x="4974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6"/>
            <p:cNvSpPr/>
            <p:nvPr/>
          </p:nvSpPr>
          <p:spPr>
            <a:xfrm>
              <a:off x="3488224" y="1861989"/>
              <a:ext cx="31" cy="621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cubicBezTo>
                    <a:pt x="0" y="19"/>
                    <a:pt x="0" y="1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6"/>
            <p:cNvSpPr/>
            <p:nvPr/>
          </p:nvSpPr>
          <p:spPr>
            <a:xfrm>
              <a:off x="3454809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6"/>
            <p:cNvSpPr/>
            <p:nvPr/>
          </p:nvSpPr>
          <p:spPr>
            <a:xfrm>
              <a:off x="3440523" y="190909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6"/>
            <p:cNvSpPr/>
            <p:nvPr/>
          </p:nvSpPr>
          <p:spPr>
            <a:xfrm>
              <a:off x="3565147" y="18643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6"/>
            <p:cNvSpPr/>
            <p:nvPr/>
          </p:nvSpPr>
          <p:spPr>
            <a:xfrm>
              <a:off x="3629555" y="1857796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1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6"/>
            <p:cNvSpPr/>
            <p:nvPr/>
          </p:nvSpPr>
          <p:spPr>
            <a:xfrm>
              <a:off x="3346272" y="1727209"/>
              <a:ext cx="314929" cy="599983"/>
            </a:xfrm>
            <a:custGeom>
              <a:avLst/>
              <a:gdLst/>
              <a:ahLst/>
              <a:cxnLst/>
              <a:rect l="l" t="t" r="r" b="b"/>
              <a:pathLst>
                <a:path w="10141" h="19320" extrusionOk="0">
                  <a:moveTo>
                    <a:pt x="5013" y="0"/>
                  </a:moveTo>
                  <a:cubicBezTo>
                    <a:pt x="4687" y="0"/>
                    <a:pt x="4418" y="39"/>
                    <a:pt x="4149" y="115"/>
                  </a:cubicBezTo>
                  <a:cubicBezTo>
                    <a:pt x="3938" y="192"/>
                    <a:pt x="3746" y="288"/>
                    <a:pt x="3515" y="423"/>
                  </a:cubicBezTo>
                  <a:cubicBezTo>
                    <a:pt x="3361" y="538"/>
                    <a:pt x="3189" y="672"/>
                    <a:pt x="3016" y="826"/>
                  </a:cubicBezTo>
                  <a:cubicBezTo>
                    <a:pt x="2728" y="1114"/>
                    <a:pt x="2497" y="1460"/>
                    <a:pt x="2228" y="1786"/>
                  </a:cubicBezTo>
                  <a:lnTo>
                    <a:pt x="2209" y="1825"/>
                  </a:lnTo>
                  <a:cubicBezTo>
                    <a:pt x="2056" y="2036"/>
                    <a:pt x="1864" y="2266"/>
                    <a:pt x="1672" y="2516"/>
                  </a:cubicBezTo>
                  <a:cubicBezTo>
                    <a:pt x="1480" y="2746"/>
                    <a:pt x="1288" y="2919"/>
                    <a:pt x="1076" y="3092"/>
                  </a:cubicBezTo>
                  <a:cubicBezTo>
                    <a:pt x="1019" y="3111"/>
                    <a:pt x="980" y="3130"/>
                    <a:pt x="961" y="3188"/>
                  </a:cubicBezTo>
                  <a:cubicBezTo>
                    <a:pt x="923" y="3226"/>
                    <a:pt x="903" y="3284"/>
                    <a:pt x="923" y="3322"/>
                  </a:cubicBezTo>
                  <a:cubicBezTo>
                    <a:pt x="1115" y="3783"/>
                    <a:pt x="1249" y="4283"/>
                    <a:pt x="1307" y="4801"/>
                  </a:cubicBezTo>
                  <a:lnTo>
                    <a:pt x="1345" y="4763"/>
                  </a:lnTo>
                  <a:lnTo>
                    <a:pt x="1345" y="4763"/>
                  </a:lnTo>
                  <a:cubicBezTo>
                    <a:pt x="1403" y="5416"/>
                    <a:pt x="1384" y="6088"/>
                    <a:pt x="1288" y="6837"/>
                  </a:cubicBezTo>
                  <a:lnTo>
                    <a:pt x="1288" y="6856"/>
                  </a:lnTo>
                  <a:cubicBezTo>
                    <a:pt x="1172" y="7797"/>
                    <a:pt x="903" y="8738"/>
                    <a:pt x="692" y="9544"/>
                  </a:cubicBezTo>
                  <a:lnTo>
                    <a:pt x="615" y="9794"/>
                  </a:lnTo>
                  <a:lnTo>
                    <a:pt x="519" y="10140"/>
                  </a:lnTo>
                  <a:cubicBezTo>
                    <a:pt x="289" y="11138"/>
                    <a:pt x="1" y="12291"/>
                    <a:pt x="20" y="13462"/>
                  </a:cubicBezTo>
                  <a:cubicBezTo>
                    <a:pt x="20" y="14038"/>
                    <a:pt x="97" y="14595"/>
                    <a:pt x="251" y="15094"/>
                  </a:cubicBezTo>
                  <a:cubicBezTo>
                    <a:pt x="404" y="15651"/>
                    <a:pt x="635" y="16170"/>
                    <a:pt x="980" y="16650"/>
                  </a:cubicBezTo>
                  <a:cubicBezTo>
                    <a:pt x="1441" y="17341"/>
                    <a:pt x="2075" y="17956"/>
                    <a:pt x="2881" y="18378"/>
                  </a:cubicBezTo>
                  <a:cubicBezTo>
                    <a:pt x="3592" y="18781"/>
                    <a:pt x="4437" y="19069"/>
                    <a:pt x="5378" y="19223"/>
                  </a:cubicBezTo>
                  <a:cubicBezTo>
                    <a:pt x="5800" y="19300"/>
                    <a:pt x="6242" y="19319"/>
                    <a:pt x="6684" y="19319"/>
                  </a:cubicBezTo>
                  <a:cubicBezTo>
                    <a:pt x="7164" y="19319"/>
                    <a:pt x="7644" y="19262"/>
                    <a:pt x="8162" y="19223"/>
                  </a:cubicBezTo>
                  <a:cubicBezTo>
                    <a:pt x="8585" y="19146"/>
                    <a:pt x="9027" y="19050"/>
                    <a:pt x="9449" y="18935"/>
                  </a:cubicBezTo>
                  <a:lnTo>
                    <a:pt x="9449" y="18935"/>
                  </a:lnTo>
                  <a:cubicBezTo>
                    <a:pt x="9161" y="18973"/>
                    <a:pt x="8873" y="19031"/>
                    <a:pt x="8604" y="19089"/>
                  </a:cubicBezTo>
                  <a:cubicBezTo>
                    <a:pt x="8336" y="19114"/>
                    <a:pt x="8064" y="19128"/>
                    <a:pt x="7792" y="19128"/>
                  </a:cubicBezTo>
                  <a:cubicBezTo>
                    <a:pt x="7440" y="19128"/>
                    <a:pt x="7088" y="19104"/>
                    <a:pt x="6741" y="19050"/>
                  </a:cubicBezTo>
                  <a:cubicBezTo>
                    <a:pt x="6088" y="18973"/>
                    <a:pt x="5474" y="18820"/>
                    <a:pt x="4859" y="18570"/>
                  </a:cubicBezTo>
                  <a:cubicBezTo>
                    <a:pt x="4571" y="18455"/>
                    <a:pt x="4322" y="18340"/>
                    <a:pt x="4053" y="18186"/>
                  </a:cubicBezTo>
                  <a:cubicBezTo>
                    <a:pt x="3803" y="18052"/>
                    <a:pt x="3573" y="17898"/>
                    <a:pt x="3361" y="17744"/>
                  </a:cubicBezTo>
                  <a:cubicBezTo>
                    <a:pt x="3150" y="17572"/>
                    <a:pt x="2977" y="17399"/>
                    <a:pt x="2805" y="17207"/>
                  </a:cubicBezTo>
                  <a:cubicBezTo>
                    <a:pt x="2632" y="17015"/>
                    <a:pt x="2478" y="16823"/>
                    <a:pt x="2363" y="16631"/>
                  </a:cubicBezTo>
                  <a:cubicBezTo>
                    <a:pt x="2132" y="16227"/>
                    <a:pt x="1940" y="15766"/>
                    <a:pt x="1844" y="15306"/>
                  </a:cubicBezTo>
                  <a:cubicBezTo>
                    <a:pt x="1806" y="15248"/>
                    <a:pt x="1806" y="15171"/>
                    <a:pt x="1787" y="15094"/>
                  </a:cubicBezTo>
                  <a:cubicBezTo>
                    <a:pt x="1710" y="14422"/>
                    <a:pt x="1768" y="13731"/>
                    <a:pt x="1864" y="13059"/>
                  </a:cubicBezTo>
                  <a:cubicBezTo>
                    <a:pt x="2036" y="11734"/>
                    <a:pt x="2363" y="10466"/>
                    <a:pt x="2632" y="9160"/>
                  </a:cubicBezTo>
                  <a:cubicBezTo>
                    <a:pt x="2881" y="8008"/>
                    <a:pt x="3093" y="6856"/>
                    <a:pt x="3112" y="5685"/>
                  </a:cubicBezTo>
                  <a:cubicBezTo>
                    <a:pt x="3227" y="5665"/>
                    <a:pt x="3361" y="5608"/>
                    <a:pt x="3477" y="5569"/>
                  </a:cubicBezTo>
                  <a:cubicBezTo>
                    <a:pt x="3803" y="5416"/>
                    <a:pt x="4091" y="5185"/>
                    <a:pt x="4341" y="4916"/>
                  </a:cubicBezTo>
                  <a:cubicBezTo>
                    <a:pt x="4571" y="4628"/>
                    <a:pt x="4763" y="4302"/>
                    <a:pt x="4859" y="3937"/>
                  </a:cubicBezTo>
                  <a:cubicBezTo>
                    <a:pt x="4936" y="3726"/>
                    <a:pt x="4975" y="3476"/>
                    <a:pt x="4975" y="3246"/>
                  </a:cubicBezTo>
                  <a:cubicBezTo>
                    <a:pt x="5128" y="3399"/>
                    <a:pt x="5263" y="3553"/>
                    <a:pt x="5435" y="3668"/>
                  </a:cubicBezTo>
                  <a:cubicBezTo>
                    <a:pt x="5551" y="3764"/>
                    <a:pt x="5685" y="3860"/>
                    <a:pt x="5820" y="3937"/>
                  </a:cubicBezTo>
                  <a:cubicBezTo>
                    <a:pt x="5935" y="4014"/>
                    <a:pt x="6088" y="4071"/>
                    <a:pt x="6223" y="4148"/>
                  </a:cubicBezTo>
                  <a:cubicBezTo>
                    <a:pt x="6376" y="4206"/>
                    <a:pt x="6492" y="4244"/>
                    <a:pt x="6645" y="4302"/>
                  </a:cubicBezTo>
                  <a:cubicBezTo>
                    <a:pt x="6761" y="4340"/>
                    <a:pt x="6895" y="4359"/>
                    <a:pt x="7029" y="4398"/>
                  </a:cubicBezTo>
                  <a:cubicBezTo>
                    <a:pt x="7183" y="4417"/>
                    <a:pt x="7356" y="4436"/>
                    <a:pt x="7529" y="4436"/>
                  </a:cubicBezTo>
                  <a:cubicBezTo>
                    <a:pt x="7701" y="4436"/>
                    <a:pt x="7836" y="4436"/>
                    <a:pt x="8009" y="4417"/>
                  </a:cubicBezTo>
                  <a:lnTo>
                    <a:pt x="7990" y="4417"/>
                  </a:lnTo>
                  <a:cubicBezTo>
                    <a:pt x="8182" y="4398"/>
                    <a:pt x="8374" y="4359"/>
                    <a:pt x="8566" y="4321"/>
                  </a:cubicBezTo>
                  <a:cubicBezTo>
                    <a:pt x="8758" y="4263"/>
                    <a:pt x="8950" y="4225"/>
                    <a:pt x="9103" y="4148"/>
                  </a:cubicBezTo>
                  <a:cubicBezTo>
                    <a:pt x="9334" y="4071"/>
                    <a:pt x="9526" y="3975"/>
                    <a:pt x="9737" y="3860"/>
                  </a:cubicBezTo>
                  <a:cubicBezTo>
                    <a:pt x="9891" y="3841"/>
                    <a:pt x="10025" y="3764"/>
                    <a:pt x="10140" y="3668"/>
                  </a:cubicBezTo>
                  <a:cubicBezTo>
                    <a:pt x="10102" y="3534"/>
                    <a:pt x="10044" y="3399"/>
                    <a:pt x="10025" y="3284"/>
                  </a:cubicBezTo>
                  <a:cubicBezTo>
                    <a:pt x="9891" y="2881"/>
                    <a:pt x="9814" y="2535"/>
                    <a:pt x="9756" y="2209"/>
                  </a:cubicBezTo>
                  <a:cubicBezTo>
                    <a:pt x="9756" y="2113"/>
                    <a:pt x="9737" y="1997"/>
                    <a:pt x="9737" y="1882"/>
                  </a:cubicBezTo>
                  <a:cubicBezTo>
                    <a:pt x="9737" y="1805"/>
                    <a:pt x="9660" y="1690"/>
                    <a:pt x="9564" y="1690"/>
                  </a:cubicBezTo>
                  <a:cubicBezTo>
                    <a:pt x="8988" y="1306"/>
                    <a:pt x="8393" y="980"/>
                    <a:pt x="7798" y="692"/>
                  </a:cubicBezTo>
                  <a:cubicBezTo>
                    <a:pt x="7145" y="404"/>
                    <a:pt x="6472" y="192"/>
                    <a:pt x="5800" y="58"/>
                  </a:cubicBezTo>
                  <a:cubicBezTo>
                    <a:pt x="5512" y="19"/>
                    <a:pt x="5243" y="0"/>
                    <a:pt x="5013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6"/>
            <p:cNvSpPr/>
            <p:nvPr/>
          </p:nvSpPr>
          <p:spPr>
            <a:xfrm>
              <a:off x="3236554" y="1610907"/>
              <a:ext cx="506942" cy="233223"/>
            </a:xfrm>
            <a:custGeom>
              <a:avLst/>
              <a:gdLst/>
              <a:ahLst/>
              <a:cxnLst/>
              <a:rect l="l" t="t" r="r" b="b"/>
              <a:pathLst>
                <a:path w="16324" h="7510" extrusionOk="0">
                  <a:moveTo>
                    <a:pt x="16323" y="1"/>
                  </a:moveTo>
                  <a:lnTo>
                    <a:pt x="16323" y="1"/>
                  </a:lnTo>
                  <a:cubicBezTo>
                    <a:pt x="15671" y="173"/>
                    <a:pt x="14998" y="212"/>
                    <a:pt x="14326" y="289"/>
                  </a:cubicBezTo>
                  <a:cubicBezTo>
                    <a:pt x="13558" y="365"/>
                    <a:pt x="12809" y="404"/>
                    <a:pt x="12041" y="481"/>
                  </a:cubicBezTo>
                  <a:cubicBezTo>
                    <a:pt x="11273" y="577"/>
                    <a:pt x="10505" y="692"/>
                    <a:pt x="9775" y="846"/>
                  </a:cubicBezTo>
                  <a:cubicBezTo>
                    <a:pt x="9026" y="999"/>
                    <a:pt x="8258" y="1172"/>
                    <a:pt x="7509" y="1345"/>
                  </a:cubicBezTo>
                  <a:cubicBezTo>
                    <a:pt x="7125" y="1441"/>
                    <a:pt x="6760" y="1518"/>
                    <a:pt x="6376" y="1614"/>
                  </a:cubicBezTo>
                  <a:lnTo>
                    <a:pt x="5301" y="1902"/>
                  </a:lnTo>
                  <a:lnTo>
                    <a:pt x="5262" y="1902"/>
                  </a:lnTo>
                  <a:cubicBezTo>
                    <a:pt x="3784" y="2324"/>
                    <a:pt x="2382" y="2823"/>
                    <a:pt x="961" y="3380"/>
                  </a:cubicBezTo>
                  <a:cubicBezTo>
                    <a:pt x="653" y="3496"/>
                    <a:pt x="308" y="3630"/>
                    <a:pt x="0" y="3764"/>
                  </a:cubicBezTo>
                  <a:cubicBezTo>
                    <a:pt x="135" y="4014"/>
                    <a:pt x="308" y="4245"/>
                    <a:pt x="500" y="4494"/>
                  </a:cubicBezTo>
                  <a:cubicBezTo>
                    <a:pt x="807" y="4917"/>
                    <a:pt x="1172" y="5301"/>
                    <a:pt x="1498" y="5666"/>
                  </a:cubicBezTo>
                  <a:cubicBezTo>
                    <a:pt x="1882" y="6050"/>
                    <a:pt x="2305" y="6376"/>
                    <a:pt x="2708" y="6645"/>
                  </a:cubicBezTo>
                  <a:cubicBezTo>
                    <a:pt x="3111" y="6933"/>
                    <a:pt x="3553" y="7144"/>
                    <a:pt x="3976" y="7317"/>
                  </a:cubicBezTo>
                  <a:cubicBezTo>
                    <a:pt x="4340" y="7432"/>
                    <a:pt x="4724" y="7509"/>
                    <a:pt x="5089" y="7509"/>
                  </a:cubicBezTo>
                  <a:lnTo>
                    <a:pt x="5281" y="7509"/>
                  </a:lnTo>
                  <a:cubicBezTo>
                    <a:pt x="5742" y="7490"/>
                    <a:pt x="6165" y="7317"/>
                    <a:pt x="6549" y="7087"/>
                  </a:cubicBezTo>
                  <a:cubicBezTo>
                    <a:pt x="6952" y="6818"/>
                    <a:pt x="7317" y="6415"/>
                    <a:pt x="7682" y="5877"/>
                  </a:cubicBezTo>
                  <a:cubicBezTo>
                    <a:pt x="7874" y="5570"/>
                    <a:pt x="8047" y="5224"/>
                    <a:pt x="8162" y="4897"/>
                  </a:cubicBezTo>
                  <a:cubicBezTo>
                    <a:pt x="8392" y="5320"/>
                    <a:pt x="8719" y="5685"/>
                    <a:pt x="9103" y="5992"/>
                  </a:cubicBezTo>
                  <a:cubicBezTo>
                    <a:pt x="9525" y="6338"/>
                    <a:pt x="10063" y="6607"/>
                    <a:pt x="10582" y="6722"/>
                  </a:cubicBezTo>
                  <a:cubicBezTo>
                    <a:pt x="10850" y="6799"/>
                    <a:pt x="11119" y="6818"/>
                    <a:pt x="11427" y="6818"/>
                  </a:cubicBezTo>
                  <a:lnTo>
                    <a:pt x="11503" y="6818"/>
                  </a:lnTo>
                  <a:cubicBezTo>
                    <a:pt x="11734" y="6818"/>
                    <a:pt x="12003" y="6799"/>
                    <a:pt x="12291" y="6722"/>
                  </a:cubicBezTo>
                  <a:cubicBezTo>
                    <a:pt x="12560" y="6664"/>
                    <a:pt x="12809" y="6568"/>
                    <a:pt x="13078" y="6453"/>
                  </a:cubicBezTo>
                  <a:cubicBezTo>
                    <a:pt x="13289" y="6357"/>
                    <a:pt x="13539" y="6223"/>
                    <a:pt x="13750" y="6030"/>
                  </a:cubicBezTo>
                  <a:cubicBezTo>
                    <a:pt x="14134" y="5704"/>
                    <a:pt x="14480" y="5320"/>
                    <a:pt x="14806" y="4840"/>
                  </a:cubicBezTo>
                  <a:cubicBezTo>
                    <a:pt x="15094" y="4437"/>
                    <a:pt x="15344" y="3957"/>
                    <a:pt x="15574" y="3400"/>
                  </a:cubicBezTo>
                  <a:cubicBezTo>
                    <a:pt x="15671" y="3169"/>
                    <a:pt x="15767" y="2920"/>
                    <a:pt x="15863" y="2670"/>
                  </a:cubicBezTo>
                  <a:cubicBezTo>
                    <a:pt x="15959" y="2343"/>
                    <a:pt x="16055" y="2094"/>
                    <a:pt x="16112" y="1825"/>
                  </a:cubicBezTo>
                  <a:cubicBezTo>
                    <a:pt x="16227" y="1230"/>
                    <a:pt x="16266" y="596"/>
                    <a:pt x="16323" y="1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6"/>
            <p:cNvSpPr/>
            <p:nvPr/>
          </p:nvSpPr>
          <p:spPr>
            <a:xfrm>
              <a:off x="3662939" y="1798760"/>
              <a:ext cx="652" cy="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1" y="1"/>
                    <a:pt x="1" y="1"/>
                    <a:pt x="20" y="1"/>
                  </a:cubicBezTo>
                  <a:cubicBezTo>
                    <a:pt x="1" y="1"/>
                    <a:pt x="1" y="1"/>
                    <a:pt x="2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6"/>
            <p:cNvSpPr/>
            <p:nvPr/>
          </p:nvSpPr>
          <p:spPr>
            <a:xfrm>
              <a:off x="3234753" y="1612087"/>
              <a:ext cx="511134" cy="238596"/>
            </a:xfrm>
            <a:custGeom>
              <a:avLst/>
              <a:gdLst/>
              <a:ahLst/>
              <a:cxnLst/>
              <a:rect l="l" t="t" r="r" b="b"/>
              <a:pathLst>
                <a:path w="16459" h="7683" extrusionOk="0">
                  <a:moveTo>
                    <a:pt x="16401" y="1"/>
                  </a:moveTo>
                  <a:cubicBezTo>
                    <a:pt x="16362" y="1"/>
                    <a:pt x="16305" y="39"/>
                    <a:pt x="16305" y="59"/>
                  </a:cubicBezTo>
                  <a:cubicBezTo>
                    <a:pt x="16209" y="654"/>
                    <a:pt x="16113" y="1249"/>
                    <a:pt x="15978" y="1864"/>
                  </a:cubicBezTo>
                  <a:cubicBezTo>
                    <a:pt x="15825" y="2478"/>
                    <a:pt x="15652" y="3074"/>
                    <a:pt x="15421" y="3688"/>
                  </a:cubicBezTo>
                  <a:cubicBezTo>
                    <a:pt x="15364" y="3803"/>
                    <a:pt x="15287" y="3919"/>
                    <a:pt x="15248" y="4072"/>
                  </a:cubicBezTo>
                  <a:cubicBezTo>
                    <a:pt x="15210" y="4207"/>
                    <a:pt x="15133" y="4322"/>
                    <a:pt x="15056" y="4456"/>
                  </a:cubicBezTo>
                  <a:cubicBezTo>
                    <a:pt x="14922" y="4687"/>
                    <a:pt x="14768" y="4936"/>
                    <a:pt x="14596" y="5167"/>
                  </a:cubicBezTo>
                  <a:cubicBezTo>
                    <a:pt x="14365" y="5474"/>
                    <a:pt x="14096" y="5743"/>
                    <a:pt x="13789" y="6012"/>
                  </a:cubicBezTo>
                  <a:lnTo>
                    <a:pt x="13751" y="6031"/>
                  </a:lnTo>
                  <a:lnTo>
                    <a:pt x="13789" y="6031"/>
                  </a:lnTo>
                  <a:cubicBezTo>
                    <a:pt x="13520" y="6223"/>
                    <a:pt x="13251" y="6396"/>
                    <a:pt x="12963" y="6511"/>
                  </a:cubicBezTo>
                  <a:cubicBezTo>
                    <a:pt x="12733" y="6607"/>
                    <a:pt x="12483" y="6684"/>
                    <a:pt x="12214" y="6722"/>
                  </a:cubicBezTo>
                  <a:cubicBezTo>
                    <a:pt x="12070" y="6741"/>
                    <a:pt x="11936" y="6751"/>
                    <a:pt x="11801" y="6751"/>
                  </a:cubicBezTo>
                  <a:cubicBezTo>
                    <a:pt x="11667" y="6751"/>
                    <a:pt x="11533" y="6741"/>
                    <a:pt x="11389" y="6722"/>
                  </a:cubicBezTo>
                  <a:cubicBezTo>
                    <a:pt x="11043" y="6684"/>
                    <a:pt x="10716" y="6607"/>
                    <a:pt x="10390" y="6492"/>
                  </a:cubicBezTo>
                  <a:cubicBezTo>
                    <a:pt x="10044" y="6338"/>
                    <a:pt x="9718" y="6146"/>
                    <a:pt x="9411" y="5935"/>
                  </a:cubicBezTo>
                  <a:cubicBezTo>
                    <a:pt x="9142" y="5743"/>
                    <a:pt x="8930" y="5512"/>
                    <a:pt x="8719" y="5263"/>
                  </a:cubicBezTo>
                  <a:cubicBezTo>
                    <a:pt x="8623" y="5128"/>
                    <a:pt x="8527" y="4955"/>
                    <a:pt x="8450" y="4802"/>
                  </a:cubicBezTo>
                  <a:cubicBezTo>
                    <a:pt x="8374" y="4667"/>
                    <a:pt x="8335" y="4514"/>
                    <a:pt x="8278" y="4379"/>
                  </a:cubicBezTo>
                  <a:cubicBezTo>
                    <a:pt x="8258" y="4303"/>
                    <a:pt x="8258" y="4264"/>
                    <a:pt x="8239" y="4187"/>
                  </a:cubicBezTo>
                  <a:cubicBezTo>
                    <a:pt x="8162" y="3880"/>
                    <a:pt x="8066" y="3554"/>
                    <a:pt x="8009" y="3246"/>
                  </a:cubicBezTo>
                  <a:cubicBezTo>
                    <a:pt x="7951" y="3112"/>
                    <a:pt x="7932" y="2939"/>
                    <a:pt x="7874" y="2785"/>
                  </a:cubicBezTo>
                  <a:cubicBezTo>
                    <a:pt x="7836" y="2651"/>
                    <a:pt x="7797" y="2478"/>
                    <a:pt x="7759" y="2344"/>
                  </a:cubicBezTo>
                  <a:cubicBezTo>
                    <a:pt x="7740" y="2267"/>
                    <a:pt x="7740" y="2209"/>
                    <a:pt x="7721" y="2152"/>
                  </a:cubicBezTo>
                  <a:cubicBezTo>
                    <a:pt x="7663" y="1883"/>
                    <a:pt x="7625" y="1633"/>
                    <a:pt x="7548" y="1384"/>
                  </a:cubicBezTo>
                  <a:lnTo>
                    <a:pt x="7548" y="1345"/>
                  </a:lnTo>
                  <a:cubicBezTo>
                    <a:pt x="7548" y="1307"/>
                    <a:pt x="7490" y="1288"/>
                    <a:pt x="7471" y="1288"/>
                  </a:cubicBezTo>
                  <a:lnTo>
                    <a:pt x="7452" y="1288"/>
                  </a:lnTo>
                  <a:cubicBezTo>
                    <a:pt x="7433" y="1288"/>
                    <a:pt x="7394" y="1307"/>
                    <a:pt x="7394" y="1326"/>
                  </a:cubicBezTo>
                  <a:lnTo>
                    <a:pt x="7356" y="1326"/>
                  </a:lnTo>
                  <a:cubicBezTo>
                    <a:pt x="7337" y="1326"/>
                    <a:pt x="7298" y="1384"/>
                    <a:pt x="7298" y="1403"/>
                  </a:cubicBezTo>
                  <a:cubicBezTo>
                    <a:pt x="7452" y="2171"/>
                    <a:pt x="7586" y="2958"/>
                    <a:pt x="7817" y="3726"/>
                  </a:cubicBezTo>
                  <a:cubicBezTo>
                    <a:pt x="7817" y="3746"/>
                    <a:pt x="7836" y="3746"/>
                    <a:pt x="7836" y="3784"/>
                  </a:cubicBezTo>
                  <a:cubicBezTo>
                    <a:pt x="7836" y="3822"/>
                    <a:pt x="7855" y="3880"/>
                    <a:pt x="7855" y="3919"/>
                  </a:cubicBezTo>
                  <a:cubicBezTo>
                    <a:pt x="7913" y="4130"/>
                    <a:pt x="7932" y="4360"/>
                    <a:pt x="7951" y="4571"/>
                  </a:cubicBezTo>
                  <a:lnTo>
                    <a:pt x="7951" y="4763"/>
                  </a:lnTo>
                  <a:cubicBezTo>
                    <a:pt x="7951" y="4840"/>
                    <a:pt x="7951" y="4879"/>
                    <a:pt x="7932" y="4955"/>
                  </a:cubicBezTo>
                  <a:cubicBezTo>
                    <a:pt x="7932" y="4994"/>
                    <a:pt x="7913" y="5052"/>
                    <a:pt x="7913" y="5090"/>
                  </a:cubicBezTo>
                  <a:cubicBezTo>
                    <a:pt x="7913" y="5128"/>
                    <a:pt x="7913" y="5148"/>
                    <a:pt x="7874" y="5186"/>
                  </a:cubicBezTo>
                  <a:cubicBezTo>
                    <a:pt x="7874" y="5224"/>
                    <a:pt x="7855" y="5244"/>
                    <a:pt x="7855" y="5263"/>
                  </a:cubicBezTo>
                  <a:cubicBezTo>
                    <a:pt x="7817" y="5359"/>
                    <a:pt x="7778" y="5455"/>
                    <a:pt x="7740" y="5532"/>
                  </a:cubicBezTo>
                  <a:cubicBezTo>
                    <a:pt x="7663" y="5704"/>
                    <a:pt x="7567" y="5858"/>
                    <a:pt x="7452" y="6012"/>
                  </a:cubicBezTo>
                  <a:cubicBezTo>
                    <a:pt x="7241" y="6300"/>
                    <a:pt x="6991" y="6569"/>
                    <a:pt x="6722" y="6780"/>
                  </a:cubicBezTo>
                  <a:cubicBezTo>
                    <a:pt x="6511" y="6953"/>
                    <a:pt x="6300" y="7087"/>
                    <a:pt x="6050" y="7183"/>
                  </a:cubicBezTo>
                  <a:cubicBezTo>
                    <a:pt x="5839" y="7279"/>
                    <a:pt x="5627" y="7337"/>
                    <a:pt x="5416" y="7375"/>
                  </a:cubicBezTo>
                  <a:cubicBezTo>
                    <a:pt x="5244" y="7388"/>
                    <a:pt x="5081" y="7411"/>
                    <a:pt x="4914" y="7411"/>
                  </a:cubicBezTo>
                  <a:cubicBezTo>
                    <a:pt x="4839" y="7411"/>
                    <a:pt x="4764" y="7406"/>
                    <a:pt x="4686" y="7394"/>
                  </a:cubicBezTo>
                  <a:cubicBezTo>
                    <a:pt x="4379" y="7375"/>
                    <a:pt x="4072" y="7279"/>
                    <a:pt x="3784" y="7183"/>
                  </a:cubicBezTo>
                  <a:cubicBezTo>
                    <a:pt x="3553" y="7106"/>
                    <a:pt x="3342" y="7010"/>
                    <a:pt x="3150" y="6895"/>
                  </a:cubicBezTo>
                  <a:cubicBezTo>
                    <a:pt x="2939" y="6780"/>
                    <a:pt x="2728" y="6665"/>
                    <a:pt x="2536" y="6511"/>
                  </a:cubicBezTo>
                  <a:cubicBezTo>
                    <a:pt x="1921" y="6089"/>
                    <a:pt x="1422" y="5551"/>
                    <a:pt x="961" y="4994"/>
                  </a:cubicBezTo>
                  <a:cubicBezTo>
                    <a:pt x="654" y="4610"/>
                    <a:pt x="385" y="4226"/>
                    <a:pt x="135" y="3822"/>
                  </a:cubicBezTo>
                  <a:cubicBezTo>
                    <a:pt x="135" y="3803"/>
                    <a:pt x="97" y="3803"/>
                    <a:pt x="78" y="3803"/>
                  </a:cubicBezTo>
                  <a:lnTo>
                    <a:pt x="58" y="3803"/>
                  </a:lnTo>
                  <a:cubicBezTo>
                    <a:pt x="39" y="3822"/>
                    <a:pt x="1" y="3842"/>
                    <a:pt x="39" y="3880"/>
                  </a:cubicBezTo>
                  <a:cubicBezTo>
                    <a:pt x="366" y="4399"/>
                    <a:pt x="731" y="4898"/>
                    <a:pt x="1115" y="5378"/>
                  </a:cubicBezTo>
                  <a:cubicBezTo>
                    <a:pt x="1518" y="5858"/>
                    <a:pt x="1979" y="6319"/>
                    <a:pt x="2478" y="6703"/>
                  </a:cubicBezTo>
                  <a:cubicBezTo>
                    <a:pt x="2728" y="6895"/>
                    <a:pt x="2977" y="7068"/>
                    <a:pt x="3246" y="7202"/>
                  </a:cubicBezTo>
                  <a:cubicBezTo>
                    <a:pt x="3534" y="7356"/>
                    <a:pt x="3822" y="7471"/>
                    <a:pt x="4110" y="7567"/>
                  </a:cubicBezTo>
                  <a:cubicBezTo>
                    <a:pt x="4398" y="7663"/>
                    <a:pt x="4686" y="7682"/>
                    <a:pt x="4994" y="7682"/>
                  </a:cubicBezTo>
                  <a:cubicBezTo>
                    <a:pt x="5263" y="7682"/>
                    <a:pt x="5551" y="7644"/>
                    <a:pt x="5819" y="7567"/>
                  </a:cubicBezTo>
                  <a:cubicBezTo>
                    <a:pt x="6338" y="7394"/>
                    <a:pt x="6818" y="7087"/>
                    <a:pt x="7202" y="6703"/>
                  </a:cubicBezTo>
                  <a:cubicBezTo>
                    <a:pt x="7433" y="6492"/>
                    <a:pt x="7625" y="6281"/>
                    <a:pt x="7817" y="6031"/>
                  </a:cubicBezTo>
                  <a:cubicBezTo>
                    <a:pt x="7970" y="5820"/>
                    <a:pt x="8124" y="5608"/>
                    <a:pt x="8239" y="5378"/>
                  </a:cubicBezTo>
                  <a:cubicBezTo>
                    <a:pt x="8239" y="5378"/>
                    <a:pt x="8239" y="5416"/>
                    <a:pt x="8258" y="5416"/>
                  </a:cubicBezTo>
                  <a:cubicBezTo>
                    <a:pt x="8335" y="5532"/>
                    <a:pt x="8431" y="5647"/>
                    <a:pt x="8527" y="5762"/>
                  </a:cubicBezTo>
                  <a:cubicBezTo>
                    <a:pt x="8719" y="5992"/>
                    <a:pt x="8930" y="6185"/>
                    <a:pt x="9161" y="6338"/>
                  </a:cubicBezTo>
                  <a:cubicBezTo>
                    <a:pt x="9603" y="6684"/>
                    <a:pt x="10121" y="6914"/>
                    <a:pt x="10659" y="7068"/>
                  </a:cubicBezTo>
                  <a:cubicBezTo>
                    <a:pt x="10928" y="7145"/>
                    <a:pt x="11216" y="7183"/>
                    <a:pt x="11504" y="7202"/>
                  </a:cubicBezTo>
                  <a:cubicBezTo>
                    <a:pt x="11588" y="7214"/>
                    <a:pt x="11671" y="7218"/>
                    <a:pt x="11753" y="7218"/>
                  </a:cubicBezTo>
                  <a:cubicBezTo>
                    <a:pt x="11951" y="7218"/>
                    <a:pt x="12145" y="7191"/>
                    <a:pt x="12349" y="7164"/>
                  </a:cubicBezTo>
                  <a:cubicBezTo>
                    <a:pt x="12867" y="7068"/>
                    <a:pt x="13405" y="6857"/>
                    <a:pt x="13827" y="6511"/>
                  </a:cubicBezTo>
                  <a:cubicBezTo>
                    <a:pt x="14058" y="6377"/>
                    <a:pt x="14250" y="6204"/>
                    <a:pt x="14442" y="6012"/>
                  </a:cubicBezTo>
                  <a:cubicBezTo>
                    <a:pt x="14634" y="5820"/>
                    <a:pt x="14768" y="5628"/>
                    <a:pt x="14922" y="5416"/>
                  </a:cubicBezTo>
                  <a:cubicBezTo>
                    <a:pt x="15056" y="5186"/>
                    <a:pt x="15172" y="4975"/>
                    <a:pt x="15306" y="4744"/>
                  </a:cubicBezTo>
                  <a:cubicBezTo>
                    <a:pt x="15421" y="4495"/>
                    <a:pt x="15517" y="4264"/>
                    <a:pt x="15613" y="4015"/>
                  </a:cubicBezTo>
                  <a:cubicBezTo>
                    <a:pt x="15709" y="3784"/>
                    <a:pt x="15786" y="3515"/>
                    <a:pt x="15844" y="3266"/>
                  </a:cubicBezTo>
                  <a:cubicBezTo>
                    <a:pt x="15921" y="3016"/>
                    <a:pt x="15997" y="2766"/>
                    <a:pt x="16036" y="2497"/>
                  </a:cubicBezTo>
                  <a:cubicBezTo>
                    <a:pt x="16170" y="1998"/>
                    <a:pt x="16266" y="1480"/>
                    <a:pt x="16324" y="961"/>
                  </a:cubicBezTo>
                  <a:cubicBezTo>
                    <a:pt x="16381" y="711"/>
                    <a:pt x="16401" y="423"/>
                    <a:pt x="16458" y="155"/>
                  </a:cubicBezTo>
                  <a:cubicBezTo>
                    <a:pt x="16458" y="59"/>
                    <a:pt x="16458" y="20"/>
                    <a:pt x="16401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6"/>
            <p:cNvSpPr/>
            <p:nvPr/>
          </p:nvSpPr>
          <p:spPr>
            <a:xfrm>
              <a:off x="3588407" y="182025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6"/>
            <p:cNvSpPr/>
            <p:nvPr/>
          </p:nvSpPr>
          <p:spPr>
            <a:xfrm>
              <a:off x="3007555" y="1604944"/>
              <a:ext cx="963761" cy="322071"/>
            </a:xfrm>
            <a:custGeom>
              <a:avLst/>
              <a:gdLst/>
              <a:ahLst/>
              <a:cxnLst/>
              <a:rect l="l" t="t" r="r" b="b"/>
              <a:pathLst>
                <a:path w="31034" h="10371" extrusionOk="0">
                  <a:moveTo>
                    <a:pt x="24754" y="1"/>
                  </a:moveTo>
                  <a:cubicBezTo>
                    <a:pt x="24485" y="77"/>
                    <a:pt x="24293" y="77"/>
                    <a:pt x="24082" y="77"/>
                  </a:cubicBezTo>
                  <a:cubicBezTo>
                    <a:pt x="23429" y="77"/>
                    <a:pt x="22737" y="97"/>
                    <a:pt x="21950" y="135"/>
                  </a:cubicBezTo>
                  <a:cubicBezTo>
                    <a:pt x="20471" y="231"/>
                    <a:pt x="18973" y="423"/>
                    <a:pt x="17341" y="749"/>
                  </a:cubicBezTo>
                  <a:cubicBezTo>
                    <a:pt x="15901" y="999"/>
                    <a:pt x="14461" y="1345"/>
                    <a:pt x="13020" y="1748"/>
                  </a:cubicBezTo>
                  <a:cubicBezTo>
                    <a:pt x="11407" y="2209"/>
                    <a:pt x="9852" y="2708"/>
                    <a:pt x="8411" y="3284"/>
                  </a:cubicBezTo>
                  <a:cubicBezTo>
                    <a:pt x="6510" y="4033"/>
                    <a:pt x="4916" y="4821"/>
                    <a:pt x="3553" y="5666"/>
                  </a:cubicBezTo>
                  <a:cubicBezTo>
                    <a:pt x="2708" y="6184"/>
                    <a:pt x="2036" y="6703"/>
                    <a:pt x="1460" y="7240"/>
                  </a:cubicBezTo>
                  <a:cubicBezTo>
                    <a:pt x="1268" y="7413"/>
                    <a:pt x="1114" y="7605"/>
                    <a:pt x="941" y="7797"/>
                  </a:cubicBezTo>
                  <a:lnTo>
                    <a:pt x="922" y="7855"/>
                  </a:lnTo>
                  <a:lnTo>
                    <a:pt x="845" y="7912"/>
                  </a:lnTo>
                  <a:cubicBezTo>
                    <a:pt x="672" y="8104"/>
                    <a:pt x="538" y="8296"/>
                    <a:pt x="442" y="8489"/>
                  </a:cubicBezTo>
                  <a:cubicBezTo>
                    <a:pt x="307" y="8719"/>
                    <a:pt x="192" y="8930"/>
                    <a:pt x="115" y="9141"/>
                  </a:cubicBezTo>
                  <a:lnTo>
                    <a:pt x="115" y="9161"/>
                  </a:lnTo>
                  <a:cubicBezTo>
                    <a:pt x="115" y="9199"/>
                    <a:pt x="115" y="9199"/>
                    <a:pt x="96" y="9218"/>
                  </a:cubicBezTo>
                  <a:cubicBezTo>
                    <a:pt x="58" y="9391"/>
                    <a:pt x="0" y="9583"/>
                    <a:pt x="0" y="9737"/>
                  </a:cubicBezTo>
                  <a:lnTo>
                    <a:pt x="0" y="9775"/>
                  </a:lnTo>
                  <a:lnTo>
                    <a:pt x="0" y="9794"/>
                  </a:lnTo>
                  <a:lnTo>
                    <a:pt x="0" y="9814"/>
                  </a:lnTo>
                  <a:lnTo>
                    <a:pt x="0" y="9871"/>
                  </a:lnTo>
                  <a:cubicBezTo>
                    <a:pt x="0" y="9986"/>
                    <a:pt x="19" y="10102"/>
                    <a:pt x="58" y="10217"/>
                  </a:cubicBezTo>
                  <a:cubicBezTo>
                    <a:pt x="77" y="10294"/>
                    <a:pt x="154" y="10370"/>
                    <a:pt x="250" y="10370"/>
                  </a:cubicBezTo>
                  <a:lnTo>
                    <a:pt x="288" y="10370"/>
                  </a:lnTo>
                  <a:cubicBezTo>
                    <a:pt x="384" y="10351"/>
                    <a:pt x="442" y="10255"/>
                    <a:pt x="404" y="10121"/>
                  </a:cubicBezTo>
                  <a:cubicBezTo>
                    <a:pt x="404" y="10082"/>
                    <a:pt x="384" y="10063"/>
                    <a:pt x="384" y="10006"/>
                  </a:cubicBezTo>
                  <a:lnTo>
                    <a:pt x="384" y="9871"/>
                  </a:lnTo>
                  <a:lnTo>
                    <a:pt x="384" y="9718"/>
                  </a:lnTo>
                  <a:lnTo>
                    <a:pt x="384" y="9602"/>
                  </a:lnTo>
                  <a:cubicBezTo>
                    <a:pt x="384" y="9583"/>
                    <a:pt x="384" y="9545"/>
                    <a:pt x="404" y="9526"/>
                  </a:cubicBezTo>
                  <a:lnTo>
                    <a:pt x="404" y="9506"/>
                  </a:lnTo>
                  <a:cubicBezTo>
                    <a:pt x="442" y="9410"/>
                    <a:pt x="461" y="9295"/>
                    <a:pt x="500" y="9199"/>
                  </a:cubicBezTo>
                  <a:lnTo>
                    <a:pt x="500" y="9161"/>
                  </a:lnTo>
                  <a:lnTo>
                    <a:pt x="538" y="9141"/>
                  </a:lnTo>
                  <a:lnTo>
                    <a:pt x="557" y="9084"/>
                  </a:lnTo>
                  <a:cubicBezTo>
                    <a:pt x="672" y="8834"/>
                    <a:pt x="826" y="8565"/>
                    <a:pt x="1037" y="8296"/>
                  </a:cubicBezTo>
                  <a:cubicBezTo>
                    <a:pt x="1268" y="7989"/>
                    <a:pt x="1556" y="7701"/>
                    <a:pt x="1921" y="7394"/>
                  </a:cubicBezTo>
                  <a:lnTo>
                    <a:pt x="1978" y="7356"/>
                  </a:lnTo>
                  <a:lnTo>
                    <a:pt x="1997" y="7336"/>
                  </a:lnTo>
                  <a:lnTo>
                    <a:pt x="2036" y="7298"/>
                  </a:lnTo>
                  <a:lnTo>
                    <a:pt x="2093" y="7240"/>
                  </a:lnTo>
                  <a:lnTo>
                    <a:pt x="2132" y="7221"/>
                  </a:lnTo>
                  <a:lnTo>
                    <a:pt x="2170" y="7202"/>
                  </a:lnTo>
                  <a:lnTo>
                    <a:pt x="2209" y="7144"/>
                  </a:lnTo>
                  <a:cubicBezTo>
                    <a:pt x="2228" y="7125"/>
                    <a:pt x="2266" y="7125"/>
                    <a:pt x="2266" y="7106"/>
                  </a:cubicBezTo>
                  <a:lnTo>
                    <a:pt x="2285" y="7067"/>
                  </a:lnTo>
                  <a:lnTo>
                    <a:pt x="2305" y="7048"/>
                  </a:lnTo>
                  <a:lnTo>
                    <a:pt x="2362" y="7029"/>
                  </a:lnTo>
                  <a:lnTo>
                    <a:pt x="2381" y="7010"/>
                  </a:lnTo>
                  <a:lnTo>
                    <a:pt x="2401" y="6971"/>
                  </a:lnTo>
                  <a:lnTo>
                    <a:pt x="2420" y="6952"/>
                  </a:lnTo>
                  <a:lnTo>
                    <a:pt x="2458" y="6933"/>
                  </a:lnTo>
                  <a:lnTo>
                    <a:pt x="2478" y="6914"/>
                  </a:lnTo>
                  <a:lnTo>
                    <a:pt x="2497" y="6875"/>
                  </a:lnTo>
                  <a:lnTo>
                    <a:pt x="2516" y="6856"/>
                  </a:lnTo>
                  <a:lnTo>
                    <a:pt x="2535" y="6837"/>
                  </a:lnTo>
                  <a:lnTo>
                    <a:pt x="2574" y="6818"/>
                  </a:lnTo>
                  <a:cubicBezTo>
                    <a:pt x="3265" y="6280"/>
                    <a:pt x="4071" y="5762"/>
                    <a:pt x="5032" y="5224"/>
                  </a:cubicBezTo>
                  <a:cubicBezTo>
                    <a:pt x="5877" y="4763"/>
                    <a:pt x="6760" y="4341"/>
                    <a:pt x="7778" y="3937"/>
                  </a:cubicBezTo>
                  <a:lnTo>
                    <a:pt x="7797" y="3899"/>
                  </a:lnTo>
                  <a:lnTo>
                    <a:pt x="8143" y="3764"/>
                  </a:lnTo>
                  <a:cubicBezTo>
                    <a:pt x="8277" y="3707"/>
                    <a:pt x="8392" y="3649"/>
                    <a:pt x="8546" y="3592"/>
                  </a:cubicBezTo>
                  <a:cubicBezTo>
                    <a:pt x="9986" y="3015"/>
                    <a:pt x="11542" y="2516"/>
                    <a:pt x="13135" y="2055"/>
                  </a:cubicBezTo>
                  <a:cubicBezTo>
                    <a:pt x="15286" y="1460"/>
                    <a:pt x="17456" y="999"/>
                    <a:pt x="19511" y="730"/>
                  </a:cubicBezTo>
                  <a:cubicBezTo>
                    <a:pt x="20759" y="577"/>
                    <a:pt x="21988" y="481"/>
                    <a:pt x="23141" y="423"/>
                  </a:cubicBezTo>
                  <a:cubicBezTo>
                    <a:pt x="23505" y="404"/>
                    <a:pt x="23832" y="404"/>
                    <a:pt x="24139" y="404"/>
                  </a:cubicBezTo>
                  <a:cubicBezTo>
                    <a:pt x="25099" y="404"/>
                    <a:pt x="25963" y="442"/>
                    <a:pt x="26808" y="577"/>
                  </a:cubicBezTo>
                  <a:cubicBezTo>
                    <a:pt x="27749" y="692"/>
                    <a:pt x="28460" y="884"/>
                    <a:pt x="29113" y="1153"/>
                  </a:cubicBezTo>
                  <a:lnTo>
                    <a:pt x="29132" y="1153"/>
                  </a:lnTo>
                  <a:cubicBezTo>
                    <a:pt x="29459" y="1287"/>
                    <a:pt x="29747" y="1441"/>
                    <a:pt x="29958" y="1633"/>
                  </a:cubicBezTo>
                  <a:cubicBezTo>
                    <a:pt x="30131" y="1748"/>
                    <a:pt x="30246" y="1882"/>
                    <a:pt x="30361" y="2017"/>
                  </a:cubicBezTo>
                  <a:cubicBezTo>
                    <a:pt x="30438" y="2113"/>
                    <a:pt x="30515" y="2228"/>
                    <a:pt x="30553" y="2343"/>
                  </a:cubicBezTo>
                  <a:cubicBezTo>
                    <a:pt x="30611" y="2459"/>
                    <a:pt x="30630" y="2593"/>
                    <a:pt x="30649" y="2708"/>
                  </a:cubicBezTo>
                  <a:lnTo>
                    <a:pt x="30649" y="2727"/>
                  </a:lnTo>
                  <a:lnTo>
                    <a:pt x="30649" y="2747"/>
                  </a:lnTo>
                  <a:lnTo>
                    <a:pt x="30649" y="2804"/>
                  </a:lnTo>
                  <a:lnTo>
                    <a:pt x="30649" y="2823"/>
                  </a:lnTo>
                  <a:lnTo>
                    <a:pt x="30649" y="2843"/>
                  </a:lnTo>
                  <a:lnTo>
                    <a:pt x="30649" y="2977"/>
                  </a:lnTo>
                  <a:cubicBezTo>
                    <a:pt x="30649" y="3015"/>
                    <a:pt x="30668" y="3073"/>
                    <a:pt x="30707" y="3092"/>
                  </a:cubicBezTo>
                  <a:cubicBezTo>
                    <a:pt x="30745" y="3131"/>
                    <a:pt x="30803" y="3169"/>
                    <a:pt x="30841" y="3169"/>
                  </a:cubicBezTo>
                  <a:cubicBezTo>
                    <a:pt x="30937" y="3169"/>
                    <a:pt x="31033" y="3092"/>
                    <a:pt x="31033" y="2977"/>
                  </a:cubicBezTo>
                  <a:lnTo>
                    <a:pt x="31033" y="2919"/>
                  </a:lnTo>
                  <a:lnTo>
                    <a:pt x="31033" y="2900"/>
                  </a:lnTo>
                  <a:lnTo>
                    <a:pt x="31033" y="2843"/>
                  </a:lnTo>
                  <a:lnTo>
                    <a:pt x="31033" y="2823"/>
                  </a:lnTo>
                  <a:lnTo>
                    <a:pt x="31033" y="2747"/>
                  </a:lnTo>
                  <a:lnTo>
                    <a:pt x="31033" y="2727"/>
                  </a:lnTo>
                  <a:lnTo>
                    <a:pt x="31033" y="2708"/>
                  </a:lnTo>
                  <a:cubicBezTo>
                    <a:pt x="31014" y="2535"/>
                    <a:pt x="30995" y="2439"/>
                    <a:pt x="30956" y="2324"/>
                  </a:cubicBezTo>
                  <a:cubicBezTo>
                    <a:pt x="30918" y="2132"/>
                    <a:pt x="30803" y="1940"/>
                    <a:pt x="30668" y="1767"/>
                  </a:cubicBezTo>
                  <a:cubicBezTo>
                    <a:pt x="30457" y="1479"/>
                    <a:pt x="30150" y="1249"/>
                    <a:pt x="29766" y="999"/>
                  </a:cubicBezTo>
                  <a:cubicBezTo>
                    <a:pt x="29478" y="826"/>
                    <a:pt x="29132" y="692"/>
                    <a:pt x="28690" y="538"/>
                  </a:cubicBezTo>
                  <a:cubicBezTo>
                    <a:pt x="28345" y="423"/>
                    <a:pt x="27961" y="327"/>
                    <a:pt x="27500" y="250"/>
                  </a:cubicBezTo>
                  <a:cubicBezTo>
                    <a:pt x="26693" y="116"/>
                    <a:pt x="25810" y="20"/>
                    <a:pt x="24754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6"/>
            <p:cNvSpPr/>
            <p:nvPr/>
          </p:nvSpPr>
          <p:spPr>
            <a:xfrm>
              <a:off x="3516856" y="1318087"/>
              <a:ext cx="48322" cy="43632"/>
            </a:xfrm>
            <a:custGeom>
              <a:avLst/>
              <a:gdLst/>
              <a:ahLst/>
              <a:cxnLst/>
              <a:rect l="l" t="t" r="r" b="b"/>
              <a:pathLst>
                <a:path w="1556" h="1405" extrusionOk="0">
                  <a:moveTo>
                    <a:pt x="346" y="1"/>
                  </a:moveTo>
                  <a:cubicBezTo>
                    <a:pt x="211" y="1"/>
                    <a:pt x="135" y="39"/>
                    <a:pt x="96" y="97"/>
                  </a:cubicBezTo>
                  <a:cubicBezTo>
                    <a:pt x="19" y="173"/>
                    <a:pt x="0" y="308"/>
                    <a:pt x="19" y="423"/>
                  </a:cubicBezTo>
                  <a:cubicBezTo>
                    <a:pt x="19" y="442"/>
                    <a:pt x="38" y="461"/>
                    <a:pt x="38" y="461"/>
                  </a:cubicBezTo>
                  <a:cubicBezTo>
                    <a:pt x="38" y="615"/>
                    <a:pt x="115" y="750"/>
                    <a:pt x="211" y="884"/>
                  </a:cubicBezTo>
                  <a:cubicBezTo>
                    <a:pt x="346" y="1038"/>
                    <a:pt x="519" y="1191"/>
                    <a:pt x="711" y="1306"/>
                  </a:cubicBezTo>
                  <a:cubicBezTo>
                    <a:pt x="822" y="1362"/>
                    <a:pt x="939" y="1405"/>
                    <a:pt x="1056" y="1405"/>
                  </a:cubicBezTo>
                  <a:cubicBezTo>
                    <a:pt x="1141" y="1405"/>
                    <a:pt x="1225" y="1382"/>
                    <a:pt x="1306" y="1326"/>
                  </a:cubicBezTo>
                  <a:cubicBezTo>
                    <a:pt x="1402" y="1268"/>
                    <a:pt x="1479" y="1172"/>
                    <a:pt x="1536" y="1057"/>
                  </a:cubicBezTo>
                  <a:cubicBezTo>
                    <a:pt x="1556" y="999"/>
                    <a:pt x="1556" y="922"/>
                    <a:pt x="1556" y="884"/>
                  </a:cubicBezTo>
                  <a:cubicBezTo>
                    <a:pt x="1556" y="788"/>
                    <a:pt x="1517" y="711"/>
                    <a:pt x="1479" y="634"/>
                  </a:cubicBezTo>
                  <a:cubicBezTo>
                    <a:pt x="1440" y="538"/>
                    <a:pt x="1364" y="481"/>
                    <a:pt x="1287" y="404"/>
                  </a:cubicBezTo>
                  <a:cubicBezTo>
                    <a:pt x="1191" y="308"/>
                    <a:pt x="1095" y="250"/>
                    <a:pt x="979" y="193"/>
                  </a:cubicBezTo>
                  <a:cubicBezTo>
                    <a:pt x="883" y="135"/>
                    <a:pt x="807" y="97"/>
                    <a:pt x="711" y="58"/>
                  </a:cubicBezTo>
                  <a:cubicBezTo>
                    <a:pt x="672" y="39"/>
                    <a:pt x="595" y="20"/>
                    <a:pt x="538" y="20"/>
                  </a:cubicBezTo>
                  <a:cubicBezTo>
                    <a:pt x="499" y="1"/>
                    <a:pt x="442" y="1"/>
                    <a:pt x="38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6"/>
            <p:cNvSpPr/>
            <p:nvPr/>
          </p:nvSpPr>
          <p:spPr>
            <a:xfrm>
              <a:off x="3584836" y="1364608"/>
              <a:ext cx="254092" cy="125617"/>
            </a:xfrm>
            <a:custGeom>
              <a:avLst/>
              <a:gdLst/>
              <a:ahLst/>
              <a:cxnLst/>
              <a:rect l="l" t="t" r="r" b="b"/>
              <a:pathLst>
                <a:path w="8182" h="4045" extrusionOk="0">
                  <a:moveTo>
                    <a:pt x="404" y="0"/>
                  </a:moveTo>
                  <a:cubicBezTo>
                    <a:pt x="346" y="0"/>
                    <a:pt x="308" y="0"/>
                    <a:pt x="250" y="39"/>
                  </a:cubicBezTo>
                  <a:cubicBezTo>
                    <a:pt x="135" y="77"/>
                    <a:pt x="39" y="173"/>
                    <a:pt x="19" y="308"/>
                  </a:cubicBezTo>
                  <a:cubicBezTo>
                    <a:pt x="0" y="461"/>
                    <a:pt x="58" y="577"/>
                    <a:pt x="116" y="673"/>
                  </a:cubicBezTo>
                  <a:cubicBezTo>
                    <a:pt x="192" y="788"/>
                    <a:pt x="250" y="884"/>
                    <a:pt x="346" y="999"/>
                  </a:cubicBezTo>
                  <a:cubicBezTo>
                    <a:pt x="615" y="1306"/>
                    <a:pt x="922" y="1556"/>
                    <a:pt x="1153" y="1748"/>
                  </a:cubicBezTo>
                  <a:cubicBezTo>
                    <a:pt x="1441" y="1998"/>
                    <a:pt x="1729" y="2209"/>
                    <a:pt x="1978" y="2439"/>
                  </a:cubicBezTo>
                  <a:cubicBezTo>
                    <a:pt x="2362" y="2689"/>
                    <a:pt x="2785" y="2919"/>
                    <a:pt x="3188" y="3111"/>
                  </a:cubicBezTo>
                  <a:cubicBezTo>
                    <a:pt x="3860" y="3438"/>
                    <a:pt x="4475" y="3668"/>
                    <a:pt x="5108" y="3841"/>
                  </a:cubicBezTo>
                  <a:cubicBezTo>
                    <a:pt x="5572" y="3980"/>
                    <a:pt x="6022" y="4045"/>
                    <a:pt x="6441" y="4045"/>
                  </a:cubicBezTo>
                  <a:cubicBezTo>
                    <a:pt x="6543" y="4045"/>
                    <a:pt x="6643" y="4041"/>
                    <a:pt x="6741" y="4033"/>
                  </a:cubicBezTo>
                  <a:cubicBezTo>
                    <a:pt x="6875" y="4033"/>
                    <a:pt x="7029" y="4014"/>
                    <a:pt x="7163" y="3995"/>
                  </a:cubicBezTo>
                  <a:cubicBezTo>
                    <a:pt x="7202" y="3995"/>
                    <a:pt x="7221" y="3976"/>
                    <a:pt x="7240" y="3976"/>
                  </a:cubicBezTo>
                  <a:lnTo>
                    <a:pt x="7298" y="3976"/>
                  </a:lnTo>
                  <a:cubicBezTo>
                    <a:pt x="7509" y="3918"/>
                    <a:pt x="7701" y="3841"/>
                    <a:pt x="7835" y="3745"/>
                  </a:cubicBezTo>
                  <a:cubicBezTo>
                    <a:pt x="7989" y="3649"/>
                    <a:pt x="8085" y="3515"/>
                    <a:pt x="8162" y="3361"/>
                  </a:cubicBezTo>
                  <a:cubicBezTo>
                    <a:pt x="8181" y="3265"/>
                    <a:pt x="8181" y="3111"/>
                    <a:pt x="8162" y="2939"/>
                  </a:cubicBezTo>
                  <a:cubicBezTo>
                    <a:pt x="8123" y="2843"/>
                    <a:pt x="8104" y="2766"/>
                    <a:pt x="8085" y="2689"/>
                  </a:cubicBezTo>
                  <a:cubicBezTo>
                    <a:pt x="8027" y="2593"/>
                    <a:pt x="7989" y="2535"/>
                    <a:pt x="7931" y="2439"/>
                  </a:cubicBezTo>
                  <a:cubicBezTo>
                    <a:pt x="7855" y="2343"/>
                    <a:pt x="7797" y="2266"/>
                    <a:pt x="7739" y="2209"/>
                  </a:cubicBezTo>
                  <a:cubicBezTo>
                    <a:pt x="7663" y="2151"/>
                    <a:pt x="7605" y="2094"/>
                    <a:pt x="7509" y="2017"/>
                  </a:cubicBezTo>
                  <a:cubicBezTo>
                    <a:pt x="7336" y="1882"/>
                    <a:pt x="7125" y="1748"/>
                    <a:pt x="6875" y="1671"/>
                  </a:cubicBezTo>
                  <a:cubicBezTo>
                    <a:pt x="6587" y="1537"/>
                    <a:pt x="6299" y="1479"/>
                    <a:pt x="6011" y="1402"/>
                  </a:cubicBezTo>
                  <a:cubicBezTo>
                    <a:pt x="5569" y="1268"/>
                    <a:pt x="5108" y="1191"/>
                    <a:pt x="4648" y="1076"/>
                  </a:cubicBezTo>
                  <a:cubicBezTo>
                    <a:pt x="3937" y="922"/>
                    <a:pt x="3169" y="749"/>
                    <a:pt x="2439" y="557"/>
                  </a:cubicBezTo>
                  <a:lnTo>
                    <a:pt x="2420" y="557"/>
                  </a:lnTo>
                  <a:cubicBezTo>
                    <a:pt x="2055" y="461"/>
                    <a:pt x="1690" y="346"/>
                    <a:pt x="1364" y="231"/>
                  </a:cubicBezTo>
                  <a:cubicBezTo>
                    <a:pt x="1172" y="154"/>
                    <a:pt x="922" y="77"/>
                    <a:pt x="692" y="39"/>
                  </a:cubicBezTo>
                  <a:cubicBezTo>
                    <a:pt x="615" y="0"/>
                    <a:pt x="538" y="0"/>
                    <a:pt x="44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6"/>
            <p:cNvSpPr/>
            <p:nvPr/>
          </p:nvSpPr>
          <p:spPr>
            <a:xfrm>
              <a:off x="3407698" y="1976054"/>
              <a:ext cx="94252" cy="93320"/>
            </a:xfrm>
            <a:custGeom>
              <a:avLst/>
              <a:gdLst/>
              <a:ahLst/>
              <a:cxnLst/>
              <a:rect l="l" t="t" r="r" b="b"/>
              <a:pathLst>
                <a:path w="3035" h="3005" extrusionOk="0">
                  <a:moveTo>
                    <a:pt x="1469" y="0"/>
                  </a:moveTo>
                  <a:cubicBezTo>
                    <a:pt x="1377" y="0"/>
                    <a:pt x="1284" y="11"/>
                    <a:pt x="1191" y="34"/>
                  </a:cubicBezTo>
                  <a:cubicBezTo>
                    <a:pt x="443" y="187"/>
                    <a:pt x="1" y="994"/>
                    <a:pt x="174" y="1800"/>
                  </a:cubicBezTo>
                  <a:cubicBezTo>
                    <a:pt x="341" y="2505"/>
                    <a:pt x="934" y="3004"/>
                    <a:pt x="1580" y="3004"/>
                  </a:cubicBezTo>
                  <a:cubicBezTo>
                    <a:pt x="1674" y="3004"/>
                    <a:pt x="1769" y="2994"/>
                    <a:pt x="1864" y="2972"/>
                  </a:cubicBezTo>
                  <a:cubicBezTo>
                    <a:pt x="2593" y="2799"/>
                    <a:pt x="3035" y="2012"/>
                    <a:pt x="2862" y="1205"/>
                  </a:cubicBezTo>
                  <a:cubicBezTo>
                    <a:pt x="2695" y="486"/>
                    <a:pt x="2092" y="0"/>
                    <a:pt x="14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6"/>
            <p:cNvSpPr/>
            <p:nvPr/>
          </p:nvSpPr>
          <p:spPr>
            <a:xfrm>
              <a:off x="3433350" y="1987327"/>
              <a:ext cx="66830" cy="65588"/>
            </a:xfrm>
            <a:custGeom>
              <a:avLst/>
              <a:gdLst/>
              <a:ahLst/>
              <a:cxnLst/>
              <a:rect l="l" t="t" r="r" b="b"/>
              <a:pathLst>
                <a:path w="2152" h="2112" extrusionOk="0">
                  <a:moveTo>
                    <a:pt x="1012" y="1"/>
                  </a:moveTo>
                  <a:cubicBezTo>
                    <a:pt x="957" y="1"/>
                    <a:pt x="901" y="6"/>
                    <a:pt x="846" y="16"/>
                  </a:cubicBezTo>
                  <a:cubicBezTo>
                    <a:pt x="327" y="151"/>
                    <a:pt x="1" y="688"/>
                    <a:pt x="135" y="1264"/>
                  </a:cubicBezTo>
                  <a:cubicBezTo>
                    <a:pt x="253" y="1769"/>
                    <a:pt x="665" y="2111"/>
                    <a:pt x="1127" y="2111"/>
                  </a:cubicBezTo>
                  <a:cubicBezTo>
                    <a:pt x="1192" y="2111"/>
                    <a:pt x="1259" y="2105"/>
                    <a:pt x="1326" y="2090"/>
                  </a:cubicBezTo>
                  <a:cubicBezTo>
                    <a:pt x="1825" y="1956"/>
                    <a:pt x="2151" y="1418"/>
                    <a:pt x="2017" y="842"/>
                  </a:cubicBezTo>
                  <a:cubicBezTo>
                    <a:pt x="1880" y="345"/>
                    <a:pt x="1467" y="1"/>
                    <a:pt x="10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6"/>
            <p:cNvSpPr/>
            <p:nvPr/>
          </p:nvSpPr>
          <p:spPr>
            <a:xfrm>
              <a:off x="3421425" y="2025401"/>
              <a:ext cx="30434" cy="12515"/>
            </a:xfrm>
            <a:custGeom>
              <a:avLst/>
              <a:gdLst/>
              <a:ahLst/>
              <a:cxnLst/>
              <a:rect l="l" t="t" r="r" b="b"/>
              <a:pathLst>
                <a:path w="980" h="403" extrusionOk="0">
                  <a:moveTo>
                    <a:pt x="678" y="1"/>
                  </a:moveTo>
                  <a:cubicBezTo>
                    <a:pt x="609" y="1"/>
                    <a:pt x="534" y="7"/>
                    <a:pt x="461" y="19"/>
                  </a:cubicBezTo>
                  <a:cubicBezTo>
                    <a:pt x="193" y="77"/>
                    <a:pt x="1" y="211"/>
                    <a:pt x="20" y="307"/>
                  </a:cubicBezTo>
                  <a:cubicBezTo>
                    <a:pt x="33" y="373"/>
                    <a:pt x="136" y="403"/>
                    <a:pt x="285" y="403"/>
                  </a:cubicBezTo>
                  <a:cubicBezTo>
                    <a:pt x="355" y="403"/>
                    <a:pt x="434" y="396"/>
                    <a:pt x="519" y="384"/>
                  </a:cubicBezTo>
                  <a:cubicBezTo>
                    <a:pt x="788" y="327"/>
                    <a:pt x="980" y="192"/>
                    <a:pt x="961" y="96"/>
                  </a:cubicBezTo>
                  <a:cubicBezTo>
                    <a:pt x="948" y="30"/>
                    <a:pt x="827" y="1"/>
                    <a:pt x="67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6"/>
            <p:cNvSpPr/>
            <p:nvPr/>
          </p:nvSpPr>
          <p:spPr>
            <a:xfrm>
              <a:off x="3398164" y="1934130"/>
              <a:ext cx="54315" cy="28167"/>
            </a:xfrm>
            <a:custGeom>
              <a:avLst/>
              <a:gdLst/>
              <a:ahLst/>
              <a:cxnLst/>
              <a:rect l="l" t="t" r="r" b="b"/>
              <a:pathLst>
                <a:path w="1749" h="907" extrusionOk="0">
                  <a:moveTo>
                    <a:pt x="1288" y="1"/>
                  </a:moveTo>
                  <a:cubicBezTo>
                    <a:pt x="1133" y="1"/>
                    <a:pt x="946" y="31"/>
                    <a:pt x="750" y="97"/>
                  </a:cubicBezTo>
                  <a:cubicBezTo>
                    <a:pt x="308" y="270"/>
                    <a:pt x="1" y="558"/>
                    <a:pt x="77" y="750"/>
                  </a:cubicBezTo>
                  <a:cubicBezTo>
                    <a:pt x="108" y="853"/>
                    <a:pt x="246" y="907"/>
                    <a:pt x="435" y="907"/>
                  </a:cubicBezTo>
                  <a:cubicBezTo>
                    <a:pt x="596" y="907"/>
                    <a:pt x="796" y="868"/>
                    <a:pt x="999" y="788"/>
                  </a:cubicBezTo>
                  <a:cubicBezTo>
                    <a:pt x="1441" y="635"/>
                    <a:pt x="1748" y="347"/>
                    <a:pt x="1690" y="155"/>
                  </a:cubicBezTo>
                  <a:cubicBezTo>
                    <a:pt x="1647" y="56"/>
                    <a:pt x="1495" y="1"/>
                    <a:pt x="1288" y="1"/>
                  </a:cubicBezTo>
                  <a:close/>
                </a:path>
              </a:pathLst>
            </a:custGeom>
            <a:solidFill>
              <a:srgbClr val="6A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6"/>
            <p:cNvSpPr/>
            <p:nvPr/>
          </p:nvSpPr>
          <p:spPr>
            <a:xfrm>
              <a:off x="3624182" y="1932763"/>
              <a:ext cx="93072" cy="94035"/>
            </a:xfrm>
            <a:custGeom>
              <a:avLst/>
              <a:gdLst/>
              <a:ahLst/>
              <a:cxnLst/>
              <a:rect l="l" t="t" r="r" b="b"/>
              <a:pathLst>
                <a:path w="2997" h="3028" extrusionOk="0">
                  <a:moveTo>
                    <a:pt x="1442" y="0"/>
                  </a:moveTo>
                  <a:cubicBezTo>
                    <a:pt x="1359" y="0"/>
                    <a:pt x="1275" y="9"/>
                    <a:pt x="1191" y="26"/>
                  </a:cubicBezTo>
                  <a:cubicBezTo>
                    <a:pt x="462" y="179"/>
                    <a:pt x="1" y="967"/>
                    <a:pt x="135" y="1773"/>
                  </a:cubicBezTo>
                  <a:cubicBezTo>
                    <a:pt x="289" y="2507"/>
                    <a:pt x="881" y="3028"/>
                    <a:pt x="1523" y="3028"/>
                  </a:cubicBezTo>
                  <a:cubicBezTo>
                    <a:pt x="1604" y="3028"/>
                    <a:pt x="1686" y="3019"/>
                    <a:pt x="1767" y="3002"/>
                  </a:cubicBezTo>
                  <a:cubicBezTo>
                    <a:pt x="2516" y="2868"/>
                    <a:pt x="2996" y="2061"/>
                    <a:pt x="2824" y="1255"/>
                  </a:cubicBezTo>
                  <a:cubicBezTo>
                    <a:pt x="2687" y="521"/>
                    <a:pt x="2097" y="0"/>
                    <a:pt x="144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6"/>
            <p:cNvSpPr/>
            <p:nvPr/>
          </p:nvSpPr>
          <p:spPr>
            <a:xfrm>
              <a:off x="3625393" y="1949782"/>
              <a:ext cx="66799" cy="65371"/>
            </a:xfrm>
            <a:custGeom>
              <a:avLst/>
              <a:gdLst/>
              <a:ahLst/>
              <a:cxnLst/>
              <a:rect l="l" t="t" r="r" b="b"/>
              <a:pathLst>
                <a:path w="2151" h="2105" extrusionOk="0">
                  <a:moveTo>
                    <a:pt x="1029" y="1"/>
                  </a:moveTo>
                  <a:cubicBezTo>
                    <a:pt x="975" y="1"/>
                    <a:pt x="920" y="6"/>
                    <a:pt x="864" y="15"/>
                  </a:cubicBezTo>
                  <a:cubicBezTo>
                    <a:pt x="346" y="111"/>
                    <a:pt x="0" y="649"/>
                    <a:pt x="135" y="1225"/>
                  </a:cubicBezTo>
                  <a:cubicBezTo>
                    <a:pt x="238" y="1742"/>
                    <a:pt x="650" y="2104"/>
                    <a:pt x="1122" y="2104"/>
                  </a:cubicBezTo>
                  <a:cubicBezTo>
                    <a:pt x="1176" y="2104"/>
                    <a:pt x="1231" y="2099"/>
                    <a:pt x="1287" y="2089"/>
                  </a:cubicBezTo>
                  <a:cubicBezTo>
                    <a:pt x="1805" y="1993"/>
                    <a:pt x="2151" y="1456"/>
                    <a:pt x="2017" y="880"/>
                  </a:cubicBezTo>
                  <a:cubicBezTo>
                    <a:pt x="1913" y="363"/>
                    <a:pt x="1501" y="1"/>
                    <a:pt x="10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6"/>
            <p:cNvSpPr/>
            <p:nvPr/>
          </p:nvSpPr>
          <p:spPr>
            <a:xfrm>
              <a:off x="3675485" y="1973725"/>
              <a:ext cx="30434" cy="12143"/>
            </a:xfrm>
            <a:custGeom>
              <a:avLst/>
              <a:gdLst/>
              <a:ahLst/>
              <a:cxnLst/>
              <a:rect l="l" t="t" r="r" b="b"/>
              <a:pathLst>
                <a:path w="980" h="391" extrusionOk="0">
                  <a:moveTo>
                    <a:pt x="722" y="0"/>
                  </a:moveTo>
                  <a:cubicBezTo>
                    <a:pt x="647" y="0"/>
                    <a:pt x="558" y="11"/>
                    <a:pt x="461" y="32"/>
                  </a:cubicBezTo>
                  <a:cubicBezTo>
                    <a:pt x="192" y="109"/>
                    <a:pt x="0" y="224"/>
                    <a:pt x="19" y="301"/>
                  </a:cubicBezTo>
                  <a:cubicBezTo>
                    <a:pt x="31" y="361"/>
                    <a:pt x="126" y="391"/>
                    <a:pt x="256" y="391"/>
                  </a:cubicBezTo>
                  <a:cubicBezTo>
                    <a:pt x="334" y="391"/>
                    <a:pt x="425" y="380"/>
                    <a:pt x="519" y="358"/>
                  </a:cubicBezTo>
                  <a:cubicBezTo>
                    <a:pt x="788" y="320"/>
                    <a:pt x="980" y="205"/>
                    <a:pt x="960" y="109"/>
                  </a:cubicBezTo>
                  <a:cubicBezTo>
                    <a:pt x="948" y="35"/>
                    <a:pt x="857" y="0"/>
                    <a:pt x="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6"/>
            <p:cNvSpPr/>
            <p:nvPr/>
          </p:nvSpPr>
          <p:spPr>
            <a:xfrm>
              <a:off x="3634337" y="1890435"/>
              <a:ext cx="53104" cy="24068"/>
            </a:xfrm>
            <a:custGeom>
              <a:avLst/>
              <a:gdLst/>
              <a:ahLst/>
              <a:cxnLst/>
              <a:rect l="l" t="t" r="r" b="b"/>
              <a:pathLst>
                <a:path w="1710" h="775" extrusionOk="0">
                  <a:moveTo>
                    <a:pt x="979" y="1"/>
                  </a:moveTo>
                  <a:cubicBezTo>
                    <a:pt x="935" y="1"/>
                    <a:pt x="891" y="2"/>
                    <a:pt x="845" y="6"/>
                  </a:cubicBezTo>
                  <a:cubicBezTo>
                    <a:pt x="365" y="6"/>
                    <a:pt x="0" y="160"/>
                    <a:pt x="0" y="409"/>
                  </a:cubicBezTo>
                  <a:cubicBezTo>
                    <a:pt x="0" y="621"/>
                    <a:pt x="384" y="774"/>
                    <a:pt x="864" y="774"/>
                  </a:cubicBezTo>
                  <a:cubicBezTo>
                    <a:pt x="1325" y="736"/>
                    <a:pt x="1709" y="582"/>
                    <a:pt x="1709" y="352"/>
                  </a:cubicBezTo>
                  <a:cubicBezTo>
                    <a:pt x="1709" y="160"/>
                    <a:pt x="1394" y="1"/>
                    <a:pt x="979" y="1"/>
                  </a:cubicBezTo>
                  <a:close/>
                </a:path>
              </a:pathLst>
            </a:custGeom>
            <a:solidFill>
              <a:srgbClr val="6A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6"/>
            <p:cNvSpPr/>
            <p:nvPr/>
          </p:nvSpPr>
          <p:spPr>
            <a:xfrm>
              <a:off x="3537725" y="2016457"/>
              <a:ext cx="69191" cy="38446"/>
            </a:xfrm>
            <a:custGeom>
              <a:avLst/>
              <a:gdLst/>
              <a:ahLst/>
              <a:cxnLst/>
              <a:rect l="l" t="t" r="r" b="b"/>
              <a:pathLst>
                <a:path w="2228" h="1238" extrusionOk="0">
                  <a:moveTo>
                    <a:pt x="1287" y="0"/>
                  </a:moveTo>
                  <a:cubicBezTo>
                    <a:pt x="1248" y="0"/>
                    <a:pt x="1172" y="0"/>
                    <a:pt x="1095" y="19"/>
                  </a:cubicBezTo>
                  <a:cubicBezTo>
                    <a:pt x="903" y="38"/>
                    <a:pt x="730" y="115"/>
                    <a:pt x="576" y="211"/>
                  </a:cubicBezTo>
                  <a:cubicBezTo>
                    <a:pt x="423" y="288"/>
                    <a:pt x="307" y="403"/>
                    <a:pt x="211" y="499"/>
                  </a:cubicBezTo>
                  <a:cubicBezTo>
                    <a:pt x="115" y="615"/>
                    <a:pt x="77" y="749"/>
                    <a:pt x="39" y="883"/>
                  </a:cubicBezTo>
                  <a:cubicBezTo>
                    <a:pt x="39" y="883"/>
                    <a:pt x="19" y="883"/>
                    <a:pt x="19" y="903"/>
                  </a:cubicBezTo>
                  <a:cubicBezTo>
                    <a:pt x="0" y="941"/>
                    <a:pt x="0" y="979"/>
                    <a:pt x="19" y="999"/>
                  </a:cubicBezTo>
                  <a:cubicBezTo>
                    <a:pt x="96" y="1075"/>
                    <a:pt x="192" y="1133"/>
                    <a:pt x="288" y="1152"/>
                  </a:cubicBezTo>
                  <a:cubicBezTo>
                    <a:pt x="384" y="1171"/>
                    <a:pt x="480" y="1229"/>
                    <a:pt x="576" y="1229"/>
                  </a:cubicBezTo>
                  <a:cubicBezTo>
                    <a:pt x="640" y="1229"/>
                    <a:pt x="704" y="1238"/>
                    <a:pt x="768" y="1238"/>
                  </a:cubicBezTo>
                  <a:cubicBezTo>
                    <a:pt x="800" y="1238"/>
                    <a:pt x="832" y="1235"/>
                    <a:pt x="864" y="1229"/>
                  </a:cubicBezTo>
                  <a:cubicBezTo>
                    <a:pt x="980" y="1229"/>
                    <a:pt x="1095" y="1191"/>
                    <a:pt x="1191" y="1171"/>
                  </a:cubicBezTo>
                  <a:cubicBezTo>
                    <a:pt x="1287" y="1152"/>
                    <a:pt x="1383" y="1133"/>
                    <a:pt x="1479" y="1075"/>
                  </a:cubicBezTo>
                  <a:cubicBezTo>
                    <a:pt x="1556" y="1056"/>
                    <a:pt x="1633" y="999"/>
                    <a:pt x="1729" y="979"/>
                  </a:cubicBezTo>
                  <a:cubicBezTo>
                    <a:pt x="1825" y="941"/>
                    <a:pt x="1882" y="883"/>
                    <a:pt x="1959" y="845"/>
                  </a:cubicBezTo>
                  <a:cubicBezTo>
                    <a:pt x="2017" y="807"/>
                    <a:pt x="2036" y="787"/>
                    <a:pt x="2074" y="768"/>
                  </a:cubicBezTo>
                  <a:cubicBezTo>
                    <a:pt x="2132" y="749"/>
                    <a:pt x="2151" y="691"/>
                    <a:pt x="2170" y="672"/>
                  </a:cubicBezTo>
                  <a:cubicBezTo>
                    <a:pt x="2209" y="653"/>
                    <a:pt x="2228" y="595"/>
                    <a:pt x="2228" y="576"/>
                  </a:cubicBezTo>
                  <a:lnTo>
                    <a:pt x="2228" y="519"/>
                  </a:lnTo>
                  <a:cubicBezTo>
                    <a:pt x="2228" y="499"/>
                    <a:pt x="2228" y="480"/>
                    <a:pt x="2209" y="461"/>
                  </a:cubicBezTo>
                  <a:cubicBezTo>
                    <a:pt x="2209" y="423"/>
                    <a:pt x="2170" y="384"/>
                    <a:pt x="2151" y="365"/>
                  </a:cubicBezTo>
                  <a:lnTo>
                    <a:pt x="2055" y="269"/>
                  </a:lnTo>
                  <a:cubicBezTo>
                    <a:pt x="1978" y="211"/>
                    <a:pt x="1921" y="173"/>
                    <a:pt x="1825" y="115"/>
                  </a:cubicBezTo>
                  <a:cubicBezTo>
                    <a:pt x="1748" y="96"/>
                    <a:pt x="1652" y="38"/>
                    <a:pt x="1575" y="38"/>
                  </a:cubicBezTo>
                  <a:cubicBezTo>
                    <a:pt x="1517" y="19"/>
                    <a:pt x="1383" y="0"/>
                    <a:pt x="1287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6"/>
            <p:cNvSpPr/>
            <p:nvPr/>
          </p:nvSpPr>
          <p:spPr>
            <a:xfrm>
              <a:off x="3520428" y="1987824"/>
              <a:ext cx="97233" cy="70992"/>
            </a:xfrm>
            <a:custGeom>
              <a:avLst/>
              <a:gdLst/>
              <a:ahLst/>
              <a:cxnLst/>
              <a:rect l="l" t="t" r="r" b="b"/>
              <a:pathLst>
                <a:path w="3131" h="2286" extrusionOk="0">
                  <a:moveTo>
                    <a:pt x="1940" y="1037"/>
                  </a:moveTo>
                  <a:cubicBezTo>
                    <a:pt x="2074" y="1056"/>
                    <a:pt x="2170" y="1056"/>
                    <a:pt x="2286" y="1114"/>
                  </a:cubicBezTo>
                  <a:cubicBezTo>
                    <a:pt x="2382" y="1133"/>
                    <a:pt x="2458" y="1191"/>
                    <a:pt x="2516" y="1229"/>
                  </a:cubicBezTo>
                  <a:cubicBezTo>
                    <a:pt x="2593" y="1287"/>
                    <a:pt x="2670" y="1325"/>
                    <a:pt x="2708" y="1402"/>
                  </a:cubicBezTo>
                  <a:cubicBezTo>
                    <a:pt x="2746" y="1421"/>
                    <a:pt x="2746" y="1441"/>
                    <a:pt x="2766" y="1441"/>
                  </a:cubicBezTo>
                  <a:lnTo>
                    <a:pt x="2746" y="1479"/>
                  </a:lnTo>
                  <a:cubicBezTo>
                    <a:pt x="2670" y="1575"/>
                    <a:pt x="2593" y="1633"/>
                    <a:pt x="2516" y="1709"/>
                  </a:cubicBezTo>
                  <a:cubicBezTo>
                    <a:pt x="2420" y="1786"/>
                    <a:pt x="2324" y="1863"/>
                    <a:pt x="2209" y="1901"/>
                  </a:cubicBezTo>
                  <a:cubicBezTo>
                    <a:pt x="2074" y="1978"/>
                    <a:pt x="1901" y="2017"/>
                    <a:pt x="1748" y="2055"/>
                  </a:cubicBezTo>
                  <a:lnTo>
                    <a:pt x="1767" y="2055"/>
                  </a:lnTo>
                  <a:cubicBezTo>
                    <a:pt x="1652" y="2093"/>
                    <a:pt x="1556" y="2113"/>
                    <a:pt x="1498" y="2113"/>
                  </a:cubicBezTo>
                  <a:lnTo>
                    <a:pt x="1249" y="2113"/>
                  </a:lnTo>
                  <a:cubicBezTo>
                    <a:pt x="1114" y="2093"/>
                    <a:pt x="980" y="2074"/>
                    <a:pt x="864" y="2055"/>
                  </a:cubicBezTo>
                  <a:cubicBezTo>
                    <a:pt x="788" y="2017"/>
                    <a:pt x="730" y="1997"/>
                    <a:pt x="672" y="1959"/>
                  </a:cubicBezTo>
                  <a:cubicBezTo>
                    <a:pt x="672" y="1882"/>
                    <a:pt x="692" y="1805"/>
                    <a:pt x="711" y="1729"/>
                  </a:cubicBezTo>
                  <a:cubicBezTo>
                    <a:pt x="749" y="1671"/>
                    <a:pt x="788" y="1594"/>
                    <a:pt x="845" y="1517"/>
                  </a:cubicBezTo>
                  <a:cubicBezTo>
                    <a:pt x="884" y="1441"/>
                    <a:pt x="941" y="1402"/>
                    <a:pt x="999" y="1325"/>
                  </a:cubicBezTo>
                  <a:cubicBezTo>
                    <a:pt x="1076" y="1248"/>
                    <a:pt x="1172" y="1210"/>
                    <a:pt x="1249" y="1152"/>
                  </a:cubicBezTo>
                  <a:cubicBezTo>
                    <a:pt x="1345" y="1114"/>
                    <a:pt x="1460" y="1095"/>
                    <a:pt x="1575" y="1056"/>
                  </a:cubicBezTo>
                  <a:cubicBezTo>
                    <a:pt x="1652" y="1056"/>
                    <a:pt x="1709" y="1037"/>
                    <a:pt x="1767" y="1037"/>
                  </a:cubicBezTo>
                  <a:close/>
                  <a:moveTo>
                    <a:pt x="2362" y="0"/>
                  </a:moveTo>
                  <a:cubicBezTo>
                    <a:pt x="2305" y="0"/>
                    <a:pt x="2228" y="39"/>
                    <a:pt x="2190" y="39"/>
                  </a:cubicBezTo>
                  <a:cubicBezTo>
                    <a:pt x="2074" y="77"/>
                    <a:pt x="1940" y="154"/>
                    <a:pt x="1844" y="231"/>
                  </a:cubicBezTo>
                  <a:lnTo>
                    <a:pt x="1805" y="250"/>
                  </a:lnTo>
                  <a:cubicBezTo>
                    <a:pt x="1709" y="327"/>
                    <a:pt x="1613" y="384"/>
                    <a:pt x="1517" y="442"/>
                  </a:cubicBezTo>
                  <a:lnTo>
                    <a:pt x="1498" y="442"/>
                  </a:lnTo>
                  <a:cubicBezTo>
                    <a:pt x="1364" y="442"/>
                    <a:pt x="1268" y="423"/>
                    <a:pt x="1153" y="384"/>
                  </a:cubicBezTo>
                  <a:cubicBezTo>
                    <a:pt x="1057" y="365"/>
                    <a:pt x="941" y="346"/>
                    <a:pt x="845" y="346"/>
                  </a:cubicBezTo>
                  <a:lnTo>
                    <a:pt x="672" y="346"/>
                  </a:lnTo>
                  <a:cubicBezTo>
                    <a:pt x="634" y="346"/>
                    <a:pt x="557" y="346"/>
                    <a:pt x="500" y="365"/>
                  </a:cubicBezTo>
                  <a:cubicBezTo>
                    <a:pt x="404" y="384"/>
                    <a:pt x="288" y="461"/>
                    <a:pt x="212" y="557"/>
                  </a:cubicBezTo>
                  <a:cubicBezTo>
                    <a:pt x="154" y="634"/>
                    <a:pt x="77" y="730"/>
                    <a:pt x="58" y="826"/>
                  </a:cubicBezTo>
                  <a:cubicBezTo>
                    <a:pt x="20" y="922"/>
                    <a:pt x="0" y="1018"/>
                    <a:pt x="0" y="1114"/>
                  </a:cubicBezTo>
                  <a:cubicBezTo>
                    <a:pt x="0" y="1210"/>
                    <a:pt x="20" y="1306"/>
                    <a:pt x="58" y="1402"/>
                  </a:cubicBezTo>
                  <a:cubicBezTo>
                    <a:pt x="77" y="1498"/>
                    <a:pt x="116" y="1575"/>
                    <a:pt x="192" y="1671"/>
                  </a:cubicBezTo>
                  <a:cubicBezTo>
                    <a:pt x="308" y="1825"/>
                    <a:pt x="461" y="1978"/>
                    <a:pt x="634" y="2074"/>
                  </a:cubicBezTo>
                  <a:cubicBezTo>
                    <a:pt x="768" y="2170"/>
                    <a:pt x="960" y="2209"/>
                    <a:pt x="1172" y="2266"/>
                  </a:cubicBezTo>
                  <a:cubicBezTo>
                    <a:pt x="1306" y="2285"/>
                    <a:pt x="1421" y="2285"/>
                    <a:pt x="1537" y="2285"/>
                  </a:cubicBezTo>
                  <a:cubicBezTo>
                    <a:pt x="1825" y="2266"/>
                    <a:pt x="2093" y="2189"/>
                    <a:pt x="2362" y="2074"/>
                  </a:cubicBezTo>
                  <a:cubicBezTo>
                    <a:pt x="2516" y="1978"/>
                    <a:pt x="2689" y="1863"/>
                    <a:pt x="2804" y="1709"/>
                  </a:cubicBezTo>
                  <a:cubicBezTo>
                    <a:pt x="2881" y="1633"/>
                    <a:pt x="2938" y="1575"/>
                    <a:pt x="2977" y="1479"/>
                  </a:cubicBezTo>
                  <a:cubicBezTo>
                    <a:pt x="2996" y="1402"/>
                    <a:pt x="3054" y="1325"/>
                    <a:pt x="3073" y="1229"/>
                  </a:cubicBezTo>
                  <a:cubicBezTo>
                    <a:pt x="3092" y="1152"/>
                    <a:pt x="3130" y="1056"/>
                    <a:pt x="3130" y="999"/>
                  </a:cubicBezTo>
                  <a:lnTo>
                    <a:pt x="3130" y="730"/>
                  </a:lnTo>
                  <a:cubicBezTo>
                    <a:pt x="3092" y="538"/>
                    <a:pt x="3054" y="384"/>
                    <a:pt x="2938" y="269"/>
                  </a:cubicBezTo>
                  <a:cubicBezTo>
                    <a:pt x="2900" y="231"/>
                    <a:pt x="2862" y="192"/>
                    <a:pt x="2804" y="154"/>
                  </a:cubicBezTo>
                  <a:cubicBezTo>
                    <a:pt x="2766" y="135"/>
                    <a:pt x="2708" y="96"/>
                    <a:pt x="2650" y="77"/>
                  </a:cubicBezTo>
                  <a:cubicBezTo>
                    <a:pt x="2516" y="0"/>
                    <a:pt x="2458" y="0"/>
                    <a:pt x="236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6"/>
            <p:cNvSpPr/>
            <p:nvPr/>
          </p:nvSpPr>
          <p:spPr>
            <a:xfrm>
              <a:off x="4324906" y="2069531"/>
              <a:ext cx="81147" cy="84935"/>
            </a:xfrm>
            <a:custGeom>
              <a:avLst/>
              <a:gdLst/>
              <a:ahLst/>
              <a:cxnLst/>
              <a:rect l="l" t="t" r="r" b="b"/>
              <a:pathLst>
                <a:path w="2613" h="2735" extrusionOk="0">
                  <a:moveTo>
                    <a:pt x="2363" y="0"/>
                  </a:moveTo>
                  <a:cubicBezTo>
                    <a:pt x="2344" y="0"/>
                    <a:pt x="2305" y="0"/>
                    <a:pt x="2267" y="19"/>
                  </a:cubicBezTo>
                  <a:cubicBezTo>
                    <a:pt x="1768" y="288"/>
                    <a:pt x="1345" y="672"/>
                    <a:pt x="980" y="1114"/>
                  </a:cubicBezTo>
                  <a:cubicBezTo>
                    <a:pt x="615" y="1575"/>
                    <a:pt x="308" y="2055"/>
                    <a:pt x="20" y="2593"/>
                  </a:cubicBezTo>
                  <a:cubicBezTo>
                    <a:pt x="1" y="2631"/>
                    <a:pt x="20" y="2708"/>
                    <a:pt x="78" y="2727"/>
                  </a:cubicBezTo>
                  <a:cubicBezTo>
                    <a:pt x="88" y="2732"/>
                    <a:pt x="101" y="2735"/>
                    <a:pt x="115" y="2735"/>
                  </a:cubicBezTo>
                  <a:cubicBezTo>
                    <a:pt x="153" y="2735"/>
                    <a:pt x="198" y="2717"/>
                    <a:pt x="212" y="2689"/>
                  </a:cubicBezTo>
                  <a:cubicBezTo>
                    <a:pt x="308" y="2497"/>
                    <a:pt x="423" y="2305"/>
                    <a:pt x="558" y="2132"/>
                  </a:cubicBezTo>
                  <a:lnTo>
                    <a:pt x="558" y="2132"/>
                  </a:lnTo>
                  <a:lnTo>
                    <a:pt x="519" y="2151"/>
                  </a:lnTo>
                  <a:cubicBezTo>
                    <a:pt x="673" y="1959"/>
                    <a:pt x="807" y="1767"/>
                    <a:pt x="961" y="1594"/>
                  </a:cubicBezTo>
                  <a:cubicBezTo>
                    <a:pt x="1115" y="1402"/>
                    <a:pt x="1307" y="1248"/>
                    <a:pt x="1480" y="1095"/>
                  </a:cubicBezTo>
                  <a:cubicBezTo>
                    <a:pt x="1460" y="1095"/>
                    <a:pt x="1460" y="1114"/>
                    <a:pt x="1441" y="1114"/>
                  </a:cubicBezTo>
                  <a:cubicBezTo>
                    <a:pt x="1768" y="864"/>
                    <a:pt x="2113" y="615"/>
                    <a:pt x="2497" y="423"/>
                  </a:cubicBezTo>
                  <a:cubicBezTo>
                    <a:pt x="2536" y="403"/>
                    <a:pt x="2593" y="327"/>
                    <a:pt x="2593" y="288"/>
                  </a:cubicBezTo>
                  <a:cubicBezTo>
                    <a:pt x="2613" y="211"/>
                    <a:pt x="2593" y="154"/>
                    <a:pt x="2555" y="96"/>
                  </a:cubicBezTo>
                  <a:cubicBezTo>
                    <a:pt x="2536" y="39"/>
                    <a:pt x="2459" y="0"/>
                    <a:pt x="2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6"/>
            <p:cNvSpPr/>
            <p:nvPr/>
          </p:nvSpPr>
          <p:spPr>
            <a:xfrm>
              <a:off x="4414376" y="2060587"/>
              <a:ext cx="17329" cy="16708"/>
            </a:xfrm>
            <a:custGeom>
              <a:avLst/>
              <a:gdLst/>
              <a:ahLst/>
              <a:cxnLst/>
              <a:rect l="l" t="t" r="r" b="b"/>
              <a:pathLst>
                <a:path w="558" h="538" extrusionOk="0">
                  <a:moveTo>
                    <a:pt x="269" y="0"/>
                  </a:moveTo>
                  <a:cubicBezTo>
                    <a:pt x="116" y="0"/>
                    <a:pt x="0" y="135"/>
                    <a:pt x="0" y="288"/>
                  </a:cubicBezTo>
                  <a:cubicBezTo>
                    <a:pt x="0" y="442"/>
                    <a:pt x="135" y="538"/>
                    <a:pt x="288" y="538"/>
                  </a:cubicBezTo>
                  <a:cubicBezTo>
                    <a:pt x="423" y="538"/>
                    <a:pt x="557" y="403"/>
                    <a:pt x="557" y="250"/>
                  </a:cubicBezTo>
                  <a:cubicBezTo>
                    <a:pt x="557" y="96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6"/>
            <p:cNvSpPr/>
            <p:nvPr/>
          </p:nvSpPr>
          <p:spPr>
            <a:xfrm>
              <a:off x="4480585" y="2251421"/>
              <a:ext cx="190243" cy="124065"/>
            </a:xfrm>
            <a:custGeom>
              <a:avLst/>
              <a:gdLst/>
              <a:ahLst/>
              <a:cxnLst/>
              <a:rect l="l" t="t" r="r" b="b"/>
              <a:pathLst>
                <a:path w="6126" h="3995" extrusionOk="0">
                  <a:moveTo>
                    <a:pt x="4998" y="2986"/>
                  </a:moveTo>
                  <a:cubicBezTo>
                    <a:pt x="5001" y="2991"/>
                    <a:pt x="5006" y="2996"/>
                    <a:pt x="5012" y="2996"/>
                  </a:cubicBezTo>
                  <a:cubicBezTo>
                    <a:pt x="5007" y="2993"/>
                    <a:pt x="5002" y="2989"/>
                    <a:pt x="4998" y="2986"/>
                  </a:cubicBezTo>
                  <a:close/>
                  <a:moveTo>
                    <a:pt x="1344" y="0"/>
                  </a:moveTo>
                  <a:cubicBezTo>
                    <a:pt x="1095" y="19"/>
                    <a:pt x="883" y="58"/>
                    <a:pt x="672" y="154"/>
                  </a:cubicBezTo>
                  <a:cubicBezTo>
                    <a:pt x="423" y="288"/>
                    <a:pt x="211" y="423"/>
                    <a:pt x="19" y="596"/>
                  </a:cubicBezTo>
                  <a:cubicBezTo>
                    <a:pt x="0" y="615"/>
                    <a:pt x="0" y="672"/>
                    <a:pt x="19" y="692"/>
                  </a:cubicBezTo>
                  <a:cubicBezTo>
                    <a:pt x="38" y="701"/>
                    <a:pt x="58" y="706"/>
                    <a:pt x="74" y="706"/>
                  </a:cubicBezTo>
                  <a:cubicBezTo>
                    <a:pt x="91" y="706"/>
                    <a:pt x="106" y="701"/>
                    <a:pt x="115" y="692"/>
                  </a:cubicBezTo>
                  <a:cubicBezTo>
                    <a:pt x="134" y="653"/>
                    <a:pt x="192" y="615"/>
                    <a:pt x="230" y="596"/>
                  </a:cubicBezTo>
                  <a:lnTo>
                    <a:pt x="211" y="596"/>
                  </a:lnTo>
                  <a:cubicBezTo>
                    <a:pt x="365" y="480"/>
                    <a:pt x="519" y="384"/>
                    <a:pt x="691" y="288"/>
                  </a:cubicBezTo>
                  <a:cubicBezTo>
                    <a:pt x="845" y="211"/>
                    <a:pt x="999" y="154"/>
                    <a:pt x="1171" y="135"/>
                  </a:cubicBezTo>
                  <a:cubicBezTo>
                    <a:pt x="1313" y="117"/>
                    <a:pt x="1439" y="116"/>
                    <a:pt x="1579" y="115"/>
                  </a:cubicBezTo>
                  <a:lnTo>
                    <a:pt x="1579" y="115"/>
                  </a:lnTo>
                  <a:cubicBezTo>
                    <a:pt x="1730" y="116"/>
                    <a:pt x="1845" y="154"/>
                    <a:pt x="1997" y="173"/>
                  </a:cubicBezTo>
                  <a:lnTo>
                    <a:pt x="1959" y="173"/>
                  </a:lnTo>
                  <a:cubicBezTo>
                    <a:pt x="2093" y="231"/>
                    <a:pt x="2189" y="269"/>
                    <a:pt x="2304" y="346"/>
                  </a:cubicBezTo>
                  <a:cubicBezTo>
                    <a:pt x="2381" y="404"/>
                    <a:pt x="2439" y="461"/>
                    <a:pt x="2516" y="538"/>
                  </a:cubicBezTo>
                  <a:lnTo>
                    <a:pt x="2669" y="749"/>
                  </a:lnTo>
                  <a:lnTo>
                    <a:pt x="2669" y="730"/>
                  </a:lnTo>
                  <a:cubicBezTo>
                    <a:pt x="2689" y="807"/>
                    <a:pt x="2727" y="884"/>
                    <a:pt x="2727" y="980"/>
                  </a:cubicBezTo>
                  <a:cubicBezTo>
                    <a:pt x="2727" y="1037"/>
                    <a:pt x="2765" y="1114"/>
                    <a:pt x="2727" y="1210"/>
                  </a:cubicBezTo>
                  <a:lnTo>
                    <a:pt x="2727" y="1229"/>
                  </a:lnTo>
                  <a:cubicBezTo>
                    <a:pt x="2727" y="1325"/>
                    <a:pt x="2708" y="1460"/>
                    <a:pt x="2669" y="1556"/>
                  </a:cubicBezTo>
                  <a:cubicBezTo>
                    <a:pt x="2612" y="1671"/>
                    <a:pt x="2535" y="1786"/>
                    <a:pt x="2477" y="1882"/>
                  </a:cubicBezTo>
                  <a:cubicBezTo>
                    <a:pt x="2324" y="2074"/>
                    <a:pt x="2189" y="2247"/>
                    <a:pt x="1997" y="2382"/>
                  </a:cubicBezTo>
                  <a:cubicBezTo>
                    <a:pt x="1959" y="2420"/>
                    <a:pt x="1959" y="2439"/>
                    <a:pt x="1959" y="2458"/>
                  </a:cubicBezTo>
                  <a:cubicBezTo>
                    <a:pt x="1959" y="2497"/>
                    <a:pt x="1959" y="2535"/>
                    <a:pt x="1997" y="2554"/>
                  </a:cubicBezTo>
                  <a:cubicBezTo>
                    <a:pt x="2012" y="2598"/>
                    <a:pt x="2058" y="2619"/>
                    <a:pt x="2097" y="2619"/>
                  </a:cubicBezTo>
                  <a:cubicBezTo>
                    <a:pt x="2110" y="2619"/>
                    <a:pt x="2122" y="2617"/>
                    <a:pt x="2132" y="2612"/>
                  </a:cubicBezTo>
                  <a:cubicBezTo>
                    <a:pt x="2285" y="2554"/>
                    <a:pt x="2439" y="2516"/>
                    <a:pt x="2612" y="2478"/>
                  </a:cubicBezTo>
                  <a:cubicBezTo>
                    <a:pt x="2881" y="2439"/>
                    <a:pt x="3149" y="2439"/>
                    <a:pt x="3399" y="2439"/>
                  </a:cubicBezTo>
                  <a:cubicBezTo>
                    <a:pt x="3726" y="2458"/>
                    <a:pt x="4033" y="2535"/>
                    <a:pt x="4321" y="2631"/>
                  </a:cubicBezTo>
                  <a:cubicBezTo>
                    <a:pt x="4546" y="2725"/>
                    <a:pt x="4790" y="2837"/>
                    <a:pt x="4998" y="2986"/>
                  </a:cubicBezTo>
                  <a:lnTo>
                    <a:pt x="4998" y="2986"/>
                  </a:lnTo>
                  <a:cubicBezTo>
                    <a:pt x="4995" y="2981"/>
                    <a:pt x="4993" y="2977"/>
                    <a:pt x="4991" y="2972"/>
                  </a:cubicBezTo>
                  <a:lnTo>
                    <a:pt x="4991" y="2972"/>
                  </a:lnTo>
                  <a:cubicBezTo>
                    <a:pt x="5139" y="3101"/>
                    <a:pt x="5286" y="3214"/>
                    <a:pt x="5415" y="3380"/>
                  </a:cubicBezTo>
                  <a:cubicBezTo>
                    <a:pt x="5511" y="3495"/>
                    <a:pt x="5607" y="3630"/>
                    <a:pt x="5684" y="3783"/>
                  </a:cubicBezTo>
                  <a:cubicBezTo>
                    <a:pt x="5684" y="3803"/>
                    <a:pt x="5703" y="3822"/>
                    <a:pt x="5703" y="3860"/>
                  </a:cubicBezTo>
                  <a:cubicBezTo>
                    <a:pt x="5742" y="3899"/>
                    <a:pt x="5761" y="3956"/>
                    <a:pt x="5800" y="3975"/>
                  </a:cubicBezTo>
                  <a:cubicBezTo>
                    <a:pt x="5857" y="3995"/>
                    <a:pt x="5896" y="3995"/>
                    <a:pt x="5972" y="3995"/>
                  </a:cubicBezTo>
                  <a:cubicBezTo>
                    <a:pt x="6030" y="3975"/>
                    <a:pt x="6068" y="3956"/>
                    <a:pt x="6088" y="3899"/>
                  </a:cubicBezTo>
                  <a:cubicBezTo>
                    <a:pt x="6126" y="3860"/>
                    <a:pt x="6126" y="3783"/>
                    <a:pt x="6126" y="3745"/>
                  </a:cubicBezTo>
                  <a:cubicBezTo>
                    <a:pt x="6068" y="3649"/>
                    <a:pt x="6049" y="3572"/>
                    <a:pt x="5992" y="3495"/>
                  </a:cubicBezTo>
                  <a:cubicBezTo>
                    <a:pt x="5953" y="3418"/>
                    <a:pt x="5896" y="3322"/>
                    <a:pt x="5838" y="3265"/>
                  </a:cubicBezTo>
                  <a:cubicBezTo>
                    <a:pt x="5703" y="3111"/>
                    <a:pt x="5569" y="2977"/>
                    <a:pt x="5415" y="2842"/>
                  </a:cubicBezTo>
                  <a:cubicBezTo>
                    <a:pt x="5108" y="2574"/>
                    <a:pt x="4724" y="2420"/>
                    <a:pt x="4340" y="2305"/>
                  </a:cubicBezTo>
                  <a:cubicBezTo>
                    <a:pt x="4148" y="2247"/>
                    <a:pt x="3975" y="2209"/>
                    <a:pt x="3783" y="2170"/>
                  </a:cubicBezTo>
                  <a:cubicBezTo>
                    <a:pt x="3591" y="2151"/>
                    <a:pt x="3380" y="2151"/>
                    <a:pt x="3188" y="2151"/>
                  </a:cubicBezTo>
                  <a:cubicBezTo>
                    <a:pt x="2996" y="2151"/>
                    <a:pt x="2804" y="2170"/>
                    <a:pt x="2612" y="2228"/>
                  </a:cubicBezTo>
                  <a:lnTo>
                    <a:pt x="2593" y="2228"/>
                  </a:lnTo>
                  <a:cubicBezTo>
                    <a:pt x="2669" y="2132"/>
                    <a:pt x="2727" y="2036"/>
                    <a:pt x="2785" y="1940"/>
                  </a:cubicBezTo>
                  <a:cubicBezTo>
                    <a:pt x="2823" y="1844"/>
                    <a:pt x="2881" y="1729"/>
                    <a:pt x="2919" y="1594"/>
                  </a:cubicBezTo>
                  <a:cubicBezTo>
                    <a:pt x="2957" y="1498"/>
                    <a:pt x="2977" y="1402"/>
                    <a:pt x="2977" y="1287"/>
                  </a:cubicBezTo>
                  <a:cubicBezTo>
                    <a:pt x="2996" y="1095"/>
                    <a:pt x="2957" y="903"/>
                    <a:pt x="2861" y="730"/>
                  </a:cubicBezTo>
                  <a:cubicBezTo>
                    <a:pt x="2785" y="576"/>
                    <a:pt x="2669" y="423"/>
                    <a:pt x="2516" y="327"/>
                  </a:cubicBezTo>
                  <a:cubicBezTo>
                    <a:pt x="2228" y="115"/>
                    <a:pt x="1901" y="19"/>
                    <a:pt x="1536" y="19"/>
                  </a:cubicBezTo>
                  <a:cubicBezTo>
                    <a:pt x="1440" y="0"/>
                    <a:pt x="1402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6"/>
            <p:cNvSpPr/>
            <p:nvPr/>
          </p:nvSpPr>
          <p:spPr>
            <a:xfrm>
              <a:off x="2792251" y="2141827"/>
              <a:ext cx="363809" cy="177013"/>
            </a:xfrm>
            <a:custGeom>
              <a:avLst/>
              <a:gdLst/>
              <a:ahLst/>
              <a:cxnLst/>
              <a:rect l="l" t="t" r="r" b="b"/>
              <a:pathLst>
                <a:path w="11715" h="5700" extrusionOk="0">
                  <a:moveTo>
                    <a:pt x="6201" y="1"/>
                  </a:moveTo>
                  <a:cubicBezTo>
                    <a:pt x="6151" y="1"/>
                    <a:pt x="6107" y="5"/>
                    <a:pt x="6069" y="15"/>
                  </a:cubicBezTo>
                  <a:cubicBezTo>
                    <a:pt x="5877" y="34"/>
                    <a:pt x="5685" y="92"/>
                    <a:pt x="5512" y="207"/>
                  </a:cubicBezTo>
                  <a:cubicBezTo>
                    <a:pt x="5397" y="284"/>
                    <a:pt x="5301" y="399"/>
                    <a:pt x="5224" y="514"/>
                  </a:cubicBezTo>
                  <a:cubicBezTo>
                    <a:pt x="5167" y="649"/>
                    <a:pt x="5109" y="764"/>
                    <a:pt x="5090" y="898"/>
                  </a:cubicBezTo>
                  <a:cubicBezTo>
                    <a:pt x="5032" y="1225"/>
                    <a:pt x="5090" y="1532"/>
                    <a:pt x="5167" y="1839"/>
                  </a:cubicBezTo>
                  <a:cubicBezTo>
                    <a:pt x="5224" y="2185"/>
                    <a:pt x="5378" y="2492"/>
                    <a:pt x="5493" y="2780"/>
                  </a:cubicBezTo>
                  <a:cubicBezTo>
                    <a:pt x="5474" y="2742"/>
                    <a:pt x="5455" y="2742"/>
                    <a:pt x="5455" y="2723"/>
                  </a:cubicBezTo>
                  <a:cubicBezTo>
                    <a:pt x="5359" y="2665"/>
                    <a:pt x="5263" y="2588"/>
                    <a:pt x="5128" y="2511"/>
                  </a:cubicBezTo>
                  <a:cubicBezTo>
                    <a:pt x="5032" y="2435"/>
                    <a:pt x="4936" y="2396"/>
                    <a:pt x="4821" y="2339"/>
                  </a:cubicBezTo>
                  <a:cubicBezTo>
                    <a:pt x="4696" y="2297"/>
                    <a:pt x="4582" y="2266"/>
                    <a:pt x="4463" y="2266"/>
                  </a:cubicBezTo>
                  <a:cubicBezTo>
                    <a:pt x="4417" y="2266"/>
                    <a:pt x="4370" y="2270"/>
                    <a:pt x="4322" y="2281"/>
                  </a:cubicBezTo>
                  <a:cubicBezTo>
                    <a:pt x="4245" y="2281"/>
                    <a:pt x="4168" y="2300"/>
                    <a:pt x="4072" y="2319"/>
                  </a:cubicBezTo>
                  <a:cubicBezTo>
                    <a:pt x="4014" y="2339"/>
                    <a:pt x="3937" y="2396"/>
                    <a:pt x="3880" y="2435"/>
                  </a:cubicBezTo>
                  <a:cubicBezTo>
                    <a:pt x="3841" y="2492"/>
                    <a:pt x="3784" y="2531"/>
                    <a:pt x="3745" y="2607"/>
                  </a:cubicBezTo>
                  <a:cubicBezTo>
                    <a:pt x="3688" y="2684"/>
                    <a:pt x="3649" y="2761"/>
                    <a:pt x="3630" y="2819"/>
                  </a:cubicBezTo>
                  <a:cubicBezTo>
                    <a:pt x="3553" y="2992"/>
                    <a:pt x="3496" y="3184"/>
                    <a:pt x="3457" y="3376"/>
                  </a:cubicBezTo>
                  <a:cubicBezTo>
                    <a:pt x="3381" y="3837"/>
                    <a:pt x="3438" y="4317"/>
                    <a:pt x="3534" y="4777"/>
                  </a:cubicBezTo>
                  <a:cubicBezTo>
                    <a:pt x="3553" y="4893"/>
                    <a:pt x="3573" y="4989"/>
                    <a:pt x="3592" y="5085"/>
                  </a:cubicBezTo>
                  <a:cubicBezTo>
                    <a:pt x="3477" y="4912"/>
                    <a:pt x="3342" y="4777"/>
                    <a:pt x="3189" y="4624"/>
                  </a:cubicBezTo>
                  <a:cubicBezTo>
                    <a:pt x="2920" y="4355"/>
                    <a:pt x="2632" y="4125"/>
                    <a:pt x="2305" y="3933"/>
                  </a:cubicBezTo>
                  <a:cubicBezTo>
                    <a:pt x="1633" y="3529"/>
                    <a:pt x="865" y="3337"/>
                    <a:pt x="78" y="3203"/>
                  </a:cubicBezTo>
                  <a:cubicBezTo>
                    <a:pt x="39" y="3203"/>
                    <a:pt x="1" y="3203"/>
                    <a:pt x="1" y="3260"/>
                  </a:cubicBezTo>
                  <a:cubicBezTo>
                    <a:pt x="1" y="3280"/>
                    <a:pt x="1" y="3337"/>
                    <a:pt x="39" y="3337"/>
                  </a:cubicBezTo>
                  <a:cubicBezTo>
                    <a:pt x="596" y="3395"/>
                    <a:pt x="1153" y="3548"/>
                    <a:pt x="1671" y="3760"/>
                  </a:cubicBezTo>
                  <a:cubicBezTo>
                    <a:pt x="2017" y="3913"/>
                    <a:pt x="2344" y="4105"/>
                    <a:pt x="2670" y="4336"/>
                  </a:cubicBezTo>
                  <a:cubicBezTo>
                    <a:pt x="2977" y="4585"/>
                    <a:pt x="3265" y="4874"/>
                    <a:pt x="3496" y="5181"/>
                  </a:cubicBezTo>
                  <a:cubicBezTo>
                    <a:pt x="3630" y="5315"/>
                    <a:pt x="3726" y="5488"/>
                    <a:pt x="3841" y="5661"/>
                  </a:cubicBezTo>
                  <a:cubicBezTo>
                    <a:pt x="3861" y="5680"/>
                    <a:pt x="3880" y="5699"/>
                    <a:pt x="3937" y="5699"/>
                  </a:cubicBezTo>
                  <a:cubicBezTo>
                    <a:pt x="3976" y="5699"/>
                    <a:pt x="4014" y="5661"/>
                    <a:pt x="3976" y="5603"/>
                  </a:cubicBezTo>
                  <a:cubicBezTo>
                    <a:pt x="3918" y="5411"/>
                    <a:pt x="3841" y="5219"/>
                    <a:pt x="3784" y="5027"/>
                  </a:cubicBezTo>
                  <a:cubicBezTo>
                    <a:pt x="3745" y="4835"/>
                    <a:pt x="3688" y="4643"/>
                    <a:pt x="3669" y="4451"/>
                  </a:cubicBezTo>
                  <a:lnTo>
                    <a:pt x="3669" y="4489"/>
                  </a:lnTo>
                  <a:cubicBezTo>
                    <a:pt x="3630" y="4163"/>
                    <a:pt x="3630" y="3856"/>
                    <a:pt x="3649" y="3548"/>
                  </a:cubicBezTo>
                  <a:cubicBezTo>
                    <a:pt x="3669" y="3376"/>
                    <a:pt x="3726" y="3203"/>
                    <a:pt x="3765" y="3049"/>
                  </a:cubicBezTo>
                  <a:cubicBezTo>
                    <a:pt x="3822" y="2953"/>
                    <a:pt x="3861" y="2857"/>
                    <a:pt x="3918" y="2780"/>
                  </a:cubicBezTo>
                  <a:cubicBezTo>
                    <a:pt x="3957" y="2723"/>
                    <a:pt x="3976" y="2684"/>
                    <a:pt x="4034" y="2665"/>
                  </a:cubicBezTo>
                  <a:cubicBezTo>
                    <a:pt x="4072" y="2627"/>
                    <a:pt x="4110" y="2607"/>
                    <a:pt x="4149" y="2588"/>
                  </a:cubicBezTo>
                  <a:cubicBezTo>
                    <a:pt x="4206" y="2569"/>
                    <a:pt x="4245" y="2569"/>
                    <a:pt x="4302" y="2531"/>
                  </a:cubicBezTo>
                  <a:lnTo>
                    <a:pt x="4456" y="2531"/>
                  </a:lnTo>
                  <a:cubicBezTo>
                    <a:pt x="4552" y="2569"/>
                    <a:pt x="4629" y="2588"/>
                    <a:pt x="4725" y="2607"/>
                  </a:cubicBezTo>
                  <a:cubicBezTo>
                    <a:pt x="4898" y="2684"/>
                    <a:pt x="5032" y="2780"/>
                    <a:pt x="5186" y="2876"/>
                  </a:cubicBezTo>
                  <a:cubicBezTo>
                    <a:pt x="5474" y="3107"/>
                    <a:pt x="5743" y="3376"/>
                    <a:pt x="5973" y="3664"/>
                  </a:cubicBezTo>
                  <a:cubicBezTo>
                    <a:pt x="6005" y="3695"/>
                    <a:pt x="6036" y="3710"/>
                    <a:pt x="6068" y="3710"/>
                  </a:cubicBezTo>
                  <a:cubicBezTo>
                    <a:pt x="6094" y="3710"/>
                    <a:pt x="6120" y="3700"/>
                    <a:pt x="6146" y="3683"/>
                  </a:cubicBezTo>
                  <a:cubicBezTo>
                    <a:pt x="6223" y="3644"/>
                    <a:pt x="6242" y="3568"/>
                    <a:pt x="6184" y="3491"/>
                  </a:cubicBezTo>
                  <a:cubicBezTo>
                    <a:pt x="5992" y="3184"/>
                    <a:pt x="5839" y="2857"/>
                    <a:pt x="5685" y="2492"/>
                  </a:cubicBezTo>
                  <a:lnTo>
                    <a:pt x="5685" y="2511"/>
                  </a:lnTo>
                  <a:cubicBezTo>
                    <a:pt x="5551" y="2185"/>
                    <a:pt x="5416" y="1820"/>
                    <a:pt x="5378" y="1436"/>
                  </a:cubicBezTo>
                  <a:cubicBezTo>
                    <a:pt x="5359" y="1282"/>
                    <a:pt x="5359" y="1148"/>
                    <a:pt x="5378" y="975"/>
                  </a:cubicBezTo>
                  <a:cubicBezTo>
                    <a:pt x="5397" y="898"/>
                    <a:pt x="5397" y="841"/>
                    <a:pt x="5455" y="764"/>
                  </a:cubicBezTo>
                  <a:cubicBezTo>
                    <a:pt x="5474" y="706"/>
                    <a:pt x="5493" y="668"/>
                    <a:pt x="5551" y="610"/>
                  </a:cubicBezTo>
                  <a:cubicBezTo>
                    <a:pt x="5570" y="572"/>
                    <a:pt x="5608" y="553"/>
                    <a:pt x="5666" y="495"/>
                  </a:cubicBezTo>
                  <a:cubicBezTo>
                    <a:pt x="5704" y="457"/>
                    <a:pt x="5781" y="418"/>
                    <a:pt x="5839" y="399"/>
                  </a:cubicBezTo>
                  <a:cubicBezTo>
                    <a:pt x="5935" y="361"/>
                    <a:pt x="6050" y="322"/>
                    <a:pt x="6165" y="303"/>
                  </a:cubicBezTo>
                  <a:cubicBezTo>
                    <a:pt x="6242" y="293"/>
                    <a:pt x="6309" y="289"/>
                    <a:pt x="6374" y="289"/>
                  </a:cubicBezTo>
                  <a:cubicBezTo>
                    <a:pt x="6439" y="289"/>
                    <a:pt x="6501" y="293"/>
                    <a:pt x="6568" y="303"/>
                  </a:cubicBezTo>
                  <a:cubicBezTo>
                    <a:pt x="6703" y="322"/>
                    <a:pt x="6818" y="361"/>
                    <a:pt x="6933" y="399"/>
                  </a:cubicBezTo>
                  <a:cubicBezTo>
                    <a:pt x="7106" y="476"/>
                    <a:pt x="7240" y="572"/>
                    <a:pt x="7394" y="668"/>
                  </a:cubicBezTo>
                  <a:lnTo>
                    <a:pt x="7375" y="649"/>
                  </a:lnTo>
                  <a:lnTo>
                    <a:pt x="7375" y="649"/>
                  </a:lnTo>
                  <a:cubicBezTo>
                    <a:pt x="7605" y="841"/>
                    <a:pt x="7817" y="1071"/>
                    <a:pt x="8047" y="1321"/>
                  </a:cubicBezTo>
                  <a:lnTo>
                    <a:pt x="8047" y="1340"/>
                  </a:lnTo>
                  <a:cubicBezTo>
                    <a:pt x="8527" y="1993"/>
                    <a:pt x="8911" y="2703"/>
                    <a:pt x="9218" y="3433"/>
                  </a:cubicBezTo>
                  <a:cubicBezTo>
                    <a:pt x="9233" y="3461"/>
                    <a:pt x="9267" y="3479"/>
                    <a:pt x="9300" y="3479"/>
                  </a:cubicBezTo>
                  <a:cubicBezTo>
                    <a:pt x="9312" y="3479"/>
                    <a:pt x="9323" y="3477"/>
                    <a:pt x="9334" y="3472"/>
                  </a:cubicBezTo>
                  <a:cubicBezTo>
                    <a:pt x="9391" y="3452"/>
                    <a:pt x="9411" y="3433"/>
                    <a:pt x="9411" y="3376"/>
                  </a:cubicBezTo>
                  <a:lnTo>
                    <a:pt x="9411" y="3145"/>
                  </a:lnTo>
                  <a:cubicBezTo>
                    <a:pt x="9430" y="3049"/>
                    <a:pt x="9449" y="2915"/>
                    <a:pt x="9507" y="2819"/>
                  </a:cubicBezTo>
                  <a:cubicBezTo>
                    <a:pt x="9545" y="2761"/>
                    <a:pt x="9583" y="2665"/>
                    <a:pt x="9641" y="2588"/>
                  </a:cubicBezTo>
                  <a:lnTo>
                    <a:pt x="9871" y="2377"/>
                  </a:lnTo>
                  <a:lnTo>
                    <a:pt x="9833" y="2396"/>
                  </a:lnTo>
                  <a:cubicBezTo>
                    <a:pt x="9967" y="2300"/>
                    <a:pt x="10083" y="2243"/>
                    <a:pt x="10198" y="2185"/>
                  </a:cubicBezTo>
                  <a:cubicBezTo>
                    <a:pt x="10371" y="2108"/>
                    <a:pt x="10563" y="2051"/>
                    <a:pt x="10755" y="2031"/>
                  </a:cubicBezTo>
                  <a:cubicBezTo>
                    <a:pt x="10870" y="2022"/>
                    <a:pt x="10995" y="2017"/>
                    <a:pt x="11122" y="2017"/>
                  </a:cubicBezTo>
                  <a:cubicBezTo>
                    <a:pt x="11249" y="2017"/>
                    <a:pt x="11379" y="2022"/>
                    <a:pt x="11504" y="2031"/>
                  </a:cubicBezTo>
                  <a:lnTo>
                    <a:pt x="11542" y="2031"/>
                  </a:lnTo>
                  <a:cubicBezTo>
                    <a:pt x="11600" y="2031"/>
                    <a:pt x="11619" y="2031"/>
                    <a:pt x="11638" y="2012"/>
                  </a:cubicBezTo>
                  <a:lnTo>
                    <a:pt x="11715" y="1935"/>
                  </a:lnTo>
                  <a:cubicBezTo>
                    <a:pt x="11715" y="1916"/>
                    <a:pt x="11715" y="1859"/>
                    <a:pt x="11696" y="1839"/>
                  </a:cubicBezTo>
                  <a:cubicBezTo>
                    <a:pt x="11657" y="1820"/>
                    <a:pt x="11657" y="1801"/>
                    <a:pt x="11638" y="1801"/>
                  </a:cubicBezTo>
                  <a:cubicBezTo>
                    <a:pt x="11619" y="1763"/>
                    <a:pt x="11600" y="1763"/>
                    <a:pt x="11561" y="1763"/>
                  </a:cubicBezTo>
                  <a:cubicBezTo>
                    <a:pt x="11417" y="1753"/>
                    <a:pt x="11283" y="1748"/>
                    <a:pt x="11148" y="1748"/>
                  </a:cubicBezTo>
                  <a:cubicBezTo>
                    <a:pt x="11014" y="1748"/>
                    <a:pt x="10880" y="1753"/>
                    <a:pt x="10736" y="1763"/>
                  </a:cubicBezTo>
                  <a:cubicBezTo>
                    <a:pt x="10582" y="1801"/>
                    <a:pt x="10447" y="1820"/>
                    <a:pt x="10313" y="1859"/>
                  </a:cubicBezTo>
                  <a:cubicBezTo>
                    <a:pt x="10198" y="1916"/>
                    <a:pt x="10063" y="1955"/>
                    <a:pt x="9929" y="2031"/>
                  </a:cubicBezTo>
                  <a:cubicBezTo>
                    <a:pt x="9718" y="2147"/>
                    <a:pt x="9526" y="2319"/>
                    <a:pt x="9391" y="2531"/>
                  </a:cubicBezTo>
                  <a:cubicBezTo>
                    <a:pt x="9314" y="2665"/>
                    <a:pt x="9257" y="2780"/>
                    <a:pt x="9218" y="2915"/>
                  </a:cubicBezTo>
                  <a:lnTo>
                    <a:pt x="9218" y="2972"/>
                  </a:lnTo>
                  <a:cubicBezTo>
                    <a:pt x="9065" y="2684"/>
                    <a:pt x="8950" y="2396"/>
                    <a:pt x="8777" y="2108"/>
                  </a:cubicBezTo>
                  <a:cubicBezTo>
                    <a:pt x="8546" y="1647"/>
                    <a:pt x="8258" y="1225"/>
                    <a:pt x="7913" y="841"/>
                  </a:cubicBezTo>
                  <a:cubicBezTo>
                    <a:pt x="7605" y="495"/>
                    <a:pt x="7240" y="188"/>
                    <a:pt x="6799" y="73"/>
                  </a:cubicBezTo>
                  <a:cubicBezTo>
                    <a:pt x="6645" y="15"/>
                    <a:pt x="6511" y="15"/>
                    <a:pt x="6376" y="15"/>
                  </a:cubicBezTo>
                  <a:cubicBezTo>
                    <a:pt x="6309" y="5"/>
                    <a:pt x="6252" y="1"/>
                    <a:pt x="6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3294410" y="2099934"/>
              <a:ext cx="577312" cy="262446"/>
            </a:xfrm>
            <a:custGeom>
              <a:avLst/>
              <a:gdLst/>
              <a:ahLst/>
              <a:cxnLst/>
              <a:rect l="l" t="t" r="r" b="b"/>
              <a:pathLst>
                <a:path w="18590" h="8451" extrusionOk="0">
                  <a:moveTo>
                    <a:pt x="13385" y="1"/>
                  </a:moveTo>
                  <a:cubicBezTo>
                    <a:pt x="13289" y="1"/>
                    <a:pt x="13212" y="20"/>
                    <a:pt x="13116" y="39"/>
                  </a:cubicBezTo>
                  <a:cubicBezTo>
                    <a:pt x="13020" y="77"/>
                    <a:pt x="12924" y="116"/>
                    <a:pt x="12847" y="173"/>
                  </a:cubicBezTo>
                  <a:cubicBezTo>
                    <a:pt x="12713" y="250"/>
                    <a:pt x="12578" y="385"/>
                    <a:pt x="12482" y="557"/>
                  </a:cubicBezTo>
                  <a:cubicBezTo>
                    <a:pt x="12386" y="749"/>
                    <a:pt x="12348" y="961"/>
                    <a:pt x="12329" y="1134"/>
                  </a:cubicBezTo>
                  <a:cubicBezTo>
                    <a:pt x="12290" y="1287"/>
                    <a:pt x="12290" y="1479"/>
                    <a:pt x="12329" y="1729"/>
                  </a:cubicBezTo>
                  <a:cubicBezTo>
                    <a:pt x="12348" y="2209"/>
                    <a:pt x="12444" y="2689"/>
                    <a:pt x="12540" y="3112"/>
                  </a:cubicBezTo>
                  <a:cubicBezTo>
                    <a:pt x="12559" y="3284"/>
                    <a:pt x="12617" y="3438"/>
                    <a:pt x="12636" y="3592"/>
                  </a:cubicBezTo>
                  <a:cubicBezTo>
                    <a:pt x="12675" y="3784"/>
                    <a:pt x="12732" y="3976"/>
                    <a:pt x="12771" y="4206"/>
                  </a:cubicBezTo>
                  <a:cubicBezTo>
                    <a:pt x="12732" y="4168"/>
                    <a:pt x="12675" y="4168"/>
                    <a:pt x="12636" y="4168"/>
                  </a:cubicBezTo>
                  <a:lnTo>
                    <a:pt x="12559" y="4168"/>
                  </a:lnTo>
                  <a:cubicBezTo>
                    <a:pt x="12367" y="4168"/>
                    <a:pt x="12194" y="4245"/>
                    <a:pt x="12041" y="4360"/>
                  </a:cubicBezTo>
                  <a:cubicBezTo>
                    <a:pt x="11945" y="4437"/>
                    <a:pt x="11868" y="4513"/>
                    <a:pt x="11791" y="4609"/>
                  </a:cubicBezTo>
                  <a:cubicBezTo>
                    <a:pt x="11714" y="4686"/>
                    <a:pt x="11657" y="4782"/>
                    <a:pt x="11599" y="4878"/>
                  </a:cubicBezTo>
                  <a:cubicBezTo>
                    <a:pt x="11522" y="4725"/>
                    <a:pt x="11426" y="4609"/>
                    <a:pt x="11330" y="4494"/>
                  </a:cubicBezTo>
                  <a:cubicBezTo>
                    <a:pt x="11215" y="4360"/>
                    <a:pt x="11042" y="4264"/>
                    <a:pt x="10889" y="4225"/>
                  </a:cubicBezTo>
                  <a:cubicBezTo>
                    <a:pt x="10812" y="4187"/>
                    <a:pt x="10716" y="4187"/>
                    <a:pt x="10639" y="4168"/>
                  </a:cubicBezTo>
                  <a:lnTo>
                    <a:pt x="10601" y="4168"/>
                  </a:lnTo>
                  <a:cubicBezTo>
                    <a:pt x="10524" y="4168"/>
                    <a:pt x="10447" y="4168"/>
                    <a:pt x="10370" y="4206"/>
                  </a:cubicBezTo>
                  <a:cubicBezTo>
                    <a:pt x="10236" y="4225"/>
                    <a:pt x="10063" y="4264"/>
                    <a:pt x="9928" y="4360"/>
                  </a:cubicBezTo>
                  <a:cubicBezTo>
                    <a:pt x="9775" y="4456"/>
                    <a:pt x="9640" y="4571"/>
                    <a:pt x="9506" y="4725"/>
                  </a:cubicBezTo>
                  <a:cubicBezTo>
                    <a:pt x="9468" y="4782"/>
                    <a:pt x="9448" y="4821"/>
                    <a:pt x="9410" y="4840"/>
                  </a:cubicBezTo>
                  <a:cubicBezTo>
                    <a:pt x="9391" y="4341"/>
                    <a:pt x="9352" y="3918"/>
                    <a:pt x="9275" y="3496"/>
                  </a:cubicBezTo>
                  <a:cubicBezTo>
                    <a:pt x="9199" y="2977"/>
                    <a:pt x="9103" y="2535"/>
                    <a:pt x="8987" y="2132"/>
                  </a:cubicBezTo>
                  <a:cubicBezTo>
                    <a:pt x="8911" y="1921"/>
                    <a:pt x="8834" y="1690"/>
                    <a:pt x="8776" y="1498"/>
                  </a:cubicBezTo>
                  <a:cubicBezTo>
                    <a:pt x="8680" y="1268"/>
                    <a:pt x="8584" y="1095"/>
                    <a:pt x="8488" y="961"/>
                  </a:cubicBezTo>
                  <a:cubicBezTo>
                    <a:pt x="8354" y="788"/>
                    <a:pt x="8238" y="634"/>
                    <a:pt x="8104" y="519"/>
                  </a:cubicBezTo>
                  <a:cubicBezTo>
                    <a:pt x="8027" y="442"/>
                    <a:pt x="7950" y="404"/>
                    <a:pt x="7874" y="346"/>
                  </a:cubicBezTo>
                  <a:cubicBezTo>
                    <a:pt x="7778" y="308"/>
                    <a:pt x="7682" y="250"/>
                    <a:pt x="7624" y="212"/>
                  </a:cubicBezTo>
                  <a:cubicBezTo>
                    <a:pt x="7394" y="116"/>
                    <a:pt x="7163" y="58"/>
                    <a:pt x="6971" y="58"/>
                  </a:cubicBezTo>
                  <a:cubicBezTo>
                    <a:pt x="6856" y="58"/>
                    <a:pt x="6721" y="97"/>
                    <a:pt x="6625" y="116"/>
                  </a:cubicBezTo>
                  <a:cubicBezTo>
                    <a:pt x="6376" y="193"/>
                    <a:pt x="6126" y="404"/>
                    <a:pt x="5992" y="673"/>
                  </a:cubicBezTo>
                  <a:cubicBezTo>
                    <a:pt x="5819" y="980"/>
                    <a:pt x="5742" y="1345"/>
                    <a:pt x="5723" y="1633"/>
                  </a:cubicBezTo>
                  <a:cubicBezTo>
                    <a:pt x="5665" y="1921"/>
                    <a:pt x="5665" y="2228"/>
                    <a:pt x="5665" y="2612"/>
                  </a:cubicBezTo>
                  <a:cubicBezTo>
                    <a:pt x="5665" y="2804"/>
                    <a:pt x="5704" y="3015"/>
                    <a:pt x="5723" y="3284"/>
                  </a:cubicBezTo>
                  <a:cubicBezTo>
                    <a:pt x="5608" y="3092"/>
                    <a:pt x="5473" y="2939"/>
                    <a:pt x="5339" y="2843"/>
                  </a:cubicBezTo>
                  <a:cubicBezTo>
                    <a:pt x="5243" y="2785"/>
                    <a:pt x="5166" y="2727"/>
                    <a:pt x="5070" y="2689"/>
                  </a:cubicBezTo>
                  <a:cubicBezTo>
                    <a:pt x="5031" y="2651"/>
                    <a:pt x="4974" y="2631"/>
                    <a:pt x="4897" y="2612"/>
                  </a:cubicBezTo>
                  <a:cubicBezTo>
                    <a:pt x="4859" y="2593"/>
                    <a:pt x="4782" y="2593"/>
                    <a:pt x="4743" y="2593"/>
                  </a:cubicBezTo>
                  <a:lnTo>
                    <a:pt x="4647" y="2593"/>
                  </a:lnTo>
                  <a:cubicBezTo>
                    <a:pt x="4571" y="2593"/>
                    <a:pt x="4494" y="2593"/>
                    <a:pt x="4398" y="2612"/>
                  </a:cubicBezTo>
                  <a:cubicBezTo>
                    <a:pt x="4283" y="2631"/>
                    <a:pt x="4187" y="2689"/>
                    <a:pt x="4091" y="2747"/>
                  </a:cubicBezTo>
                  <a:cubicBezTo>
                    <a:pt x="3994" y="2823"/>
                    <a:pt x="3918" y="2900"/>
                    <a:pt x="3841" y="2996"/>
                  </a:cubicBezTo>
                  <a:cubicBezTo>
                    <a:pt x="3802" y="3073"/>
                    <a:pt x="3745" y="3169"/>
                    <a:pt x="3706" y="3284"/>
                  </a:cubicBezTo>
                  <a:cubicBezTo>
                    <a:pt x="3687" y="3400"/>
                    <a:pt x="3649" y="3496"/>
                    <a:pt x="3649" y="3611"/>
                  </a:cubicBezTo>
                  <a:lnTo>
                    <a:pt x="3649" y="3803"/>
                  </a:lnTo>
                  <a:cubicBezTo>
                    <a:pt x="3495" y="3592"/>
                    <a:pt x="3342" y="3400"/>
                    <a:pt x="3169" y="3227"/>
                  </a:cubicBezTo>
                  <a:cubicBezTo>
                    <a:pt x="2842" y="2843"/>
                    <a:pt x="2497" y="2555"/>
                    <a:pt x="2170" y="2324"/>
                  </a:cubicBezTo>
                  <a:cubicBezTo>
                    <a:pt x="1805" y="2055"/>
                    <a:pt x="1440" y="1940"/>
                    <a:pt x="1133" y="1921"/>
                  </a:cubicBezTo>
                  <a:cubicBezTo>
                    <a:pt x="941" y="1921"/>
                    <a:pt x="768" y="1959"/>
                    <a:pt x="634" y="2036"/>
                  </a:cubicBezTo>
                  <a:cubicBezTo>
                    <a:pt x="480" y="2113"/>
                    <a:pt x="346" y="2228"/>
                    <a:pt x="231" y="2420"/>
                  </a:cubicBezTo>
                  <a:cubicBezTo>
                    <a:pt x="135" y="2535"/>
                    <a:pt x="77" y="2708"/>
                    <a:pt x="39" y="2881"/>
                  </a:cubicBezTo>
                  <a:cubicBezTo>
                    <a:pt x="0" y="3035"/>
                    <a:pt x="0" y="3208"/>
                    <a:pt x="39" y="3419"/>
                  </a:cubicBezTo>
                  <a:cubicBezTo>
                    <a:pt x="58" y="3592"/>
                    <a:pt x="96" y="3764"/>
                    <a:pt x="173" y="3956"/>
                  </a:cubicBezTo>
                  <a:cubicBezTo>
                    <a:pt x="250" y="4149"/>
                    <a:pt x="346" y="4341"/>
                    <a:pt x="442" y="4533"/>
                  </a:cubicBezTo>
                  <a:cubicBezTo>
                    <a:pt x="634" y="4859"/>
                    <a:pt x="864" y="5224"/>
                    <a:pt x="1191" y="5627"/>
                  </a:cubicBezTo>
                  <a:cubicBezTo>
                    <a:pt x="1421" y="5915"/>
                    <a:pt x="1632" y="6184"/>
                    <a:pt x="1882" y="6434"/>
                  </a:cubicBezTo>
                  <a:lnTo>
                    <a:pt x="1824" y="6434"/>
                  </a:lnTo>
                  <a:cubicBezTo>
                    <a:pt x="1767" y="6434"/>
                    <a:pt x="1709" y="6395"/>
                    <a:pt x="1632" y="6395"/>
                  </a:cubicBezTo>
                  <a:cubicBezTo>
                    <a:pt x="1402" y="6395"/>
                    <a:pt x="1191" y="6453"/>
                    <a:pt x="1018" y="6568"/>
                  </a:cubicBezTo>
                  <a:cubicBezTo>
                    <a:pt x="807" y="6683"/>
                    <a:pt x="634" y="6933"/>
                    <a:pt x="615" y="7163"/>
                  </a:cubicBezTo>
                  <a:cubicBezTo>
                    <a:pt x="576" y="7452"/>
                    <a:pt x="672" y="7778"/>
                    <a:pt x="941" y="8104"/>
                  </a:cubicBezTo>
                  <a:cubicBezTo>
                    <a:pt x="960" y="8124"/>
                    <a:pt x="1018" y="8162"/>
                    <a:pt x="1037" y="8162"/>
                  </a:cubicBezTo>
                  <a:cubicBezTo>
                    <a:pt x="1095" y="8200"/>
                    <a:pt x="1133" y="8220"/>
                    <a:pt x="1191" y="8258"/>
                  </a:cubicBezTo>
                  <a:cubicBezTo>
                    <a:pt x="1210" y="8316"/>
                    <a:pt x="1306" y="8393"/>
                    <a:pt x="1402" y="8393"/>
                  </a:cubicBezTo>
                  <a:lnTo>
                    <a:pt x="1440" y="8393"/>
                  </a:lnTo>
                  <a:cubicBezTo>
                    <a:pt x="1767" y="8316"/>
                    <a:pt x="2074" y="8258"/>
                    <a:pt x="2439" y="8200"/>
                  </a:cubicBezTo>
                  <a:cubicBezTo>
                    <a:pt x="3054" y="8124"/>
                    <a:pt x="3706" y="8085"/>
                    <a:pt x="4417" y="8085"/>
                  </a:cubicBezTo>
                  <a:cubicBezTo>
                    <a:pt x="5243" y="8085"/>
                    <a:pt x="6030" y="8124"/>
                    <a:pt x="6664" y="8181"/>
                  </a:cubicBezTo>
                  <a:cubicBezTo>
                    <a:pt x="7048" y="8200"/>
                    <a:pt x="7432" y="8220"/>
                    <a:pt x="7816" y="8277"/>
                  </a:cubicBezTo>
                  <a:cubicBezTo>
                    <a:pt x="8815" y="8354"/>
                    <a:pt x="9852" y="8450"/>
                    <a:pt x="10889" y="8450"/>
                  </a:cubicBezTo>
                  <a:lnTo>
                    <a:pt x="11138" y="8450"/>
                  </a:lnTo>
                  <a:cubicBezTo>
                    <a:pt x="12175" y="8450"/>
                    <a:pt x="13116" y="8373"/>
                    <a:pt x="13961" y="8220"/>
                  </a:cubicBezTo>
                  <a:cubicBezTo>
                    <a:pt x="15037" y="8028"/>
                    <a:pt x="15901" y="7720"/>
                    <a:pt x="16592" y="7240"/>
                  </a:cubicBezTo>
                  <a:cubicBezTo>
                    <a:pt x="16995" y="6971"/>
                    <a:pt x="17341" y="6645"/>
                    <a:pt x="17629" y="6280"/>
                  </a:cubicBezTo>
                  <a:cubicBezTo>
                    <a:pt x="17917" y="5896"/>
                    <a:pt x="18148" y="5474"/>
                    <a:pt x="18320" y="4955"/>
                  </a:cubicBezTo>
                  <a:cubicBezTo>
                    <a:pt x="18397" y="4725"/>
                    <a:pt x="18474" y="4456"/>
                    <a:pt x="18512" y="4149"/>
                  </a:cubicBezTo>
                  <a:cubicBezTo>
                    <a:pt x="18570" y="3860"/>
                    <a:pt x="18589" y="3553"/>
                    <a:pt x="18589" y="3284"/>
                  </a:cubicBezTo>
                  <a:cubicBezTo>
                    <a:pt x="18589" y="3035"/>
                    <a:pt x="18570" y="2804"/>
                    <a:pt x="18512" y="2555"/>
                  </a:cubicBezTo>
                  <a:cubicBezTo>
                    <a:pt x="18493" y="2363"/>
                    <a:pt x="18416" y="2171"/>
                    <a:pt x="18320" y="1959"/>
                  </a:cubicBezTo>
                  <a:cubicBezTo>
                    <a:pt x="18186" y="1652"/>
                    <a:pt x="17936" y="1364"/>
                    <a:pt x="17648" y="1191"/>
                  </a:cubicBezTo>
                  <a:cubicBezTo>
                    <a:pt x="17437" y="1076"/>
                    <a:pt x="17187" y="999"/>
                    <a:pt x="16938" y="999"/>
                  </a:cubicBezTo>
                  <a:lnTo>
                    <a:pt x="16765" y="999"/>
                  </a:lnTo>
                  <a:cubicBezTo>
                    <a:pt x="16669" y="999"/>
                    <a:pt x="16592" y="1018"/>
                    <a:pt x="16515" y="1057"/>
                  </a:cubicBezTo>
                  <a:cubicBezTo>
                    <a:pt x="16419" y="1076"/>
                    <a:pt x="16323" y="1114"/>
                    <a:pt x="16266" y="1153"/>
                  </a:cubicBezTo>
                  <a:cubicBezTo>
                    <a:pt x="16112" y="1210"/>
                    <a:pt x="15978" y="1287"/>
                    <a:pt x="15824" y="1402"/>
                  </a:cubicBezTo>
                  <a:cubicBezTo>
                    <a:pt x="15651" y="1537"/>
                    <a:pt x="15517" y="1671"/>
                    <a:pt x="15401" y="1825"/>
                  </a:cubicBezTo>
                  <a:cubicBezTo>
                    <a:pt x="15248" y="1979"/>
                    <a:pt x="15133" y="2171"/>
                    <a:pt x="15017" y="2363"/>
                  </a:cubicBezTo>
                  <a:cubicBezTo>
                    <a:pt x="14960" y="2439"/>
                    <a:pt x="14921" y="2535"/>
                    <a:pt x="14883" y="2631"/>
                  </a:cubicBezTo>
                  <a:cubicBezTo>
                    <a:pt x="14825" y="2151"/>
                    <a:pt x="14748" y="1767"/>
                    <a:pt x="14652" y="1441"/>
                  </a:cubicBezTo>
                  <a:cubicBezTo>
                    <a:pt x="14595" y="1249"/>
                    <a:pt x="14537" y="1057"/>
                    <a:pt x="14460" y="865"/>
                  </a:cubicBezTo>
                  <a:cubicBezTo>
                    <a:pt x="14384" y="692"/>
                    <a:pt x="14307" y="538"/>
                    <a:pt x="14211" y="423"/>
                  </a:cubicBezTo>
                  <a:cubicBezTo>
                    <a:pt x="14096" y="289"/>
                    <a:pt x="13980" y="154"/>
                    <a:pt x="13865" y="97"/>
                  </a:cubicBezTo>
                  <a:cubicBezTo>
                    <a:pt x="13711" y="39"/>
                    <a:pt x="13577" y="1"/>
                    <a:pt x="13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3290807" y="2096952"/>
              <a:ext cx="582095" cy="243347"/>
            </a:xfrm>
            <a:custGeom>
              <a:avLst/>
              <a:gdLst/>
              <a:ahLst/>
              <a:cxnLst/>
              <a:rect l="l" t="t" r="r" b="b"/>
              <a:pathLst>
                <a:path w="18744" h="7836" extrusionOk="0">
                  <a:moveTo>
                    <a:pt x="13520" y="1"/>
                  </a:moveTo>
                  <a:cubicBezTo>
                    <a:pt x="13463" y="1"/>
                    <a:pt x="13424" y="1"/>
                    <a:pt x="13347" y="20"/>
                  </a:cubicBezTo>
                  <a:cubicBezTo>
                    <a:pt x="13309" y="39"/>
                    <a:pt x="13251" y="39"/>
                    <a:pt x="13213" y="77"/>
                  </a:cubicBezTo>
                  <a:cubicBezTo>
                    <a:pt x="13079" y="116"/>
                    <a:pt x="12983" y="212"/>
                    <a:pt x="12925" y="289"/>
                  </a:cubicBezTo>
                  <a:cubicBezTo>
                    <a:pt x="12848" y="365"/>
                    <a:pt x="12771" y="461"/>
                    <a:pt x="12675" y="577"/>
                  </a:cubicBezTo>
                  <a:cubicBezTo>
                    <a:pt x="12598" y="692"/>
                    <a:pt x="12541" y="807"/>
                    <a:pt x="12483" y="980"/>
                  </a:cubicBezTo>
                  <a:cubicBezTo>
                    <a:pt x="12387" y="1268"/>
                    <a:pt x="12349" y="1633"/>
                    <a:pt x="12349" y="2017"/>
                  </a:cubicBezTo>
                  <a:cubicBezTo>
                    <a:pt x="12368" y="2382"/>
                    <a:pt x="12445" y="2727"/>
                    <a:pt x="12502" y="3054"/>
                  </a:cubicBezTo>
                  <a:cubicBezTo>
                    <a:pt x="12522" y="3169"/>
                    <a:pt x="12579" y="3304"/>
                    <a:pt x="12598" y="3438"/>
                  </a:cubicBezTo>
                  <a:cubicBezTo>
                    <a:pt x="12656" y="3649"/>
                    <a:pt x="12733" y="3918"/>
                    <a:pt x="12771" y="4168"/>
                  </a:cubicBezTo>
                  <a:cubicBezTo>
                    <a:pt x="12733" y="4148"/>
                    <a:pt x="12694" y="4148"/>
                    <a:pt x="12637" y="4148"/>
                  </a:cubicBezTo>
                  <a:cubicBezTo>
                    <a:pt x="12464" y="4148"/>
                    <a:pt x="12272" y="4206"/>
                    <a:pt x="12118" y="4321"/>
                  </a:cubicBezTo>
                  <a:cubicBezTo>
                    <a:pt x="12003" y="4398"/>
                    <a:pt x="11907" y="4513"/>
                    <a:pt x="11811" y="4609"/>
                  </a:cubicBezTo>
                  <a:cubicBezTo>
                    <a:pt x="11773" y="4648"/>
                    <a:pt x="11734" y="4705"/>
                    <a:pt x="11696" y="4744"/>
                  </a:cubicBezTo>
                  <a:cubicBezTo>
                    <a:pt x="11677" y="4686"/>
                    <a:pt x="11638" y="4609"/>
                    <a:pt x="11600" y="4552"/>
                  </a:cubicBezTo>
                  <a:cubicBezTo>
                    <a:pt x="11523" y="4437"/>
                    <a:pt x="11427" y="4341"/>
                    <a:pt x="11312" y="4264"/>
                  </a:cubicBezTo>
                  <a:cubicBezTo>
                    <a:pt x="11216" y="4225"/>
                    <a:pt x="11081" y="4168"/>
                    <a:pt x="10966" y="4148"/>
                  </a:cubicBezTo>
                  <a:cubicBezTo>
                    <a:pt x="10889" y="4148"/>
                    <a:pt x="10851" y="4129"/>
                    <a:pt x="10813" y="4129"/>
                  </a:cubicBezTo>
                  <a:cubicBezTo>
                    <a:pt x="10736" y="4129"/>
                    <a:pt x="10659" y="4129"/>
                    <a:pt x="10582" y="4148"/>
                  </a:cubicBezTo>
                  <a:cubicBezTo>
                    <a:pt x="10486" y="4168"/>
                    <a:pt x="10371" y="4206"/>
                    <a:pt x="10236" y="4245"/>
                  </a:cubicBezTo>
                  <a:cubicBezTo>
                    <a:pt x="10102" y="4302"/>
                    <a:pt x="9987" y="4360"/>
                    <a:pt x="9872" y="4437"/>
                  </a:cubicBezTo>
                  <a:cubicBezTo>
                    <a:pt x="9756" y="4513"/>
                    <a:pt x="9622" y="4609"/>
                    <a:pt x="9507" y="4705"/>
                  </a:cubicBezTo>
                  <a:lnTo>
                    <a:pt x="9507" y="4629"/>
                  </a:lnTo>
                  <a:cubicBezTo>
                    <a:pt x="9391" y="3476"/>
                    <a:pt x="9276" y="2305"/>
                    <a:pt x="8739" y="1268"/>
                  </a:cubicBezTo>
                  <a:cubicBezTo>
                    <a:pt x="8412" y="577"/>
                    <a:pt x="7970" y="173"/>
                    <a:pt x="7471" y="39"/>
                  </a:cubicBezTo>
                  <a:cubicBezTo>
                    <a:pt x="7375" y="20"/>
                    <a:pt x="7279" y="20"/>
                    <a:pt x="7183" y="20"/>
                  </a:cubicBezTo>
                  <a:lnTo>
                    <a:pt x="7068" y="20"/>
                  </a:lnTo>
                  <a:cubicBezTo>
                    <a:pt x="6914" y="39"/>
                    <a:pt x="6780" y="77"/>
                    <a:pt x="6607" y="135"/>
                  </a:cubicBezTo>
                  <a:cubicBezTo>
                    <a:pt x="6473" y="193"/>
                    <a:pt x="6357" y="289"/>
                    <a:pt x="6223" y="404"/>
                  </a:cubicBezTo>
                  <a:cubicBezTo>
                    <a:pt x="6127" y="481"/>
                    <a:pt x="6031" y="596"/>
                    <a:pt x="5954" y="711"/>
                  </a:cubicBezTo>
                  <a:cubicBezTo>
                    <a:pt x="5916" y="788"/>
                    <a:pt x="5858" y="884"/>
                    <a:pt x="5781" y="999"/>
                  </a:cubicBezTo>
                  <a:cubicBezTo>
                    <a:pt x="5743" y="1134"/>
                    <a:pt x="5685" y="1230"/>
                    <a:pt x="5666" y="1364"/>
                  </a:cubicBezTo>
                  <a:cubicBezTo>
                    <a:pt x="5628" y="1575"/>
                    <a:pt x="5589" y="1806"/>
                    <a:pt x="5570" y="2094"/>
                  </a:cubicBezTo>
                  <a:cubicBezTo>
                    <a:pt x="5570" y="2382"/>
                    <a:pt x="5570" y="2689"/>
                    <a:pt x="5589" y="2958"/>
                  </a:cubicBezTo>
                  <a:cubicBezTo>
                    <a:pt x="5493" y="2862"/>
                    <a:pt x="5378" y="2766"/>
                    <a:pt x="5263" y="2689"/>
                  </a:cubicBezTo>
                  <a:cubicBezTo>
                    <a:pt x="5109" y="2612"/>
                    <a:pt x="4917" y="2574"/>
                    <a:pt x="4763" y="2574"/>
                  </a:cubicBezTo>
                  <a:cubicBezTo>
                    <a:pt x="4629" y="2574"/>
                    <a:pt x="4533" y="2593"/>
                    <a:pt x="4437" y="2612"/>
                  </a:cubicBezTo>
                  <a:cubicBezTo>
                    <a:pt x="4130" y="2708"/>
                    <a:pt x="3938" y="2919"/>
                    <a:pt x="3822" y="3092"/>
                  </a:cubicBezTo>
                  <a:cubicBezTo>
                    <a:pt x="3746" y="3188"/>
                    <a:pt x="3669" y="3342"/>
                    <a:pt x="3630" y="3476"/>
                  </a:cubicBezTo>
                  <a:cubicBezTo>
                    <a:pt x="3592" y="3553"/>
                    <a:pt x="3573" y="3630"/>
                    <a:pt x="3573" y="3726"/>
                  </a:cubicBezTo>
                  <a:cubicBezTo>
                    <a:pt x="3323" y="3380"/>
                    <a:pt x="2997" y="2977"/>
                    <a:pt x="2632" y="2612"/>
                  </a:cubicBezTo>
                  <a:cubicBezTo>
                    <a:pt x="2401" y="2382"/>
                    <a:pt x="2190" y="2209"/>
                    <a:pt x="1960" y="2094"/>
                  </a:cubicBezTo>
                  <a:cubicBezTo>
                    <a:pt x="1844" y="2036"/>
                    <a:pt x="1729" y="1959"/>
                    <a:pt x="1614" y="1940"/>
                  </a:cubicBezTo>
                  <a:cubicBezTo>
                    <a:pt x="1480" y="1921"/>
                    <a:pt x="1345" y="1902"/>
                    <a:pt x="1192" y="1902"/>
                  </a:cubicBezTo>
                  <a:lnTo>
                    <a:pt x="1172" y="1902"/>
                  </a:lnTo>
                  <a:cubicBezTo>
                    <a:pt x="1076" y="1902"/>
                    <a:pt x="961" y="1921"/>
                    <a:pt x="846" y="1940"/>
                  </a:cubicBezTo>
                  <a:cubicBezTo>
                    <a:pt x="750" y="1959"/>
                    <a:pt x="615" y="2017"/>
                    <a:pt x="519" y="2055"/>
                  </a:cubicBezTo>
                  <a:cubicBezTo>
                    <a:pt x="462" y="2113"/>
                    <a:pt x="366" y="2190"/>
                    <a:pt x="308" y="2247"/>
                  </a:cubicBezTo>
                  <a:cubicBezTo>
                    <a:pt x="231" y="2324"/>
                    <a:pt x="193" y="2420"/>
                    <a:pt x="135" y="2516"/>
                  </a:cubicBezTo>
                  <a:cubicBezTo>
                    <a:pt x="39" y="2689"/>
                    <a:pt x="1" y="2900"/>
                    <a:pt x="1" y="3150"/>
                  </a:cubicBezTo>
                  <a:cubicBezTo>
                    <a:pt x="1" y="3361"/>
                    <a:pt x="20" y="3572"/>
                    <a:pt x="78" y="3841"/>
                  </a:cubicBezTo>
                  <a:cubicBezTo>
                    <a:pt x="97" y="3937"/>
                    <a:pt x="116" y="4052"/>
                    <a:pt x="193" y="4168"/>
                  </a:cubicBezTo>
                  <a:cubicBezTo>
                    <a:pt x="231" y="4302"/>
                    <a:pt x="308" y="4437"/>
                    <a:pt x="385" y="4590"/>
                  </a:cubicBezTo>
                  <a:cubicBezTo>
                    <a:pt x="500" y="4801"/>
                    <a:pt x="673" y="5032"/>
                    <a:pt x="884" y="5320"/>
                  </a:cubicBezTo>
                  <a:cubicBezTo>
                    <a:pt x="1038" y="5512"/>
                    <a:pt x="1211" y="5704"/>
                    <a:pt x="1364" y="5896"/>
                  </a:cubicBezTo>
                  <a:lnTo>
                    <a:pt x="1422" y="5954"/>
                  </a:lnTo>
                  <a:lnTo>
                    <a:pt x="1499" y="6030"/>
                  </a:lnTo>
                  <a:cubicBezTo>
                    <a:pt x="1595" y="6146"/>
                    <a:pt x="1691" y="6261"/>
                    <a:pt x="1787" y="6357"/>
                  </a:cubicBezTo>
                  <a:cubicBezTo>
                    <a:pt x="1825" y="6395"/>
                    <a:pt x="1883" y="6472"/>
                    <a:pt x="1921" y="6530"/>
                  </a:cubicBezTo>
                  <a:lnTo>
                    <a:pt x="1883" y="6491"/>
                  </a:lnTo>
                  <a:cubicBezTo>
                    <a:pt x="1806" y="6472"/>
                    <a:pt x="1710" y="6472"/>
                    <a:pt x="1633" y="6472"/>
                  </a:cubicBezTo>
                  <a:lnTo>
                    <a:pt x="1537" y="6472"/>
                  </a:lnTo>
                  <a:cubicBezTo>
                    <a:pt x="1345" y="6491"/>
                    <a:pt x="1153" y="6568"/>
                    <a:pt x="980" y="6683"/>
                  </a:cubicBezTo>
                  <a:cubicBezTo>
                    <a:pt x="904" y="6741"/>
                    <a:pt x="865" y="6779"/>
                    <a:pt x="788" y="6875"/>
                  </a:cubicBezTo>
                  <a:cubicBezTo>
                    <a:pt x="750" y="6952"/>
                    <a:pt x="692" y="7048"/>
                    <a:pt x="673" y="7144"/>
                  </a:cubicBezTo>
                  <a:cubicBezTo>
                    <a:pt x="654" y="7221"/>
                    <a:pt x="654" y="7336"/>
                    <a:pt x="654" y="7432"/>
                  </a:cubicBezTo>
                  <a:cubicBezTo>
                    <a:pt x="654" y="7548"/>
                    <a:pt x="673" y="7644"/>
                    <a:pt x="750" y="7797"/>
                  </a:cubicBezTo>
                  <a:cubicBezTo>
                    <a:pt x="769" y="7816"/>
                    <a:pt x="769" y="7836"/>
                    <a:pt x="827" y="7836"/>
                  </a:cubicBezTo>
                  <a:cubicBezTo>
                    <a:pt x="846" y="7836"/>
                    <a:pt x="865" y="7816"/>
                    <a:pt x="884" y="7797"/>
                  </a:cubicBezTo>
                  <a:lnTo>
                    <a:pt x="884" y="7740"/>
                  </a:lnTo>
                  <a:cubicBezTo>
                    <a:pt x="846" y="7644"/>
                    <a:pt x="827" y="7548"/>
                    <a:pt x="827" y="7490"/>
                  </a:cubicBezTo>
                  <a:lnTo>
                    <a:pt x="827" y="7259"/>
                  </a:lnTo>
                  <a:cubicBezTo>
                    <a:pt x="827" y="7221"/>
                    <a:pt x="846" y="7144"/>
                    <a:pt x="865" y="7106"/>
                  </a:cubicBezTo>
                  <a:lnTo>
                    <a:pt x="942" y="6952"/>
                  </a:lnTo>
                  <a:lnTo>
                    <a:pt x="1076" y="6818"/>
                  </a:lnTo>
                  <a:cubicBezTo>
                    <a:pt x="1134" y="6760"/>
                    <a:pt x="1192" y="6741"/>
                    <a:pt x="1268" y="6722"/>
                  </a:cubicBezTo>
                  <a:cubicBezTo>
                    <a:pt x="1345" y="6683"/>
                    <a:pt x="1441" y="6664"/>
                    <a:pt x="1537" y="6645"/>
                  </a:cubicBezTo>
                  <a:lnTo>
                    <a:pt x="1806" y="6645"/>
                  </a:lnTo>
                  <a:cubicBezTo>
                    <a:pt x="1883" y="6645"/>
                    <a:pt x="1960" y="6664"/>
                    <a:pt x="2037" y="6722"/>
                  </a:cubicBezTo>
                  <a:cubicBezTo>
                    <a:pt x="2056" y="6741"/>
                    <a:pt x="2113" y="6741"/>
                    <a:pt x="2133" y="6760"/>
                  </a:cubicBezTo>
                  <a:lnTo>
                    <a:pt x="2190" y="6760"/>
                  </a:lnTo>
                  <a:cubicBezTo>
                    <a:pt x="2209" y="6760"/>
                    <a:pt x="2229" y="6760"/>
                    <a:pt x="2229" y="6741"/>
                  </a:cubicBezTo>
                  <a:cubicBezTo>
                    <a:pt x="2248" y="6722"/>
                    <a:pt x="2248" y="6664"/>
                    <a:pt x="2229" y="6645"/>
                  </a:cubicBezTo>
                  <a:cubicBezTo>
                    <a:pt x="2152" y="6530"/>
                    <a:pt x="2056" y="6395"/>
                    <a:pt x="1998" y="6299"/>
                  </a:cubicBezTo>
                  <a:cubicBezTo>
                    <a:pt x="1902" y="6184"/>
                    <a:pt x="1825" y="6088"/>
                    <a:pt x="1729" y="5992"/>
                  </a:cubicBezTo>
                  <a:lnTo>
                    <a:pt x="1576" y="5819"/>
                  </a:lnTo>
                  <a:cubicBezTo>
                    <a:pt x="1441" y="5666"/>
                    <a:pt x="1307" y="5493"/>
                    <a:pt x="1172" y="5301"/>
                  </a:cubicBezTo>
                  <a:cubicBezTo>
                    <a:pt x="1038" y="5128"/>
                    <a:pt x="942" y="4955"/>
                    <a:pt x="827" y="4801"/>
                  </a:cubicBezTo>
                  <a:cubicBezTo>
                    <a:pt x="692" y="4629"/>
                    <a:pt x="596" y="4437"/>
                    <a:pt x="539" y="4225"/>
                  </a:cubicBezTo>
                  <a:cubicBezTo>
                    <a:pt x="481" y="4091"/>
                    <a:pt x="443" y="3976"/>
                    <a:pt x="404" y="3860"/>
                  </a:cubicBezTo>
                  <a:cubicBezTo>
                    <a:pt x="385" y="3764"/>
                    <a:pt x="366" y="3649"/>
                    <a:pt x="347" y="3515"/>
                  </a:cubicBezTo>
                  <a:cubicBezTo>
                    <a:pt x="308" y="3361"/>
                    <a:pt x="308" y="3188"/>
                    <a:pt x="347" y="3015"/>
                  </a:cubicBezTo>
                  <a:cubicBezTo>
                    <a:pt x="366" y="2900"/>
                    <a:pt x="385" y="2785"/>
                    <a:pt x="443" y="2689"/>
                  </a:cubicBezTo>
                  <a:cubicBezTo>
                    <a:pt x="462" y="2612"/>
                    <a:pt x="500" y="2535"/>
                    <a:pt x="558" y="2478"/>
                  </a:cubicBezTo>
                  <a:lnTo>
                    <a:pt x="692" y="2324"/>
                  </a:lnTo>
                  <a:cubicBezTo>
                    <a:pt x="750" y="2267"/>
                    <a:pt x="827" y="2247"/>
                    <a:pt x="865" y="2228"/>
                  </a:cubicBezTo>
                  <a:cubicBezTo>
                    <a:pt x="942" y="2209"/>
                    <a:pt x="1000" y="2190"/>
                    <a:pt x="1096" y="2151"/>
                  </a:cubicBezTo>
                  <a:lnTo>
                    <a:pt x="1268" y="2151"/>
                  </a:lnTo>
                  <a:cubicBezTo>
                    <a:pt x="1345" y="2151"/>
                    <a:pt x="1422" y="2151"/>
                    <a:pt x="1480" y="2190"/>
                  </a:cubicBezTo>
                  <a:cubicBezTo>
                    <a:pt x="1576" y="2209"/>
                    <a:pt x="1710" y="2228"/>
                    <a:pt x="1825" y="2267"/>
                  </a:cubicBezTo>
                  <a:cubicBezTo>
                    <a:pt x="2017" y="2343"/>
                    <a:pt x="2190" y="2478"/>
                    <a:pt x="2382" y="2612"/>
                  </a:cubicBezTo>
                  <a:cubicBezTo>
                    <a:pt x="2689" y="2843"/>
                    <a:pt x="2977" y="3131"/>
                    <a:pt x="3266" y="3515"/>
                  </a:cubicBezTo>
                  <a:cubicBezTo>
                    <a:pt x="3381" y="3688"/>
                    <a:pt x="3496" y="3860"/>
                    <a:pt x="3630" y="3995"/>
                  </a:cubicBezTo>
                  <a:cubicBezTo>
                    <a:pt x="3650" y="4033"/>
                    <a:pt x="3669" y="4052"/>
                    <a:pt x="3707" y="4052"/>
                  </a:cubicBezTo>
                  <a:lnTo>
                    <a:pt x="3726" y="4052"/>
                  </a:lnTo>
                  <a:cubicBezTo>
                    <a:pt x="3746" y="4052"/>
                    <a:pt x="3765" y="4052"/>
                    <a:pt x="3803" y="4033"/>
                  </a:cubicBezTo>
                  <a:cubicBezTo>
                    <a:pt x="3822" y="3995"/>
                    <a:pt x="3842" y="3976"/>
                    <a:pt x="3842" y="3956"/>
                  </a:cubicBezTo>
                  <a:lnTo>
                    <a:pt x="3842" y="3880"/>
                  </a:lnTo>
                  <a:lnTo>
                    <a:pt x="3842" y="3764"/>
                  </a:lnTo>
                  <a:cubicBezTo>
                    <a:pt x="3861" y="3649"/>
                    <a:pt x="3880" y="3553"/>
                    <a:pt x="3938" y="3457"/>
                  </a:cubicBezTo>
                  <a:cubicBezTo>
                    <a:pt x="3976" y="3361"/>
                    <a:pt x="4014" y="3284"/>
                    <a:pt x="4072" y="3208"/>
                  </a:cubicBezTo>
                  <a:cubicBezTo>
                    <a:pt x="4130" y="3131"/>
                    <a:pt x="4187" y="3092"/>
                    <a:pt x="4245" y="3035"/>
                  </a:cubicBezTo>
                  <a:cubicBezTo>
                    <a:pt x="4322" y="2996"/>
                    <a:pt x="4399" y="2939"/>
                    <a:pt x="4437" y="2919"/>
                  </a:cubicBezTo>
                  <a:cubicBezTo>
                    <a:pt x="4514" y="2900"/>
                    <a:pt x="4591" y="2881"/>
                    <a:pt x="4687" y="2843"/>
                  </a:cubicBezTo>
                  <a:lnTo>
                    <a:pt x="4879" y="2843"/>
                  </a:lnTo>
                  <a:cubicBezTo>
                    <a:pt x="4955" y="2843"/>
                    <a:pt x="5013" y="2881"/>
                    <a:pt x="5090" y="2900"/>
                  </a:cubicBezTo>
                  <a:cubicBezTo>
                    <a:pt x="5167" y="2919"/>
                    <a:pt x="5244" y="2977"/>
                    <a:pt x="5282" y="3015"/>
                  </a:cubicBezTo>
                  <a:cubicBezTo>
                    <a:pt x="5359" y="3092"/>
                    <a:pt x="5436" y="3131"/>
                    <a:pt x="5474" y="3227"/>
                  </a:cubicBezTo>
                  <a:cubicBezTo>
                    <a:pt x="5551" y="3323"/>
                    <a:pt x="5628" y="3419"/>
                    <a:pt x="5647" y="3496"/>
                  </a:cubicBezTo>
                  <a:cubicBezTo>
                    <a:pt x="5666" y="3553"/>
                    <a:pt x="5724" y="3572"/>
                    <a:pt x="5781" y="3572"/>
                  </a:cubicBezTo>
                  <a:lnTo>
                    <a:pt x="5839" y="3572"/>
                  </a:lnTo>
                  <a:cubicBezTo>
                    <a:pt x="5877" y="3572"/>
                    <a:pt x="5916" y="3515"/>
                    <a:pt x="5935" y="3476"/>
                  </a:cubicBezTo>
                  <a:cubicBezTo>
                    <a:pt x="5954" y="3419"/>
                    <a:pt x="5954" y="3400"/>
                    <a:pt x="5935" y="3361"/>
                  </a:cubicBezTo>
                  <a:cubicBezTo>
                    <a:pt x="5916" y="3304"/>
                    <a:pt x="5916" y="3284"/>
                    <a:pt x="5877" y="3227"/>
                  </a:cubicBezTo>
                  <a:lnTo>
                    <a:pt x="5877" y="2939"/>
                  </a:lnTo>
                  <a:cubicBezTo>
                    <a:pt x="5858" y="2516"/>
                    <a:pt x="5839" y="2075"/>
                    <a:pt x="5916" y="1671"/>
                  </a:cubicBezTo>
                  <a:cubicBezTo>
                    <a:pt x="5935" y="1460"/>
                    <a:pt x="5973" y="1268"/>
                    <a:pt x="6050" y="1076"/>
                  </a:cubicBezTo>
                  <a:cubicBezTo>
                    <a:pt x="6108" y="961"/>
                    <a:pt x="6165" y="826"/>
                    <a:pt x="6242" y="730"/>
                  </a:cubicBezTo>
                  <a:cubicBezTo>
                    <a:pt x="6319" y="634"/>
                    <a:pt x="6396" y="577"/>
                    <a:pt x="6492" y="500"/>
                  </a:cubicBezTo>
                  <a:cubicBezTo>
                    <a:pt x="6588" y="423"/>
                    <a:pt x="6684" y="385"/>
                    <a:pt x="6780" y="327"/>
                  </a:cubicBezTo>
                  <a:cubicBezTo>
                    <a:pt x="6876" y="289"/>
                    <a:pt x="6972" y="250"/>
                    <a:pt x="7029" y="250"/>
                  </a:cubicBezTo>
                  <a:lnTo>
                    <a:pt x="7298" y="250"/>
                  </a:lnTo>
                  <a:cubicBezTo>
                    <a:pt x="7394" y="289"/>
                    <a:pt x="7471" y="308"/>
                    <a:pt x="7567" y="327"/>
                  </a:cubicBezTo>
                  <a:cubicBezTo>
                    <a:pt x="7663" y="385"/>
                    <a:pt x="7759" y="423"/>
                    <a:pt x="7855" y="500"/>
                  </a:cubicBezTo>
                  <a:cubicBezTo>
                    <a:pt x="7970" y="596"/>
                    <a:pt x="8086" y="711"/>
                    <a:pt x="8182" y="826"/>
                  </a:cubicBezTo>
                  <a:lnTo>
                    <a:pt x="8201" y="865"/>
                  </a:lnTo>
                  <a:cubicBezTo>
                    <a:pt x="8374" y="1095"/>
                    <a:pt x="8527" y="1364"/>
                    <a:pt x="8662" y="1671"/>
                  </a:cubicBezTo>
                  <a:cubicBezTo>
                    <a:pt x="8911" y="2228"/>
                    <a:pt x="9065" y="2881"/>
                    <a:pt x="9161" y="3707"/>
                  </a:cubicBezTo>
                  <a:cubicBezTo>
                    <a:pt x="9219" y="4052"/>
                    <a:pt x="9276" y="4456"/>
                    <a:pt x="9295" y="4917"/>
                  </a:cubicBezTo>
                  <a:cubicBezTo>
                    <a:pt x="9276" y="4955"/>
                    <a:pt x="9276" y="5032"/>
                    <a:pt x="9315" y="5089"/>
                  </a:cubicBezTo>
                  <a:cubicBezTo>
                    <a:pt x="9334" y="5109"/>
                    <a:pt x="9391" y="5128"/>
                    <a:pt x="9411" y="5128"/>
                  </a:cubicBezTo>
                  <a:cubicBezTo>
                    <a:pt x="9449" y="5128"/>
                    <a:pt x="9487" y="5109"/>
                    <a:pt x="9507" y="5089"/>
                  </a:cubicBezTo>
                  <a:cubicBezTo>
                    <a:pt x="9603" y="4993"/>
                    <a:pt x="9699" y="4917"/>
                    <a:pt x="9795" y="4821"/>
                  </a:cubicBezTo>
                  <a:cubicBezTo>
                    <a:pt x="9968" y="4705"/>
                    <a:pt x="10121" y="4609"/>
                    <a:pt x="10294" y="4533"/>
                  </a:cubicBezTo>
                  <a:cubicBezTo>
                    <a:pt x="10448" y="4475"/>
                    <a:pt x="10563" y="4437"/>
                    <a:pt x="10678" y="4417"/>
                  </a:cubicBezTo>
                  <a:lnTo>
                    <a:pt x="10889" y="4417"/>
                  </a:lnTo>
                  <a:cubicBezTo>
                    <a:pt x="10947" y="4417"/>
                    <a:pt x="11024" y="4437"/>
                    <a:pt x="11062" y="4456"/>
                  </a:cubicBezTo>
                  <a:cubicBezTo>
                    <a:pt x="11120" y="4475"/>
                    <a:pt x="11158" y="4513"/>
                    <a:pt x="11177" y="4533"/>
                  </a:cubicBezTo>
                  <a:cubicBezTo>
                    <a:pt x="11235" y="4552"/>
                    <a:pt x="11254" y="4609"/>
                    <a:pt x="11312" y="4648"/>
                  </a:cubicBezTo>
                  <a:cubicBezTo>
                    <a:pt x="11350" y="4725"/>
                    <a:pt x="11408" y="4801"/>
                    <a:pt x="11446" y="4897"/>
                  </a:cubicBezTo>
                  <a:cubicBezTo>
                    <a:pt x="11465" y="4917"/>
                    <a:pt x="11465" y="4955"/>
                    <a:pt x="11504" y="4993"/>
                  </a:cubicBezTo>
                  <a:cubicBezTo>
                    <a:pt x="11523" y="5032"/>
                    <a:pt x="11542" y="5051"/>
                    <a:pt x="11561" y="5089"/>
                  </a:cubicBezTo>
                  <a:cubicBezTo>
                    <a:pt x="11600" y="5109"/>
                    <a:pt x="11619" y="5109"/>
                    <a:pt x="11638" y="5109"/>
                  </a:cubicBezTo>
                  <a:lnTo>
                    <a:pt x="11696" y="5109"/>
                  </a:lnTo>
                  <a:cubicBezTo>
                    <a:pt x="11734" y="5089"/>
                    <a:pt x="11792" y="5051"/>
                    <a:pt x="11811" y="4993"/>
                  </a:cubicBezTo>
                  <a:lnTo>
                    <a:pt x="11850" y="4936"/>
                  </a:lnTo>
                  <a:cubicBezTo>
                    <a:pt x="11926" y="4840"/>
                    <a:pt x="12022" y="4744"/>
                    <a:pt x="12118" y="4667"/>
                  </a:cubicBezTo>
                  <a:cubicBezTo>
                    <a:pt x="12195" y="4629"/>
                    <a:pt x="12272" y="4571"/>
                    <a:pt x="12330" y="4552"/>
                  </a:cubicBezTo>
                  <a:lnTo>
                    <a:pt x="12560" y="4475"/>
                  </a:lnTo>
                  <a:lnTo>
                    <a:pt x="12906" y="4475"/>
                  </a:lnTo>
                  <a:cubicBezTo>
                    <a:pt x="12983" y="4475"/>
                    <a:pt x="13059" y="4437"/>
                    <a:pt x="13079" y="4360"/>
                  </a:cubicBezTo>
                  <a:cubicBezTo>
                    <a:pt x="13098" y="4283"/>
                    <a:pt x="13079" y="4225"/>
                    <a:pt x="13002" y="4187"/>
                  </a:cubicBezTo>
                  <a:cubicBezTo>
                    <a:pt x="12963" y="3899"/>
                    <a:pt x="12887" y="3649"/>
                    <a:pt x="12848" y="3361"/>
                  </a:cubicBezTo>
                  <a:lnTo>
                    <a:pt x="12810" y="3304"/>
                  </a:lnTo>
                  <a:cubicBezTo>
                    <a:pt x="12752" y="2996"/>
                    <a:pt x="12675" y="2651"/>
                    <a:pt x="12618" y="2343"/>
                  </a:cubicBezTo>
                  <a:cubicBezTo>
                    <a:pt x="12579" y="2055"/>
                    <a:pt x="12579" y="1786"/>
                    <a:pt x="12598" y="1537"/>
                  </a:cubicBezTo>
                  <a:cubicBezTo>
                    <a:pt x="12618" y="1345"/>
                    <a:pt x="12675" y="1153"/>
                    <a:pt x="12752" y="980"/>
                  </a:cubicBezTo>
                  <a:lnTo>
                    <a:pt x="12752" y="961"/>
                  </a:lnTo>
                  <a:cubicBezTo>
                    <a:pt x="12810" y="807"/>
                    <a:pt x="12867" y="711"/>
                    <a:pt x="12944" y="615"/>
                  </a:cubicBezTo>
                  <a:cubicBezTo>
                    <a:pt x="12983" y="538"/>
                    <a:pt x="13059" y="481"/>
                    <a:pt x="13136" y="423"/>
                  </a:cubicBezTo>
                  <a:cubicBezTo>
                    <a:pt x="13175" y="385"/>
                    <a:pt x="13251" y="346"/>
                    <a:pt x="13290" y="327"/>
                  </a:cubicBezTo>
                  <a:cubicBezTo>
                    <a:pt x="13347" y="308"/>
                    <a:pt x="13386" y="308"/>
                    <a:pt x="13463" y="289"/>
                  </a:cubicBezTo>
                  <a:lnTo>
                    <a:pt x="13616" y="289"/>
                  </a:lnTo>
                  <a:cubicBezTo>
                    <a:pt x="13655" y="289"/>
                    <a:pt x="13712" y="308"/>
                    <a:pt x="13751" y="327"/>
                  </a:cubicBezTo>
                  <a:cubicBezTo>
                    <a:pt x="13808" y="346"/>
                    <a:pt x="13866" y="404"/>
                    <a:pt x="13924" y="423"/>
                  </a:cubicBezTo>
                  <a:cubicBezTo>
                    <a:pt x="14020" y="500"/>
                    <a:pt x="14096" y="577"/>
                    <a:pt x="14154" y="673"/>
                  </a:cubicBezTo>
                  <a:cubicBezTo>
                    <a:pt x="14288" y="826"/>
                    <a:pt x="14384" y="1018"/>
                    <a:pt x="14480" y="1210"/>
                  </a:cubicBezTo>
                  <a:cubicBezTo>
                    <a:pt x="14615" y="1556"/>
                    <a:pt x="14711" y="1959"/>
                    <a:pt x="14788" y="2459"/>
                  </a:cubicBezTo>
                  <a:lnTo>
                    <a:pt x="14788" y="2420"/>
                  </a:lnTo>
                  <a:cubicBezTo>
                    <a:pt x="14788" y="2535"/>
                    <a:pt x="14807" y="2651"/>
                    <a:pt x="14807" y="2747"/>
                  </a:cubicBezTo>
                  <a:lnTo>
                    <a:pt x="14807" y="2843"/>
                  </a:lnTo>
                  <a:cubicBezTo>
                    <a:pt x="14807" y="2881"/>
                    <a:pt x="14807" y="2919"/>
                    <a:pt x="14864" y="2939"/>
                  </a:cubicBezTo>
                  <a:cubicBezTo>
                    <a:pt x="14884" y="2977"/>
                    <a:pt x="14922" y="2996"/>
                    <a:pt x="14961" y="2996"/>
                  </a:cubicBezTo>
                  <a:cubicBezTo>
                    <a:pt x="14980" y="2996"/>
                    <a:pt x="15018" y="2977"/>
                    <a:pt x="15057" y="2939"/>
                  </a:cubicBezTo>
                  <a:cubicBezTo>
                    <a:pt x="15076" y="2939"/>
                    <a:pt x="15095" y="2919"/>
                    <a:pt x="15114" y="2881"/>
                  </a:cubicBezTo>
                  <a:cubicBezTo>
                    <a:pt x="15172" y="2804"/>
                    <a:pt x="15210" y="2727"/>
                    <a:pt x="15249" y="2651"/>
                  </a:cubicBezTo>
                  <a:lnTo>
                    <a:pt x="15268" y="2631"/>
                  </a:lnTo>
                  <a:lnTo>
                    <a:pt x="15306" y="2535"/>
                  </a:lnTo>
                  <a:cubicBezTo>
                    <a:pt x="15383" y="2420"/>
                    <a:pt x="15441" y="2324"/>
                    <a:pt x="15498" y="2247"/>
                  </a:cubicBezTo>
                  <a:cubicBezTo>
                    <a:pt x="15729" y="1959"/>
                    <a:pt x="15940" y="1748"/>
                    <a:pt x="16170" y="1556"/>
                  </a:cubicBezTo>
                  <a:cubicBezTo>
                    <a:pt x="16324" y="1441"/>
                    <a:pt x="16458" y="1364"/>
                    <a:pt x="16612" y="1287"/>
                  </a:cubicBezTo>
                  <a:cubicBezTo>
                    <a:pt x="16727" y="1249"/>
                    <a:pt x="16823" y="1210"/>
                    <a:pt x="16958" y="1191"/>
                  </a:cubicBezTo>
                  <a:lnTo>
                    <a:pt x="17227" y="1191"/>
                  </a:lnTo>
                  <a:cubicBezTo>
                    <a:pt x="17323" y="1210"/>
                    <a:pt x="17399" y="1210"/>
                    <a:pt x="17495" y="1268"/>
                  </a:cubicBezTo>
                  <a:cubicBezTo>
                    <a:pt x="17591" y="1306"/>
                    <a:pt x="17687" y="1364"/>
                    <a:pt x="17783" y="1441"/>
                  </a:cubicBezTo>
                  <a:cubicBezTo>
                    <a:pt x="17899" y="1537"/>
                    <a:pt x="17995" y="1633"/>
                    <a:pt x="18071" y="1729"/>
                  </a:cubicBezTo>
                  <a:cubicBezTo>
                    <a:pt x="18168" y="1863"/>
                    <a:pt x="18264" y="2017"/>
                    <a:pt x="18360" y="2171"/>
                  </a:cubicBezTo>
                  <a:cubicBezTo>
                    <a:pt x="18436" y="2363"/>
                    <a:pt x="18513" y="2593"/>
                    <a:pt x="18532" y="2785"/>
                  </a:cubicBezTo>
                  <a:lnTo>
                    <a:pt x="18532" y="2823"/>
                  </a:lnTo>
                  <a:lnTo>
                    <a:pt x="18532" y="2900"/>
                  </a:lnTo>
                  <a:cubicBezTo>
                    <a:pt x="18532" y="2939"/>
                    <a:pt x="18571" y="2996"/>
                    <a:pt x="18628" y="2996"/>
                  </a:cubicBezTo>
                  <a:cubicBezTo>
                    <a:pt x="18648" y="2996"/>
                    <a:pt x="18667" y="2977"/>
                    <a:pt x="18705" y="2977"/>
                  </a:cubicBezTo>
                  <a:cubicBezTo>
                    <a:pt x="18724" y="2939"/>
                    <a:pt x="18724" y="2919"/>
                    <a:pt x="18724" y="2900"/>
                  </a:cubicBezTo>
                  <a:cubicBezTo>
                    <a:pt x="18744" y="2535"/>
                    <a:pt x="18609" y="2132"/>
                    <a:pt x="18360" y="1748"/>
                  </a:cubicBezTo>
                  <a:cubicBezTo>
                    <a:pt x="18244" y="1556"/>
                    <a:pt x="18110" y="1383"/>
                    <a:pt x="17937" y="1268"/>
                  </a:cubicBezTo>
                  <a:cubicBezTo>
                    <a:pt x="17745" y="1134"/>
                    <a:pt x="17553" y="1038"/>
                    <a:pt x="17303" y="980"/>
                  </a:cubicBezTo>
                  <a:cubicBezTo>
                    <a:pt x="17227" y="961"/>
                    <a:pt x="17150" y="961"/>
                    <a:pt x="17073" y="961"/>
                  </a:cubicBezTo>
                  <a:cubicBezTo>
                    <a:pt x="16900" y="961"/>
                    <a:pt x="16727" y="980"/>
                    <a:pt x="16574" y="1057"/>
                  </a:cubicBezTo>
                  <a:cubicBezTo>
                    <a:pt x="16324" y="1134"/>
                    <a:pt x="16113" y="1268"/>
                    <a:pt x="15863" y="1460"/>
                  </a:cubicBezTo>
                  <a:cubicBezTo>
                    <a:pt x="15671" y="1614"/>
                    <a:pt x="15517" y="1786"/>
                    <a:pt x="15345" y="2017"/>
                  </a:cubicBezTo>
                  <a:cubicBezTo>
                    <a:pt x="15249" y="2132"/>
                    <a:pt x="15172" y="2247"/>
                    <a:pt x="15095" y="2382"/>
                  </a:cubicBezTo>
                  <a:cubicBezTo>
                    <a:pt x="15095" y="2228"/>
                    <a:pt x="15076" y="2094"/>
                    <a:pt x="15037" y="1902"/>
                  </a:cubicBezTo>
                  <a:cubicBezTo>
                    <a:pt x="14961" y="1556"/>
                    <a:pt x="14864" y="1249"/>
                    <a:pt x="14711" y="961"/>
                  </a:cubicBezTo>
                  <a:cubicBezTo>
                    <a:pt x="14557" y="615"/>
                    <a:pt x="14384" y="385"/>
                    <a:pt x="14154" y="212"/>
                  </a:cubicBezTo>
                  <a:cubicBezTo>
                    <a:pt x="13962" y="77"/>
                    <a:pt x="13751" y="1"/>
                    <a:pt x="13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6"/>
            <p:cNvSpPr/>
            <p:nvPr/>
          </p:nvSpPr>
          <p:spPr>
            <a:xfrm>
              <a:off x="3925353" y="2164932"/>
              <a:ext cx="236204" cy="153319"/>
            </a:xfrm>
            <a:custGeom>
              <a:avLst/>
              <a:gdLst/>
              <a:ahLst/>
              <a:cxnLst/>
              <a:rect l="l" t="t" r="r" b="b"/>
              <a:pathLst>
                <a:path w="7606" h="4937" extrusionOk="0">
                  <a:moveTo>
                    <a:pt x="2516" y="1"/>
                  </a:moveTo>
                  <a:cubicBezTo>
                    <a:pt x="2449" y="20"/>
                    <a:pt x="2396" y="25"/>
                    <a:pt x="2351" y="25"/>
                  </a:cubicBezTo>
                  <a:cubicBezTo>
                    <a:pt x="2305" y="25"/>
                    <a:pt x="2267" y="20"/>
                    <a:pt x="2228" y="20"/>
                  </a:cubicBezTo>
                  <a:cubicBezTo>
                    <a:pt x="2132" y="20"/>
                    <a:pt x="2017" y="39"/>
                    <a:pt x="1921" y="97"/>
                  </a:cubicBezTo>
                  <a:cubicBezTo>
                    <a:pt x="1729" y="154"/>
                    <a:pt x="1594" y="327"/>
                    <a:pt x="1537" y="442"/>
                  </a:cubicBezTo>
                  <a:cubicBezTo>
                    <a:pt x="1460" y="596"/>
                    <a:pt x="1383" y="788"/>
                    <a:pt x="1364" y="999"/>
                  </a:cubicBezTo>
                  <a:cubicBezTo>
                    <a:pt x="1345" y="1172"/>
                    <a:pt x="1345" y="1364"/>
                    <a:pt x="1345" y="1499"/>
                  </a:cubicBezTo>
                  <a:cubicBezTo>
                    <a:pt x="1345" y="1595"/>
                    <a:pt x="1345" y="1729"/>
                    <a:pt x="1364" y="1825"/>
                  </a:cubicBezTo>
                  <a:cubicBezTo>
                    <a:pt x="1345" y="1767"/>
                    <a:pt x="1326" y="1729"/>
                    <a:pt x="1287" y="1691"/>
                  </a:cubicBezTo>
                  <a:cubicBezTo>
                    <a:pt x="1172" y="1499"/>
                    <a:pt x="1038" y="1364"/>
                    <a:pt x="884" y="1249"/>
                  </a:cubicBezTo>
                  <a:cubicBezTo>
                    <a:pt x="807" y="1191"/>
                    <a:pt x="692" y="1115"/>
                    <a:pt x="557" y="1115"/>
                  </a:cubicBezTo>
                  <a:cubicBezTo>
                    <a:pt x="500" y="1115"/>
                    <a:pt x="481" y="1115"/>
                    <a:pt x="423" y="1153"/>
                  </a:cubicBezTo>
                  <a:cubicBezTo>
                    <a:pt x="269" y="1191"/>
                    <a:pt x="116" y="1307"/>
                    <a:pt x="39" y="1479"/>
                  </a:cubicBezTo>
                  <a:cubicBezTo>
                    <a:pt x="1" y="1633"/>
                    <a:pt x="1" y="1825"/>
                    <a:pt x="39" y="2036"/>
                  </a:cubicBezTo>
                  <a:cubicBezTo>
                    <a:pt x="97" y="2267"/>
                    <a:pt x="212" y="2497"/>
                    <a:pt x="308" y="2651"/>
                  </a:cubicBezTo>
                  <a:cubicBezTo>
                    <a:pt x="404" y="2824"/>
                    <a:pt x="500" y="3016"/>
                    <a:pt x="673" y="3227"/>
                  </a:cubicBezTo>
                  <a:cubicBezTo>
                    <a:pt x="749" y="3323"/>
                    <a:pt x="788" y="3419"/>
                    <a:pt x="865" y="3496"/>
                  </a:cubicBezTo>
                  <a:cubicBezTo>
                    <a:pt x="845" y="3515"/>
                    <a:pt x="845" y="3553"/>
                    <a:pt x="845" y="3573"/>
                  </a:cubicBezTo>
                  <a:cubicBezTo>
                    <a:pt x="845" y="3649"/>
                    <a:pt x="884" y="3707"/>
                    <a:pt x="961" y="3745"/>
                  </a:cubicBezTo>
                  <a:cubicBezTo>
                    <a:pt x="1076" y="3765"/>
                    <a:pt x="1230" y="3784"/>
                    <a:pt x="1345" y="3841"/>
                  </a:cubicBezTo>
                  <a:lnTo>
                    <a:pt x="1326" y="3803"/>
                  </a:lnTo>
                  <a:lnTo>
                    <a:pt x="1326" y="3803"/>
                  </a:lnTo>
                  <a:cubicBezTo>
                    <a:pt x="1748" y="3937"/>
                    <a:pt x="2209" y="4091"/>
                    <a:pt x="2631" y="4245"/>
                  </a:cubicBezTo>
                  <a:lnTo>
                    <a:pt x="2977" y="4360"/>
                  </a:lnTo>
                  <a:cubicBezTo>
                    <a:pt x="3534" y="4552"/>
                    <a:pt x="4110" y="4744"/>
                    <a:pt x="4705" y="4859"/>
                  </a:cubicBezTo>
                  <a:cubicBezTo>
                    <a:pt x="4974" y="4917"/>
                    <a:pt x="5224" y="4936"/>
                    <a:pt x="5474" y="4936"/>
                  </a:cubicBezTo>
                  <a:lnTo>
                    <a:pt x="5512" y="4936"/>
                  </a:lnTo>
                  <a:cubicBezTo>
                    <a:pt x="5781" y="4936"/>
                    <a:pt x="6050" y="4898"/>
                    <a:pt x="6318" y="4821"/>
                  </a:cubicBezTo>
                  <a:cubicBezTo>
                    <a:pt x="6511" y="4744"/>
                    <a:pt x="6703" y="4648"/>
                    <a:pt x="6856" y="4533"/>
                  </a:cubicBezTo>
                  <a:cubicBezTo>
                    <a:pt x="7010" y="4418"/>
                    <a:pt x="7125" y="4283"/>
                    <a:pt x="7240" y="4130"/>
                  </a:cubicBezTo>
                  <a:cubicBezTo>
                    <a:pt x="7432" y="3841"/>
                    <a:pt x="7567" y="3515"/>
                    <a:pt x="7586" y="3189"/>
                  </a:cubicBezTo>
                  <a:cubicBezTo>
                    <a:pt x="7605" y="3016"/>
                    <a:pt x="7586" y="2881"/>
                    <a:pt x="7567" y="2728"/>
                  </a:cubicBezTo>
                  <a:cubicBezTo>
                    <a:pt x="7528" y="2651"/>
                    <a:pt x="7528" y="2593"/>
                    <a:pt x="7509" y="2536"/>
                  </a:cubicBezTo>
                  <a:cubicBezTo>
                    <a:pt x="7490" y="2497"/>
                    <a:pt x="7471" y="2420"/>
                    <a:pt x="7413" y="2363"/>
                  </a:cubicBezTo>
                  <a:cubicBezTo>
                    <a:pt x="7336" y="2267"/>
                    <a:pt x="7240" y="2171"/>
                    <a:pt x="7144" y="2132"/>
                  </a:cubicBezTo>
                  <a:cubicBezTo>
                    <a:pt x="7087" y="2113"/>
                    <a:pt x="7010" y="2075"/>
                    <a:pt x="6933" y="2075"/>
                  </a:cubicBezTo>
                  <a:cubicBezTo>
                    <a:pt x="6895" y="2075"/>
                    <a:pt x="6837" y="2075"/>
                    <a:pt x="6799" y="2113"/>
                  </a:cubicBezTo>
                  <a:cubicBezTo>
                    <a:pt x="6645" y="2132"/>
                    <a:pt x="6511" y="2209"/>
                    <a:pt x="6338" y="2324"/>
                  </a:cubicBezTo>
                  <a:lnTo>
                    <a:pt x="6318" y="2344"/>
                  </a:lnTo>
                  <a:lnTo>
                    <a:pt x="6318" y="2152"/>
                  </a:lnTo>
                  <a:cubicBezTo>
                    <a:pt x="6318" y="2075"/>
                    <a:pt x="6261" y="2017"/>
                    <a:pt x="6222" y="1940"/>
                  </a:cubicBezTo>
                  <a:lnTo>
                    <a:pt x="6146" y="1863"/>
                  </a:lnTo>
                  <a:cubicBezTo>
                    <a:pt x="6126" y="1844"/>
                    <a:pt x="6069" y="1825"/>
                    <a:pt x="6030" y="1787"/>
                  </a:cubicBezTo>
                  <a:cubicBezTo>
                    <a:pt x="5992" y="1787"/>
                    <a:pt x="5954" y="1767"/>
                    <a:pt x="5934" y="1767"/>
                  </a:cubicBezTo>
                  <a:cubicBezTo>
                    <a:pt x="5858" y="1767"/>
                    <a:pt x="5781" y="1787"/>
                    <a:pt x="5704" y="1844"/>
                  </a:cubicBezTo>
                  <a:cubicBezTo>
                    <a:pt x="5589" y="1921"/>
                    <a:pt x="5493" y="2017"/>
                    <a:pt x="5397" y="2075"/>
                  </a:cubicBezTo>
                  <a:lnTo>
                    <a:pt x="5262" y="2228"/>
                  </a:lnTo>
                  <a:lnTo>
                    <a:pt x="5262" y="2228"/>
                  </a:lnTo>
                  <a:lnTo>
                    <a:pt x="5301" y="2113"/>
                  </a:lnTo>
                  <a:cubicBezTo>
                    <a:pt x="5339" y="1940"/>
                    <a:pt x="5416" y="1729"/>
                    <a:pt x="5416" y="1479"/>
                  </a:cubicBezTo>
                  <a:lnTo>
                    <a:pt x="5416" y="1345"/>
                  </a:lnTo>
                  <a:cubicBezTo>
                    <a:pt x="5416" y="1287"/>
                    <a:pt x="5397" y="1268"/>
                    <a:pt x="5397" y="1211"/>
                  </a:cubicBezTo>
                  <a:cubicBezTo>
                    <a:pt x="5378" y="1115"/>
                    <a:pt x="5320" y="1057"/>
                    <a:pt x="5262" y="980"/>
                  </a:cubicBezTo>
                  <a:cubicBezTo>
                    <a:pt x="5166" y="884"/>
                    <a:pt x="5013" y="826"/>
                    <a:pt x="4878" y="826"/>
                  </a:cubicBezTo>
                  <a:cubicBezTo>
                    <a:pt x="4821" y="826"/>
                    <a:pt x="4801" y="826"/>
                    <a:pt x="4744" y="865"/>
                  </a:cubicBezTo>
                  <a:cubicBezTo>
                    <a:pt x="4552" y="903"/>
                    <a:pt x="4398" y="1057"/>
                    <a:pt x="4302" y="1172"/>
                  </a:cubicBezTo>
                  <a:cubicBezTo>
                    <a:pt x="4148" y="1345"/>
                    <a:pt x="4033" y="1537"/>
                    <a:pt x="3937" y="1729"/>
                  </a:cubicBezTo>
                  <a:cubicBezTo>
                    <a:pt x="3841" y="1883"/>
                    <a:pt x="3764" y="2056"/>
                    <a:pt x="3668" y="2267"/>
                  </a:cubicBezTo>
                  <a:cubicBezTo>
                    <a:pt x="3649" y="2209"/>
                    <a:pt x="3592" y="2152"/>
                    <a:pt x="3553" y="2113"/>
                  </a:cubicBezTo>
                  <a:cubicBezTo>
                    <a:pt x="3476" y="2056"/>
                    <a:pt x="3400" y="2036"/>
                    <a:pt x="3304" y="2036"/>
                  </a:cubicBezTo>
                  <a:lnTo>
                    <a:pt x="3246" y="2036"/>
                  </a:lnTo>
                  <a:cubicBezTo>
                    <a:pt x="3188" y="2036"/>
                    <a:pt x="3169" y="2056"/>
                    <a:pt x="3112" y="2056"/>
                  </a:cubicBezTo>
                  <a:lnTo>
                    <a:pt x="3112" y="1364"/>
                  </a:lnTo>
                  <a:cubicBezTo>
                    <a:pt x="3092" y="1153"/>
                    <a:pt x="3073" y="961"/>
                    <a:pt x="3035" y="788"/>
                  </a:cubicBezTo>
                  <a:cubicBezTo>
                    <a:pt x="3015" y="692"/>
                    <a:pt x="2996" y="596"/>
                    <a:pt x="2977" y="519"/>
                  </a:cubicBezTo>
                  <a:cubicBezTo>
                    <a:pt x="2939" y="442"/>
                    <a:pt x="2900" y="385"/>
                    <a:pt x="2843" y="289"/>
                  </a:cubicBezTo>
                  <a:cubicBezTo>
                    <a:pt x="2747" y="135"/>
                    <a:pt x="2631" y="39"/>
                    <a:pt x="2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6"/>
            <p:cNvSpPr/>
            <p:nvPr/>
          </p:nvSpPr>
          <p:spPr>
            <a:xfrm>
              <a:off x="3924763" y="2160771"/>
              <a:ext cx="239776" cy="131238"/>
            </a:xfrm>
            <a:custGeom>
              <a:avLst/>
              <a:gdLst/>
              <a:ahLst/>
              <a:cxnLst/>
              <a:rect l="l" t="t" r="r" b="b"/>
              <a:pathLst>
                <a:path w="7721" h="4226" extrusionOk="0">
                  <a:moveTo>
                    <a:pt x="2228" y="0"/>
                  </a:moveTo>
                  <a:cubicBezTo>
                    <a:pt x="2170" y="0"/>
                    <a:pt x="2132" y="0"/>
                    <a:pt x="2074" y="20"/>
                  </a:cubicBezTo>
                  <a:cubicBezTo>
                    <a:pt x="1978" y="58"/>
                    <a:pt x="1882" y="77"/>
                    <a:pt x="1786" y="116"/>
                  </a:cubicBezTo>
                  <a:cubicBezTo>
                    <a:pt x="1729" y="173"/>
                    <a:pt x="1652" y="250"/>
                    <a:pt x="1575" y="308"/>
                  </a:cubicBezTo>
                  <a:cubicBezTo>
                    <a:pt x="1537" y="384"/>
                    <a:pt x="1479" y="461"/>
                    <a:pt x="1441" y="557"/>
                  </a:cubicBezTo>
                  <a:cubicBezTo>
                    <a:pt x="1383" y="653"/>
                    <a:pt x="1364" y="749"/>
                    <a:pt x="1345" y="845"/>
                  </a:cubicBezTo>
                  <a:cubicBezTo>
                    <a:pt x="1287" y="1056"/>
                    <a:pt x="1268" y="1268"/>
                    <a:pt x="1268" y="1460"/>
                  </a:cubicBezTo>
                  <a:lnTo>
                    <a:pt x="1268" y="1613"/>
                  </a:lnTo>
                  <a:cubicBezTo>
                    <a:pt x="1172" y="1498"/>
                    <a:pt x="1076" y="1364"/>
                    <a:pt x="960" y="1306"/>
                  </a:cubicBezTo>
                  <a:cubicBezTo>
                    <a:pt x="826" y="1229"/>
                    <a:pt x="711" y="1153"/>
                    <a:pt x="596" y="1153"/>
                  </a:cubicBezTo>
                  <a:lnTo>
                    <a:pt x="538" y="1153"/>
                  </a:lnTo>
                  <a:cubicBezTo>
                    <a:pt x="500" y="1153"/>
                    <a:pt x="442" y="1153"/>
                    <a:pt x="404" y="1172"/>
                  </a:cubicBezTo>
                  <a:cubicBezTo>
                    <a:pt x="327" y="1210"/>
                    <a:pt x="288" y="1229"/>
                    <a:pt x="231" y="1249"/>
                  </a:cubicBezTo>
                  <a:cubicBezTo>
                    <a:pt x="135" y="1325"/>
                    <a:pt x="58" y="1421"/>
                    <a:pt x="39" y="1498"/>
                  </a:cubicBezTo>
                  <a:cubicBezTo>
                    <a:pt x="0" y="1613"/>
                    <a:pt x="0" y="1729"/>
                    <a:pt x="0" y="1844"/>
                  </a:cubicBezTo>
                  <a:cubicBezTo>
                    <a:pt x="0" y="1978"/>
                    <a:pt x="20" y="2113"/>
                    <a:pt x="39" y="2228"/>
                  </a:cubicBezTo>
                  <a:cubicBezTo>
                    <a:pt x="58" y="2362"/>
                    <a:pt x="116" y="2458"/>
                    <a:pt x="154" y="2574"/>
                  </a:cubicBezTo>
                  <a:cubicBezTo>
                    <a:pt x="154" y="2593"/>
                    <a:pt x="192" y="2612"/>
                    <a:pt x="212" y="2612"/>
                  </a:cubicBezTo>
                  <a:lnTo>
                    <a:pt x="231" y="2612"/>
                  </a:lnTo>
                  <a:cubicBezTo>
                    <a:pt x="250" y="2612"/>
                    <a:pt x="250" y="2593"/>
                    <a:pt x="250" y="2593"/>
                  </a:cubicBezTo>
                  <a:lnTo>
                    <a:pt x="250" y="2554"/>
                  </a:lnTo>
                  <a:cubicBezTo>
                    <a:pt x="231" y="2478"/>
                    <a:pt x="192" y="2382"/>
                    <a:pt x="154" y="2286"/>
                  </a:cubicBezTo>
                  <a:cubicBezTo>
                    <a:pt x="116" y="2132"/>
                    <a:pt x="116" y="1997"/>
                    <a:pt x="116" y="1882"/>
                  </a:cubicBezTo>
                  <a:cubicBezTo>
                    <a:pt x="116" y="1805"/>
                    <a:pt x="116" y="1729"/>
                    <a:pt x="135" y="1652"/>
                  </a:cubicBezTo>
                  <a:cubicBezTo>
                    <a:pt x="154" y="1613"/>
                    <a:pt x="154" y="1594"/>
                    <a:pt x="192" y="1537"/>
                  </a:cubicBezTo>
                  <a:cubicBezTo>
                    <a:pt x="212" y="1517"/>
                    <a:pt x="231" y="1498"/>
                    <a:pt x="231" y="1460"/>
                  </a:cubicBezTo>
                  <a:cubicBezTo>
                    <a:pt x="250" y="1441"/>
                    <a:pt x="269" y="1421"/>
                    <a:pt x="308" y="1421"/>
                  </a:cubicBezTo>
                  <a:cubicBezTo>
                    <a:pt x="327" y="1402"/>
                    <a:pt x="384" y="1402"/>
                    <a:pt x="404" y="1364"/>
                  </a:cubicBezTo>
                  <a:cubicBezTo>
                    <a:pt x="442" y="1364"/>
                    <a:pt x="480" y="1345"/>
                    <a:pt x="519" y="1345"/>
                  </a:cubicBezTo>
                  <a:cubicBezTo>
                    <a:pt x="576" y="1345"/>
                    <a:pt x="596" y="1345"/>
                    <a:pt x="634" y="1364"/>
                  </a:cubicBezTo>
                  <a:cubicBezTo>
                    <a:pt x="692" y="1402"/>
                    <a:pt x="711" y="1402"/>
                    <a:pt x="768" y="1421"/>
                  </a:cubicBezTo>
                  <a:cubicBezTo>
                    <a:pt x="826" y="1460"/>
                    <a:pt x="884" y="1517"/>
                    <a:pt x="922" y="1556"/>
                  </a:cubicBezTo>
                  <a:cubicBezTo>
                    <a:pt x="1018" y="1652"/>
                    <a:pt x="1095" y="1786"/>
                    <a:pt x="1191" y="1901"/>
                  </a:cubicBezTo>
                  <a:lnTo>
                    <a:pt x="1210" y="1940"/>
                  </a:lnTo>
                  <a:lnTo>
                    <a:pt x="1287" y="2093"/>
                  </a:lnTo>
                  <a:cubicBezTo>
                    <a:pt x="1306" y="2132"/>
                    <a:pt x="1345" y="2170"/>
                    <a:pt x="1383" y="2170"/>
                  </a:cubicBezTo>
                  <a:cubicBezTo>
                    <a:pt x="1402" y="2170"/>
                    <a:pt x="1441" y="2170"/>
                    <a:pt x="1460" y="2132"/>
                  </a:cubicBezTo>
                  <a:cubicBezTo>
                    <a:pt x="1479" y="2113"/>
                    <a:pt x="1498" y="2093"/>
                    <a:pt x="1498" y="2074"/>
                  </a:cubicBezTo>
                  <a:lnTo>
                    <a:pt x="1498" y="1921"/>
                  </a:lnTo>
                  <a:lnTo>
                    <a:pt x="1498" y="1825"/>
                  </a:lnTo>
                  <a:cubicBezTo>
                    <a:pt x="1498" y="1556"/>
                    <a:pt x="1498" y="1249"/>
                    <a:pt x="1594" y="922"/>
                  </a:cubicBezTo>
                  <a:cubicBezTo>
                    <a:pt x="1652" y="788"/>
                    <a:pt x="1671" y="692"/>
                    <a:pt x="1729" y="596"/>
                  </a:cubicBezTo>
                  <a:cubicBezTo>
                    <a:pt x="1748" y="557"/>
                    <a:pt x="1786" y="500"/>
                    <a:pt x="1844" y="461"/>
                  </a:cubicBezTo>
                  <a:cubicBezTo>
                    <a:pt x="1882" y="442"/>
                    <a:pt x="1921" y="384"/>
                    <a:pt x="1959" y="365"/>
                  </a:cubicBezTo>
                  <a:cubicBezTo>
                    <a:pt x="2017" y="346"/>
                    <a:pt x="2055" y="308"/>
                    <a:pt x="2074" y="308"/>
                  </a:cubicBezTo>
                  <a:cubicBezTo>
                    <a:pt x="2132" y="308"/>
                    <a:pt x="2170" y="288"/>
                    <a:pt x="2247" y="288"/>
                  </a:cubicBezTo>
                  <a:cubicBezTo>
                    <a:pt x="2305" y="288"/>
                    <a:pt x="2324" y="288"/>
                    <a:pt x="2362" y="308"/>
                  </a:cubicBezTo>
                  <a:cubicBezTo>
                    <a:pt x="2401" y="308"/>
                    <a:pt x="2439" y="346"/>
                    <a:pt x="2458" y="365"/>
                  </a:cubicBezTo>
                  <a:cubicBezTo>
                    <a:pt x="2516" y="384"/>
                    <a:pt x="2535" y="404"/>
                    <a:pt x="2593" y="461"/>
                  </a:cubicBezTo>
                  <a:cubicBezTo>
                    <a:pt x="2631" y="500"/>
                    <a:pt x="2650" y="557"/>
                    <a:pt x="2708" y="634"/>
                  </a:cubicBezTo>
                  <a:cubicBezTo>
                    <a:pt x="2746" y="730"/>
                    <a:pt x="2804" y="845"/>
                    <a:pt x="2842" y="980"/>
                  </a:cubicBezTo>
                  <a:cubicBezTo>
                    <a:pt x="2919" y="1268"/>
                    <a:pt x="2977" y="1594"/>
                    <a:pt x="2977" y="1978"/>
                  </a:cubicBezTo>
                  <a:lnTo>
                    <a:pt x="2977" y="2113"/>
                  </a:lnTo>
                  <a:lnTo>
                    <a:pt x="2977" y="2170"/>
                  </a:lnTo>
                  <a:lnTo>
                    <a:pt x="2977" y="2228"/>
                  </a:lnTo>
                  <a:cubicBezTo>
                    <a:pt x="2977" y="2266"/>
                    <a:pt x="2977" y="2305"/>
                    <a:pt x="2996" y="2324"/>
                  </a:cubicBezTo>
                  <a:cubicBezTo>
                    <a:pt x="3015" y="2362"/>
                    <a:pt x="3034" y="2382"/>
                    <a:pt x="3092" y="2382"/>
                  </a:cubicBezTo>
                  <a:cubicBezTo>
                    <a:pt x="3131" y="2382"/>
                    <a:pt x="3169" y="2382"/>
                    <a:pt x="3188" y="2362"/>
                  </a:cubicBezTo>
                  <a:cubicBezTo>
                    <a:pt x="3207" y="2362"/>
                    <a:pt x="3207" y="2362"/>
                    <a:pt x="3227" y="2324"/>
                  </a:cubicBezTo>
                  <a:cubicBezTo>
                    <a:pt x="3265" y="2305"/>
                    <a:pt x="3284" y="2305"/>
                    <a:pt x="3303" y="2286"/>
                  </a:cubicBezTo>
                  <a:cubicBezTo>
                    <a:pt x="3323" y="2286"/>
                    <a:pt x="3361" y="2286"/>
                    <a:pt x="3361" y="2266"/>
                  </a:cubicBezTo>
                  <a:lnTo>
                    <a:pt x="3380" y="2266"/>
                  </a:lnTo>
                  <a:cubicBezTo>
                    <a:pt x="3419" y="2266"/>
                    <a:pt x="3419" y="2266"/>
                    <a:pt x="3457" y="2286"/>
                  </a:cubicBezTo>
                  <a:cubicBezTo>
                    <a:pt x="3476" y="2286"/>
                    <a:pt x="3495" y="2305"/>
                    <a:pt x="3495" y="2305"/>
                  </a:cubicBezTo>
                  <a:lnTo>
                    <a:pt x="3534" y="2362"/>
                  </a:lnTo>
                  <a:cubicBezTo>
                    <a:pt x="3572" y="2382"/>
                    <a:pt x="3572" y="2382"/>
                    <a:pt x="3572" y="2401"/>
                  </a:cubicBezTo>
                  <a:cubicBezTo>
                    <a:pt x="3572" y="2420"/>
                    <a:pt x="3591" y="2458"/>
                    <a:pt x="3591" y="2478"/>
                  </a:cubicBezTo>
                  <a:lnTo>
                    <a:pt x="3591" y="2497"/>
                  </a:lnTo>
                  <a:cubicBezTo>
                    <a:pt x="3591" y="2554"/>
                    <a:pt x="3611" y="2593"/>
                    <a:pt x="3668" y="2593"/>
                  </a:cubicBezTo>
                  <a:lnTo>
                    <a:pt x="3687" y="2593"/>
                  </a:lnTo>
                  <a:cubicBezTo>
                    <a:pt x="3726" y="2593"/>
                    <a:pt x="3764" y="2574"/>
                    <a:pt x="3783" y="2554"/>
                  </a:cubicBezTo>
                  <a:cubicBezTo>
                    <a:pt x="3803" y="2497"/>
                    <a:pt x="3803" y="2478"/>
                    <a:pt x="3822" y="2420"/>
                  </a:cubicBezTo>
                  <a:lnTo>
                    <a:pt x="3822" y="2401"/>
                  </a:lnTo>
                  <a:lnTo>
                    <a:pt x="3860" y="2382"/>
                  </a:lnTo>
                  <a:lnTo>
                    <a:pt x="3899" y="2266"/>
                  </a:lnTo>
                  <a:lnTo>
                    <a:pt x="3918" y="2209"/>
                  </a:lnTo>
                  <a:cubicBezTo>
                    <a:pt x="4014" y="1940"/>
                    <a:pt x="4110" y="1748"/>
                    <a:pt x="4264" y="1556"/>
                  </a:cubicBezTo>
                  <a:cubicBezTo>
                    <a:pt x="4340" y="1498"/>
                    <a:pt x="4379" y="1421"/>
                    <a:pt x="4456" y="1345"/>
                  </a:cubicBezTo>
                  <a:cubicBezTo>
                    <a:pt x="4494" y="1306"/>
                    <a:pt x="4571" y="1268"/>
                    <a:pt x="4628" y="1249"/>
                  </a:cubicBezTo>
                  <a:cubicBezTo>
                    <a:pt x="4686" y="1229"/>
                    <a:pt x="4744" y="1210"/>
                    <a:pt x="4782" y="1210"/>
                  </a:cubicBezTo>
                  <a:lnTo>
                    <a:pt x="4955" y="1210"/>
                  </a:lnTo>
                  <a:cubicBezTo>
                    <a:pt x="5012" y="1210"/>
                    <a:pt x="5032" y="1229"/>
                    <a:pt x="5051" y="1229"/>
                  </a:cubicBezTo>
                  <a:cubicBezTo>
                    <a:pt x="5070" y="1229"/>
                    <a:pt x="5070" y="1249"/>
                    <a:pt x="5108" y="1249"/>
                  </a:cubicBezTo>
                  <a:lnTo>
                    <a:pt x="5147" y="1306"/>
                  </a:lnTo>
                  <a:cubicBezTo>
                    <a:pt x="5166" y="1325"/>
                    <a:pt x="5166" y="1345"/>
                    <a:pt x="5204" y="1364"/>
                  </a:cubicBezTo>
                  <a:cubicBezTo>
                    <a:pt x="5224" y="1421"/>
                    <a:pt x="5224" y="1460"/>
                    <a:pt x="5243" y="1517"/>
                  </a:cubicBezTo>
                  <a:lnTo>
                    <a:pt x="5243" y="1844"/>
                  </a:lnTo>
                  <a:lnTo>
                    <a:pt x="5262" y="1825"/>
                  </a:lnTo>
                  <a:lnTo>
                    <a:pt x="5262" y="1825"/>
                  </a:lnTo>
                  <a:lnTo>
                    <a:pt x="5243" y="1901"/>
                  </a:lnTo>
                  <a:cubicBezTo>
                    <a:pt x="5243" y="1940"/>
                    <a:pt x="5224" y="1997"/>
                    <a:pt x="5224" y="2036"/>
                  </a:cubicBezTo>
                  <a:cubicBezTo>
                    <a:pt x="5204" y="2113"/>
                    <a:pt x="5204" y="2190"/>
                    <a:pt x="5166" y="2266"/>
                  </a:cubicBezTo>
                  <a:cubicBezTo>
                    <a:pt x="5147" y="2324"/>
                    <a:pt x="5108" y="2401"/>
                    <a:pt x="5051" y="2478"/>
                  </a:cubicBezTo>
                  <a:cubicBezTo>
                    <a:pt x="5032" y="2516"/>
                    <a:pt x="5032" y="2574"/>
                    <a:pt x="5070" y="2593"/>
                  </a:cubicBezTo>
                  <a:cubicBezTo>
                    <a:pt x="5108" y="2612"/>
                    <a:pt x="5128" y="2612"/>
                    <a:pt x="5147" y="2612"/>
                  </a:cubicBezTo>
                  <a:cubicBezTo>
                    <a:pt x="5166" y="2612"/>
                    <a:pt x="5204" y="2612"/>
                    <a:pt x="5224" y="2593"/>
                  </a:cubicBezTo>
                  <a:lnTo>
                    <a:pt x="5301" y="2516"/>
                  </a:lnTo>
                  <a:cubicBezTo>
                    <a:pt x="5416" y="2401"/>
                    <a:pt x="5512" y="2266"/>
                    <a:pt x="5646" y="2170"/>
                  </a:cubicBezTo>
                  <a:cubicBezTo>
                    <a:pt x="5704" y="2132"/>
                    <a:pt x="5742" y="2093"/>
                    <a:pt x="5800" y="2074"/>
                  </a:cubicBezTo>
                  <a:cubicBezTo>
                    <a:pt x="5819" y="2074"/>
                    <a:pt x="5877" y="2036"/>
                    <a:pt x="5896" y="2036"/>
                  </a:cubicBezTo>
                  <a:lnTo>
                    <a:pt x="5992" y="2036"/>
                  </a:lnTo>
                  <a:cubicBezTo>
                    <a:pt x="6011" y="2036"/>
                    <a:pt x="6030" y="2036"/>
                    <a:pt x="6069" y="2074"/>
                  </a:cubicBezTo>
                  <a:cubicBezTo>
                    <a:pt x="6088" y="2074"/>
                    <a:pt x="6107" y="2093"/>
                    <a:pt x="6126" y="2113"/>
                  </a:cubicBezTo>
                  <a:lnTo>
                    <a:pt x="6184" y="2170"/>
                  </a:lnTo>
                  <a:cubicBezTo>
                    <a:pt x="6203" y="2190"/>
                    <a:pt x="6203" y="2209"/>
                    <a:pt x="6203" y="2228"/>
                  </a:cubicBezTo>
                  <a:cubicBezTo>
                    <a:pt x="6203" y="2266"/>
                    <a:pt x="6222" y="2305"/>
                    <a:pt x="6222" y="2324"/>
                  </a:cubicBezTo>
                  <a:lnTo>
                    <a:pt x="6222" y="2458"/>
                  </a:lnTo>
                  <a:cubicBezTo>
                    <a:pt x="6222" y="2497"/>
                    <a:pt x="6203" y="2516"/>
                    <a:pt x="6203" y="2574"/>
                  </a:cubicBezTo>
                  <a:cubicBezTo>
                    <a:pt x="6203" y="2593"/>
                    <a:pt x="6203" y="2650"/>
                    <a:pt x="6222" y="2650"/>
                  </a:cubicBezTo>
                  <a:lnTo>
                    <a:pt x="6261" y="2650"/>
                  </a:lnTo>
                  <a:cubicBezTo>
                    <a:pt x="6280" y="2650"/>
                    <a:pt x="6280" y="2650"/>
                    <a:pt x="6299" y="2612"/>
                  </a:cubicBezTo>
                  <a:cubicBezTo>
                    <a:pt x="6357" y="2574"/>
                    <a:pt x="6395" y="2554"/>
                    <a:pt x="6453" y="2497"/>
                  </a:cubicBezTo>
                  <a:cubicBezTo>
                    <a:pt x="6510" y="2458"/>
                    <a:pt x="6587" y="2401"/>
                    <a:pt x="6664" y="2382"/>
                  </a:cubicBezTo>
                  <a:cubicBezTo>
                    <a:pt x="6702" y="2362"/>
                    <a:pt x="6760" y="2362"/>
                    <a:pt x="6798" y="2324"/>
                  </a:cubicBezTo>
                  <a:lnTo>
                    <a:pt x="6933" y="2324"/>
                  </a:lnTo>
                  <a:cubicBezTo>
                    <a:pt x="6971" y="2324"/>
                    <a:pt x="7029" y="2362"/>
                    <a:pt x="7067" y="2362"/>
                  </a:cubicBezTo>
                  <a:cubicBezTo>
                    <a:pt x="7125" y="2382"/>
                    <a:pt x="7144" y="2401"/>
                    <a:pt x="7163" y="2401"/>
                  </a:cubicBezTo>
                  <a:cubicBezTo>
                    <a:pt x="7221" y="2420"/>
                    <a:pt x="7259" y="2478"/>
                    <a:pt x="7278" y="2516"/>
                  </a:cubicBezTo>
                  <a:cubicBezTo>
                    <a:pt x="7336" y="2593"/>
                    <a:pt x="7374" y="2670"/>
                    <a:pt x="7413" y="2746"/>
                  </a:cubicBezTo>
                  <a:cubicBezTo>
                    <a:pt x="7451" y="2842"/>
                    <a:pt x="7471" y="2938"/>
                    <a:pt x="7509" y="3054"/>
                  </a:cubicBezTo>
                  <a:cubicBezTo>
                    <a:pt x="7528" y="3188"/>
                    <a:pt x="7528" y="3323"/>
                    <a:pt x="7509" y="3457"/>
                  </a:cubicBezTo>
                  <a:cubicBezTo>
                    <a:pt x="7471" y="3553"/>
                    <a:pt x="7451" y="3668"/>
                    <a:pt x="7432" y="3764"/>
                  </a:cubicBezTo>
                  <a:cubicBezTo>
                    <a:pt x="7413" y="3860"/>
                    <a:pt x="7336" y="3956"/>
                    <a:pt x="7259" y="4052"/>
                  </a:cubicBezTo>
                  <a:lnTo>
                    <a:pt x="7221" y="4110"/>
                  </a:lnTo>
                  <a:cubicBezTo>
                    <a:pt x="7221" y="4129"/>
                    <a:pt x="7182" y="4148"/>
                    <a:pt x="7221" y="4206"/>
                  </a:cubicBezTo>
                  <a:cubicBezTo>
                    <a:pt x="7221" y="4206"/>
                    <a:pt x="7240" y="4225"/>
                    <a:pt x="7259" y="4225"/>
                  </a:cubicBezTo>
                  <a:cubicBezTo>
                    <a:pt x="7278" y="4225"/>
                    <a:pt x="7278" y="4225"/>
                    <a:pt x="7317" y="4206"/>
                  </a:cubicBezTo>
                  <a:cubicBezTo>
                    <a:pt x="7355" y="4129"/>
                    <a:pt x="7432" y="4052"/>
                    <a:pt x="7471" y="3995"/>
                  </a:cubicBezTo>
                  <a:cubicBezTo>
                    <a:pt x="7528" y="3918"/>
                    <a:pt x="7567" y="3841"/>
                    <a:pt x="7605" y="3745"/>
                  </a:cubicBezTo>
                  <a:cubicBezTo>
                    <a:pt x="7643" y="3630"/>
                    <a:pt x="7663" y="3476"/>
                    <a:pt x="7701" y="3342"/>
                  </a:cubicBezTo>
                  <a:cubicBezTo>
                    <a:pt x="7720" y="3227"/>
                    <a:pt x="7720" y="3073"/>
                    <a:pt x="7682" y="2938"/>
                  </a:cubicBezTo>
                  <a:cubicBezTo>
                    <a:pt x="7643" y="2823"/>
                    <a:pt x="7605" y="2670"/>
                    <a:pt x="7528" y="2554"/>
                  </a:cubicBezTo>
                  <a:cubicBezTo>
                    <a:pt x="7490" y="2458"/>
                    <a:pt x="7394" y="2362"/>
                    <a:pt x="7317" y="2286"/>
                  </a:cubicBezTo>
                  <a:cubicBezTo>
                    <a:pt x="7221" y="2209"/>
                    <a:pt x="7125" y="2170"/>
                    <a:pt x="6990" y="2132"/>
                  </a:cubicBezTo>
                  <a:lnTo>
                    <a:pt x="6933" y="2132"/>
                  </a:lnTo>
                  <a:cubicBezTo>
                    <a:pt x="6760" y="2132"/>
                    <a:pt x="6568" y="2209"/>
                    <a:pt x="6376" y="2362"/>
                  </a:cubicBezTo>
                  <a:lnTo>
                    <a:pt x="6376" y="2286"/>
                  </a:lnTo>
                  <a:cubicBezTo>
                    <a:pt x="6376" y="2209"/>
                    <a:pt x="6357" y="2132"/>
                    <a:pt x="6299" y="2036"/>
                  </a:cubicBezTo>
                  <a:cubicBezTo>
                    <a:pt x="6280" y="2017"/>
                    <a:pt x="6261" y="1997"/>
                    <a:pt x="6261" y="1978"/>
                  </a:cubicBezTo>
                  <a:cubicBezTo>
                    <a:pt x="6203" y="1921"/>
                    <a:pt x="6184" y="1901"/>
                    <a:pt x="6126" y="1882"/>
                  </a:cubicBezTo>
                  <a:cubicBezTo>
                    <a:pt x="6107" y="1844"/>
                    <a:pt x="6069" y="1844"/>
                    <a:pt x="6030" y="1825"/>
                  </a:cubicBezTo>
                  <a:cubicBezTo>
                    <a:pt x="6011" y="1825"/>
                    <a:pt x="5973" y="1805"/>
                    <a:pt x="5915" y="1805"/>
                  </a:cubicBezTo>
                  <a:cubicBezTo>
                    <a:pt x="5819" y="1805"/>
                    <a:pt x="5742" y="1825"/>
                    <a:pt x="5685" y="1882"/>
                  </a:cubicBezTo>
                  <a:cubicBezTo>
                    <a:pt x="5608" y="1901"/>
                    <a:pt x="5531" y="1978"/>
                    <a:pt x="5454" y="2017"/>
                  </a:cubicBezTo>
                  <a:lnTo>
                    <a:pt x="5454" y="1978"/>
                  </a:lnTo>
                  <a:cubicBezTo>
                    <a:pt x="5512" y="1805"/>
                    <a:pt x="5512" y="1652"/>
                    <a:pt x="5512" y="1517"/>
                  </a:cubicBezTo>
                  <a:cubicBezTo>
                    <a:pt x="5512" y="1402"/>
                    <a:pt x="5493" y="1249"/>
                    <a:pt x="5397" y="1114"/>
                  </a:cubicBezTo>
                  <a:cubicBezTo>
                    <a:pt x="5339" y="1037"/>
                    <a:pt x="5301" y="999"/>
                    <a:pt x="5224" y="960"/>
                  </a:cubicBezTo>
                  <a:cubicBezTo>
                    <a:pt x="5204" y="941"/>
                    <a:pt x="5147" y="941"/>
                    <a:pt x="5108" y="922"/>
                  </a:cubicBezTo>
                  <a:cubicBezTo>
                    <a:pt x="5051" y="903"/>
                    <a:pt x="5032" y="903"/>
                    <a:pt x="4974" y="903"/>
                  </a:cubicBezTo>
                  <a:lnTo>
                    <a:pt x="4916" y="903"/>
                  </a:lnTo>
                  <a:cubicBezTo>
                    <a:pt x="4840" y="903"/>
                    <a:pt x="4782" y="903"/>
                    <a:pt x="4724" y="922"/>
                  </a:cubicBezTo>
                  <a:cubicBezTo>
                    <a:pt x="4648" y="941"/>
                    <a:pt x="4552" y="960"/>
                    <a:pt x="4456" y="1018"/>
                  </a:cubicBezTo>
                  <a:cubicBezTo>
                    <a:pt x="4360" y="1056"/>
                    <a:pt x="4283" y="1133"/>
                    <a:pt x="4244" y="1172"/>
                  </a:cubicBezTo>
                  <a:cubicBezTo>
                    <a:pt x="4167" y="1249"/>
                    <a:pt x="4091" y="1325"/>
                    <a:pt x="4052" y="1402"/>
                  </a:cubicBezTo>
                  <a:cubicBezTo>
                    <a:pt x="3918" y="1556"/>
                    <a:pt x="3860" y="1729"/>
                    <a:pt x="3783" y="1901"/>
                  </a:cubicBezTo>
                  <a:cubicBezTo>
                    <a:pt x="3764" y="1997"/>
                    <a:pt x="3707" y="2074"/>
                    <a:pt x="3687" y="2170"/>
                  </a:cubicBezTo>
                  <a:cubicBezTo>
                    <a:pt x="3668" y="2113"/>
                    <a:pt x="3611" y="2074"/>
                    <a:pt x="3534" y="2055"/>
                  </a:cubicBezTo>
                  <a:cubicBezTo>
                    <a:pt x="3495" y="2017"/>
                    <a:pt x="3419" y="1997"/>
                    <a:pt x="3342" y="1997"/>
                  </a:cubicBezTo>
                  <a:lnTo>
                    <a:pt x="3303" y="1997"/>
                  </a:lnTo>
                  <a:cubicBezTo>
                    <a:pt x="3265" y="1997"/>
                    <a:pt x="3227" y="1997"/>
                    <a:pt x="3188" y="2017"/>
                  </a:cubicBezTo>
                  <a:cubicBezTo>
                    <a:pt x="3188" y="1767"/>
                    <a:pt x="3188" y="1517"/>
                    <a:pt x="3131" y="1287"/>
                  </a:cubicBezTo>
                  <a:cubicBezTo>
                    <a:pt x="3111" y="1056"/>
                    <a:pt x="3034" y="845"/>
                    <a:pt x="2996" y="672"/>
                  </a:cubicBezTo>
                  <a:cubicBezTo>
                    <a:pt x="2919" y="461"/>
                    <a:pt x="2804" y="288"/>
                    <a:pt x="2650" y="173"/>
                  </a:cubicBezTo>
                  <a:cubicBezTo>
                    <a:pt x="2593" y="96"/>
                    <a:pt x="2497" y="77"/>
                    <a:pt x="2401" y="20"/>
                  </a:cubicBezTo>
                  <a:cubicBezTo>
                    <a:pt x="2343" y="0"/>
                    <a:pt x="2266" y="0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5" name="Google Shape;1645;p26"/>
          <p:cNvGrpSpPr/>
          <p:nvPr/>
        </p:nvGrpSpPr>
        <p:grpSpPr>
          <a:xfrm>
            <a:off x="1447800" y="564933"/>
            <a:ext cx="731548" cy="396523"/>
            <a:chOff x="816462" y="899275"/>
            <a:chExt cx="981285" cy="534397"/>
          </a:xfrm>
        </p:grpSpPr>
        <p:sp>
          <p:nvSpPr>
            <p:cNvPr id="1646" name="Google Shape;1646;p2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8" name="Google Shape;1648;p26"/>
          <p:cNvGrpSpPr/>
          <p:nvPr/>
        </p:nvGrpSpPr>
        <p:grpSpPr>
          <a:xfrm>
            <a:off x="7267333" y="622352"/>
            <a:ext cx="981285" cy="534397"/>
            <a:chOff x="816462" y="899275"/>
            <a:chExt cx="981285" cy="534397"/>
          </a:xfrm>
        </p:grpSpPr>
        <p:sp>
          <p:nvSpPr>
            <p:cNvPr id="1649" name="Google Shape;1649;p2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1" name="Google Shape;1651;p26"/>
          <p:cNvGrpSpPr/>
          <p:nvPr/>
        </p:nvGrpSpPr>
        <p:grpSpPr>
          <a:xfrm>
            <a:off x="-492423" y="4368241"/>
            <a:ext cx="2564445" cy="898339"/>
            <a:chOff x="-567123" y="4417591"/>
            <a:chExt cx="2564445" cy="898339"/>
          </a:xfrm>
        </p:grpSpPr>
        <p:sp>
          <p:nvSpPr>
            <p:cNvPr id="1652" name="Google Shape;1652;p26"/>
            <p:cNvSpPr/>
            <p:nvPr/>
          </p:nvSpPr>
          <p:spPr>
            <a:xfrm>
              <a:off x="-565468" y="4424298"/>
              <a:ext cx="2562790" cy="891632"/>
            </a:xfrm>
            <a:custGeom>
              <a:avLst/>
              <a:gdLst/>
              <a:ahLst/>
              <a:cxnLst/>
              <a:rect l="l" t="t" r="r" b="b"/>
              <a:pathLst>
                <a:path w="29421" h="10236" extrusionOk="0">
                  <a:moveTo>
                    <a:pt x="20664" y="0"/>
                  </a:moveTo>
                  <a:cubicBezTo>
                    <a:pt x="20568" y="0"/>
                    <a:pt x="20472" y="19"/>
                    <a:pt x="20376" y="58"/>
                  </a:cubicBezTo>
                  <a:cubicBezTo>
                    <a:pt x="20203" y="96"/>
                    <a:pt x="20049" y="173"/>
                    <a:pt x="19896" y="346"/>
                  </a:cubicBezTo>
                  <a:cubicBezTo>
                    <a:pt x="19723" y="461"/>
                    <a:pt x="19608" y="634"/>
                    <a:pt x="19492" y="787"/>
                  </a:cubicBezTo>
                  <a:cubicBezTo>
                    <a:pt x="19358" y="960"/>
                    <a:pt x="19243" y="1133"/>
                    <a:pt x="19127" y="1344"/>
                  </a:cubicBezTo>
                  <a:cubicBezTo>
                    <a:pt x="18916" y="1709"/>
                    <a:pt x="18743" y="2132"/>
                    <a:pt x="18532" y="2689"/>
                  </a:cubicBezTo>
                  <a:cubicBezTo>
                    <a:pt x="18475" y="2861"/>
                    <a:pt x="18398" y="2996"/>
                    <a:pt x="18359" y="3169"/>
                  </a:cubicBezTo>
                  <a:cubicBezTo>
                    <a:pt x="18302" y="2689"/>
                    <a:pt x="18244" y="2305"/>
                    <a:pt x="18110" y="1978"/>
                  </a:cubicBezTo>
                  <a:cubicBezTo>
                    <a:pt x="18052" y="1728"/>
                    <a:pt x="17956" y="1517"/>
                    <a:pt x="17822" y="1364"/>
                  </a:cubicBezTo>
                  <a:cubicBezTo>
                    <a:pt x="17764" y="1268"/>
                    <a:pt x="17687" y="1210"/>
                    <a:pt x="17610" y="1133"/>
                  </a:cubicBezTo>
                  <a:cubicBezTo>
                    <a:pt x="17572" y="1076"/>
                    <a:pt x="17514" y="1056"/>
                    <a:pt x="17476" y="1037"/>
                  </a:cubicBezTo>
                  <a:cubicBezTo>
                    <a:pt x="17418" y="1018"/>
                    <a:pt x="17341" y="980"/>
                    <a:pt x="17303" y="960"/>
                  </a:cubicBezTo>
                  <a:cubicBezTo>
                    <a:pt x="17207" y="922"/>
                    <a:pt x="17092" y="922"/>
                    <a:pt x="16996" y="922"/>
                  </a:cubicBezTo>
                  <a:lnTo>
                    <a:pt x="16938" y="922"/>
                  </a:lnTo>
                  <a:cubicBezTo>
                    <a:pt x="16842" y="922"/>
                    <a:pt x="16746" y="941"/>
                    <a:pt x="16650" y="960"/>
                  </a:cubicBezTo>
                  <a:cubicBezTo>
                    <a:pt x="16458" y="1018"/>
                    <a:pt x="16285" y="1133"/>
                    <a:pt x="16151" y="1268"/>
                  </a:cubicBezTo>
                  <a:cubicBezTo>
                    <a:pt x="15940" y="1517"/>
                    <a:pt x="15786" y="1882"/>
                    <a:pt x="15690" y="2362"/>
                  </a:cubicBezTo>
                  <a:cubicBezTo>
                    <a:pt x="15613" y="2765"/>
                    <a:pt x="15594" y="3226"/>
                    <a:pt x="15652" y="3764"/>
                  </a:cubicBezTo>
                  <a:cubicBezTo>
                    <a:pt x="15671" y="4129"/>
                    <a:pt x="15690" y="4532"/>
                    <a:pt x="15767" y="4974"/>
                  </a:cubicBezTo>
                  <a:cubicBezTo>
                    <a:pt x="15709" y="4955"/>
                    <a:pt x="15690" y="4955"/>
                    <a:pt x="15652" y="4916"/>
                  </a:cubicBezTo>
                  <a:cubicBezTo>
                    <a:pt x="15575" y="4897"/>
                    <a:pt x="15498" y="4897"/>
                    <a:pt x="15421" y="4878"/>
                  </a:cubicBezTo>
                  <a:lnTo>
                    <a:pt x="15306" y="4878"/>
                  </a:lnTo>
                  <a:cubicBezTo>
                    <a:pt x="15210" y="4878"/>
                    <a:pt x="15133" y="4897"/>
                    <a:pt x="15037" y="4897"/>
                  </a:cubicBezTo>
                  <a:cubicBezTo>
                    <a:pt x="14922" y="4916"/>
                    <a:pt x="14807" y="4974"/>
                    <a:pt x="14711" y="5012"/>
                  </a:cubicBezTo>
                  <a:cubicBezTo>
                    <a:pt x="14615" y="5070"/>
                    <a:pt x="14519" y="5108"/>
                    <a:pt x="14461" y="5185"/>
                  </a:cubicBezTo>
                  <a:lnTo>
                    <a:pt x="14461" y="5166"/>
                  </a:lnTo>
                  <a:cubicBezTo>
                    <a:pt x="14403" y="4993"/>
                    <a:pt x="14327" y="4878"/>
                    <a:pt x="14211" y="4763"/>
                  </a:cubicBezTo>
                  <a:cubicBezTo>
                    <a:pt x="14019" y="4571"/>
                    <a:pt x="13750" y="4436"/>
                    <a:pt x="13405" y="4436"/>
                  </a:cubicBezTo>
                  <a:lnTo>
                    <a:pt x="13386" y="4436"/>
                  </a:lnTo>
                  <a:cubicBezTo>
                    <a:pt x="13270" y="4436"/>
                    <a:pt x="13117" y="4475"/>
                    <a:pt x="12982" y="4513"/>
                  </a:cubicBezTo>
                  <a:cubicBezTo>
                    <a:pt x="12829" y="4571"/>
                    <a:pt x="12694" y="4609"/>
                    <a:pt x="12579" y="4705"/>
                  </a:cubicBezTo>
                  <a:cubicBezTo>
                    <a:pt x="12502" y="4763"/>
                    <a:pt x="12406" y="4820"/>
                    <a:pt x="12329" y="4878"/>
                  </a:cubicBezTo>
                  <a:cubicBezTo>
                    <a:pt x="12387" y="4455"/>
                    <a:pt x="12406" y="4148"/>
                    <a:pt x="12425" y="3841"/>
                  </a:cubicBezTo>
                  <a:cubicBezTo>
                    <a:pt x="12445" y="3169"/>
                    <a:pt x="12349" y="2669"/>
                    <a:pt x="12157" y="2228"/>
                  </a:cubicBezTo>
                  <a:cubicBezTo>
                    <a:pt x="12061" y="2016"/>
                    <a:pt x="11926" y="1824"/>
                    <a:pt x="11734" y="1690"/>
                  </a:cubicBezTo>
                  <a:cubicBezTo>
                    <a:pt x="11542" y="1536"/>
                    <a:pt x="11331" y="1460"/>
                    <a:pt x="11062" y="1440"/>
                  </a:cubicBezTo>
                  <a:lnTo>
                    <a:pt x="10966" y="1440"/>
                  </a:lnTo>
                  <a:cubicBezTo>
                    <a:pt x="10467" y="1440"/>
                    <a:pt x="10044" y="1824"/>
                    <a:pt x="9852" y="2074"/>
                  </a:cubicBezTo>
                  <a:cubicBezTo>
                    <a:pt x="9506" y="2497"/>
                    <a:pt x="9276" y="3034"/>
                    <a:pt x="9122" y="3438"/>
                  </a:cubicBezTo>
                  <a:cubicBezTo>
                    <a:pt x="9046" y="3649"/>
                    <a:pt x="8969" y="3860"/>
                    <a:pt x="8892" y="4110"/>
                  </a:cubicBezTo>
                  <a:cubicBezTo>
                    <a:pt x="8854" y="3918"/>
                    <a:pt x="8796" y="3726"/>
                    <a:pt x="8738" y="3534"/>
                  </a:cubicBezTo>
                  <a:cubicBezTo>
                    <a:pt x="8642" y="3265"/>
                    <a:pt x="8546" y="3034"/>
                    <a:pt x="8450" y="2785"/>
                  </a:cubicBezTo>
                  <a:cubicBezTo>
                    <a:pt x="8316" y="2554"/>
                    <a:pt x="8220" y="2324"/>
                    <a:pt x="8085" y="2132"/>
                  </a:cubicBezTo>
                  <a:cubicBezTo>
                    <a:pt x="7893" y="1844"/>
                    <a:pt x="7548" y="1536"/>
                    <a:pt x="7144" y="1536"/>
                  </a:cubicBezTo>
                  <a:lnTo>
                    <a:pt x="7048" y="1536"/>
                  </a:lnTo>
                  <a:cubicBezTo>
                    <a:pt x="6818" y="1556"/>
                    <a:pt x="6588" y="1690"/>
                    <a:pt x="6434" y="1824"/>
                  </a:cubicBezTo>
                  <a:cubicBezTo>
                    <a:pt x="6261" y="1997"/>
                    <a:pt x="6165" y="2209"/>
                    <a:pt x="6146" y="2516"/>
                  </a:cubicBezTo>
                  <a:cubicBezTo>
                    <a:pt x="6107" y="2708"/>
                    <a:pt x="6107" y="2938"/>
                    <a:pt x="6146" y="3188"/>
                  </a:cubicBezTo>
                  <a:cubicBezTo>
                    <a:pt x="6165" y="3399"/>
                    <a:pt x="6203" y="3649"/>
                    <a:pt x="6261" y="3918"/>
                  </a:cubicBezTo>
                  <a:cubicBezTo>
                    <a:pt x="6299" y="4090"/>
                    <a:pt x="6338" y="4244"/>
                    <a:pt x="6376" y="4398"/>
                  </a:cubicBezTo>
                  <a:lnTo>
                    <a:pt x="6434" y="4532"/>
                  </a:lnTo>
                  <a:lnTo>
                    <a:pt x="6395" y="4513"/>
                  </a:lnTo>
                  <a:cubicBezTo>
                    <a:pt x="6261" y="4455"/>
                    <a:pt x="6107" y="4417"/>
                    <a:pt x="5973" y="4417"/>
                  </a:cubicBezTo>
                  <a:lnTo>
                    <a:pt x="5819" y="4417"/>
                  </a:lnTo>
                  <a:cubicBezTo>
                    <a:pt x="5589" y="4436"/>
                    <a:pt x="5378" y="4571"/>
                    <a:pt x="5205" y="4724"/>
                  </a:cubicBezTo>
                  <a:cubicBezTo>
                    <a:pt x="5128" y="4398"/>
                    <a:pt x="5051" y="4052"/>
                    <a:pt x="4955" y="3764"/>
                  </a:cubicBezTo>
                  <a:cubicBezTo>
                    <a:pt x="4898" y="3495"/>
                    <a:pt x="4763" y="3226"/>
                    <a:pt x="4648" y="2957"/>
                  </a:cubicBezTo>
                  <a:cubicBezTo>
                    <a:pt x="4533" y="2689"/>
                    <a:pt x="4417" y="2439"/>
                    <a:pt x="4245" y="2228"/>
                  </a:cubicBezTo>
                  <a:cubicBezTo>
                    <a:pt x="4072" y="2016"/>
                    <a:pt x="3899" y="1824"/>
                    <a:pt x="3707" y="1709"/>
                  </a:cubicBezTo>
                  <a:cubicBezTo>
                    <a:pt x="3515" y="1575"/>
                    <a:pt x="3284" y="1517"/>
                    <a:pt x="3035" y="1479"/>
                  </a:cubicBezTo>
                  <a:lnTo>
                    <a:pt x="2977" y="1479"/>
                  </a:lnTo>
                  <a:cubicBezTo>
                    <a:pt x="2785" y="1479"/>
                    <a:pt x="2593" y="1536"/>
                    <a:pt x="2420" y="1613"/>
                  </a:cubicBezTo>
                  <a:cubicBezTo>
                    <a:pt x="2267" y="1671"/>
                    <a:pt x="2132" y="1805"/>
                    <a:pt x="2017" y="1997"/>
                  </a:cubicBezTo>
                  <a:cubicBezTo>
                    <a:pt x="1940" y="2113"/>
                    <a:pt x="1883" y="2266"/>
                    <a:pt x="1844" y="2420"/>
                  </a:cubicBezTo>
                  <a:cubicBezTo>
                    <a:pt x="1787" y="2573"/>
                    <a:pt x="1767" y="2765"/>
                    <a:pt x="1767" y="2957"/>
                  </a:cubicBezTo>
                  <a:cubicBezTo>
                    <a:pt x="1748" y="3284"/>
                    <a:pt x="1787" y="3668"/>
                    <a:pt x="1883" y="4129"/>
                  </a:cubicBezTo>
                  <a:cubicBezTo>
                    <a:pt x="1959" y="4494"/>
                    <a:pt x="2075" y="4878"/>
                    <a:pt x="2209" y="5243"/>
                  </a:cubicBezTo>
                  <a:cubicBezTo>
                    <a:pt x="2228" y="5281"/>
                    <a:pt x="2247" y="5358"/>
                    <a:pt x="2267" y="5396"/>
                  </a:cubicBezTo>
                  <a:lnTo>
                    <a:pt x="2247" y="5377"/>
                  </a:lnTo>
                  <a:cubicBezTo>
                    <a:pt x="1979" y="5185"/>
                    <a:pt x="1767" y="5012"/>
                    <a:pt x="1537" y="4897"/>
                  </a:cubicBezTo>
                  <a:cubicBezTo>
                    <a:pt x="1211" y="4724"/>
                    <a:pt x="922" y="4628"/>
                    <a:pt x="711" y="4628"/>
                  </a:cubicBezTo>
                  <a:cubicBezTo>
                    <a:pt x="519" y="4628"/>
                    <a:pt x="346" y="4705"/>
                    <a:pt x="231" y="4820"/>
                  </a:cubicBezTo>
                  <a:cubicBezTo>
                    <a:pt x="97" y="4974"/>
                    <a:pt x="1" y="5243"/>
                    <a:pt x="20" y="5492"/>
                  </a:cubicBezTo>
                  <a:cubicBezTo>
                    <a:pt x="39" y="5742"/>
                    <a:pt x="135" y="5972"/>
                    <a:pt x="327" y="6261"/>
                  </a:cubicBezTo>
                  <a:cubicBezTo>
                    <a:pt x="500" y="6510"/>
                    <a:pt x="692" y="6721"/>
                    <a:pt x="961" y="6933"/>
                  </a:cubicBezTo>
                  <a:cubicBezTo>
                    <a:pt x="1076" y="7048"/>
                    <a:pt x="1211" y="7144"/>
                    <a:pt x="1345" y="7221"/>
                  </a:cubicBezTo>
                  <a:cubicBezTo>
                    <a:pt x="1345" y="7297"/>
                    <a:pt x="1403" y="7374"/>
                    <a:pt x="1479" y="7394"/>
                  </a:cubicBezTo>
                  <a:cubicBezTo>
                    <a:pt x="1537" y="7413"/>
                    <a:pt x="1575" y="7413"/>
                    <a:pt x="1633" y="7451"/>
                  </a:cubicBezTo>
                  <a:cubicBezTo>
                    <a:pt x="1921" y="7566"/>
                    <a:pt x="2151" y="7739"/>
                    <a:pt x="2363" y="7931"/>
                  </a:cubicBezTo>
                  <a:lnTo>
                    <a:pt x="2420" y="7970"/>
                  </a:lnTo>
                  <a:cubicBezTo>
                    <a:pt x="2689" y="8181"/>
                    <a:pt x="2939" y="8373"/>
                    <a:pt x="3265" y="8546"/>
                  </a:cubicBezTo>
                  <a:cubicBezTo>
                    <a:pt x="3419" y="8642"/>
                    <a:pt x="3649" y="8719"/>
                    <a:pt x="3803" y="8795"/>
                  </a:cubicBezTo>
                  <a:cubicBezTo>
                    <a:pt x="4033" y="8891"/>
                    <a:pt x="4264" y="8949"/>
                    <a:pt x="4475" y="9026"/>
                  </a:cubicBezTo>
                  <a:cubicBezTo>
                    <a:pt x="5435" y="9371"/>
                    <a:pt x="6299" y="9583"/>
                    <a:pt x="7125" y="9698"/>
                  </a:cubicBezTo>
                  <a:cubicBezTo>
                    <a:pt x="7356" y="9717"/>
                    <a:pt x="7586" y="9756"/>
                    <a:pt x="7797" y="9775"/>
                  </a:cubicBezTo>
                  <a:cubicBezTo>
                    <a:pt x="8009" y="9794"/>
                    <a:pt x="8258" y="9794"/>
                    <a:pt x="8469" y="9794"/>
                  </a:cubicBezTo>
                  <a:lnTo>
                    <a:pt x="8508" y="9794"/>
                  </a:lnTo>
                  <a:cubicBezTo>
                    <a:pt x="8969" y="9794"/>
                    <a:pt x="9410" y="9813"/>
                    <a:pt x="9852" y="9813"/>
                  </a:cubicBezTo>
                  <a:cubicBezTo>
                    <a:pt x="10793" y="9852"/>
                    <a:pt x="11753" y="9909"/>
                    <a:pt x="12579" y="9967"/>
                  </a:cubicBezTo>
                  <a:lnTo>
                    <a:pt x="13347" y="10005"/>
                  </a:lnTo>
                  <a:cubicBezTo>
                    <a:pt x="14883" y="10101"/>
                    <a:pt x="16458" y="10197"/>
                    <a:pt x="18052" y="10236"/>
                  </a:cubicBezTo>
                  <a:lnTo>
                    <a:pt x="19012" y="10236"/>
                  </a:lnTo>
                  <a:cubicBezTo>
                    <a:pt x="19608" y="10236"/>
                    <a:pt x="20203" y="10197"/>
                    <a:pt x="20760" y="10178"/>
                  </a:cubicBezTo>
                  <a:cubicBezTo>
                    <a:pt x="21662" y="10120"/>
                    <a:pt x="22584" y="10063"/>
                    <a:pt x="23487" y="9948"/>
                  </a:cubicBezTo>
                  <a:cubicBezTo>
                    <a:pt x="24408" y="9813"/>
                    <a:pt x="25292" y="9640"/>
                    <a:pt x="26156" y="9410"/>
                  </a:cubicBezTo>
                  <a:cubicBezTo>
                    <a:pt x="26540" y="9314"/>
                    <a:pt x="26943" y="9199"/>
                    <a:pt x="27327" y="9045"/>
                  </a:cubicBezTo>
                  <a:cubicBezTo>
                    <a:pt x="27615" y="8949"/>
                    <a:pt x="27884" y="8834"/>
                    <a:pt x="28153" y="8680"/>
                  </a:cubicBezTo>
                  <a:cubicBezTo>
                    <a:pt x="28441" y="8527"/>
                    <a:pt x="28672" y="8334"/>
                    <a:pt x="28902" y="8142"/>
                  </a:cubicBezTo>
                  <a:cubicBezTo>
                    <a:pt x="29132" y="7893"/>
                    <a:pt x="29286" y="7643"/>
                    <a:pt x="29382" y="7355"/>
                  </a:cubicBezTo>
                  <a:cubicBezTo>
                    <a:pt x="29421" y="7201"/>
                    <a:pt x="29421" y="7029"/>
                    <a:pt x="29421" y="6894"/>
                  </a:cubicBezTo>
                  <a:cubicBezTo>
                    <a:pt x="29421" y="6817"/>
                    <a:pt x="29401" y="6721"/>
                    <a:pt x="29382" y="6625"/>
                  </a:cubicBezTo>
                  <a:cubicBezTo>
                    <a:pt x="29344" y="6529"/>
                    <a:pt x="29305" y="6414"/>
                    <a:pt x="29248" y="6318"/>
                  </a:cubicBezTo>
                  <a:cubicBezTo>
                    <a:pt x="29152" y="6107"/>
                    <a:pt x="28940" y="5684"/>
                    <a:pt x="28518" y="5531"/>
                  </a:cubicBezTo>
                  <a:cubicBezTo>
                    <a:pt x="28441" y="5492"/>
                    <a:pt x="28384" y="5473"/>
                    <a:pt x="28326" y="5454"/>
                  </a:cubicBezTo>
                  <a:cubicBezTo>
                    <a:pt x="28249" y="5435"/>
                    <a:pt x="28153" y="5435"/>
                    <a:pt x="28095" y="5396"/>
                  </a:cubicBezTo>
                  <a:lnTo>
                    <a:pt x="27788" y="5396"/>
                  </a:lnTo>
                  <a:cubicBezTo>
                    <a:pt x="27654" y="5435"/>
                    <a:pt x="27519" y="5454"/>
                    <a:pt x="27404" y="5473"/>
                  </a:cubicBezTo>
                  <a:cubicBezTo>
                    <a:pt x="27251" y="5531"/>
                    <a:pt x="27135" y="5569"/>
                    <a:pt x="27001" y="5627"/>
                  </a:cubicBezTo>
                  <a:cubicBezTo>
                    <a:pt x="26847" y="5684"/>
                    <a:pt x="26694" y="5761"/>
                    <a:pt x="26521" y="5857"/>
                  </a:cubicBezTo>
                  <a:lnTo>
                    <a:pt x="26521" y="5684"/>
                  </a:lnTo>
                  <a:cubicBezTo>
                    <a:pt x="26521" y="5646"/>
                    <a:pt x="26502" y="5569"/>
                    <a:pt x="26502" y="5531"/>
                  </a:cubicBezTo>
                  <a:cubicBezTo>
                    <a:pt x="26502" y="5473"/>
                    <a:pt x="26463" y="5435"/>
                    <a:pt x="26444" y="5377"/>
                  </a:cubicBezTo>
                  <a:lnTo>
                    <a:pt x="26425" y="5320"/>
                  </a:lnTo>
                  <a:cubicBezTo>
                    <a:pt x="26386" y="5262"/>
                    <a:pt x="26329" y="5185"/>
                    <a:pt x="26271" y="5108"/>
                  </a:cubicBezTo>
                  <a:cubicBezTo>
                    <a:pt x="26194" y="5051"/>
                    <a:pt x="26137" y="4993"/>
                    <a:pt x="26060" y="4935"/>
                  </a:cubicBezTo>
                  <a:cubicBezTo>
                    <a:pt x="25906" y="4878"/>
                    <a:pt x="25753" y="4820"/>
                    <a:pt x="25541" y="4820"/>
                  </a:cubicBezTo>
                  <a:cubicBezTo>
                    <a:pt x="25445" y="4820"/>
                    <a:pt x="25330" y="4839"/>
                    <a:pt x="25273" y="4839"/>
                  </a:cubicBezTo>
                  <a:cubicBezTo>
                    <a:pt x="25177" y="4878"/>
                    <a:pt x="25100" y="4878"/>
                    <a:pt x="25004" y="4897"/>
                  </a:cubicBezTo>
                  <a:cubicBezTo>
                    <a:pt x="24831" y="4955"/>
                    <a:pt x="24639" y="5012"/>
                    <a:pt x="24428" y="5108"/>
                  </a:cubicBezTo>
                  <a:cubicBezTo>
                    <a:pt x="24351" y="5166"/>
                    <a:pt x="24255" y="5185"/>
                    <a:pt x="24178" y="5243"/>
                  </a:cubicBezTo>
                  <a:lnTo>
                    <a:pt x="24178" y="5204"/>
                  </a:lnTo>
                  <a:cubicBezTo>
                    <a:pt x="24216" y="4935"/>
                    <a:pt x="24216" y="4705"/>
                    <a:pt x="24140" y="4513"/>
                  </a:cubicBezTo>
                  <a:cubicBezTo>
                    <a:pt x="24120" y="4417"/>
                    <a:pt x="24063" y="4321"/>
                    <a:pt x="24024" y="4244"/>
                  </a:cubicBezTo>
                  <a:cubicBezTo>
                    <a:pt x="23967" y="4148"/>
                    <a:pt x="23890" y="4071"/>
                    <a:pt x="23775" y="4014"/>
                  </a:cubicBezTo>
                  <a:cubicBezTo>
                    <a:pt x="23698" y="3956"/>
                    <a:pt x="23640" y="3918"/>
                    <a:pt x="23544" y="3879"/>
                  </a:cubicBezTo>
                  <a:cubicBezTo>
                    <a:pt x="23448" y="3860"/>
                    <a:pt x="23352" y="3841"/>
                    <a:pt x="23275" y="3841"/>
                  </a:cubicBezTo>
                  <a:lnTo>
                    <a:pt x="23122" y="3841"/>
                  </a:lnTo>
                  <a:cubicBezTo>
                    <a:pt x="22987" y="3841"/>
                    <a:pt x="22815" y="3860"/>
                    <a:pt x="22699" y="3879"/>
                  </a:cubicBezTo>
                  <a:cubicBezTo>
                    <a:pt x="22450" y="3937"/>
                    <a:pt x="22238" y="4033"/>
                    <a:pt x="22046" y="4110"/>
                  </a:cubicBezTo>
                  <a:cubicBezTo>
                    <a:pt x="21682" y="4244"/>
                    <a:pt x="21355" y="4455"/>
                    <a:pt x="20990" y="4705"/>
                  </a:cubicBezTo>
                  <a:lnTo>
                    <a:pt x="21086" y="4494"/>
                  </a:lnTo>
                  <a:lnTo>
                    <a:pt x="21163" y="4283"/>
                  </a:lnTo>
                  <a:cubicBezTo>
                    <a:pt x="21355" y="3745"/>
                    <a:pt x="21566" y="3150"/>
                    <a:pt x="21720" y="2535"/>
                  </a:cubicBezTo>
                  <a:cubicBezTo>
                    <a:pt x="21778" y="2228"/>
                    <a:pt x="21835" y="1940"/>
                    <a:pt x="21835" y="1671"/>
                  </a:cubicBezTo>
                  <a:cubicBezTo>
                    <a:pt x="21854" y="1383"/>
                    <a:pt x="21835" y="1152"/>
                    <a:pt x="21758" y="941"/>
                  </a:cubicBezTo>
                  <a:cubicBezTo>
                    <a:pt x="21682" y="691"/>
                    <a:pt x="21566" y="499"/>
                    <a:pt x="21393" y="327"/>
                  </a:cubicBezTo>
                  <a:cubicBezTo>
                    <a:pt x="21240" y="192"/>
                    <a:pt x="21048" y="77"/>
                    <a:pt x="20875" y="19"/>
                  </a:cubicBezTo>
                  <a:cubicBezTo>
                    <a:pt x="20837" y="0"/>
                    <a:pt x="20760" y="0"/>
                    <a:pt x="20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6"/>
            <p:cNvSpPr/>
            <p:nvPr/>
          </p:nvSpPr>
          <p:spPr>
            <a:xfrm>
              <a:off x="-567123" y="4417591"/>
              <a:ext cx="2562790" cy="583272"/>
            </a:xfrm>
            <a:custGeom>
              <a:avLst/>
              <a:gdLst/>
              <a:ahLst/>
              <a:cxnLst/>
              <a:rect l="l" t="t" r="r" b="b"/>
              <a:pathLst>
                <a:path w="29421" h="6696" extrusionOk="0">
                  <a:moveTo>
                    <a:pt x="2190" y="2305"/>
                  </a:moveTo>
                  <a:lnTo>
                    <a:pt x="2190" y="2305"/>
                  </a:lnTo>
                  <a:cubicBezTo>
                    <a:pt x="2183" y="2318"/>
                    <a:pt x="2177" y="2330"/>
                    <a:pt x="2171" y="2343"/>
                  </a:cubicBezTo>
                  <a:lnTo>
                    <a:pt x="2171" y="2343"/>
                  </a:lnTo>
                  <a:cubicBezTo>
                    <a:pt x="2190" y="2342"/>
                    <a:pt x="2190" y="2305"/>
                    <a:pt x="2190" y="2305"/>
                  </a:cubicBezTo>
                  <a:close/>
                  <a:moveTo>
                    <a:pt x="20779" y="0"/>
                  </a:moveTo>
                  <a:cubicBezTo>
                    <a:pt x="20606" y="0"/>
                    <a:pt x="20433" y="20"/>
                    <a:pt x="20279" y="96"/>
                  </a:cubicBezTo>
                  <a:cubicBezTo>
                    <a:pt x="20107" y="154"/>
                    <a:pt x="19953" y="250"/>
                    <a:pt x="19819" y="346"/>
                  </a:cubicBezTo>
                  <a:cubicBezTo>
                    <a:pt x="19665" y="461"/>
                    <a:pt x="19550" y="576"/>
                    <a:pt x="19434" y="730"/>
                  </a:cubicBezTo>
                  <a:cubicBezTo>
                    <a:pt x="19319" y="864"/>
                    <a:pt x="19223" y="1037"/>
                    <a:pt x="19127" y="1210"/>
                  </a:cubicBezTo>
                  <a:cubicBezTo>
                    <a:pt x="18935" y="1537"/>
                    <a:pt x="18762" y="1901"/>
                    <a:pt x="18609" y="2286"/>
                  </a:cubicBezTo>
                  <a:cubicBezTo>
                    <a:pt x="18570" y="2420"/>
                    <a:pt x="18513" y="2554"/>
                    <a:pt x="18474" y="2689"/>
                  </a:cubicBezTo>
                  <a:cubicBezTo>
                    <a:pt x="18474" y="2670"/>
                    <a:pt x="18474" y="2612"/>
                    <a:pt x="18436" y="2593"/>
                  </a:cubicBezTo>
                  <a:cubicBezTo>
                    <a:pt x="18397" y="2382"/>
                    <a:pt x="18359" y="2170"/>
                    <a:pt x="18282" y="1978"/>
                  </a:cubicBezTo>
                  <a:cubicBezTo>
                    <a:pt x="18205" y="1786"/>
                    <a:pt x="18109" y="1556"/>
                    <a:pt x="17994" y="1402"/>
                  </a:cubicBezTo>
                  <a:cubicBezTo>
                    <a:pt x="17898" y="1229"/>
                    <a:pt x="17745" y="1076"/>
                    <a:pt x="17591" y="960"/>
                  </a:cubicBezTo>
                  <a:cubicBezTo>
                    <a:pt x="17437" y="864"/>
                    <a:pt x="17245" y="788"/>
                    <a:pt x="17072" y="788"/>
                  </a:cubicBezTo>
                  <a:lnTo>
                    <a:pt x="17053" y="788"/>
                  </a:lnTo>
                  <a:cubicBezTo>
                    <a:pt x="16957" y="788"/>
                    <a:pt x="16861" y="826"/>
                    <a:pt x="16746" y="845"/>
                  </a:cubicBezTo>
                  <a:cubicBezTo>
                    <a:pt x="16612" y="884"/>
                    <a:pt x="16496" y="941"/>
                    <a:pt x="16400" y="1018"/>
                  </a:cubicBezTo>
                  <a:cubicBezTo>
                    <a:pt x="15997" y="1249"/>
                    <a:pt x="15747" y="1690"/>
                    <a:pt x="15613" y="2132"/>
                  </a:cubicBezTo>
                  <a:cubicBezTo>
                    <a:pt x="15459" y="2612"/>
                    <a:pt x="15440" y="3130"/>
                    <a:pt x="15459" y="3630"/>
                  </a:cubicBezTo>
                  <a:cubicBezTo>
                    <a:pt x="15498" y="4014"/>
                    <a:pt x="15517" y="4379"/>
                    <a:pt x="15594" y="4763"/>
                  </a:cubicBezTo>
                  <a:cubicBezTo>
                    <a:pt x="15517" y="4724"/>
                    <a:pt x="15459" y="4724"/>
                    <a:pt x="15402" y="4724"/>
                  </a:cubicBezTo>
                  <a:cubicBezTo>
                    <a:pt x="15267" y="4724"/>
                    <a:pt x="15171" y="4763"/>
                    <a:pt x="15056" y="4782"/>
                  </a:cubicBezTo>
                  <a:cubicBezTo>
                    <a:pt x="14960" y="4801"/>
                    <a:pt x="14845" y="4878"/>
                    <a:pt x="14749" y="4916"/>
                  </a:cubicBezTo>
                  <a:cubicBezTo>
                    <a:pt x="14672" y="4974"/>
                    <a:pt x="14634" y="4993"/>
                    <a:pt x="14557" y="5051"/>
                  </a:cubicBezTo>
                  <a:cubicBezTo>
                    <a:pt x="14538" y="4993"/>
                    <a:pt x="14499" y="4955"/>
                    <a:pt x="14461" y="4916"/>
                  </a:cubicBezTo>
                  <a:cubicBezTo>
                    <a:pt x="14384" y="4840"/>
                    <a:pt x="14307" y="4744"/>
                    <a:pt x="14211" y="4667"/>
                  </a:cubicBezTo>
                  <a:cubicBezTo>
                    <a:pt x="14057" y="4513"/>
                    <a:pt x="13865" y="4417"/>
                    <a:pt x="13635" y="4379"/>
                  </a:cubicBezTo>
                  <a:cubicBezTo>
                    <a:pt x="13577" y="4340"/>
                    <a:pt x="13481" y="4340"/>
                    <a:pt x="13405" y="4340"/>
                  </a:cubicBezTo>
                  <a:cubicBezTo>
                    <a:pt x="13251" y="4340"/>
                    <a:pt x="13136" y="4379"/>
                    <a:pt x="13001" y="4398"/>
                  </a:cubicBezTo>
                  <a:cubicBezTo>
                    <a:pt x="12867" y="4417"/>
                    <a:pt x="12752" y="4494"/>
                    <a:pt x="12636" y="4532"/>
                  </a:cubicBezTo>
                  <a:lnTo>
                    <a:pt x="12636" y="4321"/>
                  </a:lnTo>
                  <a:cubicBezTo>
                    <a:pt x="12656" y="3879"/>
                    <a:pt x="12636" y="3438"/>
                    <a:pt x="12560" y="2977"/>
                  </a:cubicBezTo>
                  <a:cubicBezTo>
                    <a:pt x="12521" y="2746"/>
                    <a:pt x="12444" y="2497"/>
                    <a:pt x="12348" y="2286"/>
                  </a:cubicBezTo>
                  <a:cubicBezTo>
                    <a:pt x="12252" y="2074"/>
                    <a:pt x="12137" y="1882"/>
                    <a:pt x="11964" y="1709"/>
                  </a:cubicBezTo>
                  <a:cubicBezTo>
                    <a:pt x="11791" y="1537"/>
                    <a:pt x="11580" y="1441"/>
                    <a:pt x="11369" y="1402"/>
                  </a:cubicBezTo>
                  <a:cubicBezTo>
                    <a:pt x="11235" y="1383"/>
                    <a:pt x="11119" y="1345"/>
                    <a:pt x="11004" y="1345"/>
                  </a:cubicBezTo>
                  <a:cubicBezTo>
                    <a:pt x="10908" y="1345"/>
                    <a:pt x="10793" y="1345"/>
                    <a:pt x="10697" y="1402"/>
                  </a:cubicBezTo>
                  <a:cubicBezTo>
                    <a:pt x="10255" y="1498"/>
                    <a:pt x="9948" y="1805"/>
                    <a:pt x="9679" y="2151"/>
                  </a:cubicBezTo>
                  <a:cubicBezTo>
                    <a:pt x="9372" y="2574"/>
                    <a:pt x="9180" y="3054"/>
                    <a:pt x="8988" y="3534"/>
                  </a:cubicBezTo>
                  <a:cubicBezTo>
                    <a:pt x="8969" y="3419"/>
                    <a:pt x="8911" y="3303"/>
                    <a:pt x="8892" y="3169"/>
                  </a:cubicBezTo>
                  <a:cubicBezTo>
                    <a:pt x="8815" y="2958"/>
                    <a:pt x="8719" y="2766"/>
                    <a:pt x="8623" y="2574"/>
                  </a:cubicBezTo>
                  <a:cubicBezTo>
                    <a:pt x="8508" y="2362"/>
                    <a:pt x="8392" y="2151"/>
                    <a:pt x="8239" y="1959"/>
                  </a:cubicBezTo>
                  <a:cubicBezTo>
                    <a:pt x="8162" y="1863"/>
                    <a:pt x="8104" y="1786"/>
                    <a:pt x="8008" y="1709"/>
                  </a:cubicBezTo>
                  <a:cubicBezTo>
                    <a:pt x="7912" y="1633"/>
                    <a:pt x="7836" y="1556"/>
                    <a:pt x="7720" y="1498"/>
                  </a:cubicBezTo>
                  <a:cubicBezTo>
                    <a:pt x="7567" y="1402"/>
                    <a:pt x="7375" y="1345"/>
                    <a:pt x="7221" y="1345"/>
                  </a:cubicBezTo>
                  <a:lnTo>
                    <a:pt x="7106" y="1345"/>
                  </a:lnTo>
                  <a:cubicBezTo>
                    <a:pt x="6875" y="1383"/>
                    <a:pt x="6664" y="1498"/>
                    <a:pt x="6491" y="1633"/>
                  </a:cubicBezTo>
                  <a:cubicBezTo>
                    <a:pt x="6318" y="1805"/>
                    <a:pt x="6184" y="1997"/>
                    <a:pt x="6107" y="2209"/>
                  </a:cubicBezTo>
                  <a:cubicBezTo>
                    <a:pt x="6011" y="2458"/>
                    <a:pt x="5992" y="2689"/>
                    <a:pt x="5992" y="2958"/>
                  </a:cubicBezTo>
                  <a:cubicBezTo>
                    <a:pt x="5992" y="3246"/>
                    <a:pt x="6011" y="3534"/>
                    <a:pt x="6088" y="3822"/>
                  </a:cubicBezTo>
                  <a:cubicBezTo>
                    <a:pt x="6107" y="3975"/>
                    <a:pt x="6165" y="4110"/>
                    <a:pt x="6222" y="4264"/>
                  </a:cubicBezTo>
                  <a:cubicBezTo>
                    <a:pt x="6184" y="4264"/>
                    <a:pt x="6146" y="4225"/>
                    <a:pt x="6107" y="4225"/>
                  </a:cubicBezTo>
                  <a:lnTo>
                    <a:pt x="6069" y="4225"/>
                  </a:lnTo>
                  <a:cubicBezTo>
                    <a:pt x="5934" y="4225"/>
                    <a:pt x="5838" y="4264"/>
                    <a:pt x="5723" y="4283"/>
                  </a:cubicBezTo>
                  <a:cubicBezTo>
                    <a:pt x="5608" y="4302"/>
                    <a:pt x="5512" y="4360"/>
                    <a:pt x="5416" y="4398"/>
                  </a:cubicBezTo>
                  <a:cubicBezTo>
                    <a:pt x="5358" y="4417"/>
                    <a:pt x="5339" y="4456"/>
                    <a:pt x="5301" y="4475"/>
                  </a:cubicBezTo>
                  <a:cubicBezTo>
                    <a:pt x="5185" y="3822"/>
                    <a:pt x="5032" y="3169"/>
                    <a:pt x="4744" y="2593"/>
                  </a:cubicBezTo>
                  <a:cubicBezTo>
                    <a:pt x="4609" y="2362"/>
                    <a:pt x="4475" y="2113"/>
                    <a:pt x="4283" y="1921"/>
                  </a:cubicBezTo>
                  <a:cubicBezTo>
                    <a:pt x="4187" y="1825"/>
                    <a:pt x="4110" y="1767"/>
                    <a:pt x="3995" y="1671"/>
                  </a:cubicBezTo>
                  <a:cubicBezTo>
                    <a:pt x="3899" y="1594"/>
                    <a:pt x="3784" y="1517"/>
                    <a:pt x="3649" y="1441"/>
                  </a:cubicBezTo>
                  <a:cubicBezTo>
                    <a:pt x="3553" y="1402"/>
                    <a:pt x="3457" y="1345"/>
                    <a:pt x="3342" y="1325"/>
                  </a:cubicBezTo>
                  <a:cubicBezTo>
                    <a:pt x="3227" y="1306"/>
                    <a:pt x="3131" y="1287"/>
                    <a:pt x="3015" y="1287"/>
                  </a:cubicBezTo>
                  <a:lnTo>
                    <a:pt x="2977" y="1287"/>
                  </a:lnTo>
                  <a:cubicBezTo>
                    <a:pt x="2939" y="1287"/>
                    <a:pt x="2862" y="1287"/>
                    <a:pt x="2823" y="1306"/>
                  </a:cubicBezTo>
                  <a:cubicBezTo>
                    <a:pt x="2766" y="1306"/>
                    <a:pt x="2689" y="1325"/>
                    <a:pt x="2651" y="1345"/>
                  </a:cubicBezTo>
                  <a:cubicBezTo>
                    <a:pt x="2535" y="1383"/>
                    <a:pt x="2439" y="1441"/>
                    <a:pt x="2343" y="1517"/>
                  </a:cubicBezTo>
                  <a:cubicBezTo>
                    <a:pt x="2247" y="1594"/>
                    <a:pt x="2151" y="1690"/>
                    <a:pt x="2074" y="1786"/>
                  </a:cubicBezTo>
                  <a:cubicBezTo>
                    <a:pt x="1978" y="1901"/>
                    <a:pt x="1902" y="2055"/>
                    <a:pt x="1825" y="2190"/>
                  </a:cubicBezTo>
                  <a:cubicBezTo>
                    <a:pt x="1786" y="2305"/>
                    <a:pt x="1729" y="2458"/>
                    <a:pt x="1710" y="2593"/>
                  </a:cubicBezTo>
                  <a:cubicBezTo>
                    <a:pt x="1671" y="2746"/>
                    <a:pt x="1671" y="2881"/>
                    <a:pt x="1633" y="3054"/>
                  </a:cubicBezTo>
                  <a:cubicBezTo>
                    <a:pt x="1614" y="3265"/>
                    <a:pt x="1633" y="3515"/>
                    <a:pt x="1671" y="3726"/>
                  </a:cubicBezTo>
                  <a:cubicBezTo>
                    <a:pt x="1690" y="3937"/>
                    <a:pt x="1710" y="4187"/>
                    <a:pt x="1767" y="4398"/>
                  </a:cubicBezTo>
                  <a:cubicBezTo>
                    <a:pt x="1806" y="4609"/>
                    <a:pt x="1882" y="4859"/>
                    <a:pt x="1921" y="5070"/>
                  </a:cubicBezTo>
                  <a:lnTo>
                    <a:pt x="1710" y="4936"/>
                  </a:lnTo>
                  <a:cubicBezTo>
                    <a:pt x="1537" y="4801"/>
                    <a:pt x="1345" y="4686"/>
                    <a:pt x="1153" y="4590"/>
                  </a:cubicBezTo>
                  <a:cubicBezTo>
                    <a:pt x="1041" y="4526"/>
                    <a:pt x="904" y="4489"/>
                    <a:pt x="761" y="4489"/>
                  </a:cubicBezTo>
                  <a:cubicBezTo>
                    <a:pt x="732" y="4489"/>
                    <a:pt x="702" y="4491"/>
                    <a:pt x="673" y="4494"/>
                  </a:cubicBezTo>
                  <a:cubicBezTo>
                    <a:pt x="634" y="4494"/>
                    <a:pt x="577" y="4513"/>
                    <a:pt x="538" y="4552"/>
                  </a:cubicBezTo>
                  <a:lnTo>
                    <a:pt x="385" y="4609"/>
                  </a:lnTo>
                  <a:cubicBezTo>
                    <a:pt x="289" y="4667"/>
                    <a:pt x="231" y="4744"/>
                    <a:pt x="154" y="4840"/>
                  </a:cubicBezTo>
                  <a:cubicBezTo>
                    <a:pt x="39" y="4993"/>
                    <a:pt x="0" y="5185"/>
                    <a:pt x="0" y="5377"/>
                  </a:cubicBezTo>
                  <a:cubicBezTo>
                    <a:pt x="0" y="5608"/>
                    <a:pt x="77" y="5819"/>
                    <a:pt x="154" y="6011"/>
                  </a:cubicBezTo>
                  <a:cubicBezTo>
                    <a:pt x="231" y="6203"/>
                    <a:pt x="346" y="6395"/>
                    <a:pt x="442" y="6587"/>
                  </a:cubicBezTo>
                  <a:cubicBezTo>
                    <a:pt x="461" y="6606"/>
                    <a:pt x="461" y="6626"/>
                    <a:pt x="481" y="6664"/>
                  </a:cubicBezTo>
                  <a:cubicBezTo>
                    <a:pt x="503" y="6686"/>
                    <a:pt x="526" y="6696"/>
                    <a:pt x="552" y="6696"/>
                  </a:cubicBezTo>
                  <a:cubicBezTo>
                    <a:pt x="571" y="6696"/>
                    <a:pt x="591" y="6691"/>
                    <a:pt x="615" y="6683"/>
                  </a:cubicBezTo>
                  <a:cubicBezTo>
                    <a:pt x="653" y="6664"/>
                    <a:pt x="653" y="6606"/>
                    <a:pt x="634" y="6568"/>
                  </a:cubicBezTo>
                  <a:cubicBezTo>
                    <a:pt x="615" y="6510"/>
                    <a:pt x="557" y="6472"/>
                    <a:pt x="538" y="6414"/>
                  </a:cubicBezTo>
                  <a:cubicBezTo>
                    <a:pt x="423" y="6222"/>
                    <a:pt x="327" y="6030"/>
                    <a:pt x="269" y="5819"/>
                  </a:cubicBezTo>
                  <a:cubicBezTo>
                    <a:pt x="231" y="5665"/>
                    <a:pt x="193" y="5550"/>
                    <a:pt x="193" y="5397"/>
                  </a:cubicBezTo>
                  <a:cubicBezTo>
                    <a:pt x="193" y="5339"/>
                    <a:pt x="193" y="5262"/>
                    <a:pt x="231" y="5185"/>
                  </a:cubicBezTo>
                  <a:cubicBezTo>
                    <a:pt x="250" y="5147"/>
                    <a:pt x="250" y="5089"/>
                    <a:pt x="269" y="5051"/>
                  </a:cubicBezTo>
                  <a:cubicBezTo>
                    <a:pt x="289" y="5012"/>
                    <a:pt x="327" y="4974"/>
                    <a:pt x="346" y="4955"/>
                  </a:cubicBezTo>
                  <a:cubicBezTo>
                    <a:pt x="365" y="4916"/>
                    <a:pt x="423" y="4897"/>
                    <a:pt x="442" y="4878"/>
                  </a:cubicBezTo>
                  <a:cubicBezTo>
                    <a:pt x="481" y="4859"/>
                    <a:pt x="538" y="4840"/>
                    <a:pt x="615" y="4801"/>
                  </a:cubicBezTo>
                  <a:cubicBezTo>
                    <a:pt x="634" y="4801"/>
                    <a:pt x="673" y="4782"/>
                    <a:pt x="711" y="4782"/>
                  </a:cubicBezTo>
                  <a:cubicBezTo>
                    <a:pt x="730" y="4782"/>
                    <a:pt x="769" y="4782"/>
                    <a:pt x="807" y="4801"/>
                  </a:cubicBezTo>
                  <a:cubicBezTo>
                    <a:pt x="903" y="4840"/>
                    <a:pt x="999" y="4878"/>
                    <a:pt x="1095" y="4936"/>
                  </a:cubicBezTo>
                  <a:cubicBezTo>
                    <a:pt x="1345" y="5070"/>
                    <a:pt x="1575" y="5243"/>
                    <a:pt x="1806" y="5435"/>
                  </a:cubicBezTo>
                  <a:cubicBezTo>
                    <a:pt x="1902" y="5512"/>
                    <a:pt x="1978" y="5569"/>
                    <a:pt x="2074" y="5646"/>
                  </a:cubicBezTo>
                  <a:cubicBezTo>
                    <a:pt x="2094" y="5665"/>
                    <a:pt x="2151" y="5704"/>
                    <a:pt x="2170" y="5742"/>
                  </a:cubicBezTo>
                  <a:cubicBezTo>
                    <a:pt x="2190" y="5771"/>
                    <a:pt x="2223" y="5785"/>
                    <a:pt x="2259" y="5785"/>
                  </a:cubicBezTo>
                  <a:cubicBezTo>
                    <a:pt x="2295" y="5785"/>
                    <a:pt x="2334" y="5771"/>
                    <a:pt x="2363" y="5742"/>
                  </a:cubicBezTo>
                  <a:cubicBezTo>
                    <a:pt x="2401" y="5704"/>
                    <a:pt x="2439" y="5627"/>
                    <a:pt x="2401" y="5550"/>
                  </a:cubicBezTo>
                  <a:cubicBezTo>
                    <a:pt x="2343" y="5358"/>
                    <a:pt x="2266" y="5166"/>
                    <a:pt x="2209" y="4993"/>
                  </a:cubicBezTo>
                  <a:lnTo>
                    <a:pt x="2209" y="4974"/>
                  </a:lnTo>
                  <a:cubicBezTo>
                    <a:pt x="2074" y="4494"/>
                    <a:pt x="1978" y="4014"/>
                    <a:pt x="1959" y="3515"/>
                  </a:cubicBezTo>
                  <a:cubicBezTo>
                    <a:pt x="1959" y="3246"/>
                    <a:pt x="1978" y="3015"/>
                    <a:pt x="2017" y="2746"/>
                  </a:cubicBezTo>
                  <a:cubicBezTo>
                    <a:pt x="2070" y="2606"/>
                    <a:pt x="2106" y="2481"/>
                    <a:pt x="2171" y="2343"/>
                  </a:cubicBezTo>
                  <a:lnTo>
                    <a:pt x="2171" y="2343"/>
                  </a:lnTo>
                  <a:cubicBezTo>
                    <a:pt x="2171" y="2343"/>
                    <a:pt x="2171" y="2343"/>
                    <a:pt x="2170" y="2343"/>
                  </a:cubicBezTo>
                  <a:cubicBezTo>
                    <a:pt x="2170" y="2343"/>
                    <a:pt x="2170" y="2305"/>
                    <a:pt x="2190" y="2305"/>
                  </a:cubicBezTo>
                  <a:cubicBezTo>
                    <a:pt x="2266" y="2209"/>
                    <a:pt x="2305" y="2113"/>
                    <a:pt x="2401" y="2017"/>
                  </a:cubicBezTo>
                  <a:cubicBezTo>
                    <a:pt x="2459" y="1978"/>
                    <a:pt x="2535" y="1901"/>
                    <a:pt x="2593" y="1882"/>
                  </a:cubicBezTo>
                  <a:cubicBezTo>
                    <a:pt x="2651" y="1863"/>
                    <a:pt x="2689" y="1825"/>
                    <a:pt x="2766" y="1805"/>
                  </a:cubicBezTo>
                  <a:cubicBezTo>
                    <a:pt x="2843" y="1786"/>
                    <a:pt x="2919" y="1786"/>
                    <a:pt x="2977" y="1786"/>
                  </a:cubicBezTo>
                  <a:cubicBezTo>
                    <a:pt x="3054" y="1786"/>
                    <a:pt x="3131" y="1786"/>
                    <a:pt x="3207" y="1805"/>
                  </a:cubicBezTo>
                  <a:cubicBezTo>
                    <a:pt x="3323" y="1825"/>
                    <a:pt x="3419" y="1882"/>
                    <a:pt x="3515" y="1921"/>
                  </a:cubicBezTo>
                  <a:cubicBezTo>
                    <a:pt x="3630" y="1997"/>
                    <a:pt x="3745" y="2093"/>
                    <a:pt x="3880" y="2190"/>
                  </a:cubicBezTo>
                  <a:cubicBezTo>
                    <a:pt x="4014" y="2343"/>
                    <a:pt x="4129" y="2478"/>
                    <a:pt x="4225" y="2650"/>
                  </a:cubicBezTo>
                  <a:cubicBezTo>
                    <a:pt x="4321" y="2823"/>
                    <a:pt x="4398" y="2977"/>
                    <a:pt x="4475" y="3150"/>
                  </a:cubicBezTo>
                  <a:cubicBezTo>
                    <a:pt x="4571" y="3342"/>
                    <a:pt x="4609" y="3534"/>
                    <a:pt x="4686" y="3745"/>
                  </a:cubicBezTo>
                  <a:cubicBezTo>
                    <a:pt x="4782" y="4110"/>
                    <a:pt x="4859" y="4456"/>
                    <a:pt x="4897" y="4840"/>
                  </a:cubicBezTo>
                  <a:cubicBezTo>
                    <a:pt x="4897" y="4878"/>
                    <a:pt x="4955" y="4936"/>
                    <a:pt x="4974" y="4955"/>
                  </a:cubicBezTo>
                  <a:cubicBezTo>
                    <a:pt x="4993" y="4955"/>
                    <a:pt x="4993" y="4974"/>
                    <a:pt x="5032" y="4974"/>
                  </a:cubicBezTo>
                  <a:cubicBezTo>
                    <a:pt x="5051" y="4993"/>
                    <a:pt x="5070" y="4993"/>
                    <a:pt x="5089" y="4993"/>
                  </a:cubicBezTo>
                  <a:cubicBezTo>
                    <a:pt x="5147" y="4993"/>
                    <a:pt x="5166" y="4993"/>
                    <a:pt x="5224" y="4974"/>
                  </a:cubicBezTo>
                  <a:cubicBezTo>
                    <a:pt x="5262" y="4955"/>
                    <a:pt x="5320" y="4936"/>
                    <a:pt x="5377" y="4878"/>
                  </a:cubicBezTo>
                  <a:cubicBezTo>
                    <a:pt x="5512" y="4801"/>
                    <a:pt x="5627" y="4763"/>
                    <a:pt x="5762" y="4744"/>
                  </a:cubicBezTo>
                  <a:cubicBezTo>
                    <a:pt x="5838" y="4705"/>
                    <a:pt x="5915" y="4705"/>
                    <a:pt x="5954" y="4705"/>
                  </a:cubicBezTo>
                  <a:cubicBezTo>
                    <a:pt x="6030" y="4705"/>
                    <a:pt x="6126" y="4744"/>
                    <a:pt x="6203" y="4763"/>
                  </a:cubicBezTo>
                  <a:cubicBezTo>
                    <a:pt x="6222" y="4763"/>
                    <a:pt x="6280" y="4782"/>
                    <a:pt x="6299" y="4801"/>
                  </a:cubicBezTo>
                  <a:cubicBezTo>
                    <a:pt x="6327" y="4812"/>
                    <a:pt x="6354" y="4817"/>
                    <a:pt x="6379" y="4817"/>
                  </a:cubicBezTo>
                  <a:cubicBezTo>
                    <a:pt x="6439" y="4817"/>
                    <a:pt x="6489" y="4790"/>
                    <a:pt x="6530" y="4763"/>
                  </a:cubicBezTo>
                  <a:cubicBezTo>
                    <a:pt x="6568" y="4763"/>
                    <a:pt x="6568" y="4763"/>
                    <a:pt x="6587" y="4744"/>
                  </a:cubicBezTo>
                  <a:cubicBezTo>
                    <a:pt x="6607" y="4705"/>
                    <a:pt x="6626" y="4686"/>
                    <a:pt x="6664" y="4648"/>
                  </a:cubicBezTo>
                  <a:cubicBezTo>
                    <a:pt x="6664" y="4590"/>
                    <a:pt x="6664" y="4571"/>
                    <a:pt x="6626" y="4513"/>
                  </a:cubicBezTo>
                  <a:cubicBezTo>
                    <a:pt x="6510" y="4302"/>
                    <a:pt x="6434" y="4071"/>
                    <a:pt x="6395" y="3803"/>
                  </a:cubicBezTo>
                  <a:cubicBezTo>
                    <a:pt x="6338" y="3534"/>
                    <a:pt x="6318" y="3303"/>
                    <a:pt x="6318" y="3034"/>
                  </a:cubicBezTo>
                  <a:cubicBezTo>
                    <a:pt x="6318" y="2862"/>
                    <a:pt x="6338" y="2689"/>
                    <a:pt x="6395" y="2535"/>
                  </a:cubicBezTo>
                  <a:cubicBezTo>
                    <a:pt x="6414" y="2439"/>
                    <a:pt x="6472" y="2343"/>
                    <a:pt x="6530" y="2247"/>
                  </a:cubicBezTo>
                  <a:cubicBezTo>
                    <a:pt x="6587" y="2170"/>
                    <a:pt x="6626" y="2093"/>
                    <a:pt x="6703" y="2055"/>
                  </a:cubicBezTo>
                  <a:lnTo>
                    <a:pt x="6914" y="1901"/>
                  </a:lnTo>
                  <a:cubicBezTo>
                    <a:pt x="6971" y="1882"/>
                    <a:pt x="7048" y="1863"/>
                    <a:pt x="7087" y="1825"/>
                  </a:cubicBezTo>
                  <a:cubicBezTo>
                    <a:pt x="7144" y="1825"/>
                    <a:pt x="7183" y="1805"/>
                    <a:pt x="7240" y="1805"/>
                  </a:cubicBezTo>
                  <a:cubicBezTo>
                    <a:pt x="7279" y="1805"/>
                    <a:pt x="7336" y="1825"/>
                    <a:pt x="7375" y="1825"/>
                  </a:cubicBezTo>
                  <a:cubicBezTo>
                    <a:pt x="7432" y="1863"/>
                    <a:pt x="7490" y="1882"/>
                    <a:pt x="7547" y="1901"/>
                  </a:cubicBezTo>
                  <a:cubicBezTo>
                    <a:pt x="7643" y="1978"/>
                    <a:pt x="7740" y="2055"/>
                    <a:pt x="7816" y="2151"/>
                  </a:cubicBezTo>
                  <a:cubicBezTo>
                    <a:pt x="7970" y="2305"/>
                    <a:pt x="8104" y="2535"/>
                    <a:pt x="8200" y="2727"/>
                  </a:cubicBezTo>
                  <a:cubicBezTo>
                    <a:pt x="8335" y="3015"/>
                    <a:pt x="8450" y="3323"/>
                    <a:pt x="8527" y="3630"/>
                  </a:cubicBezTo>
                  <a:cubicBezTo>
                    <a:pt x="8546" y="3803"/>
                    <a:pt x="8584" y="3956"/>
                    <a:pt x="8604" y="4167"/>
                  </a:cubicBezTo>
                  <a:cubicBezTo>
                    <a:pt x="8604" y="4273"/>
                    <a:pt x="8700" y="4362"/>
                    <a:pt x="8804" y="4362"/>
                  </a:cubicBezTo>
                  <a:cubicBezTo>
                    <a:pt x="8814" y="4362"/>
                    <a:pt x="8824" y="4361"/>
                    <a:pt x="8834" y="4360"/>
                  </a:cubicBezTo>
                  <a:cubicBezTo>
                    <a:pt x="8911" y="4360"/>
                    <a:pt x="8988" y="4302"/>
                    <a:pt x="9007" y="4225"/>
                  </a:cubicBezTo>
                  <a:lnTo>
                    <a:pt x="9026" y="4206"/>
                  </a:lnTo>
                  <a:cubicBezTo>
                    <a:pt x="9257" y="3649"/>
                    <a:pt x="9449" y="3092"/>
                    <a:pt x="9756" y="2593"/>
                  </a:cubicBezTo>
                  <a:cubicBezTo>
                    <a:pt x="9871" y="2401"/>
                    <a:pt x="9986" y="2228"/>
                    <a:pt x="10159" y="2093"/>
                  </a:cubicBezTo>
                  <a:lnTo>
                    <a:pt x="10447" y="1882"/>
                  </a:lnTo>
                  <a:cubicBezTo>
                    <a:pt x="10543" y="1825"/>
                    <a:pt x="10620" y="1805"/>
                    <a:pt x="10716" y="1786"/>
                  </a:cubicBezTo>
                  <a:cubicBezTo>
                    <a:pt x="10812" y="1748"/>
                    <a:pt x="10889" y="1748"/>
                    <a:pt x="10985" y="1748"/>
                  </a:cubicBezTo>
                  <a:cubicBezTo>
                    <a:pt x="11100" y="1748"/>
                    <a:pt x="11196" y="1786"/>
                    <a:pt x="11311" y="1805"/>
                  </a:cubicBezTo>
                  <a:cubicBezTo>
                    <a:pt x="11388" y="1825"/>
                    <a:pt x="11484" y="1882"/>
                    <a:pt x="11561" y="1901"/>
                  </a:cubicBezTo>
                  <a:cubicBezTo>
                    <a:pt x="11619" y="1959"/>
                    <a:pt x="11695" y="2017"/>
                    <a:pt x="11772" y="2074"/>
                  </a:cubicBezTo>
                  <a:cubicBezTo>
                    <a:pt x="11868" y="2170"/>
                    <a:pt x="11945" y="2266"/>
                    <a:pt x="11983" y="2382"/>
                  </a:cubicBezTo>
                  <a:cubicBezTo>
                    <a:pt x="12080" y="2574"/>
                    <a:pt x="12137" y="2766"/>
                    <a:pt x="12176" y="2958"/>
                  </a:cubicBezTo>
                  <a:cubicBezTo>
                    <a:pt x="12252" y="3342"/>
                    <a:pt x="12272" y="3745"/>
                    <a:pt x="12272" y="4129"/>
                  </a:cubicBezTo>
                  <a:cubicBezTo>
                    <a:pt x="12272" y="4206"/>
                    <a:pt x="12272" y="4283"/>
                    <a:pt x="12252" y="4340"/>
                  </a:cubicBezTo>
                  <a:cubicBezTo>
                    <a:pt x="12233" y="4513"/>
                    <a:pt x="12195" y="4667"/>
                    <a:pt x="12176" y="4820"/>
                  </a:cubicBezTo>
                  <a:cubicBezTo>
                    <a:pt x="12176" y="4878"/>
                    <a:pt x="12176" y="4916"/>
                    <a:pt x="12195" y="4974"/>
                  </a:cubicBezTo>
                  <a:cubicBezTo>
                    <a:pt x="12233" y="5012"/>
                    <a:pt x="12272" y="5051"/>
                    <a:pt x="12329" y="5051"/>
                  </a:cubicBezTo>
                  <a:cubicBezTo>
                    <a:pt x="12348" y="5060"/>
                    <a:pt x="12377" y="5065"/>
                    <a:pt x="12406" y="5065"/>
                  </a:cubicBezTo>
                  <a:cubicBezTo>
                    <a:pt x="12435" y="5065"/>
                    <a:pt x="12464" y="5060"/>
                    <a:pt x="12483" y="5051"/>
                  </a:cubicBezTo>
                  <a:cubicBezTo>
                    <a:pt x="12560" y="4974"/>
                    <a:pt x="12656" y="4916"/>
                    <a:pt x="12752" y="4878"/>
                  </a:cubicBezTo>
                  <a:cubicBezTo>
                    <a:pt x="12867" y="4801"/>
                    <a:pt x="13001" y="4763"/>
                    <a:pt x="13136" y="4724"/>
                  </a:cubicBezTo>
                  <a:cubicBezTo>
                    <a:pt x="13232" y="4705"/>
                    <a:pt x="13328" y="4705"/>
                    <a:pt x="13424" y="4705"/>
                  </a:cubicBezTo>
                  <a:cubicBezTo>
                    <a:pt x="13520" y="4705"/>
                    <a:pt x="13597" y="4724"/>
                    <a:pt x="13693" y="4763"/>
                  </a:cubicBezTo>
                  <a:cubicBezTo>
                    <a:pt x="13769" y="4782"/>
                    <a:pt x="13827" y="4820"/>
                    <a:pt x="13904" y="4859"/>
                  </a:cubicBezTo>
                  <a:cubicBezTo>
                    <a:pt x="13981" y="4897"/>
                    <a:pt x="14057" y="4974"/>
                    <a:pt x="14115" y="5051"/>
                  </a:cubicBezTo>
                  <a:cubicBezTo>
                    <a:pt x="14192" y="5108"/>
                    <a:pt x="14269" y="5204"/>
                    <a:pt x="14307" y="5301"/>
                  </a:cubicBezTo>
                  <a:cubicBezTo>
                    <a:pt x="14307" y="5339"/>
                    <a:pt x="14346" y="5358"/>
                    <a:pt x="14346" y="5358"/>
                  </a:cubicBezTo>
                  <a:cubicBezTo>
                    <a:pt x="14365" y="5397"/>
                    <a:pt x="14384" y="5435"/>
                    <a:pt x="14403" y="5454"/>
                  </a:cubicBezTo>
                  <a:cubicBezTo>
                    <a:pt x="14427" y="5462"/>
                    <a:pt x="14448" y="5467"/>
                    <a:pt x="14468" y="5467"/>
                  </a:cubicBezTo>
                  <a:cubicBezTo>
                    <a:pt x="14496" y="5467"/>
                    <a:pt x="14523" y="5457"/>
                    <a:pt x="14557" y="5435"/>
                  </a:cubicBezTo>
                  <a:cubicBezTo>
                    <a:pt x="14672" y="5339"/>
                    <a:pt x="14787" y="5262"/>
                    <a:pt x="14941" y="5185"/>
                  </a:cubicBezTo>
                  <a:cubicBezTo>
                    <a:pt x="15018" y="5166"/>
                    <a:pt x="15075" y="5108"/>
                    <a:pt x="15171" y="5089"/>
                  </a:cubicBezTo>
                  <a:cubicBezTo>
                    <a:pt x="15229" y="5089"/>
                    <a:pt x="15267" y="5070"/>
                    <a:pt x="15325" y="5070"/>
                  </a:cubicBezTo>
                  <a:cubicBezTo>
                    <a:pt x="15363" y="5070"/>
                    <a:pt x="15421" y="5089"/>
                    <a:pt x="15479" y="5089"/>
                  </a:cubicBezTo>
                  <a:cubicBezTo>
                    <a:pt x="15498" y="5108"/>
                    <a:pt x="15536" y="5108"/>
                    <a:pt x="15555" y="5147"/>
                  </a:cubicBezTo>
                  <a:cubicBezTo>
                    <a:pt x="15584" y="5156"/>
                    <a:pt x="15608" y="5161"/>
                    <a:pt x="15632" y="5161"/>
                  </a:cubicBezTo>
                  <a:cubicBezTo>
                    <a:pt x="15656" y="5161"/>
                    <a:pt x="15680" y="5156"/>
                    <a:pt x="15709" y="5147"/>
                  </a:cubicBezTo>
                  <a:lnTo>
                    <a:pt x="15728" y="5147"/>
                  </a:lnTo>
                  <a:cubicBezTo>
                    <a:pt x="15805" y="5108"/>
                    <a:pt x="15863" y="5070"/>
                    <a:pt x="15863" y="4993"/>
                  </a:cubicBezTo>
                  <a:cubicBezTo>
                    <a:pt x="15786" y="4513"/>
                    <a:pt x="15709" y="4033"/>
                    <a:pt x="15690" y="3553"/>
                  </a:cubicBezTo>
                  <a:cubicBezTo>
                    <a:pt x="15690" y="3150"/>
                    <a:pt x="15709" y="2766"/>
                    <a:pt x="15786" y="2382"/>
                  </a:cubicBezTo>
                  <a:cubicBezTo>
                    <a:pt x="15824" y="2190"/>
                    <a:pt x="15901" y="1997"/>
                    <a:pt x="15997" y="1805"/>
                  </a:cubicBezTo>
                  <a:cubicBezTo>
                    <a:pt x="16074" y="1690"/>
                    <a:pt x="16151" y="1594"/>
                    <a:pt x="16208" y="1498"/>
                  </a:cubicBezTo>
                  <a:cubicBezTo>
                    <a:pt x="16304" y="1402"/>
                    <a:pt x="16400" y="1325"/>
                    <a:pt x="16496" y="1249"/>
                  </a:cubicBezTo>
                  <a:cubicBezTo>
                    <a:pt x="16496" y="1249"/>
                    <a:pt x="16507" y="1249"/>
                    <a:pt x="16513" y="1240"/>
                  </a:cubicBezTo>
                  <a:lnTo>
                    <a:pt x="16513" y="1240"/>
                  </a:lnTo>
                  <a:cubicBezTo>
                    <a:pt x="16587" y="1202"/>
                    <a:pt x="16676" y="1151"/>
                    <a:pt x="16765" y="1133"/>
                  </a:cubicBezTo>
                  <a:cubicBezTo>
                    <a:pt x="16842" y="1114"/>
                    <a:pt x="16880" y="1114"/>
                    <a:pt x="16957" y="1114"/>
                  </a:cubicBezTo>
                  <a:cubicBezTo>
                    <a:pt x="16996" y="1114"/>
                    <a:pt x="17053" y="1114"/>
                    <a:pt x="17130" y="1133"/>
                  </a:cubicBezTo>
                  <a:cubicBezTo>
                    <a:pt x="17168" y="1153"/>
                    <a:pt x="17226" y="1153"/>
                    <a:pt x="17264" y="1210"/>
                  </a:cubicBezTo>
                  <a:cubicBezTo>
                    <a:pt x="17322" y="1229"/>
                    <a:pt x="17399" y="1268"/>
                    <a:pt x="17437" y="1325"/>
                  </a:cubicBezTo>
                  <a:cubicBezTo>
                    <a:pt x="17533" y="1421"/>
                    <a:pt x="17610" y="1517"/>
                    <a:pt x="17668" y="1613"/>
                  </a:cubicBezTo>
                  <a:cubicBezTo>
                    <a:pt x="17764" y="1786"/>
                    <a:pt x="17841" y="1978"/>
                    <a:pt x="17917" y="2170"/>
                  </a:cubicBezTo>
                  <a:cubicBezTo>
                    <a:pt x="17994" y="2420"/>
                    <a:pt x="18033" y="2708"/>
                    <a:pt x="18071" y="2996"/>
                  </a:cubicBezTo>
                  <a:lnTo>
                    <a:pt x="18071" y="3246"/>
                  </a:lnTo>
                  <a:cubicBezTo>
                    <a:pt x="18071" y="3284"/>
                    <a:pt x="18071" y="3342"/>
                    <a:pt x="18109" y="3380"/>
                  </a:cubicBezTo>
                  <a:cubicBezTo>
                    <a:pt x="18129" y="3438"/>
                    <a:pt x="18186" y="3457"/>
                    <a:pt x="18225" y="3457"/>
                  </a:cubicBezTo>
                  <a:lnTo>
                    <a:pt x="18301" y="3457"/>
                  </a:lnTo>
                  <a:cubicBezTo>
                    <a:pt x="18359" y="3457"/>
                    <a:pt x="18397" y="3438"/>
                    <a:pt x="18417" y="3380"/>
                  </a:cubicBezTo>
                  <a:cubicBezTo>
                    <a:pt x="18666" y="2785"/>
                    <a:pt x="18858" y="2190"/>
                    <a:pt x="19146" y="1633"/>
                  </a:cubicBezTo>
                  <a:cubicBezTo>
                    <a:pt x="19281" y="1364"/>
                    <a:pt x="19473" y="1114"/>
                    <a:pt x="19703" y="864"/>
                  </a:cubicBezTo>
                  <a:cubicBezTo>
                    <a:pt x="19799" y="768"/>
                    <a:pt x="19915" y="672"/>
                    <a:pt x="20049" y="576"/>
                  </a:cubicBezTo>
                  <a:cubicBezTo>
                    <a:pt x="20145" y="538"/>
                    <a:pt x="20241" y="480"/>
                    <a:pt x="20337" y="461"/>
                  </a:cubicBezTo>
                  <a:cubicBezTo>
                    <a:pt x="20433" y="442"/>
                    <a:pt x="20510" y="404"/>
                    <a:pt x="20606" y="404"/>
                  </a:cubicBezTo>
                  <a:cubicBezTo>
                    <a:pt x="20721" y="404"/>
                    <a:pt x="20856" y="404"/>
                    <a:pt x="20971" y="461"/>
                  </a:cubicBezTo>
                  <a:cubicBezTo>
                    <a:pt x="21048" y="480"/>
                    <a:pt x="21105" y="500"/>
                    <a:pt x="21182" y="557"/>
                  </a:cubicBezTo>
                  <a:cubicBezTo>
                    <a:pt x="21240" y="576"/>
                    <a:pt x="21278" y="634"/>
                    <a:pt x="21336" y="672"/>
                  </a:cubicBezTo>
                  <a:cubicBezTo>
                    <a:pt x="21374" y="730"/>
                    <a:pt x="21432" y="768"/>
                    <a:pt x="21451" y="826"/>
                  </a:cubicBezTo>
                  <a:cubicBezTo>
                    <a:pt x="21489" y="884"/>
                    <a:pt x="21528" y="960"/>
                    <a:pt x="21547" y="1057"/>
                  </a:cubicBezTo>
                  <a:cubicBezTo>
                    <a:pt x="21585" y="1210"/>
                    <a:pt x="21585" y="1345"/>
                    <a:pt x="21624" y="1517"/>
                  </a:cubicBezTo>
                  <a:cubicBezTo>
                    <a:pt x="21624" y="1921"/>
                    <a:pt x="21547" y="2324"/>
                    <a:pt x="21451" y="2708"/>
                  </a:cubicBezTo>
                  <a:cubicBezTo>
                    <a:pt x="21393" y="2938"/>
                    <a:pt x="21355" y="3130"/>
                    <a:pt x="21278" y="3342"/>
                  </a:cubicBezTo>
                  <a:lnTo>
                    <a:pt x="21067" y="3995"/>
                  </a:lnTo>
                  <a:cubicBezTo>
                    <a:pt x="21009" y="4091"/>
                    <a:pt x="20990" y="4187"/>
                    <a:pt x="20952" y="4283"/>
                  </a:cubicBezTo>
                  <a:cubicBezTo>
                    <a:pt x="20894" y="4398"/>
                    <a:pt x="20817" y="4494"/>
                    <a:pt x="20779" y="4609"/>
                  </a:cubicBezTo>
                  <a:cubicBezTo>
                    <a:pt x="20721" y="4705"/>
                    <a:pt x="20798" y="4801"/>
                    <a:pt x="20875" y="4859"/>
                  </a:cubicBezTo>
                  <a:cubicBezTo>
                    <a:pt x="20888" y="4859"/>
                    <a:pt x="20900" y="4867"/>
                    <a:pt x="20919" y="4867"/>
                  </a:cubicBezTo>
                  <a:cubicBezTo>
                    <a:pt x="20928" y="4867"/>
                    <a:pt x="20939" y="4865"/>
                    <a:pt x="20952" y="4859"/>
                  </a:cubicBezTo>
                  <a:cubicBezTo>
                    <a:pt x="20961" y="4868"/>
                    <a:pt x="20976" y="4873"/>
                    <a:pt x="20992" y="4873"/>
                  </a:cubicBezTo>
                  <a:cubicBezTo>
                    <a:pt x="21009" y="4873"/>
                    <a:pt x="21028" y="4868"/>
                    <a:pt x="21048" y="4859"/>
                  </a:cubicBezTo>
                  <a:cubicBezTo>
                    <a:pt x="21201" y="4763"/>
                    <a:pt x="21374" y="4686"/>
                    <a:pt x="21547" y="4609"/>
                  </a:cubicBezTo>
                  <a:cubicBezTo>
                    <a:pt x="21758" y="4513"/>
                    <a:pt x="21969" y="4436"/>
                    <a:pt x="22200" y="4398"/>
                  </a:cubicBezTo>
                  <a:cubicBezTo>
                    <a:pt x="22507" y="4302"/>
                    <a:pt x="22834" y="4244"/>
                    <a:pt x="23179" y="4225"/>
                  </a:cubicBezTo>
                  <a:cubicBezTo>
                    <a:pt x="23314" y="4225"/>
                    <a:pt x="23448" y="4244"/>
                    <a:pt x="23582" y="4283"/>
                  </a:cubicBezTo>
                  <a:cubicBezTo>
                    <a:pt x="23659" y="4302"/>
                    <a:pt x="23736" y="4321"/>
                    <a:pt x="23774" y="4340"/>
                  </a:cubicBezTo>
                  <a:cubicBezTo>
                    <a:pt x="23832" y="4379"/>
                    <a:pt x="23871" y="4398"/>
                    <a:pt x="23890" y="4436"/>
                  </a:cubicBezTo>
                  <a:cubicBezTo>
                    <a:pt x="23928" y="4475"/>
                    <a:pt x="23967" y="4513"/>
                    <a:pt x="23986" y="4571"/>
                  </a:cubicBezTo>
                  <a:lnTo>
                    <a:pt x="24063" y="4705"/>
                  </a:lnTo>
                  <a:cubicBezTo>
                    <a:pt x="24082" y="4782"/>
                    <a:pt x="24082" y="4878"/>
                    <a:pt x="24082" y="4955"/>
                  </a:cubicBezTo>
                  <a:cubicBezTo>
                    <a:pt x="24082" y="5089"/>
                    <a:pt x="24063" y="5262"/>
                    <a:pt x="24024" y="5397"/>
                  </a:cubicBezTo>
                  <a:cubicBezTo>
                    <a:pt x="23986" y="5454"/>
                    <a:pt x="24043" y="5531"/>
                    <a:pt x="24063" y="5550"/>
                  </a:cubicBezTo>
                  <a:cubicBezTo>
                    <a:pt x="24103" y="5564"/>
                    <a:pt x="24134" y="5577"/>
                    <a:pt x="24170" y="5577"/>
                  </a:cubicBezTo>
                  <a:cubicBezTo>
                    <a:pt x="24184" y="5577"/>
                    <a:pt x="24199" y="5575"/>
                    <a:pt x="24216" y="5569"/>
                  </a:cubicBezTo>
                  <a:cubicBezTo>
                    <a:pt x="24351" y="5493"/>
                    <a:pt x="24504" y="5454"/>
                    <a:pt x="24639" y="5435"/>
                  </a:cubicBezTo>
                  <a:cubicBezTo>
                    <a:pt x="24984" y="5339"/>
                    <a:pt x="25292" y="5281"/>
                    <a:pt x="25656" y="5281"/>
                  </a:cubicBezTo>
                  <a:cubicBezTo>
                    <a:pt x="25772" y="5281"/>
                    <a:pt x="25906" y="5281"/>
                    <a:pt x="26041" y="5339"/>
                  </a:cubicBezTo>
                  <a:cubicBezTo>
                    <a:pt x="26079" y="5358"/>
                    <a:pt x="26137" y="5358"/>
                    <a:pt x="26175" y="5377"/>
                  </a:cubicBezTo>
                  <a:cubicBezTo>
                    <a:pt x="26194" y="5397"/>
                    <a:pt x="26233" y="5397"/>
                    <a:pt x="26252" y="5435"/>
                  </a:cubicBezTo>
                  <a:lnTo>
                    <a:pt x="26290" y="5473"/>
                  </a:lnTo>
                  <a:cubicBezTo>
                    <a:pt x="26290" y="5512"/>
                    <a:pt x="26329" y="5531"/>
                    <a:pt x="26329" y="5550"/>
                  </a:cubicBezTo>
                  <a:cubicBezTo>
                    <a:pt x="26329" y="5569"/>
                    <a:pt x="26329" y="5627"/>
                    <a:pt x="26348" y="5646"/>
                  </a:cubicBezTo>
                  <a:cubicBezTo>
                    <a:pt x="26348" y="5742"/>
                    <a:pt x="26329" y="5857"/>
                    <a:pt x="26290" y="5953"/>
                  </a:cubicBezTo>
                  <a:lnTo>
                    <a:pt x="26290" y="6049"/>
                  </a:lnTo>
                  <a:cubicBezTo>
                    <a:pt x="26329" y="6107"/>
                    <a:pt x="26348" y="6126"/>
                    <a:pt x="26386" y="6145"/>
                  </a:cubicBezTo>
                  <a:lnTo>
                    <a:pt x="26444" y="6145"/>
                  </a:lnTo>
                  <a:cubicBezTo>
                    <a:pt x="26463" y="6165"/>
                    <a:pt x="26521" y="6165"/>
                    <a:pt x="26540" y="6165"/>
                  </a:cubicBezTo>
                  <a:cubicBezTo>
                    <a:pt x="26578" y="6165"/>
                    <a:pt x="26636" y="6145"/>
                    <a:pt x="26655" y="6107"/>
                  </a:cubicBezTo>
                  <a:lnTo>
                    <a:pt x="26713" y="6049"/>
                  </a:lnTo>
                  <a:cubicBezTo>
                    <a:pt x="26828" y="5953"/>
                    <a:pt x="26943" y="5857"/>
                    <a:pt x="27097" y="5781"/>
                  </a:cubicBezTo>
                  <a:cubicBezTo>
                    <a:pt x="27212" y="5742"/>
                    <a:pt x="27308" y="5685"/>
                    <a:pt x="27423" y="5665"/>
                  </a:cubicBezTo>
                  <a:cubicBezTo>
                    <a:pt x="27538" y="5646"/>
                    <a:pt x="27673" y="5646"/>
                    <a:pt x="27788" y="5646"/>
                  </a:cubicBezTo>
                  <a:cubicBezTo>
                    <a:pt x="27903" y="5646"/>
                    <a:pt x="28057" y="5685"/>
                    <a:pt x="28172" y="5723"/>
                  </a:cubicBezTo>
                  <a:cubicBezTo>
                    <a:pt x="28307" y="5761"/>
                    <a:pt x="28479" y="5838"/>
                    <a:pt x="28595" y="5934"/>
                  </a:cubicBezTo>
                  <a:cubicBezTo>
                    <a:pt x="28729" y="6030"/>
                    <a:pt x="28844" y="6126"/>
                    <a:pt x="28940" y="6222"/>
                  </a:cubicBezTo>
                  <a:cubicBezTo>
                    <a:pt x="29036" y="6318"/>
                    <a:pt x="29113" y="6434"/>
                    <a:pt x="29151" y="6549"/>
                  </a:cubicBezTo>
                  <a:cubicBezTo>
                    <a:pt x="29164" y="6585"/>
                    <a:pt x="29191" y="6599"/>
                    <a:pt x="29220" y="6599"/>
                  </a:cubicBezTo>
                  <a:cubicBezTo>
                    <a:pt x="29236" y="6599"/>
                    <a:pt x="29253" y="6594"/>
                    <a:pt x="29267" y="6587"/>
                  </a:cubicBezTo>
                  <a:cubicBezTo>
                    <a:pt x="29420" y="6491"/>
                    <a:pt x="29420" y="6434"/>
                    <a:pt x="29401" y="6395"/>
                  </a:cubicBezTo>
                  <a:cubicBezTo>
                    <a:pt x="29248" y="6126"/>
                    <a:pt x="29075" y="5915"/>
                    <a:pt x="28844" y="5723"/>
                  </a:cubicBezTo>
                  <a:cubicBezTo>
                    <a:pt x="28748" y="5627"/>
                    <a:pt x="28633" y="5550"/>
                    <a:pt x="28499" y="5473"/>
                  </a:cubicBezTo>
                  <a:cubicBezTo>
                    <a:pt x="28383" y="5416"/>
                    <a:pt x="28230" y="5358"/>
                    <a:pt x="28095" y="5320"/>
                  </a:cubicBezTo>
                  <a:cubicBezTo>
                    <a:pt x="27980" y="5262"/>
                    <a:pt x="27826" y="5262"/>
                    <a:pt x="27692" y="5262"/>
                  </a:cubicBezTo>
                  <a:lnTo>
                    <a:pt x="27634" y="5262"/>
                  </a:lnTo>
                  <a:cubicBezTo>
                    <a:pt x="27500" y="5262"/>
                    <a:pt x="27385" y="5281"/>
                    <a:pt x="27231" y="5320"/>
                  </a:cubicBezTo>
                  <a:cubicBezTo>
                    <a:pt x="27097" y="5339"/>
                    <a:pt x="26962" y="5397"/>
                    <a:pt x="26828" y="5454"/>
                  </a:cubicBezTo>
                  <a:cubicBezTo>
                    <a:pt x="26770" y="5473"/>
                    <a:pt x="26751" y="5512"/>
                    <a:pt x="26713" y="5531"/>
                  </a:cubicBezTo>
                  <a:lnTo>
                    <a:pt x="26713" y="5454"/>
                  </a:lnTo>
                  <a:cubicBezTo>
                    <a:pt x="26713" y="5377"/>
                    <a:pt x="26674" y="5339"/>
                    <a:pt x="26655" y="5281"/>
                  </a:cubicBezTo>
                  <a:cubicBezTo>
                    <a:pt x="26636" y="5224"/>
                    <a:pt x="26578" y="5166"/>
                    <a:pt x="26540" y="5108"/>
                  </a:cubicBezTo>
                  <a:cubicBezTo>
                    <a:pt x="26444" y="5051"/>
                    <a:pt x="26348" y="4974"/>
                    <a:pt x="26233" y="4955"/>
                  </a:cubicBezTo>
                  <a:cubicBezTo>
                    <a:pt x="26079" y="4897"/>
                    <a:pt x="25944" y="4878"/>
                    <a:pt x="25791" y="4878"/>
                  </a:cubicBezTo>
                  <a:cubicBezTo>
                    <a:pt x="25484" y="4878"/>
                    <a:pt x="25176" y="4897"/>
                    <a:pt x="24888" y="4974"/>
                  </a:cubicBezTo>
                  <a:cubicBezTo>
                    <a:pt x="24735" y="4993"/>
                    <a:pt x="24600" y="5051"/>
                    <a:pt x="24466" y="5089"/>
                  </a:cubicBezTo>
                  <a:lnTo>
                    <a:pt x="24447" y="5089"/>
                  </a:lnTo>
                  <a:cubicBezTo>
                    <a:pt x="24466" y="4974"/>
                    <a:pt x="24466" y="4859"/>
                    <a:pt x="24447" y="4724"/>
                  </a:cubicBezTo>
                  <a:cubicBezTo>
                    <a:pt x="24427" y="4571"/>
                    <a:pt x="24370" y="4417"/>
                    <a:pt x="24274" y="4283"/>
                  </a:cubicBezTo>
                  <a:cubicBezTo>
                    <a:pt x="24216" y="4148"/>
                    <a:pt x="24063" y="4052"/>
                    <a:pt x="23947" y="4014"/>
                  </a:cubicBezTo>
                  <a:cubicBezTo>
                    <a:pt x="23794" y="3937"/>
                    <a:pt x="23659" y="3918"/>
                    <a:pt x="23506" y="3899"/>
                  </a:cubicBezTo>
                  <a:lnTo>
                    <a:pt x="23314" y="3899"/>
                  </a:lnTo>
                  <a:cubicBezTo>
                    <a:pt x="23218" y="3899"/>
                    <a:pt x="23102" y="3899"/>
                    <a:pt x="23006" y="3918"/>
                  </a:cubicBezTo>
                  <a:cubicBezTo>
                    <a:pt x="22814" y="3937"/>
                    <a:pt x="22641" y="3956"/>
                    <a:pt x="22488" y="4014"/>
                  </a:cubicBezTo>
                  <a:cubicBezTo>
                    <a:pt x="22142" y="4110"/>
                    <a:pt x="21777" y="4206"/>
                    <a:pt x="21470" y="4340"/>
                  </a:cubicBezTo>
                  <a:lnTo>
                    <a:pt x="21336" y="4417"/>
                  </a:lnTo>
                  <a:cubicBezTo>
                    <a:pt x="21336" y="4417"/>
                    <a:pt x="21336" y="4398"/>
                    <a:pt x="21355" y="4398"/>
                  </a:cubicBezTo>
                  <a:cubicBezTo>
                    <a:pt x="21374" y="4302"/>
                    <a:pt x="21432" y="4225"/>
                    <a:pt x="21451" y="4129"/>
                  </a:cubicBezTo>
                  <a:cubicBezTo>
                    <a:pt x="21528" y="3937"/>
                    <a:pt x="21585" y="3745"/>
                    <a:pt x="21643" y="3572"/>
                  </a:cubicBezTo>
                  <a:cubicBezTo>
                    <a:pt x="21720" y="3361"/>
                    <a:pt x="21777" y="3150"/>
                    <a:pt x="21835" y="2938"/>
                  </a:cubicBezTo>
                  <a:cubicBezTo>
                    <a:pt x="21950" y="2554"/>
                    <a:pt x="22046" y="2132"/>
                    <a:pt x="22065" y="1729"/>
                  </a:cubicBezTo>
                  <a:cubicBezTo>
                    <a:pt x="22104" y="1517"/>
                    <a:pt x="22104" y="1325"/>
                    <a:pt x="22046" y="1114"/>
                  </a:cubicBezTo>
                  <a:cubicBezTo>
                    <a:pt x="22027" y="922"/>
                    <a:pt x="21969" y="749"/>
                    <a:pt x="21873" y="576"/>
                  </a:cubicBezTo>
                  <a:cubicBezTo>
                    <a:pt x="21777" y="404"/>
                    <a:pt x="21643" y="269"/>
                    <a:pt x="21470" y="173"/>
                  </a:cubicBezTo>
                  <a:cubicBezTo>
                    <a:pt x="21374" y="116"/>
                    <a:pt x="21278" y="77"/>
                    <a:pt x="21182" y="58"/>
                  </a:cubicBezTo>
                  <a:cubicBezTo>
                    <a:pt x="21067" y="20"/>
                    <a:pt x="20952" y="0"/>
                    <a:pt x="20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54" name="Google Shape;16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2485" y="2541044"/>
            <a:ext cx="3785530" cy="2545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Google Shape;1659;p27"/>
          <p:cNvGrpSpPr/>
          <p:nvPr/>
        </p:nvGrpSpPr>
        <p:grpSpPr>
          <a:xfrm rot="-6740452">
            <a:off x="-630636" y="578758"/>
            <a:ext cx="1075039" cy="958249"/>
            <a:chOff x="562700" y="261374"/>
            <a:chExt cx="1075084" cy="958290"/>
          </a:xfrm>
        </p:grpSpPr>
        <p:sp>
          <p:nvSpPr>
            <p:cNvPr id="1660" name="Google Shape;1660;p27"/>
            <p:cNvSpPr/>
            <p:nvPr/>
          </p:nvSpPr>
          <p:spPr>
            <a:xfrm>
              <a:off x="562700" y="261374"/>
              <a:ext cx="1075084" cy="958290"/>
            </a:xfrm>
            <a:custGeom>
              <a:avLst/>
              <a:gdLst/>
              <a:ahLst/>
              <a:cxnLst/>
              <a:rect l="l" t="t" r="r" b="b"/>
              <a:pathLst>
                <a:path w="19809" h="17657" extrusionOk="0">
                  <a:moveTo>
                    <a:pt x="18328" y="1"/>
                  </a:moveTo>
                  <a:cubicBezTo>
                    <a:pt x="17812" y="1"/>
                    <a:pt x="17322" y="302"/>
                    <a:pt x="17109" y="808"/>
                  </a:cubicBezTo>
                  <a:cubicBezTo>
                    <a:pt x="16953" y="1145"/>
                    <a:pt x="16771" y="1508"/>
                    <a:pt x="16563" y="1846"/>
                  </a:cubicBezTo>
                  <a:cubicBezTo>
                    <a:pt x="16330" y="2235"/>
                    <a:pt x="16070" y="2625"/>
                    <a:pt x="15785" y="2962"/>
                  </a:cubicBezTo>
                  <a:cubicBezTo>
                    <a:pt x="15447" y="2936"/>
                    <a:pt x="15110" y="2858"/>
                    <a:pt x="14798" y="2755"/>
                  </a:cubicBezTo>
                  <a:cubicBezTo>
                    <a:pt x="14357" y="2625"/>
                    <a:pt x="13941" y="2469"/>
                    <a:pt x="13526" y="2339"/>
                  </a:cubicBezTo>
                  <a:cubicBezTo>
                    <a:pt x="13033" y="2132"/>
                    <a:pt x="12513" y="1950"/>
                    <a:pt x="11942" y="1794"/>
                  </a:cubicBezTo>
                  <a:cubicBezTo>
                    <a:pt x="11579" y="1690"/>
                    <a:pt x="11189" y="1586"/>
                    <a:pt x="10748" y="1534"/>
                  </a:cubicBezTo>
                  <a:cubicBezTo>
                    <a:pt x="10333" y="1431"/>
                    <a:pt x="9891" y="1405"/>
                    <a:pt x="9450" y="1405"/>
                  </a:cubicBezTo>
                  <a:lnTo>
                    <a:pt x="9398" y="1405"/>
                  </a:lnTo>
                  <a:cubicBezTo>
                    <a:pt x="8931" y="1405"/>
                    <a:pt x="8464" y="1457"/>
                    <a:pt x="8022" y="1612"/>
                  </a:cubicBezTo>
                  <a:cubicBezTo>
                    <a:pt x="7789" y="1690"/>
                    <a:pt x="7555" y="1794"/>
                    <a:pt x="7347" y="1924"/>
                  </a:cubicBezTo>
                  <a:cubicBezTo>
                    <a:pt x="7088" y="2080"/>
                    <a:pt x="6854" y="2261"/>
                    <a:pt x="6646" y="2469"/>
                  </a:cubicBezTo>
                  <a:cubicBezTo>
                    <a:pt x="6465" y="2677"/>
                    <a:pt x="6283" y="2910"/>
                    <a:pt x="6153" y="3170"/>
                  </a:cubicBezTo>
                  <a:cubicBezTo>
                    <a:pt x="5997" y="3455"/>
                    <a:pt x="5868" y="3767"/>
                    <a:pt x="5816" y="4105"/>
                  </a:cubicBezTo>
                  <a:cubicBezTo>
                    <a:pt x="5816" y="4260"/>
                    <a:pt x="5790" y="4416"/>
                    <a:pt x="5790" y="4572"/>
                  </a:cubicBezTo>
                  <a:cubicBezTo>
                    <a:pt x="5790" y="4702"/>
                    <a:pt x="5816" y="4831"/>
                    <a:pt x="5842" y="4935"/>
                  </a:cubicBezTo>
                  <a:cubicBezTo>
                    <a:pt x="5556" y="4987"/>
                    <a:pt x="5270" y="5039"/>
                    <a:pt x="4985" y="5117"/>
                  </a:cubicBezTo>
                  <a:cubicBezTo>
                    <a:pt x="4544" y="5221"/>
                    <a:pt x="4102" y="5377"/>
                    <a:pt x="3687" y="5584"/>
                  </a:cubicBezTo>
                  <a:cubicBezTo>
                    <a:pt x="2752" y="6026"/>
                    <a:pt x="2025" y="6753"/>
                    <a:pt x="1584" y="7661"/>
                  </a:cubicBezTo>
                  <a:cubicBezTo>
                    <a:pt x="1376" y="8128"/>
                    <a:pt x="1298" y="8622"/>
                    <a:pt x="1376" y="9115"/>
                  </a:cubicBezTo>
                  <a:cubicBezTo>
                    <a:pt x="1454" y="9556"/>
                    <a:pt x="1662" y="9998"/>
                    <a:pt x="1973" y="10335"/>
                  </a:cubicBezTo>
                  <a:cubicBezTo>
                    <a:pt x="2103" y="10491"/>
                    <a:pt x="2259" y="10621"/>
                    <a:pt x="2441" y="10750"/>
                  </a:cubicBezTo>
                  <a:cubicBezTo>
                    <a:pt x="2519" y="10802"/>
                    <a:pt x="2596" y="10854"/>
                    <a:pt x="2700" y="10906"/>
                  </a:cubicBezTo>
                  <a:cubicBezTo>
                    <a:pt x="2337" y="11218"/>
                    <a:pt x="1999" y="11529"/>
                    <a:pt x="1688" y="11841"/>
                  </a:cubicBezTo>
                  <a:cubicBezTo>
                    <a:pt x="1221" y="12282"/>
                    <a:pt x="831" y="12775"/>
                    <a:pt x="520" y="13321"/>
                  </a:cubicBezTo>
                  <a:cubicBezTo>
                    <a:pt x="156" y="13892"/>
                    <a:pt x="0" y="14567"/>
                    <a:pt x="78" y="15216"/>
                  </a:cubicBezTo>
                  <a:cubicBezTo>
                    <a:pt x="130" y="15605"/>
                    <a:pt x="260" y="15969"/>
                    <a:pt x="494" y="16280"/>
                  </a:cubicBezTo>
                  <a:cubicBezTo>
                    <a:pt x="597" y="16436"/>
                    <a:pt x="727" y="16592"/>
                    <a:pt x="883" y="16721"/>
                  </a:cubicBezTo>
                  <a:cubicBezTo>
                    <a:pt x="1013" y="16851"/>
                    <a:pt x="1169" y="16955"/>
                    <a:pt x="1324" y="17033"/>
                  </a:cubicBezTo>
                  <a:cubicBezTo>
                    <a:pt x="1714" y="17293"/>
                    <a:pt x="2155" y="17474"/>
                    <a:pt x="2622" y="17578"/>
                  </a:cubicBezTo>
                  <a:cubicBezTo>
                    <a:pt x="2856" y="17630"/>
                    <a:pt x="3116" y="17656"/>
                    <a:pt x="3349" y="17656"/>
                  </a:cubicBezTo>
                  <a:cubicBezTo>
                    <a:pt x="3557" y="17656"/>
                    <a:pt x="3765" y="17630"/>
                    <a:pt x="3946" y="17604"/>
                  </a:cubicBezTo>
                  <a:cubicBezTo>
                    <a:pt x="4777" y="17448"/>
                    <a:pt x="5530" y="17085"/>
                    <a:pt x="6179" y="16566"/>
                  </a:cubicBezTo>
                  <a:cubicBezTo>
                    <a:pt x="6542" y="16254"/>
                    <a:pt x="6906" y="15943"/>
                    <a:pt x="7217" y="15579"/>
                  </a:cubicBezTo>
                  <a:cubicBezTo>
                    <a:pt x="7321" y="15475"/>
                    <a:pt x="7425" y="15371"/>
                    <a:pt x="7503" y="15268"/>
                  </a:cubicBezTo>
                  <a:lnTo>
                    <a:pt x="7555" y="15320"/>
                  </a:lnTo>
                  <a:cubicBezTo>
                    <a:pt x="7815" y="15761"/>
                    <a:pt x="8204" y="16098"/>
                    <a:pt x="8697" y="16306"/>
                  </a:cubicBezTo>
                  <a:cubicBezTo>
                    <a:pt x="8931" y="16410"/>
                    <a:pt x="9190" y="16488"/>
                    <a:pt x="9450" y="16514"/>
                  </a:cubicBezTo>
                  <a:cubicBezTo>
                    <a:pt x="9580" y="16540"/>
                    <a:pt x="9684" y="16540"/>
                    <a:pt x="9814" y="16540"/>
                  </a:cubicBezTo>
                  <a:cubicBezTo>
                    <a:pt x="9943" y="16540"/>
                    <a:pt x="10073" y="16540"/>
                    <a:pt x="10203" y="16514"/>
                  </a:cubicBezTo>
                  <a:cubicBezTo>
                    <a:pt x="10644" y="16462"/>
                    <a:pt x="11086" y="16280"/>
                    <a:pt x="11449" y="16046"/>
                  </a:cubicBezTo>
                  <a:cubicBezTo>
                    <a:pt x="11605" y="15917"/>
                    <a:pt x="11761" y="15787"/>
                    <a:pt x="11916" y="15631"/>
                  </a:cubicBezTo>
                  <a:cubicBezTo>
                    <a:pt x="12046" y="15501"/>
                    <a:pt x="12176" y="15346"/>
                    <a:pt x="12306" y="15190"/>
                  </a:cubicBezTo>
                  <a:cubicBezTo>
                    <a:pt x="12436" y="14982"/>
                    <a:pt x="12565" y="14748"/>
                    <a:pt x="12669" y="14541"/>
                  </a:cubicBezTo>
                  <a:cubicBezTo>
                    <a:pt x="12773" y="14619"/>
                    <a:pt x="12877" y="14722"/>
                    <a:pt x="12981" y="14800"/>
                  </a:cubicBezTo>
                  <a:cubicBezTo>
                    <a:pt x="13188" y="14982"/>
                    <a:pt x="13448" y="15112"/>
                    <a:pt x="13734" y="15190"/>
                  </a:cubicBezTo>
                  <a:cubicBezTo>
                    <a:pt x="13963" y="15259"/>
                    <a:pt x="14203" y="15292"/>
                    <a:pt x="14444" y="15292"/>
                  </a:cubicBezTo>
                  <a:cubicBezTo>
                    <a:pt x="14748" y="15292"/>
                    <a:pt x="15054" y="15239"/>
                    <a:pt x="15343" y="15138"/>
                  </a:cubicBezTo>
                  <a:cubicBezTo>
                    <a:pt x="15577" y="15060"/>
                    <a:pt x="15785" y="14930"/>
                    <a:pt x="15992" y="14800"/>
                  </a:cubicBezTo>
                  <a:cubicBezTo>
                    <a:pt x="16200" y="14645"/>
                    <a:pt x="16382" y="14463"/>
                    <a:pt x="16537" y="14255"/>
                  </a:cubicBezTo>
                  <a:cubicBezTo>
                    <a:pt x="16823" y="13918"/>
                    <a:pt x="17057" y="13554"/>
                    <a:pt x="17212" y="13139"/>
                  </a:cubicBezTo>
                  <a:cubicBezTo>
                    <a:pt x="17654" y="12100"/>
                    <a:pt x="17783" y="10906"/>
                    <a:pt x="17602" y="9375"/>
                  </a:cubicBezTo>
                  <a:cubicBezTo>
                    <a:pt x="17524" y="8907"/>
                    <a:pt x="17446" y="8440"/>
                    <a:pt x="17368" y="7999"/>
                  </a:cubicBezTo>
                  <a:cubicBezTo>
                    <a:pt x="17212" y="7220"/>
                    <a:pt x="17109" y="6389"/>
                    <a:pt x="17109" y="5584"/>
                  </a:cubicBezTo>
                  <a:cubicBezTo>
                    <a:pt x="17109" y="5506"/>
                    <a:pt x="17109" y="5403"/>
                    <a:pt x="17134" y="5299"/>
                  </a:cubicBezTo>
                  <a:cubicBezTo>
                    <a:pt x="17316" y="5117"/>
                    <a:pt x="17472" y="4961"/>
                    <a:pt x="17628" y="4779"/>
                  </a:cubicBezTo>
                  <a:cubicBezTo>
                    <a:pt x="18147" y="4182"/>
                    <a:pt x="18588" y="3559"/>
                    <a:pt x="18978" y="2884"/>
                  </a:cubicBezTo>
                  <a:cubicBezTo>
                    <a:pt x="19185" y="2547"/>
                    <a:pt x="19341" y="2209"/>
                    <a:pt x="19497" y="1846"/>
                  </a:cubicBezTo>
                  <a:cubicBezTo>
                    <a:pt x="19808" y="1197"/>
                    <a:pt x="19497" y="418"/>
                    <a:pt x="18848" y="107"/>
                  </a:cubicBezTo>
                  <a:cubicBezTo>
                    <a:pt x="18678" y="35"/>
                    <a:pt x="18502" y="1"/>
                    <a:pt x="1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617624" y="389729"/>
              <a:ext cx="856691" cy="779190"/>
            </a:xfrm>
            <a:custGeom>
              <a:avLst/>
              <a:gdLst/>
              <a:ahLst/>
              <a:cxnLst/>
              <a:rect l="l" t="t" r="r" b="b"/>
              <a:pathLst>
                <a:path w="15785" h="14357" extrusionOk="0">
                  <a:moveTo>
                    <a:pt x="8386" y="0"/>
                  </a:moveTo>
                  <a:cubicBezTo>
                    <a:pt x="8023" y="0"/>
                    <a:pt x="7659" y="52"/>
                    <a:pt x="7322" y="182"/>
                  </a:cubicBezTo>
                  <a:cubicBezTo>
                    <a:pt x="7140" y="234"/>
                    <a:pt x="6958" y="312"/>
                    <a:pt x="6803" y="416"/>
                  </a:cubicBezTo>
                  <a:cubicBezTo>
                    <a:pt x="6647" y="519"/>
                    <a:pt x="6491" y="649"/>
                    <a:pt x="6335" y="779"/>
                  </a:cubicBezTo>
                  <a:cubicBezTo>
                    <a:pt x="6205" y="935"/>
                    <a:pt x="6076" y="1116"/>
                    <a:pt x="5972" y="1298"/>
                  </a:cubicBezTo>
                  <a:cubicBezTo>
                    <a:pt x="5868" y="1480"/>
                    <a:pt x="5816" y="1688"/>
                    <a:pt x="5790" y="1895"/>
                  </a:cubicBezTo>
                  <a:cubicBezTo>
                    <a:pt x="5764" y="1999"/>
                    <a:pt x="5764" y="2103"/>
                    <a:pt x="5764" y="2207"/>
                  </a:cubicBezTo>
                  <a:cubicBezTo>
                    <a:pt x="5764" y="2285"/>
                    <a:pt x="5764" y="2363"/>
                    <a:pt x="5790" y="2440"/>
                  </a:cubicBezTo>
                  <a:cubicBezTo>
                    <a:pt x="5816" y="2544"/>
                    <a:pt x="5842" y="2648"/>
                    <a:pt x="5868" y="2726"/>
                  </a:cubicBezTo>
                  <a:cubicBezTo>
                    <a:pt x="5894" y="2830"/>
                    <a:pt x="5946" y="2934"/>
                    <a:pt x="6024" y="3038"/>
                  </a:cubicBezTo>
                  <a:cubicBezTo>
                    <a:pt x="6102" y="3167"/>
                    <a:pt x="6205" y="3297"/>
                    <a:pt x="6309" y="3427"/>
                  </a:cubicBezTo>
                  <a:cubicBezTo>
                    <a:pt x="5998" y="3427"/>
                    <a:pt x="5686" y="3453"/>
                    <a:pt x="5427" y="3479"/>
                  </a:cubicBezTo>
                  <a:cubicBezTo>
                    <a:pt x="5011" y="3531"/>
                    <a:pt x="4596" y="3583"/>
                    <a:pt x="4206" y="3687"/>
                  </a:cubicBezTo>
                  <a:cubicBezTo>
                    <a:pt x="3817" y="3790"/>
                    <a:pt x="3454" y="3920"/>
                    <a:pt x="3116" y="4076"/>
                  </a:cubicBezTo>
                  <a:cubicBezTo>
                    <a:pt x="2389" y="4413"/>
                    <a:pt x="1818" y="4985"/>
                    <a:pt x="1455" y="5712"/>
                  </a:cubicBezTo>
                  <a:cubicBezTo>
                    <a:pt x="1325" y="5971"/>
                    <a:pt x="1299" y="6283"/>
                    <a:pt x="1325" y="6594"/>
                  </a:cubicBezTo>
                  <a:cubicBezTo>
                    <a:pt x="1377" y="6854"/>
                    <a:pt x="1481" y="7113"/>
                    <a:pt x="1688" y="7321"/>
                  </a:cubicBezTo>
                  <a:cubicBezTo>
                    <a:pt x="1766" y="7399"/>
                    <a:pt x="1870" y="7503"/>
                    <a:pt x="2000" y="7581"/>
                  </a:cubicBezTo>
                  <a:cubicBezTo>
                    <a:pt x="2130" y="7659"/>
                    <a:pt x="2259" y="7736"/>
                    <a:pt x="2415" y="7814"/>
                  </a:cubicBezTo>
                  <a:cubicBezTo>
                    <a:pt x="2701" y="7944"/>
                    <a:pt x="3012" y="8022"/>
                    <a:pt x="3324" y="8074"/>
                  </a:cubicBezTo>
                  <a:cubicBezTo>
                    <a:pt x="3480" y="8100"/>
                    <a:pt x="3661" y="8126"/>
                    <a:pt x="3817" y="8126"/>
                  </a:cubicBezTo>
                  <a:cubicBezTo>
                    <a:pt x="3402" y="8411"/>
                    <a:pt x="3064" y="8697"/>
                    <a:pt x="2727" y="8957"/>
                  </a:cubicBezTo>
                  <a:cubicBezTo>
                    <a:pt x="2259" y="9320"/>
                    <a:pt x="1818" y="9735"/>
                    <a:pt x="1377" y="10151"/>
                  </a:cubicBezTo>
                  <a:cubicBezTo>
                    <a:pt x="987" y="10540"/>
                    <a:pt x="650" y="10982"/>
                    <a:pt x="364" y="11449"/>
                  </a:cubicBezTo>
                  <a:cubicBezTo>
                    <a:pt x="131" y="11838"/>
                    <a:pt x="1" y="12306"/>
                    <a:pt x="53" y="12747"/>
                  </a:cubicBezTo>
                  <a:cubicBezTo>
                    <a:pt x="79" y="12981"/>
                    <a:pt x="157" y="13214"/>
                    <a:pt x="286" y="13396"/>
                  </a:cubicBezTo>
                  <a:cubicBezTo>
                    <a:pt x="364" y="13500"/>
                    <a:pt x="442" y="13604"/>
                    <a:pt x="546" y="13681"/>
                  </a:cubicBezTo>
                  <a:cubicBezTo>
                    <a:pt x="624" y="13759"/>
                    <a:pt x="728" y="13837"/>
                    <a:pt x="832" y="13889"/>
                  </a:cubicBezTo>
                  <a:cubicBezTo>
                    <a:pt x="1143" y="14097"/>
                    <a:pt x="1455" y="14227"/>
                    <a:pt x="1818" y="14305"/>
                  </a:cubicBezTo>
                  <a:cubicBezTo>
                    <a:pt x="1974" y="14330"/>
                    <a:pt x="2156" y="14356"/>
                    <a:pt x="2337" y="14356"/>
                  </a:cubicBezTo>
                  <a:cubicBezTo>
                    <a:pt x="2493" y="14356"/>
                    <a:pt x="2623" y="14330"/>
                    <a:pt x="2779" y="14330"/>
                  </a:cubicBezTo>
                  <a:cubicBezTo>
                    <a:pt x="3428" y="14201"/>
                    <a:pt x="4051" y="13889"/>
                    <a:pt x="4544" y="13474"/>
                  </a:cubicBezTo>
                  <a:cubicBezTo>
                    <a:pt x="4881" y="13188"/>
                    <a:pt x="5193" y="12903"/>
                    <a:pt x="5479" y="12591"/>
                  </a:cubicBezTo>
                  <a:cubicBezTo>
                    <a:pt x="5816" y="12280"/>
                    <a:pt x="6076" y="11916"/>
                    <a:pt x="6309" y="11657"/>
                  </a:cubicBezTo>
                  <a:cubicBezTo>
                    <a:pt x="6517" y="11371"/>
                    <a:pt x="6673" y="11189"/>
                    <a:pt x="6854" y="10956"/>
                  </a:cubicBezTo>
                  <a:lnTo>
                    <a:pt x="6958" y="10800"/>
                  </a:lnTo>
                  <a:cubicBezTo>
                    <a:pt x="6958" y="11059"/>
                    <a:pt x="6984" y="11293"/>
                    <a:pt x="7010" y="11553"/>
                  </a:cubicBezTo>
                  <a:cubicBezTo>
                    <a:pt x="7036" y="11708"/>
                    <a:pt x="7088" y="11864"/>
                    <a:pt x="7140" y="12020"/>
                  </a:cubicBezTo>
                  <a:cubicBezTo>
                    <a:pt x="7192" y="12176"/>
                    <a:pt x="7270" y="12332"/>
                    <a:pt x="7374" y="12487"/>
                  </a:cubicBezTo>
                  <a:cubicBezTo>
                    <a:pt x="7529" y="12747"/>
                    <a:pt x="7763" y="12955"/>
                    <a:pt x="8075" y="13084"/>
                  </a:cubicBezTo>
                  <a:cubicBezTo>
                    <a:pt x="8230" y="13162"/>
                    <a:pt x="8386" y="13214"/>
                    <a:pt x="8542" y="13214"/>
                  </a:cubicBezTo>
                  <a:lnTo>
                    <a:pt x="9061" y="13214"/>
                  </a:lnTo>
                  <a:cubicBezTo>
                    <a:pt x="9373" y="13188"/>
                    <a:pt x="9658" y="13058"/>
                    <a:pt x="9918" y="12903"/>
                  </a:cubicBezTo>
                  <a:cubicBezTo>
                    <a:pt x="10022" y="12825"/>
                    <a:pt x="10126" y="12721"/>
                    <a:pt x="10229" y="12617"/>
                  </a:cubicBezTo>
                  <a:cubicBezTo>
                    <a:pt x="10333" y="12513"/>
                    <a:pt x="10411" y="12409"/>
                    <a:pt x="10515" y="12280"/>
                  </a:cubicBezTo>
                  <a:cubicBezTo>
                    <a:pt x="10671" y="12046"/>
                    <a:pt x="10826" y="11760"/>
                    <a:pt x="10930" y="11475"/>
                  </a:cubicBezTo>
                  <a:cubicBezTo>
                    <a:pt x="11164" y="10904"/>
                    <a:pt x="11346" y="10333"/>
                    <a:pt x="11476" y="9735"/>
                  </a:cubicBezTo>
                  <a:cubicBezTo>
                    <a:pt x="11501" y="9787"/>
                    <a:pt x="11501" y="9813"/>
                    <a:pt x="11527" y="9865"/>
                  </a:cubicBezTo>
                  <a:cubicBezTo>
                    <a:pt x="11605" y="10125"/>
                    <a:pt x="11735" y="10410"/>
                    <a:pt x="11839" y="10696"/>
                  </a:cubicBezTo>
                  <a:cubicBezTo>
                    <a:pt x="11969" y="10956"/>
                    <a:pt x="12125" y="11215"/>
                    <a:pt x="12306" y="11449"/>
                  </a:cubicBezTo>
                  <a:cubicBezTo>
                    <a:pt x="12384" y="11553"/>
                    <a:pt x="12488" y="11657"/>
                    <a:pt x="12592" y="11734"/>
                  </a:cubicBezTo>
                  <a:cubicBezTo>
                    <a:pt x="12696" y="11812"/>
                    <a:pt x="12825" y="11890"/>
                    <a:pt x="12981" y="11916"/>
                  </a:cubicBezTo>
                  <a:cubicBezTo>
                    <a:pt x="13111" y="11968"/>
                    <a:pt x="13293" y="11994"/>
                    <a:pt x="13449" y="11994"/>
                  </a:cubicBezTo>
                  <a:cubicBezTo>
                    <a:pt x="13630" y="11968"/>
                    <a:pt x="13838" y="11916"/>
                    <a:pt x="14020" y="11864"/>
                  </a:cubicBezTo>
                  <a:cubicBezTo>
                    <a:pt x="14149" y="11786"/>
                    <a:pt x="14305" y="11708"/>
                    <a:pt x="14435" y="11631"/>
                  </a:cubicBezTo>
                  <a:cubicBezTo>
                    <a:pt x="14565" y="11527"/>
                    <a:pt x="14695" y="11397"/>
                    <a:pt x="14798" y="11267"/>
                  </a:cubicBezTo>
                  <a:cubicBezTo>
                    <a:pt x="15006" y="11008"/>
                    <a:pt x="15188" y="10696"/>
                    <a:pt x="15318" y="10384"/>
                  </a:cubicBezTo>
                  <a:cubicBezTo>
                    <a:pt x="15681" y="9502"/>
                    <a:pt x="15785" y="8463"/>
                    <a:pt x="15629" y="7139"/>
                  </a:cubicBezTo>
                  <a:cubicBezTo>
                    <a:pt x="15577" y="6698"/>
                    <a:pt x="15499" y="6257"/>
                    <a:pt x="15422" y="5815"/>
                  </a:cubicBezTo>
                  <a:cubicBezTo>
                    <a:pt x="15240" y="4933"/>
                    <a:pt x="15136" y="4050"/>
                    <a:pt x="15136" y="3167"/>
                  </a:cubicBezTo>
                  <a:cubicBezTo>
                    <a:pt x="15162" y="2778"/>
                    <a:pt x="15214" y="2389"/>
                    <a:pt x="15318" y="1999"/>
                  </a:cubicBezTo>
                  <a:cubicBezTo>
                    <a:pt x="15396" y="1973"/>
                    <a:pt x="15447" y="1869"/>
                    <a:pt x="15422" y="1791"/>
                  </a:cubicBezTo>
                  <a:cubicBezTo>
                    <a:pt x="15422" y="1740"/>
                    <a:pt x="15396" y="1688"/>
                    <a:pt x="15344" y="1636"/>
                  </a:cubicBezTo>
                  <a:cubicBezTo>
                    <a:pt x="15344" y="1636"/>
                    <a:pt x="15318" y="1610"/>
                    <a:pt x="15292" y="1610"/>
                  </a:cubicBezTo>
                  <a:lnTo>
                    <a:pt x="14954" y="1610"/>
                  </a:lnTo>
                  <a:cubicBezTo>
                    <a:pt x="14461" y="1584"/>
                    <a:pt x="13968" y="1480"/>
                    <a:pt x="13500" y="1350"/>
                  </a:cubicBezTo>
                  <a:cubicBezTo>
                    <a:pt x="13059" y="1220"/>
                    <a:pt x="12618" y="1039"/>
                    <a:pt x="12202" y="883"/>
                  </a:cubicBezTo>
                  <a:cubicBezTo>
                    <a:pt x="11709" y="701"/>
                    <a:pt x="11190" y="519"/>
                    <a:pt x="10671" y="390"/>
                  </a:cubicBezTo>
                  <a:cubicBezTo>
                    <a:pt x="10333" y="286"/>
                    <a:pt x="9970" y="208"/>
                    <a:pt x="9580" y="130"/>
                  </a:cubicBezTo>
                  <a:cubicBezTo>
                    <a:pt x="9191" y="52"/>
                    <a:pt x="8828" y="26"/>
                    <a:pt x="8438" y="26"/>
                  </a:cubicBezTo>
                  <a:lnTo>
                    <a:pt x="8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710268" y="314779"/>
              <a:ext cx="865538" cy="766870"/>
            </a:xfrm>
            <a:custGeom>
              <a:avLst/>
              <a:gdLst/>
              <a:ahLst/>
              <a:cxnLst/>
              <a:rect l="l" t="t" r="r" b="b"/>
              <a:pathLst>
                <a:path w="15948" h="14130" extrusionOk="0">
                  <a:moveTo>
                    <a:pt x="15591" y="1"/>
                  </a:moveTo>
                  <a:cubicBezTo>
                    <a:pt x="15456" y="1"/>
                    <a:pt x="15329" y="73"/>
                    <a:pt x="15272" y="187"/>
                  </a:cubicBezTo>
                  <a:cubicBezTo>
                    <a:pt x="15116" y="602"/>
                    <a:pt x="14909" y="992"/>
                    <a:pt x="14675" y="1381"/>
                  </a:cubicBezTo>
                  <a:cubicBezTo>
                    <a:pt x="14415" y="1822"/>
                    <a:pt x="14104" y="2238"/>
                    <a:pt x="13766" y="2653"/>
                  </a:cubicBezTo>
                  <a:cubicBezTo>
                    <a:pt x="13507" y="2991"/>
                    <a:pt x="13195" y="3328"/>
                    <a:pt x="12884" y="3614"/>
                  </a:cubicBezTo>
                  <a:cubicBezTo>
                    <a:pt x="12728" y="3692"/>
                    <a:pt x="12572" y="3744"/>
                    <a:pt x="12416" y="3795"/>
                  </a:cubicBezTo>
                  <a:cubicBezTo>
                    <a:pt x="12261" y="3821"/>
                    <a:pt x="12027" y="3899"/>
                    <a:pt x="11819" y="3951"/>
                  </a:cubicBezTo>
                  <a:cubicBezTo>
                    <a:pt x="11612" y="4003"/>
                    <a:pt x="11430" y="4029"/>
                    <a:pt x="11222" y="4055"/>
                  </a:cubicBezTo>
                  <a:cubicBezTo>
                    <a:pt x="11041" y="4107"/>
                    <a:pt x="10807" y="4133"/>
                    <a:pt x="10599" y="4133"/>
                  </a:cubicBezTo>
                  <a:cubicBezTo>
                    <a:pt x="10210" y="4185"/>
                    <a:pt x="9794" y="4185"/>
                    <a:pt x="9379" y="4185"/>
                  </a:cubicBezTo>
                  <a:cubicBezTo>
                    <a:pt x="8782" y="4159"/>
                    <a:pt x="8159" y="4107"/>
                    <a:pt x="7562" y="4003"/>
                  </a:cubicBezTo>
                  <a:cubicBezTo>
                    <a:pt x="6939" y="3925"/>
                    <a:pt x="6342" y="3795"/>
                    <a:pt x="5719" y="3692"/>
                  </a:cubicBezTo>
                  <a:cubicBezTo>
                    <a:pt x="5709" y="3687"/>
                    <a:pt x="5700" y="3685"/>
                    <a:pt x="5692" y="3685"/>
                  </a:cubicBezTo>
                  <a:cubicBezTo>
                    <a:pt x="5657" y="3685"/>
                    <a:pt x="5636" y="3723"/>
                    <a:pt x="5615" y="3744"/>
                  </a:cubicBezTo>
                  <a:cubicBezTo>
                    <a:pt x="5615" y="3795"/>
                    <a:pt x="5641" y="3847"/>
                    <a:pt x="5693" y="3847"/>
                  </a:cubicBezTo>
                  <a:cubicBezTo>
                    <a:pt x="6316" y="3977"/>
                    <a:pt x="6913" y="4107"/>
                    <a:pt x="7536" y="4211"/>
                  </a:cubicBezTo>
                  <a:cubicBezTo>
                    <a:pt x="8133" y="4315"/>
                    <a:pt x="8782" y="4393"/>
                    <a:pt x="9405" y="4445"/>
                  </a:cubicBezTo>
                  <a:cubicBezTo>
                    <a:pt x="9717" y="4496"/>
                    <a:pt x="10002" y="4496"/>
                    <a:pt x="10314" y="4496"/>
                  </a:cubicBezTo>
                  <a:cubicBezTo>
                    <a:pt x="10625" y="4496"/>
                    <a:pt x="10937" y="4470"/>
                    <a:pt x="11248" y="4445"/>
                  </a:cubicBezTo>
                  <a:cubicBezTo>
                    <a:pt x="11560" y="4419"/>
                    <a:pt x="11871" y="4341"/>
                    <a:pt x="12157" y="4263"/>
                  </a:cubicBezTo>
                  <a:lnTo>
                    <a:pt x="12157" y="4263"/>
                  </a:lnTo>
                  <a:cubicBezTo>
                    <a:pt x="11845" y="4574"/>
                    <a:pt x="11482" y="4860"/>
                    <a:pt x="11144" y="5145"/>
                  </a:cubicBezTo>
                  <a:cubicBezTo>
                    <a:pt x="10573" y="5587"/>
                    <a:pt x="9976" y="6002"/>
                    <a:pt x="9379" y="6418"/>
                  </a:cubicBezTo>
                  <a:lnTo>
                    <a:pt x="8964" y="6677"/>
                  </a:lnTo>
                  <a:lnTo>
                    <a:pt x="8912" y="6677"/>
                  </a:lnTo>
                  <a:cubicBezTo>
                    <a:pt x="8289" y="6911"/>
                    <a:pt x="7666" y="7118"/>
                    <a:pt x="7017" y="7274"/>
                  </a:cubicBezTo>
                  <a:cubicBezTo>
                    <a:pt x="5884" y="7563"/>
                    <a:pt x="4707" y="7718"/>
                    <a:pt x="3547" y="7718"/>
                  </a:cubicBezTo>
                  <a:cubicBezTo>
                    <a:pt x="3457" y="7718"/>
                    <a:pt x="3368" y="7717"/>
                    <a:pt x="3278" y="7716"/>
                  </a:cubicBezTo>
                  <a:cubicBezTo>
                    <a:pt x="2733" y="7690"/>
                    <a:pt x="2162" y="7638"/>
                    <a:pt x="1617" y="7534"/>
                  </a:cubicBezTo>
                  <a:cubicBezTo>
                    <a:pt x="1608" y="7532"/>
                    <a:pt x="1600" y="7531"/>
                    <a:pt x="1592" y="7531"/>
                  </a:cubicBezTo>
                  <a:cubicBezTo>
                    <a:pt x="1484" y="7531"/>
                    <a:pt x="1470" y="7691"/>
                    <a:pt x="1591" y="7716"/>
                  </a:cubicBezTo>
                  <a:cubicBezTo>
                    <a:pt x="2188" y="7819"/>
                    <a:pt x="2811" y="7897"/>
                    <a:pt x="3434" y="7923"/>
                  </a:cubicBezTo>
                  <a:cubicBezTo>
                    <a:pt x="3692" y="7934"/>
                    <a:pt x="3955" y="7940"/>
                    <a:pt x="4220" y="7940"/>
                  </a:cubicBezTo>
                  <a:cubicBezTo>
                    <a:pt x="4595" y="7940"/>
                    <a:pt x="4975" y="7928"/>
                    <a:pt x="5355" y="7897"/>
                  </a:cubicBezTo>
                  <a:cubicBezTo>
                    <a:pt x="6004" y="7819"/>
                    <a:pt x="6653" y="7742"/>
                    <a:pt x="7276" y="7586"/>
                  </a:cubicBezTo>
                  <a:cubicBezTo>
                    <a:pt x="7458" y="7534"/>
                    <a:pt x="7640" y="7508"/>
                    <a:pt x="7821" y="7456"/>
                  </a:cubicBezTo>
                  <a:lnTo>
                    <a:pt x="7821" y="7456"/>
                  </a:lnTo>
                  <a:lnTo>
                    <a:pt x="7536" y="7638"/>
                  </a:lnTo>
                  <a:cubicBezTo>
                    <a:pt x="6913" y="8027"/>
                    <a:pt x="6290" y="8417"/>
                    <a:pt x="5667" y="8832"/>
                  </a:cubicBezTo>
                  <a:cubicBezTo>
                    <a:pt x="4810" y="9403"/>
                    <a:pt x="3953" y="9974"/>
                    <a:pt x="3123" y="10623"/>
                  </a:cubicBezTo>
                  <a:lnTo>
                    <a:pt x="3097" y="10623"/>
                  </a:lnTo>
                  <a:cubicBezTo>
                    <a:pt x="2811" y="10779"/>
                    <a:pt x="2499" y="10909"/>
                    <a:pt x="2188" y="11039"/>
                  </a:cubicBezTo>
                  <a:cubicBezTo>
                    <a:pt x="1850" y="11142"/>
                    <a:pt x="1513" y="11246"/>
                    <a:pt x="1175" y="11350"/>
                  </a:cubicBezTo>
                  <a:lnTo>
                    <a:pt x="864" y="11402"/>
                  </a:lnTo>
                  <a:cubicBezTo>
                    <a:pt x="838" y="11402"/>
                    <a:pt x="812" y="11428"/>
                    <a:pt x="786" y="11428"/>
                  </a:cubicBezTo>
                  <a:cubicBezTo>
                    <a:pt x="786" y="11454"/>
                    <a:pt x="760" y="11480"/>
                    <a:pt x="760" y="11506"/>
                  </a:cubicBezTo>
                  <a:cubicBezTo>
                    <a:pt x="786" y="11558"/>
                    <a:pt x="812" y="11584"/>
                    <a:pt x="864" y="11584"/>
                  </a:cubicBezTo>
                  <a:cubicBezTo>
                    <a:pt x="1253" y="11506"/>
                    <a:pt x="1643" y="11402"/>
                    <a:pt x="2032" y="11298"/>
                  </a:cubicBezTo>
                  <a:cubicBezTo>
                    <a:pt x="2214" y="11246"/>
                    <a:pt x="2396" y="11168"/>
                    <a:pt x="2577" y="11116"/>
                  </a:cubicBezTo>
                  <a:lnTo>
                    <a:pt x="2577" y="11116"/>
                  </a:lnTo>
                  <a:cubicBezTo>
                    <a:pt x="1591" y="11947"/>
                    <a:pt x="734" y="12908"/>
                    <a:pt x="59" y="13998"/>
                  </a:cubicBezTo>
                  <a:cubicBezTo>
                    <a:pt x="1" y="14056"/>
                    <a:pt x="59" y="14129"/>
                    <a:pt x="125" y="14129"/>
                  </a:cubicBezTo>
                  <a:cubicBezTo>
                    <a:pt x="147" y="14129"/>
                    <a:pt x="170" y="14121"/>
                    <a:pt x="189" y="14102"/>
                  </a:cubicBezTo>
                  <a:cubicBezTo>
                    <a:pt x="682" y="13323"/>
                    <a:pt x="1253" y="12596"/>
                    <a:pt x="1928" y="11947"/>
                  </a:cubicBezTo>
                  <a:cubicBezTo>
                    <a:pt x="2266" y="11636"/>
                    <a:pt x="2577" y="11350"/>
                    <a:pt x="2941" y="11065"/>
                  </a:cubicBezTo>
                  <a:lnTo>
                    <a:pt x="2941" y="11065"/>
                  </a:lnTo>
                  <a:cubicBezTo>
                    <a:pt x="2889" y="11142"/>
                    <a:pt x="2863" y="11220"/>
                    <a:pt x="2811" y="11298"/>
                  </a:cubicBezTo>
                  <a:cubicBezTo>
                    <a:pt x="2707" y="11532"/>
                    <a:pt x="2603" y="11791"/>
                    <a:pt x="2525" y="12077"/>
                  </a:cubicBezTo>
                  <a:cubicBezTo>
                    <a:pt x="2370" y="12596"/>
                    <a:pt x="2292" y="13115"/>
                    <a:pt x="2266" y="13661"/>
                  </a:cubicBezTo>
                  <a:cubicBezTo>
                    <a:pt x="2240" y="13687"/>
                    <a:pt x="2240" y="13713"/>
                    <a:pt x="2266" y="13738"/>
                  </a:cubicBezTo>
                  <a:cubicBezTo>
                    <a:pt x="2266" y="13738"/>
                    <a:pt x="2292" y="13764"/>
                    <a:pt x="2318" y="13764"/>
                  </a:cubicBezTo>
                  <a:cubicBezTo>
                    <a:pt x="2370" y="13764"/>
                    <a:pt x="2396" y="13738"/>
                    <a:pt x="2422" y="13687"/>
                  </a:cubicBezTo>
                  <a:cubicBezTo>
                    <a:pt x="2422" y="13505"/>
                    <a:pt x="2448" y="13297"/>
                    <a:pt x="2474" y="13089"/>
                  </a:cubicBezTo>
                  <a:cubicBezTo>
                    <a:pt x="2499" y="12882"/>
                    <a:pt x="2551" y="12674"/>
                    <a:pt x="2603" y="12466"/>
                  </a:cubicBezTo>
                  <a:cubicBezTo>
                    <a:pt x="2707" y="12181"/>
                    <a:pt x="2811" y="11895"/>
                    <a:pt x="2941" y="11610"/>
                  </a:cubicBezTo>
                  <a:cubicBezTo>
                    <a:pt x="3071" y="11324"/>
                    <a:pt x="3252" y="11013"/>
                    <a:pt x="3408" y="10727"/>
                  </a:cubicBezTo>
                  <a:cubicBezTo>
                    <a:pt x="3434" y="10701"/>
                    <a:pt x="3434" y="10701"/>
                    <a:pt x="3408" y="10675"/>
                  </a:cubicBezTo>
                  <a:cubicBezTo>
                    <a:pt x="4031" y="10208"/>
                    <a:pt x="4654" y="9766"/>
                    <a:pt x="5277" y="9377"/>
                  </a:cubicBezTo>
                  <a:cubicBezTo>
                    <a:pt x="5926" y="8962"/>
                    <a:pt x="6549" y="8598"/>
                    <a:pt x="7172" y="8209"/>
                  </a:cubicBezTo>
                  <a:cubicBezTo>
                    <a:pt x="7406" y="8079"/>
                    <a:pt x="7640" y="7949"/>
                    <a:pt x="7899" y="7793"/>
                  </a:cubicBezTo>
                  <a:lnTo>
                    <a:pt x="7899" y="7793"/>
                  </a:lnTo>
                  <a:cubicBezTo>
                    <a:pt x="7770" y="7975"/>
                    <a:pt x="7666" y="8157"/>
                    <a:pt x="7562" y="8365"/>
                  </a:cubicBezTo>
                  <a:cubicBezTo>
                    <a:pt x="7458" y="8572"/>
                    <a:pt x="7354" y="8780"/>
                    <a:pt x="7276" y="9014"/>
                  </a:cubicBezTo>
                  <a:cubicBezTo>
                    <a:pt x="7198" y="9247"/>
                    <a:pt x="7121" y="9455"/>
                    <a:pt x="7069" y="9689"/>
                  </a:cubicBezTo>
                  <a:cubicBezTo>
                    <a:pt x="6939" y="10130"/>
                    <a:pt x="6835" y="10571"/>
                    <a:pt x="6757" y="11013"/>
                  </a:cubicBezTo>
                  <a:cubicBezTo>
                    <a:pt x="6679" y="11480"/>
                    <a:pt x="6653" y="11947"/>
                    <a:pt x="6627" y="12414"/>
                  </a:cubicBezTo>
                  <a:cubicBezTo>
                    <a:pt x="6627" y="12466"/>
                    <a:pt x="6653" y="12492"/>
                    <a:pt x="6705" y="12518"/>
                  </a:cubicBezTo>
                  <a:cubicBezTo>
                    <a:pt x="6757" y="12518"/>
                    <a:pt x="6783" y="12492"/>
                    <a:pt x="6809" y="12440"/>
                  </a:cubicBezTo>
                  <a:cubicBezTo>
                    <a:pt x="6835" y="11688"/>
                    <a:pt x="6939" y="10935"/>
                    <a:pt x="7172" y="10208"/>
                  </a:cubicBezTo>
                  <a:cubicBezTo>
                    <a:pt x="7250" y="9870"/>
                    <a:pt x="7380" y="9559"/>
                    <a:pt x="7510" y="9247"/>
                  </a:cubicBezTo>
                  <a:cubicBezTo>
                    <a:pt x="7588" y="9066"/>
                    <a:pt x="7666" y="8910"/>
                    <a:pt x="7770" y="8754"/>
                  </a:cubicBezTo>
                  <a:cubicBezTo>
                    <a:pt x="7847" y="8572"/>
                    <a:pt x="7925" y="8442"/>
                    <a:pt x="8029" y="8287"/>
                  </a:cubicBezTo>
                  <a:cubicBezTo>
                    <a:pt x="8211" y="8001"/>
                    <a:pt x="8393" y="7716"/>
                    <a:pt x="8574" y="7456"/>
                  </a:cubicBezTo>
                  <a:cubicBezTo>
                    <a:pt x="8600" y="7430"/>
                    <a:pt x="8600" y="7404"/>
                    <a:pt x="8600" y="7378"/>
                  </a:cubicBezTo>
                  <a:cubicBezTo>
                    <a:pt x="8756" y="7274"/>
                    <a:pt x="8938" y="7196"/>
                    <a:pt x="9094" y="7093"/>
                  </a:cubicBezTo>
                  <a:cubicBezTo>
                    <a:pt x="9717" y="6703"/>
                    <a:pt x="10340" y="6340"/>
                    <a:pt x="10937" y="5924"/>
                  </a:cubicBezTo>
                  <a:cubicBezTo>
                    <a:pt x="11222" y="5717"/>
                    <a:pt x="11534" y="5509"/>
                    <a:pt x="11819" y="5301"/>
                  </a:cubicBezTo>
                  <a:lnTo>
                    <a:pt x="11819" y="5301"/>
                  </a:lnTo>
                  <a:cubicBezTo>
                    <a:pt x="11742" y="5483"/>
                    <a:pt x="11690" y="5639"/>
                    <a:pt x="11638" y="5820"/>
                  </a:cubicBezTo>
                  <a:cubicBezTo>
                    <a:pt x="11482" y="6366"/>
                    <a:pt x="11378" y="6937"/>
                    <a:pt x="11326" y="7508"/>
                  </a:cubicBezTo>
                  <a:cubicBezTo>
                    <a:pt x="11222" y="8598"/>
                    <a:pt x="11300" y="9715"/>
                    <a:pt x="11508" y="10779"/>
                  </a:cubicBezTo>
                  <a:cubicBezTo>
                    <a:pt x="11508" y="10831"/>
                    <a:pt x="11560" y="10857"/>
                    <a:pt x="11612" y="10857"/>
                  </a:cubicBezTo>
                  <a:cubicBezTo>
                    <a:pt x="11638" y="10857"/>
                    <a:pt x="11690" y="10831"/>
                    <a:pt x="11690" y="10779"/>
                  </a:cubicBezTo>
                  <a:cubicBezTo>
                    <a:pt x="11560" y="10208"/>
                    <a:pt x="11534" y="9611"/>
                    <a:pt x="11560" y="9040"/>
                  </a:cubicBezTo>
                  <a:cubicBezTo>
                    <a:pt x="11586" y="8157"/>
                    <a:pt x="11716" y="7274"/>
                    <a:pt x="11975" y="6418"/>
                  </a:cubicBezTo>
                  <a:cubicBezTo>
                    <a:pt x="12079" y="6106"/>
                    <a:pt x="12183" y="5769"/>
                    <a:pt x="12313" y="5457"/>
                  </a:cubicBezTo>
                  <a:cubicBezTo>
                    <a:pt x="12365" y="5301"/>
                    <a:pt x="12416" y="5119"/>
                    <a:pt x="12494" y="4990"/>
                  </a:cubicBezTo>
                  <a:cubicBezTo>
                    <a:pt x="12572" y="4834"/>
                    <a:pt x="12624" y="4704"/>
                    <a:pt x="12702" y="4574"/>
                  </a:cubicBezTo>
                  <a:cubicBezTo>
                    <a:pt x="13221" y="4107"/>
                    <a:pt x="13715" y="3640"/>
                    <a:pt x="14182" y="3121"/>
                  </a:cubicBezTo>
                  <a:cubicBezTo>
                    <a:pt x="14649" y="2575"/>
                    <a:pt x="15064" y="2004"/>
                    <a:pt x="15428" y="1381"/>
                  </a:cubicBezTo>
                  <a:cubicBezTo>
                    <a:pt x="15610" y="1096"/>
                    <a:pt x="15765" y="758"/>
                    <a:pt x="15895" y="447"/>
                  </a:cubicBezTo>
                  <a:cubicBezTo>
                    <a:pt x="15947" y="291"/>
                    <a:pt x="15895" y="109"/>
                    <a:pt x="15739" y="31"/>
                  </a:cubicBezTo>
                  <a:cubicBezTo>
                    <a:pt x="15691" y="10"/>
                    <a:pt x="15640" y="1"/>
                    <a:pt x="15591" y="1"/>
                  </a:cubicBezTo>
                  <a:close/>
                </a:path>
              </a:pathLst>
            </a:custGeom>
            <a:solidFill>
              <a:srgbClr val="A60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3" name="Google Shape;1663;p27"/>
          <p:cNvSpPr txBox="1"/>
          <p:nvPr/>
        </p:nvSpPr>
        <p:spPr>
          <a:xfrm>
            <a:off x="164463" y="1200626"/>
            <a:ext cx="6546013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thường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ấm chén giúp mẹ.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Xoong nồi phải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rửa sạch sẽ.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em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bộ lư đồng sạch bóng.</a:t>
            </a:r>
            <a:endParaRPr/>
          </a:p>
        </p:txBody>
      </p:sp>
      <p:sp>
        <p:nvSpPr>
          <p:cNvPr id="1664" name="Google Shape;1664;p27"/>
          <p:cNvSpPr txBox="1"/>
          <p:nvPr/>
        </p:nvSpPr>
        <p:spPr>
          <a:xfrm>
            <a:off x="152400" y="31750"/>
            <a:ext cx="8991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Làm cho bề mặt sạch hoặc đẹp ra bằng cách xát, xoa.</a:t>
            </a:r>
            <a:endParaRPr/>
          </a:p>
        </p:txBody>
      </p:sp>
      <p:grpSp>
        <p:nvGrpSpPr>
          <p:cNvPr id="1665" name="Google Shape;1665;p27"/>
          <p:cNvGrpSpPr/>
          <p:nvPr/>
        </p:nvGrpSpPr>
        <p:grpSpPr>
          <a:xfrm rot="6106574" flipH="1">
            <a:off x="8149079" y="485809"/>
            <a:ext cx="1108841" cy="1392580"/>
            <a:chOff x="508663" y="-161251"/>
            <a:chExt cx="1108787" cy="1392511"/>
          </a:xfrm>
        </p:grpSpPr>
        <p:sp>
          <p:nvSpPr>
            <p:cNvPr id="1666" name="Google Shape;1666;p27"/>
            <p:cNvSpPr/>
            <p:nvPr/>
          </p:nvSpPr>
          <p:spPr>
            <a:xfrm rot="10800000">
              <a:off x="508663" y="-161251"/>
              <a:ext cx="1108787" cy="1392511"/>
            </a:xfrm>
            <a:custGeom>
              <a:avLst/>
              <a:gdLst/>
              <a:ahLst/>
              <a:cxnLst/>
              <a:rect l="l" t="t" r="r" b="b"/>
              <a:pathLst>
                <a:path w="13885" h="17438" extrusionOk="0">
                  <a:moveTo>
                    <a:pt x="2516" y="1"/>
                  </a:moveTo>
                  <a:cubicBezTo>
                    <a:pt x="2381" y="1"/>
                    <a:pt x="2247" y="20"/>
                    <a:pt x="2093" y="39"/>
                  </a:cubicBezTo>
                  <a:cubicBezTo>
                    <a:pt x="1978" y="77"/>
                    <a:pt x="1844" y="116"/>
                    <a:pt x="1728" y="173"/>
                  </a:cubicBezTo>
                  <a:cubicBezTo>
                    <a:pt x="1594" y="231"/>
                    <a:pt x="1460" y="308"/>
                    <a:pt x="1364" y="385"/>
                  </a:cubicBezTo>
                  <a:cubicBezTo>
                    <a:pt x="941" y="673"/>
                    <a:pt x="653" y="1134"/>
                    <a:pt x="557" y="1614"/>
                  </a:cubicBezTo>
                  <a:cubicBezTo>
                    <a:pt x="461" y="2036"/>
                    <a:pt x="480" y="2478"/>
                    <a:pt x="634" y="2977"/>
                  </a:cubicBezTo>
                  <a:cubicBezTo>
                    <a:pt x="730" y="3361"/>
                    <a:pt x="883" y="3764"/>
                    <a:pt x="1152" y="4225"/>
                  </a:cubicBezTo>
                  <a:cubicBezTo>
                    <a:pt x="1248" y="4417"/>
                    <a:pt x="1364" y="4609"/>
                    <a:pt x="1517" y="4821"/>
                  </a:cubicBezTo>
                  <a:cubicBezTo>
                    <a:pt x="1344" y="4840"/>
                    <a:pt x="1191" y="4898"/>
                    <a:pt x="1037" y="4974"/>
                  </a:cubicBezTo>
                  <a:cubicBezTo>
                    <a:pt x="730" y="5109"/>
                    <a:pt x="461" y="5378"/>
                    <a:pt x="269" y="5704"/>
                  </a:cubicBezTo>
                  <a:cubicBezTo>
                    <a:pt x="115" y="5973"/>
                    <a:pt x="19" y="6319"/>
                    <a:pt x="0" y="6645"/>
                  </a:cubicBezTo>
                  <a:cubicBezTo>
                    <a:pt x="0" y="6760"/>
                    <a:pt x="0" y="6933"/>
                    <a:pt x="19" y="7087"/>
                  </a:cubicBezTo>
                  <a:cubicBezTo>
                    <a:pt x="58" y="7240"/>
                    <a:pt x="96" y="7394"/>
                    <a:pt x="154" y="7528"/>
                  </a:cubicBezTo>
                  <a:cubicBezTo>
                    <a:pt x="250" y="7855"/>
                    <a:pt x="403" y="8085"/>
                    <a:pt x="538" y="8277"/>
                  </a:cubicBezTo>
                  <a:cubicBezTo>
                    <a:pt x="672" y="8469"/>
                    <a:pt x="845" y="8661"/>
                    <a:pt x="1056" y="8873"/>
                  </a:cubicBezTo>
                  <a:cubicBezTo>
                    <a:pt x="1114" y="8949"/>
                    <a:pt x="1191" y="9026"/>
                    <a:pt x="1248" y="9065"/>
                  </a:cubicBezTo>
                  <a:cubicBezTo>
                    <a:pt x="1171" y="9103"/>
                    <a:pt x="1133" y="9122"/>
                    <a:pt x="1075" y="9161"/>
                  </a:cubicBezTo>
                  <a:cubicBezTo>
                    <a:pt x="960" y="9238"/>
                    <a:pt x="864" y="9334"/>
                    <a:pt x="768" y="9449"/>
                  </a:cubicBezTo>
                  <a:cubicBezTo>
                    <a:pt x="653" y="9583"/>
                    <a:pt x="576" y="9718"/>
                    <a:pt x="538" y="9814"/>
                  </a:cubicBezTo>
                  <a:cubicBezTo>
                    <a:pt x="403" y="10082"/>
                    <a:pt x="365" y="10390"/>
                    <a:pt x="403" y="10697"/>
                  </a:cubicBezTo>
                  <a:cubicBezTo>
                    <a:pt x="442" y="10966"/>
                    <a:pt x="557" y="11235"/>
                    <a:pt x="730" y="11523"/>
                  </a:cubicBezTo>
                  <a:cubicBezTo>
                    <a:pt x="883" y="11792"/>
                    <a:pt x="1114" y="12022"/>
                    <a:pt x="1364" y="12291"/>
                  </a:cubicBezTo>
                  <a:cubicBezTo>
                    <a:pt x="1613" y="12502"/>
                    <a:pt x="1844" y="12733"/>
                    <a:pt x="2151" y="12944"/>
                  </a:cubicBezTo>
                  <a:cubicBezTo>
                    <a:pt x="2650" y="13309"/>
                    <a:pt x="3207" y="13635"/>
                    <a:pt x="3822" y="13923"/>
                  </a:cubicBezTo>
                  <a:cubicBezTo>
                    <a:pt x="4859" y="14403"/>
                    <a:pt x="6030" y="14749"/>
                    <a:pt x="7528" y="14979"/>
                  </a:cubicBezTo>
                  <a:cubicBezTo>
                    <a:pt x="8200" y="15075"/>
                    <a:pt x="8891" y="15152"/>
                    <a:pt x="9698" y="15229"/>
                  </a:cubicBezTo>
                  <a:cubicBezTo>
                    <a:pt x="9928" y="15536"/>
                    <a:pt x="10140" y="15824"/>
                    <a:pt x="10351" y="16093"/>
                  </a:cubicBezTo>
                  <a:cubicBezTo>
                    <a:pt x="10600" y="16400"/>
                    <a:pt x="10908" y="16785"/>
                    <a:pt x="11292" y="17149"/>
                  </a:cubicBezTo>
                  <a:cubicBezTo>
                    <a:pt x="11484" y="17341"/>
                    <a:pt x="11753" y="17437"/>
                    <a:pt x="12002" y="17437"/>
                  </a:cubicBezTo>
                  <a:cubicBezTo>
                    <a:pt x="12233" y="17437"/>
                    <a:pt x="12444" y="17361"/>
                    <a:pt x="12598" y="17303"/>
                  </a:cubicBezTo>
                  <a:cubicBezTo>
                    <a:pt x="12847" y="17169"/>
                    <a:pt x="13020" y="16900"/>
                    <a:pt x="13058" y="16631"/>
                  </a:cubicBezTo>
                  <a:cubicBezTo>
                    <a:pt x="13135" y="16343"/>
                    <a:pt x="13058" y="16016"/>
                    <a:pt x="12866" y="15786"/>
                  </a:cubicBezTo>
                  <a:cubicBezTo>
                    <a:pt x="12732" y="15632"/>
                    <a:pt x="12598" y="15460"/>
                    <a:pt x="12463" y="15287"/>
                  </a:cubicBezTo>
                  <a:lnTo>
                    <a:pt x="12271" y="15056"/>
                  </a:lnTo>
                  <a:cubicBezTo>
                    <a:pt x="12060" y="14807"/>
                    <a:pt x="11868" y="14576"/>
                    <a:pt x="11695" y="14326"/>
                  </a:cubicBezTo>
                  <a:lnTo>
                    <a:pt x="11637" y="14288"/>
                  </a:lnTo>
                  <a:cubicBezTo>
                    <a:pt x="11637" y="14250"/>
                    <a:pt x="11676" y="14211"/>
                    <a:pt x="11676" y="14211"/>
                  </a:cubicBezTo>
                  <a:cubicBezTo>
                    <a:pt x="11733" y="14038"/>
                    <a:pt x="11791" y="13866"/>
                    <a:pt x="11829" y="13712"/>
                  </a:cubicBezTo>
                  <a:cubicBezTo>
                    <a:pt x="11964" y="13386"/>
                    <a:pt x="12079" y="13059"/>
                    <a:pt x="12194" y="12752"/>
                  </a:cubicBezTo>
                  <a:lnTo>
                    <a:pt x="12406" y="12214"/>
                  </a:lnTo>
                  <a:cubicBezTo>
                    <a:pt x="12598" y="11753"/>
                    <a:pt x="12790" y="11254"/>
                    <a:pt x="12982" y="10755"/>
                  </a:cubicBezTo>
                  <a:cubicBezTo>
                    <a:pt x="13270" y="9986"/>
                    <a:pt x="13462" y="9295"/>
                    <a:pt x="13615" y="8623"/>
                  </a:cubicBezTo>
                  <a:cubicBezTo>
                    <a:pt x="13692" y="8181"/>
                    <a:pt x="13750" y="7720"/>
                    <a:pt x="13807" y="7279"/>
                  </a:cubicBezTo>
                  <a:cubicBezTo>
                    <a:pt x="13846" y="6799"/>
                    <a:pt x="13884" y="6357"/>
                    <a:pt x="13846" y="5954"/>
                  </a:cubicBezTo>
                  <a:cubicBezTo>
                    <a:pt x="13827" y="5378"/>
                    <a:pt x="13750" y="4898"/>
                    <a:pt x="13615" y="4456"/>
                  </a:cubicBezTo>
                  <a:cubicBezTo>
                    <a:pt x="13423" y="3880"/>
                    <a:pt x="13078" y="3438"/>
                    <a:pt x="12655" y="3188"/>
                  </a:cubicBezTo>
                  <a:cubicBezTo>
                    <a:pt x="12367" y="3016"/>
                    <a:pt x="12060" y="2958"/>
                    <a:pt x="11714" y="2958"/>
                  </a:cubicBezTo>
                  <a:cubicBezTo>
                    <a:pt x="11503" y="2958"/>
                    <a:pt x="11311" y="2977"/>
                    <a:pt x="11119" y="3054"/>
                  </a:cubicBezTo>
                  <a:cubicBezTo>
                    <a:pt x="10965" y="3092"/>
                    <a:pt x="10831" y="3169"/>
                    <a:pt x="10677" y="3284"/>
                  </a:cubicBezTo>
                  <a:cubicBezTo>
                    <a:pt x="10562" y="3073"/>
                    <a:pt x="10466" y="2881"/>
                    <a:pt x="10351" y="2708"/>
                  </a:cubicBezTo>
                  <a:cubicBezTo>
                    <a:pt x="10178" y="2439"/>
                    <a:pt x="10005" y="2209"/>
                    <a:pt x="9813" y="1998"/>
                  </a:cubicBezTo>
                  <a:cubicBezTo>
                    <a:pt x="9621" y="1748"/>
                    <a:pt x="9410" y="1537"/>
                    <a:pt x="9179" y="1345"/>
                  </a:cubicBezTo>
                  <a:cubicBezTo>
                    <a:pt x="8949" y="1153"/>
                    <a:pt x="8699" y="999"/>
                    <a:pt x="8373" y="865"/>
                  </a:cubicBezTo>
                  <a:cubicBezTo>
                    <a:pt x="8085" y="711"/>
                    <a:pt x="7778" y="654"/>
                    <a:pt x="7489" y="615"/>
                  </a:cubicBezTo>
                  <a:lnTo>
                    <a:pt x="7317" y="615"/>
                  </a:lnTo>
                  <a:cubicBezTo>
                    <a:pt x="7086" y="615"/>
                    <a:pt x="6837" y="673"/>
                    <a:pt x="6625" y="769"/>
                  </a:cubicBezTo>
                  <a:cubicBezTo>
                    <a:pt x="6395" y="865"/>
                    <a:pt x="6145" y="1057"/>
                    <a:pt x="5953" y="1287"/>
                  </a:cubicBezTo>
                  <a:cubicBezTo>
                    <a:pt x="5876" y="1383"/>
                    <a:pt x="5819" y="1479"/>
                    <a:pt x="5761" y="1614"/>
                  </a:cubicBezTo>
                  <a:cubicBezTo>
                    <a:pt x="5723" y="1671"/>
                    <a:pt x="5684" y="1748"/>
                    <a:pt x="5665" y="1825"/>
                  </a:cubicBezTo>
                  <a:cubicBezTo>
                    <a:pt x="5550" y="1710"/>
                    <a:pt x="5454" y="1575"/>
                    <a:pt x="5339" y="1479"/>
                  </a:cubicBezTo>
                  <a:cubicBezTo>
                    <a:pt x="4916" y="1076"/>
                    <a:pt x="4532" y="788"/>
                    <a:pt x="4186" y="557"/>
                  </a:cubicBezTo>
                  <a:cubicBezTo>
                    <a:pt x="3726" y="269"/>
                    <a:pt x="3284" y="97"/>
                    <a:pt x="2861" y="20"/>
                  </a:cubicBezTo>
                  <a:cubicBezTo>
                    <a:pt x="2746" y="1"/>
                    <a:pt x="2650" y="1"/>
                    <a:pt x="25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 rot="10800000">
              <a:off x="565441" y="61146"/>
              <a:ext cx="993795" cy="1117970"/>
            </a:xfrm>
            <a:custGeom>
              <a:avLst/>
              <a:gdLst/>
              <a:ahLst/>
              <a:cxnLst/>
              <a:rect l="l" t="t" r="r" b="b"/>
              <a:pathLst>
                <a:path w="12445" h="14000" extrusionOk="0">
                  <a:moveTo>
                    <a:pt x="1806" y="1"/>
                  </a:moveTo>
                  <a:cubicBezTo>
                    <a:pt x="1710" y="1"/>
                    <a:pt x="1614" y="1"/>
                    <a:pt x="1518" y="20"/>
                  </a:cubicBezTo>
                  <a:cubicBezTo>
                    <a:pt x="1441" y="39"/>
                    <a:pt x="1345" y="77"/>
                    <a:pt x="1268" y="97"/>
                  </a:cubicBezTo>
                  <a:cubicBezTo>
                    <a:pt x="1172" y="135"/>
                    <a:pt x="1095" y="193"/>
                    <a:pt x="1038" y="231"/>
                  </a:cubicBezTo>
                  <a:cubicBezTo>
                    <a:pt x="769" y="423"/>
                    <a:pt x="577" y="692"/>
                    <a:pt x="519" y="999"/>
                  </a:cubicBezTo>
                  <a:cubicBezTo>
                    <a:pt x="462" y="1326"/>
                    <a:pt x="481" y="1652"/>
                    <a:pt x="596" y="2017"/>
                  </a:cubicBezTo>
                  <a:cubicBezTo>
                    <a:pt x="692" y="2343"/>
                    <a:pt x="827" y="2708"/>
                    <a:pt x="1076" y="3111"/>
                  </a:cubicBezTo>
                  <a:cubicBezTo>
                    <a:pt x="1268" y="3457"/>
                    <a:pt x="1479" y="3822"/>
                    <a:pt x="1787" y="4225"/>
                  </a:cubicBezTo>
                  <a:cubicBezTo>
                    <a:pt x="2017" y="4513"/>
                    <a:pt x="2228" y="4801"/>
                    <a:pt x="2459" y="5089"/>
                  </a:cubicBezTo>
                  <a:cubicBezTo>
                    <a:pt x="2267" y="4993"/>
                    <a:pt x="2113" y="4917"/>
                    <a:pt x="1940" y="4878"/>
                  </a:cubicBezTo>
                  <a:cubicBezTo>
                    <a:pt x="1691" y="4801"/>
                    <a:pt x="1479" y="4744"/>
                    <a:pt x="1268" y="4744"/>
                  </a:cubicBezTo>
                  <a:lnTo>
                    <a:pt x="1211" y="4744"/>
                  </a:lnTo>
                  <a:cubicBezTo>
                    <a:pt x="999" y="4744"/>
                    <a:pt x="807" y="4801"/>
                    <a:pt x="635" y="4878"/>
                  </a:cubicBezTo>
                  <a:cubicBezTo>
                    <a:pt x="442" y="4974"/>
                    <a:pt x="289" y="5109"/>
                    <a:pt x="193" y="5320"/>
                  </a:cubicBezTo>
                  <a:cubicBezTo>
                    <a:pt x="97" y="5512"/>
                    <a:pt x="20" y="5742"/>
                    <a:pt x="1" y="5973"/>
                  </a:cubicBezTo>
                  <a:cubicBezTo>
                    <a:pt x="1" y="6069"/>
                    <a:pt x="1" y="6165"/>
                    <a:pt x="20" y="6280"/>
                  </a:cubicBezTo>
                  <a:cubicBezTo>
                    <a:pt x="39" y="6415"/>
                    <a:pt x="78" y="6511"/>
                    <a:pt x="97" y="6607"/>
                  </a:cubicBezTo>
                  <a:cubicBezTo>
                    <a:pt x="154" y="6818"/>
                    <a:pt x="289" y="7010"/>
                    <a:pt x="404" y="7144"/>
                  </a:cubicBezTo>
                  <a:cubicBezTo>
                    <a:pt x="519" y="7317"/>
                    <a:pt x="635" y="7471"/>
                    <a:pt x="827" y="7663"/>
                  </a:cubicBezTo>
                  <a:cubicBezTo>
                    <a:pt x="1153" y="7951"/>
                    <a:pt x="1537" y="8258"/>
                    <a:pt x="1979" y="8546"/>
                  </a:cubicBezTo>
                  <a:cubicBezTo>
                    <a:pt x="2056" y="8585"/>
                    <a:pt x="2132" y="8642"/>
                    <a:pt x="2228" y="8681"/>
                  </a:cubicBezTo>
                  <a:lnTo>
                    <a:pt x="2209" y="8681"/>
                  </a:lnTo>
                  <a:cubicBezTo>
                    <a:pt x="2075" y="8681"/>
                    <a:pt x="1979" y="8681"/>
                    <a:pt x="1864" y="8719"/>
                  </a:cubicBezTo>
                  <a:cubicBezTo>
                    <a:pt x="1672" y="8738"/>
                    <a:pt x="1479" y="8757"/>
                    <a:pt x="1287" y="8815"/>
                  </a:cubicBezTo>
                  <a:cubicBezTo>
                    <a:pt x="1191" y="8834"/>
                    <a:pt x="1095" y="8873"/>
                    <a:pt x="1019" y="8911"/>
                  </a:cubicBezTo>
                  <a:cubicBezTo>
                    <a:pt x="961" y="8930"/>
                    <a:pt x="884" y="8969"/>
                    <a:pt x="788" y="9045"/>
                  </a:cubicBezTo>
                  <a:cubicBezTo>
                    <a:pt x="731" y="9103"/>
                    <a:pt x="673" y="9141"/>
                    <a:pt x="615" y="9218"/>
                  </a:cubicBezTo>
                  <a:cubicBezTo>
                    <a:pt x="577" y="9295"/>
                    <a:pt x="519" y="9353"/>
                    <a:pt x="500" y="9429"/>
                  </a:cubicBezTo>
                  <a:cubicBezTo>
                    <a:pt x="423" y="9545"/>
                    <a:pt x="423" y="9718"/>
                    <a:pt x="442" y="9910"/>
                  </a:cubicBezTo>
                  <a:cubicBezTo>
                    <a:pt x="481" y="10082"/>
                    <a:pt x="538" y="10255"/>
                    <a:pt x="673" y="10447"/>
                  </a:cubicBezTo>
                  <a:cubicBezTo>
                    <a:pt x="788" y="10659"/>
                    <a:pt x="980" y="10851"/>
                    <a:pt x="1191" y="11062"/>
                  </a:cubicBezTo>
                  <a:cubicBezTo>
                    <a:pt x="1403" y="11254"/>
                    <a:pt x="1633" y="11465"/>
                    <a:pt x="1883" y="11657"/>
                  </a:cubicBezTo>
                  <a:cubicBezTo>
                    <a:pt x="2344" y="12003"/>
                    <a:pt x="2843" y="12310"/>
                    <a:pt x="3457" y="12579"/>
                  </a:cubicBezTo>
                  <a:cubicBezTo>
                    <a:pt x="4437" y="13040"/>
                    <a:pt x="5531" y="13347"/>
                    <a:pt x="6952" y="13577"/>
                  </a:cubicBezTo>
                  <a:cubicBezTo>
                    <a:pt x="7740" y="13712"/>
                    <a:pt x="8642" y="13808"/>
                    <a:pt x="9737" y="13866"/>
                  </a:cubicBezTo>
                  <a:lnTo>
                    <a:pt x="9814" y="13942"/>
                  </a:lnTo>
                  <a:cubicBezTo>
                    <a:pt x="9852" y="13962"/>
                    <a:pt x="9891" y="14000"/>
                    <a:pt x="9929" y="14000"/>
                  </a:cubicBezTo>
                  <a:lnTo>
                    <a:pt x="9987" y="14000"/>
                  </a:lnTo>
                  <a:cubicBezTo>
                    <a:pt x="10025" y="14000"/>
                    <a:pt x="10083" y="13942"/>
                    <a:pt x="10121" y="13904"/>
                  </a:cubicBezTo>
                  <a:cubicBezTo>
                    <a:pt x="10179" y="13846"/>
                    <a:pt x="10179" y="13770"/>
                    <a:pt x="10198" y="13712"/>
                  </a:cubicBezTo>
                  <a:cubicBezTo>
                    <a:pt x="10217" y="13558"/>
                    <a:pt x="10275" y="13424"/>
                    <a:pt x="10313" y="13270"/>
                  </a:cubicBezTo>
                  <a:lnTo>
                    <a:pt x="10313" y="13251"/>
                  </a:lnTo>
                  <a:cubicBezTo>
                    <a:pt x="10371" y="13078"/>
                    <a:pt x="10409" y="12886"/>
                    <a:pt x="10486" y="12713"/>
                  </a:cubicBezTo>
                  <a:cubicBezTo>
                    <a:pt x="10601" y="12387"/>
                    <a:pt x="10716" y="12041"/>
                    <a:pt x="10851" y="11734"/>
                  </a:cubicBezTo>
                  <a:cubicBezTo>
                    <a:pt x="10908" y="11561"/>
                    <a:pt x="10985" y="11369"/>
                    <a:pt x="11062" y="11215"/>
                  </a:cubicBezTo>
                  <a:cubicBezTo>
                    <a:pt x="11254" y="10735"/>
                    <a:pt x="11446" y="10255"/>
                    <a:pt x="11619" y="9775"/>
                  </a:cubicBezTo>
                  <a:cubicBezTo>
                    <a:pt x="11869" y="9026"/>
                    <a:pt x="12061" y="8354"/>
                    <a:pt x="12214" y="7720"/>
                  </a:cubicBezTo>
                  <a:cubicBezTo>
                    <a:pt x="12310" y="7317"/>
                    <a:pt x="12349" y="6895"/>
                    <a:pt x="12406" y="6453"/>
                  </a:cubicBezTo>
                  <a:cubicBezTo>
                    <a:pt x="12445" y="5992"/>
                    <a:pt x="12445" y="5589"/>
                    <a:pt x="12445" y="5224"/>
                  </a:cubicBezTo>
                  <a:cubicBezTo>
                    <a:pt x="12425" y="4705"/>
                    <a:pt x="12349" y="4302"/>
                    <a:pt x="12233" y="3937"/>
                  </a:cubicBezTo>
                  <a:cubicBezTo>
                    <a:pt x="12137" y="3649"/>
                    <a:pt x="11945" y="3265"/>
                    <a:pt x="11581" y="3073"/>
                  </a:cubicBezTo>
                  <a:cubicBezTo>
                    <a:pt x="11427" y="2977"/>
                    <a:pt x="11235" y="2919"/>
                    <a:pt x="11004" y="2919"/>
                  </a:cubicBezTo>
                  <a:cubicBezTo>
                    <a:pt x="10870" y="2919"/>
                    <a:pt x="10774" y="2958"/>
                    <a:pt x="10659" y="2996"/>
                  </a:cubicBezTo>
                  <a:cubicBezTo>
                    <a:pt x="10563" y="3015"/>
                    <a:pt x="10486" y="3092"/>
                    <a:pt x="10390" y="3150"/>
                  </a:cubicBezTo>
                  <a:cubicBezTo>
                    <a:pt x="10275" y="3246"/>
                    <a:pt x="10179" y="3400"/>
                    <a:pt x="10102" y="3592"/>
                  </a:cubicBezTo>
                  <a:cubicBezTo>
                    <a:pt x="10025" y="3784"/>
                    <a:pt x="10006" y="4033"/>
                    <a:pt x="9987" y="4168"/>
                  </a:cubicBezTo>
                  <a:lnTo>
                    <a:pt x="9987" y="4264"/>
                  </a:lnTo>
                  <a:cubicBezTo>
                    <a:pt x="9910" y="4110"/>
                    <a:pt x="9833" y="3937"/>
                    <a:pt x="9756" y="3784"/>
                  </a:cubicBezTo>
                  <a:cubicBezTo>
                    <a:pt x="9507" y="3188"/>
                    <a:pt x="9257" y="2766"/>
                    <a:pt x="9026" y="2382"/>
                  </a:cubicBezTo>
                  <a:cubicBezTo>
                    <a:pt x="8873" y="2132"/>
                    <a:pt x="8700" y="1921"/>
                    <a:pt x="8546" y="1729"/>
                  </a:cubicBezTo>
                  <a:cubicBezTo>
                    <a:pt x="8374" y="1537"/>
                    <a:pt x="8201" y="1364"/>
                    <a:pt x="7989" y="1191"/>
                  </a:cubicBezTo>
                  <a:cubicBezTo>
                    <a:pt x="7797" y="1057"/>
                    <a:pt x="7586" y="903"/>
                    <a:pt x="7337" y="807"/>
                  </a:cubicBezTo>
                  <a:cubicBezTo>
                    <a:pt x="7125" y="711"/>
                    <a:pt x="6914" y="653"/>
                    <a:pt x="6684" y="653"/>
                  </a:cubicBezTo>
                  <a:lnTo>
                    <a:pt x="6588" y="653"/>
                  </a:lnTo>
                  <a:cubicBezTo>
                    <a:pt x="6453" y="653"/>
                    <a:pt x="6300" y="673"/>
                    <a:pt x="6165" y="749"/>
                  </a:cubicBezTo>
                  <a:cubicBezTo>
                    <a:pt x="6012" y="788"/>
                    <a:pt x="5896" y="903"/>
                    <a:pt x="5781" y="1057"/>
                  </a:cubicBezTo>
                  <a:cubicBezTo>
                    <a:pt x="5723" y="1095"/>
                    <a:pt x="5704" y="1153"/>
                    <a:pt x="5666" y="1249"/>
                  </a:cubicBezTo>
                  <a:cubicBezTo>
                    <a:pt x="5608" y="1345"/>
                    <a:pt x="5589" y="1422"/>
                    <a:pt x="5570" y="1518"/>
                  </a:cubicBezTo>
                  <a:cubicBezTo>
                    <a:pt x="5512" y="1671"/>
                    <a:pt x="5493" y="1844"/>
                    <a:pt x="5474" y="2055"/>
                  </a:cubicBezTo>
                  <a:cubicBezTo>
                    <a:pt x="5474" y="2228"/>
                    <a:pt x="5474" y="2420"/>
                    <a:pt x="5493" y="2651"/>
                  </a:cubicBezTo>
                  <a:cubicBezTo>
                    <a:pt x="5493" y="2747"/>
                    <a:pt x="5512" y="2843"/>
                    <a:pt x="5531" y="2958"/>
                  </a:cubicBezTo>
                  <a:cubicBezTo>
                    <a:pt x="5378" y="2766"/>
                    <a:pt x="5224" y="2535"/>
                    <a:pt x="5051" y="2343"/>
                  </a:cubicBezTo>
                  <a:cubicBezTo>
                    <a:pt x="4725" y="1959"/>
                    <a:pt x="4418" y="1633"/>
                    <a:pt x="4130" y="1345"/>
                  </a:cubicBezTo>
                  <a:cubicBezTo>
                    <a:pt x="3745" y="980"/>
                    <a:pt x="3400" y="711"/>
                    <a:pt x="3093" y="500"/>
                  </a:cubicBezTo>
                  <a:cubicBezTo>
                    <a:pt x="2728" y="250"/>
                    <a:pt x="2363" y="116"/>
                    <a:pt x="2036" y="58"/>
                  </a:cubicBezTo>
                  <a:cubicBezTo>
                    <a:pt x="1940" y="1"/>
                    <a:pt x="1864" y="1"/>
                    <a:pt x="1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 rot="10800000">
              <a:off x="629805" y="-106469"/>
              <a:ext cx="820510" cy="1184409"/>
            </a:xfrm>
            <a:custGeom>
              <a:avLst/>
              <a:gdLst/>
              <a:ahLst/>
              <a:cxnLst/>
              <a:rect l="l" t="t" r="r" b="b"/>
              <a:pathLst>
                <a:path w="10275" h="14832" extrusionOk="0">
                  <a:moveTo>
                    <a:pt x="384" y="1"/>
                  </a:moveTo>
                  <a:cubicBezTo>
                    <a:pt x="365" y="1"/>
                    <a:pt x="346" y="1"/>
                    <a:pt x="346" y="20"/>
                  </a:cubicBezTo>
                  <a:cubicBezTo>
                    <a:pt x="308" y="39"/>
                    <a:pt x="308" y="97"/>
                    <a:pt x="346" y="116"/>
                  </a:cubicBezTo>
                  <a:cubicBezTo>
                    <a:pt x="538" y="308"/>
                    <a:pt x="730" y="519"/>
                    <a:pt x="922" y="750"/>
                  </a:cubicBezTo>
                  <a:cubicBezTo>
                    <a:pt x="1325" y="1230"/>
                    <a:pt x="1709" y="1710"/>
                    <a:pt x="2074" y="2229"/>
                  </a:cubicBezTo>
                  <a:cubicBezTo>
                    <a:pt x="2113" y="2305"/>
                    <a:pt x="2151" y="2401"/>
                    <a:pt x="2228" y="2478"/>
                  </a:cubicBezTo>
                  <a:lnTo>
                    <a:pt x="2017" y="2401"/>
                  </a:lnTo>
                  <a:cubicBezTo>
                    <a:pt x="1652" y="2286"/>
                    <a:pt x="1325" y="2094"/>
                    <a:pt x="1018" y="1864"/>
                  </a:cubicBezTo>
                  <a:cubicBezTo>
                    <a:pt x="711" y="1691"/>
                    <a:pt x="442" y="1460"/>
                    <a:pt x="173" y="1230"/>
                  </a:cubicBezTo>
                  <a:cubicBezTo>
                    <a:pt x="173" y="1230"/>
                    <a:pt x="154" y="1192"/>
                    <a:pt x="115" y="1192"/>
                  </a:cubicBezTo>
                  <a:cubicBezTo>
                    <a:pt x="96" y="1192"/>
                    <a:pt x="96" y="1192"/>
                    <a:pt x="77" y="1230"/>
                  </a:cubicBezTo>
                  <a:cubicBezTo>
                    <a:pt x="39" y="1249"/>
                    <a:pt x="39" y="1288"/>
                    <a:pt x="77" y="1326"/>
                  </a:cubicBezTo>
                  <a:cubicBezTo>
                    <a:pt x="231" y="1460"/>
                    <a:pt x="404" y="1633"/>
                    <a:pt x="596" y="1748"/>
                  </a:cubicBezTo>
                  <a:cubicBezTo>
                    <a:pt x="788" y="1902"/>
                    <a:pt x="980" y="2037"/>
                    <a:pt x="1191" y="2190"/>
                  </a:cubicBezTo>
                  <a:cubicBezTo>
                    <a:pt x="1383" y="2305"/>
                    <a:pt x="1613" y="2421"/>
                    <a:pt x="1805" y="2536"/>
                  </a:cubicBezTo>
                  <a:cubicBezTo>
                    <a:pt x="2017" y="2632"/>
                    <a:pt x="2209" y="2728"/>
                    <a:pt x="2420" y="2805"/>
                  </a:cubicBezTo>
                  <a:lnTo>
                    <a:pt x="3073" y="3822"/>
                  </a:lnTo>
                  <a:cubicBezTo>
                    <a:pt x="3726" y="4917"/>
                    <a:pt x="4302" y="6050"/>
                    <a:pt x="4878" y="7183"/>
                  </a:cubicBezTo>
                  <a:cubicBezTo>
                    <a:pt x="4916" y="7241"/>
                    <a:pt x="4955" y="7337"/>
                    <a:pt x="4993" y="7414"/>
                  </a:cubicBezTo>
                  <a:cubicBezTo>
                    <a:pt x="4916" y="7414"/>
                    <a:pt x="4878" y="7394"/>
                    <a:pt x="4801" y="7394"/>
                  </a:cubicBezTo>
                  <a:lnTo>
                    <a:pt x="4436" y="7318"/>
                  </a:lnTo>
                  <a:cubicBezTo>
                    <a:pt x="4225" y="7279"/>
                    <a:pt x="3995" y="7202"/>
                    <a:pt x="3764" y="7125"/>
                  </a:cubicBezTo>
                  <a:cubicBezTo>
                    <a:pt x="3418" y="7010"/>
                    <a:pt x="3073" y="6876"/>
                    <a:pt x="2766" y="6703"/>
                  </a:cubicBezTo>
                  <a:cubicBezTo>
                    <a:pt x="2420" y="6530"/>
                    <a:pt x="2093" y="6338"/>
                    <a:pt x="1786" y="6127"/>
                  </a:cubicBezTo>
                  <a:cubicBezTo>
                    <a:pt x="1210" y="5743"/>
                    <a:pt x="653" y="5301"/>
                    <a:pt x="115" y="4821"/>
                  </a:cubicBezTo>
                  <a:cubicBezTo>
                    <a:pt x="115" y="4821"/>
                    <a:pt x="96" y="4802"/>
                    <a:pt x="77" y="4802"/>
                  </a:cubicBezTo>
                  <a:cubicBezTo>
                    <a:pt x="58" y="4802"/>
                    <a:pt x="58" y="4802"/>
                    <a:pt x="19" y="4821"/>
                  </a:cubicBezTo>
                  <a:cubicBezTo>
                    <a:pt x="0" y="4859"/>
                    <a:pt x="0" y="4898"/>
                    <a:pt x="19" y="4917"/>
                  </a:cubicBezTo>
                  <a:cubicBezTo>
                    <a:pt x="384" y="5263"/>
                    <a:pt x="711" y="5570"/>
                    <a:pt x="1114" y="5858"/>
                  </a:cubicBezTo>
                  <a:cubicBezTo>
                    <a:pt x="1498" y="6165"/>
                    <a:pt x="1901" y="6453"/>
                    <a:pt x="2305" y="6703"/>
                  </a:cubicBezTo>
                  <a:cubicBezTo>
                    <a:pt x="2727" y="6972"/>
                    <a:pt x="3169" y="7183"/>
                    <a:pt x="3630" y="7375"/>
                  </a:cubicBezTo>
                  <a:cubicBezTo>
                    <a:pt x="3841" y="7471"/>
                    <a:pt x="4071" y="7548"/>
                    <a:pt x="4302" y="7606"/>
                  </a:cubicBezTo>
                  <a:cubicBezTo>
                    <a:pt x="4532" y="7682"/>
                    <a:pt x="4782" y="7740"/>
                    <a:pt x="5032" y="7778"/>
                  </a:cubicBezTo>
                  <a:lnTo>
                    <a:pt x="5108" y="7778"/>
                  </a:lnTo>
                  <a:cubicBezTo>
                    <a:pt x="5300" y="8162"/>
                    <a:pt x="5473" y="8527"/>
                    <a:pt x="5685" y="8911"/>
                  </a:cubicBezTo>
                  <a:cubicBezTo>
                    <a:pt x="5973" y="9468"/>
                    <a:pt x="6280" y="10044"/>
                    <a:pt x="6606" y="10582"/>
                  </a:cubicBezTo>
                  <a:lnTo>
                    <a:pt x="6414" y="10582"/>
                  </a:lnTo>
                  <a:cubicBezTo>
                    <a:pt x="6241" y="10582"/>
                    <a:pt x="6049" y="10582"/>
                    <a:pt x="5877" y="10563"/>
                  </a:cubicBezTo>
                  <a:cubicBezTo>
                    <a:pt x="5512" y="10544"/>
                    <a:pt x="5166" y="10486"/>
                    <a:pt x="4820" y="10390"/>
                  </a:cubicBezTo>
                  <a:lnTo>
                    <a:pt x="4244" y="10256"/>
                  </a:lnTo>
                  <a:cubicBezTo>
                    <a:pt x="4052" y="10198"/>
                    <a:pt x="3860" y="10140"/>
                    <a:pt x="3668" y="10064"/>
                  </a:cubicBezTo>
                  <a:cubicBezTo>
                    <a:pt x="3092" y="9872"/>
                    <a:pt x="2535" y="9622"/>
                    <a:pt x="1997" y="9372"/>
                  </a:cubicBezTo>
                  <a:cubicBezTo>
                    <a:pt x="1729" y="9238"/>
                    <a:pt x="1460" y="9103"/>
                    <a:pt x="1229" y="8950"/>
                  </a:cubicBezTo>
                  <a:cubicBezTo>
                    <a:pt x="980" y="8835"/>
                    <a:pt x="768" y="8700"/>
                    <a:pt x="519" y="8547"/>
                  </a:cubicBezTo>
                  <a:lnTo>
                    <a:pt x="500" y="8547"/>
                  </a:lnTo>
                  <a:cubicBezTo>
                    <a:pt x="480" y="8547"/>
                    <a:pt x="480" y="8527"/>
                    <a:pt x="461" y="8527"/>
                  </a:cubicBezTo>
                  <a:cubicBezTo>
                    <a:pt x="423" y="8527"/>
                    <a:pt x="423" y="8527"/>
                    <a:pt x="404" y="8547"/>
                  </a:cubicBezTo>
                  <a:cubicBezTo>
                    <a:pt x="384" y="8566"/>
                    <a:pt x="384" y="8623"/>
                    <a:pt x="404" y="8643"/>
                  </a:cubicBezTo>
                  <a:cubicBezTo>
                    <a:pt x="500" y="8719"/>
                    <a:pt x="596" y="8758"/>
                    <a:pt x="692" y="8835"/>
                  </a:cubicBezTo>
                  <a:cubicBezTo>
                    <a:pt x="1133" y="9123"/>
                    <a:pt x="1575" y="9392"/>
                    <a:pt x="2055" y="9660"/>
                  </a:cubicBezTo>
                  <a:cubicBezTo>
                    <a:pt x="2593" y="9948"/>
                    <a:pt x="3111" y="10179"/>
                    <a:pt x="3668" y="10429"/>
                  </a:cubicBezTo>
                  <a:cubicBezTo>
                    <a:pt x="3937" y="10544"/>
                    <a:pt x="4225" y="10640"/>
                    <a:pt x="4494" y="10717"/>
                  </a:cubicBezTo>
                  <a:cubicBezTo>
                    <a:pt x="4628" y="10755"/>
                    <a:pt x="4782" y="10813"/>
                    <a:pt x="4916" y="10832"/>
                  </a:cubicBezTo>
                  <a:cubicBezTo>
                    <a:pt x="5070" y="10870"/>
                    <a:pt x="5204" y="10909"/>
                    <a:pt x="5358" y="10928"/>
                  </a:cubicBezTo>
                  <a:cubicBezTo>
                    <a:pt x="5608" y="10966"/>
                    <a:pt x="5877" y="11024"/>
                    <a:pt x="6145" y="11043"/>
                  </a:cubicBezTo>
                  <a:cubicBezTo>
                    <a:pt x="6280" y="11043"/>
                    <a:pt x="6433" y="11062"/>
                    <a:pt x="6568" y="11062"/>
                  </a:cubicBezTo>
                  <a:cubicBezTo>
                    <a:pt x="6664" y="11062"/>
                    <a:pt x="6760" y="11043"/>
                    <a:pt x="6856" y="11043"/>
                  </a:cubicBezTo>
                  <a:cubicBezTo>
                    <a:pt x="7413" y="11984"/>
                    <a:pt x="8008" y="12887"/>
                    <a:pt x="8719" y="13751"/>
                  </a:cubicBezTo>
                  <a:cubicBezTo>
                    <a:pt x="8968" y="14096"/>
                    <a:pt x="9256" y="14423"/>
                    <a:pt x="9602" y="14749"/>
                  </a:cubicBezTo>
                  <a:cubicBezTo>
                    <a:pt x="9665" y="14802"/>
                    <a:pt x="9746" y="14832"/>
                    <a:pt x="9825" y="14832"/>
                  </a:cubicBezTo>
                  <a:cubicBezTo>
                    <a:pt x="9890" y="14832"/>
                    <a:pt x="9953" y="14812"/>
                    <a:pt x="10005" y="14769"/>
                  </a:cubicBezTo>
                  <a:cubicBezTo>
                    <a:pt x="10082" y="14711"/>
                    <a:pt x="10121" y="14653"/>
                    <a:pt x="10159" y="14557"/>
                  </a:cubicBezTo>
                  <a:cubicBezTo>
                    <a:pt x="10274" y="14423"/>
                    <a:pt x="10274" y="14308"/>
                    <a:pt x="10197" y="14231"/>
                  </a:cubicBezTo>
                  <a:cubicBezTo>
                    <a:pt x="10005" y="14000"/>
                    <a:pt x="9794" y="13751"/>
                    <a:pt x="9602" y="13501"/>
                  </a:cubicBezTo>
                  <a:cubicBezTo>
                    <a:pt x="9410" y="13251"/>
                    <a:pt x="9218" y="12983"/>
                    <a:pt x="9026" y="12752"/>
                  </a:cubicBezTo>
                  <a:cubicBezTo>
                    <a:pt x="8642" y="12253"/>
                    <a:pt x="8277" y="11715"/>
                    <a:pt x="7951" y="11197"/>
                  </a:cubicBezTo>
                  <a:cubicBezTo>
                    <a:pt x="7835" y="11024"/>
                    <a:pt x="7739" y="10851"/>
                    <a:pt x="7643" y="10678"/>
                  </a:cubicBezTo>
                  <a:cubicBezTo>
                    <a:pt x="7662" y="10659"/>
                    <a:pt x="7662" y="10640"/>
                    <a:pt x="7682" y="10621"/>
                  </a:cubicBezTo>
                  <a:cubicBezTo>
                    <a:pt x="7739" y="10563"/>
                    <a:pt x="7758" y="10486"/>
                    <a:pt x="7778" y="10448"/>
                  </a:cubicBezTo>
                  <a:cubicBezTo>
                    <a:pt x="7855" y="10332"/>
                    <a:pt x="7931" y="10179"/>
                    <a:pt x="7989" y="10064"/>
                  </a:cubicBezTo>
                  <a:cubicBezTo>
                    <a:pt x="8143" y="9795"/>
                    <a:pt x="8258" y="9526"/>
                    <a:pt x="8411" y="9238"/>
                  </a:cubicBezTo>
                  <a:cubicBezTo>
                    <a:pt x="8642" y="8700"/>
                    <a:pt x="8834" y="8086"/>
                    <a:pt x="9007" y="7490"/>
                  </a:cubicBezTo>
                  <a:cubicBezTo>
                    <a:pt x="9084" y="7183"/>
                    <a:pt x="9141" y="6895"/>
                    <a:pt x="9218" y="6588"/>
                  </a:cubicBezTo>
                  <a:cubicBezTo>
                    <a:pt x="9295" y="6261"/>
                    <a:pt x="9333" y="5954"/>
                    <a:pt x="9372" y="5666"/>
                  </a:cubicBezTo>
                  <a:cubicBezTo>
                    <a:pt x="9429" y="5071"/>
                    <a:pt x="9506" y="4475"/>
                    <a:pt x="9525" y="3861"/>
                  </a:cubicBezTo>
                  <a:cubicBezTo>
                    <a:pt x="9564" y="3515"/>
                    <a:pt x="9564" y="3170"/>
                    <a:pt x="9525" y="2805"/>
                  </a:cubicBezTo>
                  <a:cubicBezTo>
                    <a:pt x="9525" y="2785"/>
                    <a:pt x="9506" y="2747"/>
                    <a:pt x="9487" y="2747"/>
                  </a:cubicBezTo>
                  <a:cubicBezTo>
                    <a:pt x="9468" y="2747"/>
                    <a:pt x="9410" y="2766"/>
                    <a:pt x="9410" y="2785"/>
                  </a:cubicBezTo>
                  <a:cubicBezTo>
                    <a:pt x="9429" y="3342"/>
                    <a:pt x="9391" y="3899"/>
                    <a:pt x="9333" y="4437"/>
                  </a:cubicBezTo>
                  <a:cubicBezTo>
                    <a:pt x="9295" y="5013"/>
                    <a:pt x="9199" y="5589"/>
                    <a:pt x="9084" y="6165"/>
                  </a:cubicBezTo>
                  <a:cubicBezTo>
                    <a:pt x="8949" y="6703"/>
                    <a:pt x="8815" y="7202"/>
                    <a:pt x="8642" y="7740"/>
                  </a:cubicBezTo>
                  <a:cubicBezTo>
                    <a:pt x="8469" y="8239"/>
                    <a:pt x="8258" y="8719"/>
                    <a:pt x="8027" y="9180"/>
                  </a:cubicBezTo>
                  <a:cubicBezTo>
                    <a:pt x="7893" y="9411"/>
                    <a:pt x="7758" y="9660"/>
                    <a:pt x="7605" y="9872"/>
                  </a:cubicBezTo>
                  <a:cubicBezTo>
                    <a:pt x="7547" y="9968"/>
                    <a:pt x="7470" y="10083"/>
                    <a:pt x="7394" y="10179"/>
                  </a:cubicBezTo>
                  <a:cubicBezTo>
                    <a:pt x="7374" y="10198"/>
                    <a:pt x="7355" y="10236"/>
                    <a:pt x="7355" y="10256"/>
                  </a:cubicBezTo>
                  <a:cubicBezTo>
                    <a:pt x="7202" y="10044"/>
                    <a:pt x="7086" y="9814"/>
                    <a:pt x="6933" y="9584"/>
                  </a:cubicBezTo>
                  <a:cubicBezTo>
                    <a:pt x="6625" y="9027"/>
                    <a:pt x="6299" y="8470"/>
                    <a:pt x="5973" y="7932"/>
                  </a:cubicBezTo>
                  <a:cubicBezTo>
                    <a:pt x="5877" y="7778"/>
                    <a:pt x="5819" y="7606"/>
                    <a:pt x="5723" y="7471"/>
                  </a:cubicBezTo>
                  <a:lnTo>
                    <a:pt x="5781" y="7106"/>
                  </a:lnTo>
                  <a:cubicBezTo>
                    <a:pt x="5819" y="6972"/>
                    <a:pt x="5838" y="6818"/>
                    <a:pt x="5857" y="6645"/>
                  </a:cubicBezTo>
                  <a:cubicBezTo>
                    <a:pt x="5915" y="6338"/>
                    <a:pt x="5934" y="6050"/>
                    <a:pt x="5953" y="5743"/>
                  </a:cubicBezTo>
                  <a:cubicBezTo>
                    <a:pt x="5973" y="5455"/>
                    <a:pt x="5973" y="5148"/>
                    <a:pt x="5973" y="4859"/>
                  </a:cubicBezTo>
                  <a:cubicBezTo>
                    <a:pt x="5973" y="4533"/>
                    <a:pt x="5953" y="4226"/>
                    <a:pt x="5934" y="3918"/>
                  </a:cubicBezTo>
                  <a:cubicBezTo>
                    <a:pt x="5877" y="3323"/>
                    <a:pt x="5781" y="2709"/>
                    <a:pt x="5665" y="2113"/>
                  </a:cubicBezTo>
                  <a:cubicBezTo>
                    <a:pt x="5550" y="1537"/>
                    <a:pt x="5377" y="961"/>
                    <a:pt x="5185" y="385"/>
                  </a:cubicBezTo>
                  <a:cubicBezTo>
                    <a:pt x="5185" y="366"/>
                    <a:pt x="5166" y="366"/>
                    <a:pt x="5128" y="366"/>
                  </a:cubicBezTo>
                  <a:cubicBezTo>
                    <a:pt x="5089" y="366"/>
                    <a:pt x="5070" y="385"/>
                    <a:pt x="5070" y="443"/>
                  </a:cubicBezTo>
                  <a:cubicBezTo>
                    <a:pt x="5396" y="1441"/>
                    <a:pt x="5588" y="2517"/>
                    <a:pt x="5665" y="3611"/>
                  </a:cubicBezTo>
                  <a:lnTo>
                    <a:pt x="5665" y="3573"/>
                  </a:lnTo>
                  <a:lnTo>
                    <a:pt x="5665" y="3573"/>
                  </a:lnTo>
                  <a:cubicBezTo>
                    <a:pt x="5685" y="4091"/>
                    <a:pt x="5685" y="4571"/>
                    <a:pt x="5646" y="5071"/>
                  </a:cubicBezTo>
                  <a:lnTo>
                    <a:pt x="5569" y="5781"/>
                  </a:lnTo>
                  <a:cubicBezTo>
                    <a:pt x="5550" y="6031"/>
                    <a:pt x="5492" y="6242"/>
                    <a:pt x="5454" y="6492"/>
                  </a:cubicBezTo>
                  <a:cubicBezTo>
                    <a:pt x="5435" y="6626"/>
                    <a:pt x="5377" y="6741"/>
                    <a:pt x="5358" y="6895"/>
                  </a:cubicBezTo>
                  <a:cubicBezTo>
                    <a:pt x="5243" y="6703"/>
                    <a:pt x="5147" y="6511"/>
                    <a:pt x="5012" y="6319"/>
                  </a:cubicBezTo>
                  <a:cubicBezTo>
                    <a:pt x="4705" y="5762"/>
                    <a:pt x="4379" y="5205"/>
                    <a:pt x="4033" y="4687"/>
                  </a:cubicBezTo>
                  <a:cubicBezTo>
                    <a:pt x="3707" y="4149"/>
                    <a:pt x="3342" y="3630"/>
                    <a:pt x="2977" y="3093"/>
                  </a:cubicBezTo>
                  <a:cubicBezTo>
                    <a:pt x="2881" y="2958"/>
                    <a:pt x="2785" y="2843"/>
                    <a:pt x="2689" y="2689"/>
                  </a:cubicBezTo>
                  <a:cubicBezTo>
                    <a:pt x="2708" y="2670"/>
                    <a:pt x="2746" y="2613"/>
                    <a:pt x="2708" y="2574"/>
                  </a:cubicBezTo>
                  <a:cubicBezTo>
                    <a:pt x="2689" y="2478"/>
                    <a:pt x="2670" y="2382"/>
                    <a:pt x="2612" y="2286"/>
                  </a:cubicBezTo>
                  <a:cubicBezTo>
                    <a:pt x="2593" y="2171"/>
                    <a:pt x="2554" y="2075"/>
                    <a:pt x="2516" y="1941"/>
                  </a:cubicBezTo>
                  <a:cubicBezTo>
                    <a:pt x="2458" y="1748"/>
                    <a:pt x="2381" y="1537"/>
                    <a:pt x="2305" y="1345"/>
                  </a:cubicBezTo>
                  <a:cubicBezTo>
                    <a:pt x="2170" y="961"/>
                    <a:pt x="1978" y="577"/>
                    <a:pt x="1748" y="212"/>
                  </a:cubicBezTo>
                  <a:cubicBezTo>
                    <a:pt x="1748" y="193"/>
                    <a:pt x="1729" y="193"/>
                    <a:pt x="1709" y="193"/>
                  </a:cubicBezTo>
                  <a:lnTo>
                    <a:pt x="1690" y="193"/>
                  </a:lnTo>
                  <a:cubicBezTo>
                    <a:pt x="1652" y="212"/>
                    <a:pt x="1652" y="251"/>
                    <a:pt x="1652" y="270"/>
                  </a:cubicBezTo>
                  <a:cubicBezTo>
                    <a:pt x="1748" y="404"/>
                    <a:pt x="1825" y="558"/>
                    <a:pt x="1901" y="692"/>
                  </a:cubicBezTo>
                  <a:cubicBezTo>
                    <a:pt x="1978" y="846"/>
                    <a:pt x="2017" y="980"/>
                    <a:pt x="2093" y="1134"/>
                  </a:cubicBezTo>
                  <a:cubicBezTo>
                    <a:pt x="2132" y="1307"/>
                    <a:pt x="2209" y="1441"/>
                    <a:pt x="2266" y="1614"/>
                  </a:cubicBezTo>
                  <a:cubicBezTo>
                    <a:pt x="2305" y="1787"/>
                    <a:pt x="2362" y="1941"/>
                    <a:pt x="2381" y="2113"/>
                  </a:cubicBezTo>
                  <a:cubicBezTo>
                    <a:pt x="2401" y="2190"/>
                    <a:pt x="2401" y="2267"/>
                    <a:pt x="2420" y="2325"/>
                  </a:cubicBezTo>
                  <a:cubicBezTo>
                    <a:pt x="2228" y="2056"/>
                    <a:pt x="2017" y="1806"/>
                    <a:pt x="1825" y="1556"/>
                  </a:cubicBezTo>
                  <a:cubicBezTo>
                    <a:pt x="1402" y="1038"/>
                    <a:pt x="922" y="500"/>
                    <a:pt x="442" y="20"/>
                  </a:cubicBezTo>
                  <a:cubicBezTo>
                    <a:pt x="442" y="20"/>
                    <a:pt x="404" y="1"/>
                    <a:pt x="384" y="1"/>
                  </a:cubicBez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7"/>
            <p:cNvSpPr/>
            <p:nvPr/>
          </p:nvSpPr>
          <p:spPr>
            <a:xfrm rot="10800000">
              <a:off x="1474830" y="650000"/>
              <a:ext cx="21481" cy="21561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115" y="1"/>
                  </a:moveTo>
                  <a:cubicBezTo>
                    <a:pt x="96" y="1"/>
                    <a:pt x="58" y="20"/>
                    <a:pt x="19" y="59"/>
                  </a:cubicBezTo>
                  <a:cubicBezTo>
                    <a:pt x="0" y="78"/>
                    <a:pt x="0" y="116"/>
                    <a:pt x="0" y="155"/>
                  </a:cubicBezTo>
                  <a:cubicBezTo>
                    <a:pt x="0" y="193"/>
                    <a:pt x="19" y="212"/>
                    <a:pt x="58" y="251"/>
                  </a:cubicBezTo>
                  <a:cubicBezTo>
                    <a:pt x="77" y="270"/>
                    <a:pt x="115" y="270"/>
                    <a:pt x="154" y="270"/>
                  </a:cubicBezTo>
                  <a:cubicBezTo>
                    <a:pt x="173" y="270"/>
                    <a:pt x="211" y="251"/>
                    <a:pt x="250" y="212"/>
                  </a:cubicBezTo>
                  <a:cubicBezTo>
                    <a:pt x="269" y="193"/>
                    <a:pt x="269" y="155"/>
                    <a:pt x="269" y="116"/>
                  </a:cubicBezTo>
                  <a:cubicBezTo>
                    <a:pt x="269" y="78"/>
                    <a:pt x="250" y="59"/>
                    <a:pt x="211" y="20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7"/>
            <p:cNvSpPr/>
            <p:nvPr/>
          </p:nvSpPr>
          <p:spPr>
            <a:xfrm rot="10800000">
              <a:off x="1499346" y="702145"/>
              <a:ext cx="19964" cy="18447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96" y="0"/>
                  </a:moveTo>
                  <a:cubicBezTo>
                    <a:pt x="77" y="0"/>
                    <a:pt x="58" y="20"/>
                    <a:pt x="19" y="39"/>
                  </a:cubicBezTo>
                  <a:cubicBezTo>
                    <a:pt x="0" y="58"/>
                    <a:pt x="0" y="96"/>
                    <a:pt x="0" y="135"/>
                  </a:cubicBezTo>
                  <a:cubicBezTo>
                    <a:pt x="0" y="154"/>
                    <a:pt x="19" y="212"/>
                    <a:pt x="58" y="212"/>
                  </a:cubicBezTo>
                  <a:cubicBezTo>
                    <a:pt x="77" y="231"/>
                    <a:pt x="96" y="231"/>
                    <a:pt x="154" y="231"/>
                  </a:cubicBezTo>
                  <a:cubicBezTo>
                    <a:pt x="173" y="231"/>
                    <a:pt x="211" y="212"/>
                    <a:pt x="211" y="192"/>
                  </a:cubicBezTo>
                  <a:cubicBezTo>
                    <a:pt x="250" y="154"/>
                    <a:pt x="250" y="135"/>
                    <a:pt x="250" y="96"/>
                  </a:cubicBezTo>
                  <a:cubicBezTo>
                    <a:pt x="250" y="58"/>
                    <a:pt x="211" y="20"/>
                    <a:pt x="192" y="20"/>
                  </a:cubicBezTo>
                  <a:cubicBezTo>
                    <a:pt x="173" y="0"/>
                    <a:pt x="135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7"/>
            <p:cNvSpPr/>
            <p:nvPr/>
          </p:nvSpPr>
          <p:spPr>
            <a:xfrm rot="10800000">
              <a:off x="1473233" y="705180"/>
              <a:ext cx="10860" cy="13016"/>
            </a:xfrm>
            <a:custGeom>
              <a:avLst/>
              <a:gdLst/>
              <a:ahLst/>
              <a:cxnLst/>
              <a:rect l="l" t="t" r="r" b="b"/>
              <a:pathLst>
                <a:path w="136" h="163" extrusionOk="0">
                  <a:moveTo>
                    <a:pt x="42" y="1"/>
                  </a:moveTo>
                  <a:cubicBezTo>
                    <a:pt x="30" y="1"/>
                    <a:pt x="20" y="14"/>
                    <a:pt x="20" y="28"/>
                  </a:cubicBezTo>
                  <a:cubicBezTo>
                    <a:pt x="20" y="66"/>
                    <a:pt x="1" y="66"/>
                    <a:pt x="1" y="86"/>
                  </a:cubicBezTo>
                  <a:cubicBezTo>
                    <a:pt x="1" y="105"/>
                    <a:pt x="1" y="105"/>
                    <a:pt x="20" y="124"/>
                  </a:cubicBezTo>
                  <a:cubicBezTo>
                    <a:pt x="39" y="124"/>
                    <a:pt x="39" y="162"/>
                    <a:pt x="58" y="162"/>
                  </a:cubicBezTo>
                  <a:cubicBezTo>
                    <a:pt x="97" y="162"/>
                    <a:pt x="97" y="162"/>
                    <a:pt x="116" y="124"/>
                  </a:cubicBezTo>
                  <a:cubicBezTo>
                    <a:pt x="116" y="105"/>
                    <a:pt x="135" y="105"/>
                    <a:pt x="135" y="86"/>
                  </a:cubicBezTo>
                  <a:cubicBezTo>
                    <a:pt x="135" y="66"/>
                    <a:pt x="135" y="66"/>
                    <a:pt x="116" y="28"/>
                  </a:cubicBezTo>
                  <a:cubicBezTo>
                    <a:pt x="97" y="9"/>
                    <a:pt x="97" y="9"/>
                    <a:pt x="58" y="9"/>
                  </a:cubicBezTo>
                  <a:cubicBezTo>
                    <a:pt x="53" y="3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7"/>
            <p:cNvSpPr/>
            <p:nvPr/>
          </p:nvSpPr>
          <p:spPr>
            <a:xfrm rot="10800000">
              <a:off x="1482496" y="740475"/>
              <a:ext cx="13815" cy="13895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7" y="1"/>
                  </a:moveTo>
                  <a:cubicBezTo>
                    <a:pt x="77" y="1"/>
                    <a:pt x="58" y="39"/>
                    <a:pt x="19" y="39"/>
                  </a:cubicBezTo>
                  <a:cubicBezTo>
                    <a:pt x="0" y="59"/>
                    <a:pt x="0" y="78"/>
                    <a:pt x="0" y="97"/>
                  </a:cubicBezTo>
                  <a:cubicBezTo>
                    <a:pt x="0" y="135"/>
                    <a:pt x="19" y="155"/>
                    <a:pt x="19" y="155"/>
                  </a:cubicBezTo>
                  <a:cubicBezTo>
                    <a:pt x="58" y="174"/>
                    <a:pt x="77" y="174"/>
                    <a:pt x="96" y="174"/>
                  </a:cubicBezTo>
                  <a:cubicBezTo>
                    <a:pt x="115" y="174"/>
                    <a:pt x="154" y="155"/>
                    <a:pt x="154" y="155"/>
                  </a:cubicBezTo>
                  <a:cubicBezTo>
                    <a:pt x="173" y="135"/>
                    <a:pt x="173" y="97"/>
                    <a:pt x="173" y="78"/>
                  </a:cubicBezTo>
                  <a:cubicBezTo>
                    <a:pt x="173" y="59"/>
                    <a:pt x="154" y="39"/>
                    <a:pt x="154" y="39"/>
                  </a:cubicBezTo>
                  <a:cubicBezTo>
                    <a:pt x="115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7"/>
            <p:cNvSpPr/>
            <p:nvPr/>
          </p:nvSpPr>
          <p:spPr>
            <a:xfrm rot="10800000">
              <a:off x="1413423" y="577892"/>
              <a:ext cx="21561" cy="20044"/>
            </a:xfrm>
            <a:custGeom>
              <a:avLst/>
              <a:gdLst/>
              <a:ahLst/>
              <a:cxnLst/>
              <a:rect l="l" t="t" r="r" b="b"/>
              <a:pathLst>
                <a:path w="270" h="251" extrusionOk="0">
                  <a:moveTo>
                    <a:pt x="116" y="1"/>
                  </a:moveTo>
                  <a:cubicBezTo>
                    <a:pt x="77" y="1"/>
                    <a:pt x="19" y="20"/>
                    <a:pt x="19" y="39"/>
                  </a:cubicBezTo>
                  <a:cubicBezTo>
                    <a:pt x="0" y="58"/>
                    <a:pt x="0" y="116"/>
                    <a:pt x="0" y="135"/>
                  </a:cubicBezTo>
                  <a:cubicBezTo>
                    <a:pt x="0" y="154"/>
                    <a:pt x="19" y="212"/>
                    <a:pt x="58" y="231"/>
                  </a:cubicBezTo>
                  <a:cubicBezTo>
                    <a:pt x="77" y="250"/>
                    <a:pt x="96" y="250"/>
                    <a:pt x="154" y="250"/>
                  </a:cubicBezTo>
                  <a:cubicBezTo>
                    <a:pt x="173" y="250"/>
                    <a:pt x="212" y="231"/>
                    <a:pt x="250" y="212"/>
                  </a:cubicBezTo>
                  <a:cubicBezTo>
                    <a:pt x="269" y="193"/>
                    <a:pt x="269" y="135"/>
                    <a:pt x="269" y="116"/>
                  </a:cubicBezTo>
                  <a:cubicBezTo>
                    <a:pt x="269" y="97"/>
                    <a:pt x="250" y="39"/>
                    <a:pt x="212" y="20"/>
                  </a:cubicBezTo>
                  <a:cubicBezTo>
                    <a:pt x="192" y="1"/>
                    <a:pt x="17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7"/>
            <p:cNvSpPr/>
            <p:nvPr/>
          </p:nvSpPr>
          <p:spPr>
            <a:xfrm rot="10800000">
              <a:off x="1450235" y="355577"/>
              <a:ext cx="18526" cy="18447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97" y="0"/>
                  </a:moveTo>
                  <a:cubicBezTo>
                    <a:pt x="58" y="0"/>
                    <a:pt x="39" y="20"/>
                    <a:pt x="20" y="39"/>
                  </a:cubicBezTo>
                  <a:cubicBezTo>
                    <a:pt x="1" y="77"/>
                    <a:pt x="1" y="96"/>
                    <a:pt x="1" y="135"/>
                  </a:cubicBezTo>
                  <a:cubicBezTo>
                    <a:pt x="1" y="173"/>
                    <a:pt x="20" y="192"/>
                    <a:pt x="39" y="212"/>
                  </a:cubicBezTo>
                  <a:cubicBezTo>
                    <a:pt x="58" y="231"/>
                    <a:pt x="97" y="231"/>
                    <a:pt x="135" y="231"/>
                  </a:cubicBezTo>
                  <a:cubicBezTo>
                    <a:pt x="154" y="231"/>
                    <a:pt x="212" y="212"/>
                    <a:pt x="212" y="192"/>
                  </a:cubicBezTo>
                  <a:cubicBezTo>
                    <a:pt x="231" y="173"/>
                    <a:pt x="231" y="135"/>
                    <a:pt x="231" y="96"/>
                  </a:cubicBezTo>
                  <a:cubicBezTo>
                    <a:pt x="231" y="77"/>
                    <a:pt x="212" y="39"/>
                    <a:pt x="193" y="20"/>
                  </a:cubicBezTo>
                  <a:cubicBezTo>
                    <a:pt x="154" y="0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 rot="10800000">
              <a:off x="1476348" y="400056"/>
              <a:ext cx="15412" cy="15172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66" y="1"/>
                  </a:moveTo>
                  <a:cubicBezTo>
                    <a:pt x="46" y="1"/>
                    <a:pt x="33" y="23"/>
                    <a:pt x="20" y="36"/>
                  </a:cubicBezTo>
                  <a:cubicBezTo>
                    <a:pt x="1" y="56"/>
                    <a:pt x="1" y="75"/>
                    <a:pt x="1" y="113"/>
                  </a:cubicBezTo>
                  <a:cubicBezTo>
                    <a:pt x="1" y="132"/>
                    <a:pt x="20" y="152"/>
                    <a:pt x="20" y="171"/>
                  </a:cubicBezTo>
                  <a:cubicBezTo>
                    <a:pt x="39" y="190"/>
                    <a:pt x="58" y="190"/>
                    <a:pt x="97" y="190"/>
                  </a:cubicBezTo>
                  <a:cubicBezTo>
                    <a:pt x="116" y="190"/>
                    <a:pt x="135" y="171"/>
                    <a:pt x="154" y="171"/>
                  </a:cubicBezTo>
                  <a:cubicBezTo>
                    <a:pt x="193" y="152"/>
                    <a:pt x="193" y="132"/>
                    <a:pt x="193" y="113"/>
                  </a:cubicBezTo>
                  <a:cubicBezTo>
                    <a:pt x="193" y="75"/>
                    <a:pt x="154" y="56"/>
                    <a:pt x="154" y="36"/>
                  </a:cubicBezTo>
                  <a:cubicBezTo>
                    <a:pt x="135" y="17"/>
                    <a:pt x="116" y="17"/>
                    <a:pt x="97" y="17"/>
                  </a:cubicBezTo>
                  <a:cubicBezTo>
                    <a:pt x="85" y="5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 rot="10800000">
              <a:off x="1445684" y="424571"/>
              <a:ext cx="13815" cy="12298"/>
            </a:xfrm>
            <a:custGeom>
              <a:avLst/>
              <a:gdLst/>
              <a:ahLst/>
              <a:cxnLst/>
              <a:rect l="l" t="t" r="r" b="b"/>
              <a:pathLst>
                <a:path w="173" h="154" extrusionOk="0">
                  <a:moveTo>
                    <a:pt x="77" y="0"/>
                  </a:moveTo>
                  <a:cubicBezTo>
                    <a:pt x="77" y="0"/>
                    <a:pt x="38" y="19"/>
                    <a:pt x="19" y="19"/>
                  </a:cubicBezTo>
                  <a:cubicBezTo>
                    <a:pt x="0" y="38"/>
                    <a:pt x="0" y="58"/>
                    <a:pt x="0" y="77"/>
                  </a:cubicBezTo>
                  <a:cubicBezTo>
                    <a:pt x="0" y="115"/>
                    <a:pt x="19" y="134"/>
                    <a:pt x="19" y="134"/>
                  </a:cubicBezTo>
                  <a:cubicBezTo>
                    <a:pt x="38" y="154"/>
                    <a:pt x="77" y="154"/>
                    <a:pt x="96" y="154"/>
                  </a:cubicBezTo>
                  <a:cubicBezTo>
                    <a:pt x="115" y="154"/>
                    <a:pt x="134" y="134"/>
                    <a:pt x="134" y="134"/>
                  </a:cubicBezTo>
                  <a:cubicBezTo>
                    <a:pt x="173" y="115"/>
                    <a:pt x="173" y="77"/>
                    <a:pt x="173" y="58"/>
                  </a:cubicBezTo>
                  <a:cubicBezTo>
                    <a:pt x="173" y="38"/>
                    <a:pt x="134" y="19"/>
                    <a:pt x="134" y="19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 rot="10800000">
              <a:off x="1427237" y="326430"/>
              <a:ext cx="10860" cy="10780"/>
            </a:xfrm>
            <a:custGeom>
              <a:avLst/>
              <a:gdLst/>
              <a:ahLst/>
              <a:cxnLst/>
              <a:rect l="l" t="t" r="r" b="b"/>
              <a:pathLst>
                <a:path w="136" h="135" extrusionOk="0">
                  <a:moveTo>
                    <a:pt x="58" y="0"/>
                  </a:moveTo>
                  <a:cubicBezTo>
                    <a:pt x="39" y="0"/>
                    <a:pt x="20" y="19"/>
                    <a:pt x="20" y="19"/>
                  </a:cubicBezTo>
                  <a:cubicBezTo>
                    <a:pt x="1" y="39"/>
                    <a:pt x="1" y="39"/>
                    <a:pt x="1" y="58"/>
                  </a:cubicBezTo>
                  <a:cubicBezTo>
                    <a:pt x="1" y="96"/>
                    <a:pt x="20" y="116"/>
                    <a:pt x="20" y="116"/>
                  </a:cubicBezTo>
                  <a:cubicBezTo>
                    <a:pt x="39" y="135"/>
                    <a:pt x="39" y="135"/>
                    <a:pt x="58" y="135"/>
                  </a:cubicBezTo>
                  <a:cubicBezTo>
                    <a:pt x="97" y="135"/>
                    <a:pt x="116" y="116"/>
                    <a:pt x="116" y="116"/>
                  </a:cubicBezTo>
                  <a:cubicBezTo>
                    <a:pt x="135" y="96"/>
                    <a:pt x="135" y="96"/>
                    <a:pt x="135" y="58"/>
                  </a:cubicBezTo>
                  <a:cubicBezTo>
                    <a:pt x="135" y="39"/>
                    <a:pt x="116" y="19"/>
                    <a:pt x="116" y="19"/>
                  </a:cubicBezTo>
                  <a:cubicBezTo>
                    <a:pt x="97" y="0"/>
                    <a:pt x="97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 rot="10800000">
              <a:off x="1356726" y="281951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19" y="20"/>
                    <a:pt x="19" y="58"/>
                  </a:cubicBezTo>
                  <a:cubicBezTo>
                    <a:pt x="0" y="78"/>
                    <a:pt x="0" y="116"/>
                    <a:pt x="0" y="154"/>
                  </a:cubicBezTo>
                  <a:cubicBezTo>
                    <a:pt x="0" y="193"/>
                    <a:pt x="19" y="212"/>
                    <a:pt x="38" y="250"/>
                  </a:cubicBezTo>
                  <a:cubicBezTo>
                    <a:pt x="58" y="270"/>
                    <a:pt x="115" y="270"/>
                    <a:pt x="134" y="270"/>
                  </a:cubicBezTo>
                  <a:cubicBezTo>
                    <a:pt x="154" y="270"/>
                    <a:pt x="211" y="250"/>
                    <a:pt x="230" y="212"/>
                  </a:cubicBezTo>
                  <a:cubicBezTo>
                    <a:pt x="250" y="193"/>
                    <a:pt x="250" y="154"/>
                    <a:pt x="250" y="116"/>
                  </a:cubicBezTo>
                  <a:cubicBezTo>
                    <a:pt x="250" y="78"/>
                    <a:pt x="230" y="58"/>
                    <a:pt x="211" y="20"/>
                  </a:cubicBezTo>
                  <a:cubicBezTo>
                    <a:pt x="192" y="1"/>
                    <a:pt x="13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 rot="10800000">
              <a:off x="1464050" y="1011901"/>
              <a:ext cx="26192" cy="23078"/>
            </a:xfrm>
            <a:custGeom>
              <a:avLst/>
              <a:gdLst/>
              <a:ahLst/>
              <a:cxnLst/>
              <a:rect l="l" t="t" r="r" b="b"/>
              <a:pathLst>
                <a:path w="328" h="289" extrusionOk="0">
                  <a:moveTo>
                    <a:pt x="135" y="1"/>
                  </a:moveTo>
                  <a:cubicBezTo>
                    <a:pt x="116" y="1"/>
                    <a:pt x="78" y="20"/>
                    <a:pt x="39" y="39"/>
                  </a:cubicBezTo>
                  <a:cubicBezTo>
                    <a:pt x="20" y="58"/>
                    <a:pt x="1" y="116"/>
                    <a:pt x="20" y="154"/>
                  </a:cubicBezTo>
                  <a:cubicBezTo>
                    <a:pt x="20" y="212"/>
                    <a:pt x="39" y="231"/>
                    <a:pt x="78" y="250"/>
                  </a:cubicBezTo>
                  <a:cubicBezTo>
                    <a:pt x="97" y="289"/>
                    <a:pt x="135" y="289"/>
                    <a:pt x="193" y="289"/>
                  </a:cubicBezTo>
                  <a:cubicBezTo>
                    <a:pt x="231" y="289"/>
                    <a:pt x="270" y="250"/>
                    <a:pt x="289" y="231"/>
                  </a:cubicBezTo>
                  <a:cubicBezTo>
                    <a:pt x="308" y="212"/>
                    <a:pt x="327" y="154"/>
                    <a:pt x="308" y="116"/>
                  </a:cubicBezTo>
                  <a:cubicBezTo>
                    <a:pt x="308" y="58"/>
                    <a:pt x="289" y="39"/>
                    <a:pt x="270" y="20"/>
                  </a:cubicBezTo>
                  <a:cubicBezTo>
                    <a:pt x="231" y="1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 rot="10800000">
              <a:off x="1473233" y="1077860"/>
              <a:ext cx="21561" cy="21481"/>
            </a:xfrm>
            <a:custGeom>
              <a:avLst/>
              <a:gdLst/>
              <a:ahLst/>
              <a:cxnLst/>
              <a:rect l="l" t="t" r="r" b="b"/>
              <a:pathLst>
                <a:path w="270" h="269" extrusionOk="0">
                  <a:moveTo>
                    <a:pt x="135" y="0"/>
                  </a:moveTo>
                  <a:cubicBezTo>
                    <a:pt x="77" y="0"/>
                    <a:pt x="39" y="38"/>
                    <a:pt x="3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2"/>
                    <a:pt x="39" y="211"/>
                    <a:pt x="58" y="250"/>
                  </a:cubicBezTo>
                  <a:cubicBezTo>
                    <a:pt x="77" y="269"/>
                    <a:pt x="135" y="269"/>
                    <a:pt x="154" y="269"/>
                  </a:cubicBezTo>
                  <a:cubicBezTo>
                    <a:pt x="173" y="269"/>
                    <a:pt x="231" y="250"/>
                    <a:pt x="250" y="211"/>
                  </a:cubicBezTo>
                  <a:cubicBezTo>
                    <a:pt x="269" y="192"/>
                    <a:pt x="269" y="154"/>
                    <a:pt x="269" y="135"/>
                  </a:cubicBezTo>
                  <a:cubicBezTo>
                    <a:pt x="269" y="77"/>
                    <a:pt x="250" y="58"/>
                    <a:pt x="231" y="38"/>
                  </a:cubicBezTo>
                  <a:cubicBezTo>
                    <a:pt x="192" y="0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 rot="10800000">
              <a:off x="1453350" y="1050231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77" y="1"/>
                  </a:moveTo>
                  <a:cubicBezTo>
                    <a:pt x="58" y="1"/>
                    <a:pt x="19" y="1"/>
                    <a:pt x="19" y="20"/>
                  </a:cubicBezTo>
                  <a:cubicBezTo>
                    <a:pt x="19" y="59"/>
                    <a:pt x="0" y="5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58" y="155"/>
                    <a:pt x="58" y="155"/>
                    <a:pt x="77" y="155"/>
                  </a:cubicBezTo>
                  <a:cubicBezTo>
                    <a:pt x="96" y="155"/>
                    <a:pt x="115" y="116"/>
                    <a:pt x="115" y="116"/>
                  </a:cubicBezTo>
                  <a:cubicBezTo>
                    <a:pt x="115" y="97"/>
                    <a:pt x="154" y="97"/>
                    <a:pt x="154" y="78"/>
                  </a:cubicBezTo>
                  <a:cubicBezTo>
                    <a:pt x="154" y="59"/>
                    <a:pt x="115" y="5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7"/>
            <p:cNvSpPr/>
            <p:nvPr/>
          </p:nvSpPr>
          <p:spPr>
            <a:xfrm rot="10800000">
              <a:off x="1413423" y="893796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1"/>
                  </a:moveTo>
                  <a:cubicBezTo>
                    <a:pt x="77" y="1"/>
                    <a:pt x="58" y="39"/>
                    <a:pt x="1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3"/>
                    <a:pt x="19" y="231"/>
                    <a:pt x="58" y="250"/>
                  </a:cubicBezTo>
                  <a:cubicBezTo>
                    <a:pt x="77" y="269"/>
                    <a:pt x="116" y="269"/>
                    <a:pt x="154" y="269"/>
                  </a:cubicBezTo>
                  <a:cubicBezTo>
                    <a:pt x="173" y="269"/>
                    <a:pt x="212" y="250"/>
                    <a:pt x="250" y="231"/>
                  </a:cubicBezTo>
                  <a:cubicBezTo>
                    <a:pt x="269" y="193"/>
                    <a:pt x="269" y="154"/>
                    <a:pt x="269" y="135"/>
                  </a:cubicBezTo>
                  <a:cubicBezTo>
                    <a:pt x="269" y="77"/>
                    <a:pt x="250" y="58"/>
                    <a:pt x="212" y="39"/>
                  </a:cubicBezTo>
                  <a:cubicBezTo>
                    <a:pt x="192" y="1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7"/>
            <p:cNvSpPr/>
            <p:nvPr/>
          </p:nvSpPr>
          <p:spPr>
            <a:xfrm rot="10800000">
              <a:off x="1312247" y="764991"/>
              <a:ext cx="29227" cy="29227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74" y="1"/>
                  </a:moveTo>
                  <a:cubicBezTo>
                    <a:pt x="135" y="1"/>
                    <a:pt x="78" y="58"/>
                    <a:pt x="58" y="77"/>
                  </a:cubicBezTo>
                  <a:cubicBezTo>
                    <a:pt x="39" y="116"/>
                    <a:pt x="1" y="154"/>
                    <a:pt x="1" y="193"/>
                  </a:cubicBezTo>
                  <a:cubicBezTo>
                    <a:pt x="1" y="250"/>
                    <a:pt x="39" y="289"/>
                    <a:pt x="78" y="308"/>
                  </a:cubicBezTo>
                  <a:cubicBezTo>
                    <a:pt x="135" y="346"/>
                    <a:pt x="154" y="365"/>
                    <a:pt x="193" y="365"/>
                  </a:cubicBezTo>
                  <a:cubicBezTo>
                    <a:pt x="250" y="365"/>
                    <a:pt x="289" y="346"/>
                    <a:pt x="308" y="289"/>
                  </a:cubicBezTo>
                  <a:cubicBezTo>
                    <a:pt x="346" y="250"/>
                    <a:pt x="366" y="212"/>
                    <a:pt x="366" y="173"/>
                  </a:cubicBezTo>
                  <a:cubicBezTo>
                    <a:pt x="366" y="116"/>
                    <a:pt x="346" y="77"/>
                    <a:pt x="289" y="58"/>
                  </a:cubicBezTo>
                  <a:cubicBezTo>
                    <a:pt x="250" y="20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7"/>
            <p:cNvSpPr/>
            <p:nvPr/>
          </p:nvSpPr>
          <p:spPr>
            <a:xfrm rot="10800000">
              <a:off x="1358243" y="840134"/>
              <a:ext cx="26113" cy="23078"/>
            </a:xfrm>
            <a:custGeom>
              <a:avLst/>
              <a:gdLst/>
              <a:ahLst/>
              <a:cxnLst/>
              <a:rect l="l" t="t" r="r" b="b"/>
              <a:pathLst>
                <a:path w="327" h="289" extrusionOk="0">
                  <a:moveTo>
                    <a:pt x="134" y="0"/>
                  </a:moveTo>
                  <a:cubicBezTo>
                    <a:pt x="115" y="0"/>
                    <a:pt x="58" y="20"/>
                    <a:pt x="38" y="58"/>
                  </a:cubicBezTo>
                  <a:cubicBezTo>
                    <a:pt x="19" y="77"/>
                    <a:pt x="0" y="116"/>
                    <a:pt x="19" y="173"/>
                  </a:cubicBezTo>
                  <a:cubicBezTo>
                    <a:pt x="19" y="212"/>
                    <a:pt x="38" y="250"/>
                    <a:pt x="58" y="269"/>
                  </a:cubicBezTo>
                  <a:cubicBezTo>
                    <a:pt x="96" y="289"/>
                    <a:pt x="134" y="289"/>
                    <a:pt x="192" y="289"/>
                  </a:cubicBezTo>
                  <a:cubicBezTo>
                    <a:pt x="230" y="289"/>
                    <a:pt x="250" y="269"/>
                    <a:pt x="288" y="250"/>
                  </a:cubicBezTo>
                  <a:cubicBezTo>
                    <a:pt x="307" y="212"/>
                    <a:pt x="326" y="173"/>
                    <a:pt x="307" y="116"/>
                  </a:cubicBezTo>
                  <a:cubicBezTo>
                    <a:pt x="307" y="77"/>
                    <a:pt x="288" y="58"/>
                    <a:pt x="250" y="20"/>
                  </a:cubicBezTo>
                  <a:cubicBezTo>
                    <a:pt x="230" y="0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7"/>
            <p:cNvSpPr/>
            <p:nvPr/>
          </p:nvSpPr>
          <p:spPr>
            <a:xfrm rot="10800000">
              <a:off x="1326062" y="832468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38" y="39"/>
                    <a:pt x="19" y="58"/>
                  </a:cubicBezTo>
                  <a:cubicBezTo>
                    <a:pt x="0" y="77"/>
                    <a:pt x="0" y="97"/>
                    <a:pt x="0" y="154"/>
                  </a:cubicBezTo>
                  <a:cubicBezTo>
                    <a:pt x="0" y="174"/>
                    <a:pt x="19" y="231"/>
                    <a:pt x="38" y="250"/>
                  </a:cubicBezTo>
                  <a:cubicBezTo>
                    <a:pt x="58" y="270"/>
                    <a:pt x="96" y="270"/>
                    <a:pt x="135" y="270"/>
                  </a:cubicBezTo>
                  <a:cubicBezTo>
                    <a:pt x="154" y="270"/>
                    <a:pt x="211" y="250"/>
                    <a:pt x="231" y="231"/>
                  </a:cubicBezTo>
                  <a:cubicBezTo>
                    <a:pt x="250" y="193"/>
                    <a:pt x="250" y="174"/>
                    <a:pt x="250" y="135"/>
                  </a:cubicBezTo>
                  <a:cubicBezTo>
                    <a:pt x="250" y="97"/>
                    <a:pt x="231" y="58"/>
                    <a:pt x="211" y="39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7"/>
            <p:cNvSpPr/>
            <p:nvPr/>
          </p:nvSpPr>
          <p:spPr>
            <a:xfrm rot="10800000">
              <a:off x="973347" y="993454"/>
              <a:ext cx="30744" cy="30744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73" y="0"/>
                  </a:moveTo>
                  <a:cubicBezTo>
                    <a:pt x="135" y="0"/>
                    <a:pt x="77" y="19"/>
                    <a:pt x="58" y="77"/>
                  </a:cubicBezTo>
                  <a:cubicBezTo>
                    <a:pt x="39" y="115"/>
                    <a:pt x="0" y="173"/>
                    <a:pt x="0" y="211"/>
                  </a:cubicBezTo>
                  <a:cubicBezTo>
                    <a:pt x="0" y="269"/>
                    <a:pt x="39" y="307"/>
                    <a:pt x="77" y="346"/>
                  </a:cubicBezTo>
                  <a:cubicBezTo>
                    <a:pt x="135" y="365"/>
                    <a:pt x="173" y="384"/>
                    <a:pt x="231" y="384"/>
                  </a:cubicBezTo>
                  <a:cubicBezTo>
                    <a:pt x="269" y="384"/>
                    <a:pt x="327" y="365"/>
                    <a:pt x="346" y="307"/>
                  </a:cubicBezTo>
                  <a:cubicBezTo>
                    <a:pt x="365" y="269"/>
                    <a:pt x="385" y="211"/>
                    <a:pt x="385" y="173"/>
                  </a:cubicBezTo>
                  <a:cubicBezTo>
                    <a:pt x="385" y="115"/>
                    <a:pt x="365" y="77"/>
                    <a:pt x="327" y="58"/>
                  </a:cubicBezTo>
                  <a:cubicBezTo>
                    <a:pt x="269" y="19"/>
                    <a:pt x="231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7"/>
            <p:cNvSpPr/>
            <p:nvPr/>
          </p:nvSpPr>
          <p:spPr>
            <a:xfrm rot="10800000">
              <a:off x="1027009" y="1068597"/>
              <a:ext cx="10780" cy="1086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77" y="1"/>
                  </a:moveTo>
                  <a:cubicBezTo>
                    <a:pt x="38" y="1"/>
                    <a:pt x="19" y="20"/>
                    <a:pt x="19" y="20"/>
                  </a:cubicBezTo>
                  <a:cubicBezTo>
                    <a:pt x="19" y="39"/>
                    <a:pt x="0" y="3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38" y="135"/>
                    <a:pt x="38" y="135"/>
                    <a:pt x="77" y="135"/>
                  </a:cubicBezTo>
                  <a:cubicBezTo>
                    <a:pt x="96" y="135"/>
                    <a:pt x="96" y="135"/>
                    <a:pt x="115" y="116"/>
                  </a:cubicBezTo>
                  <a:cubicBezTo>
                    <a:pt x="115" y="97"/>
                    <a:pt x="134" y="97"/>
                    <a:pt x="134" y="78"/>
                  </a:cubicBezTo>
                  <a:cubicBezTo>
                    <a:pt x="134" y="39"/>
                    <a:pt x="134" y="3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7"/>
            <p:cNvSpPr/>
            <p:nvPr/>
          </p:nvSpPr>
          <p:spPr>
            <a:xfrm rot="10800000">
              <a:off x="962646" y="1053265"/>
              <a:ext cx="12298" cy="10860"/>
            </a:xfrm>
            <a:custGeom>
              <a:avLst/>
              <a:gdLst/>
              <a:ahLst/>
              <a:cxnLst/>
              <a:rect l="l" t="t" r="r" b="b"/>
              <a:pathLst>
                <a:path w="154" h="136" extrusionOk="0">
                  <a:moveTo>
                    <a:pt x="77" y="1"/>
                  </a:moveTo>
                  <a:cubicBezTo>
                    <a:pt x="58" y="1"/>
                    <a:pt x="58" y="1"/>
                    <a:pt x="20" y="20"/>
                  </a:cubicBezTo>
                  <a:cubicBezTo>
                    <a:pt x="20" y="39"/>
                    <a:pt x="0" y="39"/>
                    <a:pt x="0" y="78"/>
                  </a:cubicBezTo>
                  <a:cubicBezTo>
                    <a:pt x="0" y="97"/>
                    <a:pt x="0" y="97"/>
                    <a:pt x="20" y="116"/>
                  </a:cubicBezTo>
                  <a:cubicBezTo>
                    <a:pt x="58" y="116"/>
                    <a:pt x="58" y="135"/>
                    <a:pt x="77" y="135"/>
                  </a:cubicBezTo>
                  <a:cubicBezTo>
                    <a:pt x="96" y="135"/>
                    <a:pt x="96" y="135"/>
                    <a:pt x="116" y="116"/>
                  </a:cubicBezTo>
                  <a:cubicBezTo>
                    <a:pt x="116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16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7"/>
            <p:cNvSpPr/>
            <p:nvPr/>
          </p:nvSpPr>
          <p:spPr>
            <a:xfrm rot="10800000">
              <a:off x="922719" y="1014935"/>
              <a:ext cx="16929" cy="16929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77" y="0"/>
                  </a:moveTo>
                  <a:cubicBezTo>
                    <a:pt x="58" y="19"/>
                    <a:pt x="38" y="19"/>
                    <a:pt x="19" y="58"/>
                  </a:cubicBezTo>
                  <a:cubicBezTo>
                    <a:pt x="0" y="77"/>
                    <a:pt x="0" y="96"/>
                    <a:pt x="0" y="115"/>
                  </a:cubicBezTo>
                  <a:cubicBezTo>
                    <a:pt x="0" y="154"/>
                    <a:pt x="19" y="173"/>
                    <a:pt x="38" y="192"/>
                  </a:cubicBezTo>
                  <a:cubicBezTo>
                    <a:pt x="58" y="211"/>
                    <a:pt x="96" y="211"/>
                    <a:pt x="115" y="211"/>
                  </a:cubicBezTo>
                  <a:cubicBezTo>
                    <a:pt x="134" y="211"/>
                    <a:pt x="154" y="192"/>
                    <a:pt x="173" y="173"/>
                  </a:cubicBezTo>
                  <a:cubicBezTo>
                    <a:pt x="211" y="134"/>
                    <a:pt x="211" y="115"/>
                    <a:pt x="211" y="96"/>
                  </a:cubicBezTo>
                  <a:cubicBezTo>
                    <a:pt x="211" y="77"/>
                    <a:pt x="173" y="38"/>
                    <a:pt x="154" y="19"/>
                  </a:cubicBezTo>
                  <a:cubicBezTo>
                    <a:pt x="134" y="0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7"/>
            <p:cNvSpPr/>
            <p:nvPr/>
          </p:nvSpPr>
          <p:spPr>
            <a:xfrm rot="10800000">
              <a:off x="915053" y="968939"/>
              <a:ext cx="12378" cy="10860"/>
            </a:xfrm>
            <a:custGeom>
              <a:avLst/>
              <a:gdLst/>
              <a:ahLst/>
              <a:cxnLst/>
              <a:rect l="l" t="t" r="r" b="b"/>
              <a:pathLst>
                <a:path w="155" h="136" extrusionOk="0">
                  <a:moveTo>
                    <a:pt x="77" y="1"/>
                  </a:moveTo>
                  <a:cubicBezTo>
                    <a:pt x="58" y="1"/>
                    <a:pt x="39" y="1"/>
                    <a:pt x="39" y="20"/>
                  </a:cubicBezTo>
                  <a:cubicBezTo>
                    <a:pt x="39" y="39"/>
                    <a:pt x="1" y="39"/>
                    <a:pt x="1" y="78"/>
                  </a:cubicBezTo>
                  <a:cubicBezTo>
                    <a:pt x="1" y="97"/>
                    <a:pt x="1" y="97"/>
                    <a:pt x="39" y="116"/>
                  </a:cubicBezTo>
                  <a:cubicBezTo>
                    <a:pt x="58" y="135"/>
                    <a:pt x="58" y="135"/>
                    <a:pt x="77" y="135"/>
                  </a:cubicBezTo>
                  <a:cubicBezTo>
                    <a:pt x="97" y="135"/>
                    <a:pt x="97" y="116"/>
                    <a:pt x="135" y="116"/>
                  </a:cubicBezTo>
                  <a:cubicBezTo>
                    <a:pt x="135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35" y="20"/>
                  </a:cubicBezTo>
                  <a:cubicBezTo>
                    <a:pt x="97" y="1"/>
                    <a:pt x="97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7"/>
            <p:cNvSpPr/>
            <p:nvPr/>
          </p:nvSpPr>
          <p:spPr>
            <a:xfrm rot="10800000">
              <a:off x="950349" y="953607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77" y="0"/>
                  </a:moveTo>
                  <a:cubicBezTo>
                    <a:pt x="39" y="0"/>
                    <a:pt x="19" y="19"/>
                    <a:pt x="19" y="19"/>
                  </a:cubicBezTo>
                  <a:cubicBezTo>
                    <a:pt x="19" y="38"/>
                    <a:pt x="0" y="38"/>
                    <a:pt x="0" y="77"/>
                  </a:cubicBezTo>
                  <a:cubicBezTo>
                    <a:pt x="0" y="96"/>
                    <a:pt x="0" y="96"/>
                    <a:pt x="19" y="115"/>
                  </a:cubicBezTo>
                  <a:cubicBezTo>
                    <a:pt x="39" y="115"/>
                    <a:pt x="39" y="134"/>
                    <a:pt x="77" y="134"/>
                  </a:cubicBezTo>
                  <a:cubicBezTo>
                    <a:pt x="96" y="134"/>
                    <a:pt x="96" y="134"/>
                    <a:pt x="115" y="115"/>
                  </a:cubicBezTo>
                  <a:cubicBezTo>
                    <a:pt x="115" y="96"/>
                    <a:pt x="135" y="96"/>
                    <a:pt x="135" y="77"/>
                  </a:cubicBezTo>
                  <a:cubicBezTo>
                    <a:pt x="135" y="38"/>
                    <a:pt x="135" y="38"/>
                    <a:pt x="115" y="19"/>
                  </a:cubicBezTo>
                  <a:cubicBezTo>
                    <a:pt x="96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7"/>
            <p:cNvSpPr/>
            <p:nvPr/>
          </p:nvSpPr>
          <p:spPr>
            <a:xfrm rot="10800000">
              <a:off x="881355" y="899945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58" y="1"/>
                  </a:moveTo>
                  <a:cubicBezTo>
                    <a:pt x="39" y="1"/>
                    <a:pt x="19" y="1"/>
                    <a:pt x="19" y="20"/>
                  </a:cubicBezTo>
                  <a:cubicBezTo>
                    <a:pt x="0" y="39"/>
                    <a:pt x="0" y="59"/>
                    <a:pt x="0" y="97"/>
                  </a:cubicBezTo>
                  <a:cubicBezTo>
                    <a:pt x="0" y="116"/>
                    <a:pt x="19" y="135"/>
                    <a:pt x="19" y="135"/>
                  </a:cubicBezTo>
                  <a:cubicBezTo>
                    <a:pt x="39" y="155"/>
                    <a:pt x="58" y="155"/>
                    <a:pt x="96" y="155"/>
                  </a:cubicBezTo>
                  <a:cubicBezTo>
                    <a:pt x="115" y="155"/>
                    <a:pt x="135" y="135"/>
                    <a:pt x="135" y="135"/>
                  </a:cubicBezTo>
                  <a:cubicBezTo>
                    <a:pt x="154" y="116"/>
                    <a:pt x="154" y="97"/>
                    <a:pt x="154" y="59"/>
                  </a:cubicBezTo>
                  <a:cubicBezTo>
                    <a:pt x="154" y="39"/>
                    <a:pt x="135" y="20"/>
                    <a:pt x="135" y="20"/>
                  </a:cubicBezTo>
                  <a:cubicBezTo>
                    <a:pt x="115" y="1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7"/>
            <p:cNvSpPr/>
            <p:nvPr/>
          </p:nvSpPr>
          <p:spPr>
            <a:xfrm rot="10800000">
              <a:off x="870575" y="948975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0"/>
                  </a:moveTo>
                  <a:cubicBezTo>
                    <a:pt x="77" y="0"/>
                    <a:pt x="39" y="19"/>
                    <a:pt x="20" y="58"/>
                  </a:cubicBezTo>
                  <a:cubicBezTo>
                    <a:pt x="0" y="77"/>
                    <a:pt x="0" y="115"/>
                    <a:pt x="0" y="154"/>
                  </a:cubicBezTo>
                  <a:cubicBezTo>
                    <a:pt x="0" y="173"/>
                    <a:pt x="20" y="211"/>
                    <a:pt x="39" y="250"/>
                  </a:cubicBezTo>
                  <a:cubicBezTo>
                    <a:pt x="77" y="269"/>
                    <a:pt x="116" y="269"/>
                    <a:pt x="135" y="269"/>
                  </a:cubicBezTo>
                  <a:cubicBezTo>
                    <a:pt x="173" y="269"/>
                    <a:pt x="212" y="250"/>
                    <a:pt x="231" y="211"/>
                  </a:cubicBezTo>
                  <a:cubicBezTo>
                    <a:pt x="269" y="192"/>
                    <a:pt x="269" y="154"/>
                    <a:pt x="269" y="115"/>
                  </a:cubicBezTo>
                  <a:cubicBezTo>
                    <a:pt x="269" y="96"/>
                    <a:pt x="231" y="58"/>
                    <a:pt x="212" y="19"/>
                  </a:cubicBezTo>
                  <a:cubicBezTo>
                    <a:pt x="192" y="0"/>
                    <a:pt x="135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7"/>
            <p:cNvSpPr/>
            <p:nvPr/>
          </p:nvSpPr>
          <p:spPr>
            <a:xfrm rot="10800000">
              <a:off x="824579" y="847800"/>
              <a:ext cx="32261" cy="30744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173" y="0"/>
                  </a:moveTo>
                  <a:cubicBezTo>
                    <a:pt x="134" y="0"/>
                    <a:pt x="77" y="20"/>
                    <a:pt x="58" y="77"/>
                  </a:cubicBezTo>
                  <a:cubicBezTo>
                    <a:pt x="38" y="116"/>
                    <a:pt x="0" y="173"/>
                    <a:pt x="0" y="212"/>
                  </a:cubicBezTo>
                  <a:cubicBezTo>
                    <a:pt x="0" y="269"/>
                    <a:pt x="38" y="308"/>
                    <a:pt x="77" y="346"/>
                  </a:cubicBezTo>
                  <a:cubicBezTo>
                    <a:pt x="134" y="365"/>
                    <a:pt x="154" y="384"/>
                    <a:pt x="230" y="384"/>
                  </a:cubicBezTo>
                  <a:cubicBezTo>
                    <a:pt x="269" y="384"/>
                    <a:pt x="326" y="365"/>
                    <a:pt x="346" y="308"/>
                  </a:cubicBezTo>
                  <a:cubicBezTo>
                    <a:pt x="365" y="269"/>
                    <a:pt x="403" y="212"/>
                    <a:pt x="403" y="173"/>
                  </a:cubicBezTo>
                  <a:cubicBezTo>
                    <a:pt x="403" y="116"/>
                    <a:pt x="365" y="77"/>
                    <a:pt x="326" y="58"/>
                  </a:cubicBezTo>
                  <a:cubicBezTo>
                    <a:pt x="269" y="20"/>
                    <a:pt x="250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5" name="Google Shape;1695;p27"/>
          <p:cNvGrpSpPr/>
          <p:nvPr/>
        </p:nvGrpSpPr>
        <p:grpSpPr>
          <a:xfrm>
            <a:off x="6333875" y="798075"/>
            <a:ext cx="981285" cy="534397"/>
            <a:chOff x="816462" y="899275"/>
            <a:chExt cx="981285" cy="534397"/>
          </a:xfrm>
        </p:grpSpPr>
        <p:sp>
          <p:nvSpPr>
            <p:cNvPr id="1696" name="Google Shape;1696;p2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8" name="Google Shape;1698;p27"/>
          <p:cNvGrpSpPr/>
          <p:nvPr/>
        </p:nvGrpSpPr>
        <p:grpSpPr>
          <a:xfrm rot="739022" flipH="1">
            <a:off x="-769511" y="4095741"/>
            <a:ext cx="3396534" cy="1542115"/>
            <a:chOff x="1517893" y="3035496"/>
            <a:chExt cx="661751" cy="358924"/>
          </a:xfrm>
        </p:grpSpPr>
        <p:sp>
          <p:nvSpPr>
            <p:cNvPr id="1699" name="Google Shape;1699;p27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7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1" name="Google Shape;1701;p27"/>
          <p:cNvPicPr preferRelativeResize="0"/>
          <p:nvPr/>
        </p:nvPicPr>
        <p:blipFill rotWithShape="1">
          <a:blip r:embed="rId3">
            <a:alphaModFix/>
          </a:blip>
          <a:srcRect l="18804" t="4864"/>
          <a:stretch/>
        </p:blipFill>
        <p:spPr>
          <a:xfrm>
            <a:off x="6375946" y="1803890"/>
            <a:ext cx="2768054" cy="352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8"/>
          <p:cNvSpPr/>
          <p:nvPr/>
        </p:nvSpPr>
        <p:spPr>
          <a:xfrm rot="10800000" flipH="1">
            <a:off x="635976" y="1422662"/>
            <a:ext cx="7594582" cy="1877202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35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28"/>
          <p:cNvSpPr txBox="1"/>
          <p:nvPr/>
        </p:nvSpPr>
        <p:spPr>
          <a:xfrm>
            <a:off x="382405" y="1892649"/>
            <a:ext cx="777240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 bị</a:t>
            </a: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mở rộng vốn từ về các dân tộc </a:t>
            </a:r>
            <a:endParaRPr/>
          </a:p>
        </p:txBody>
      </p:sp>
      <p:grpSp>
        <p:nvGrpSpPr>
          <p:cNvPr id="1708" name="Google Shape;1708;p28"/>
          <p:cNvGrpSpPr/>
          <p:nvPr/>
        </p:nvGrpSpPr>
        <p:grpSpPr>
          <a:xfrm>
            <a:off x="6277043" y="2534079"/>
            <a:ext cx="2623842" cy="2759812"/>
            <a:chOff x="5699225" y="1848700"/>
            <a:chExt cx="2623842" cy="2759812"/>
          </a:xfrm>
        </p:grpSpPr>
        <p:sp>
          <p:nvSpPr>
            <p:cNvPr id="1709" name="Google Shape;1709;p28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8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8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8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8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8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8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8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8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8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8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8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8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8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8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8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8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8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8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8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8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8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8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8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8" name="Google Shape;1788;p28"/>
          <p:cNvGrpSpPr/>
          <p:nvPr/>
        </p:nvGrpSpPr>
        <p:grpSpPr>
          <a:xfrm rot="-273" flipH="1">
            <a:off x="6957" y="3011785"/>
            <a:ext cx="1608753" cy="1471876"/>
            <a:chOff x="761688" y="3500250"/>
            <a:chExt cx="1279326" cy="1170478"/>
          </a:xfrm>
        </p:grpSpPr>
        <p:sp>
          <p:nvSpPr>
            <p:cNvPr id="1789" name="Google Shape;1789;p28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2" name="Google Shape;1792;p28"/>
          <p:cNvGrpSpPr/>
          <p:nvPr/>
        </p:nvGrpSpPr>
        <p:grpSpPr>
          <a:xfrm>
            <a:off x="1174097" y="2780423"/>
            <a:ext cx="1124406" cy="2075119"/>
            <a:chOff x="715100" y="2823675"/>
            <a:chExt cx="1124406" cy="2075119"/>
          </a:xfrm>
        </p:grpSpPr>
        <p:sp>
          <p:nvSpPr>
            <p:cNvPr id="1793" name="Google Shape;1793;p28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28"/>
          <p:cNvGrpSpPr/>
          <p:nvPr/>
        </p:nvGrpSpPr>
        <p:grpSpPr>
          <a:xfrm>
            <a:off x="475616" y="4382565"/>
            <a:ext cx="695366" cy="825892"/>
            <a:chOff x="-159275" y="4103600"/>
            <a:chExt cx="695366" cy="825892"/>
          </a:xfrm>
        </p:grpSpPr>
        <p:sp>
          <p:nvSpPr>
            <p:cNvPr id="1802" name="Google Shape;1802;p28"/>
            <p:cNvSpPr/>
            <p:nvPr/>
          </p:nvSpPr>
          <p:spPr>
            <a:xfrm>
              <a:off x="-159275" y="4103600"/>
              <a:ext cx="695366" cy="825892"/>
            </a:xfrm>
            <a:custGeom>
              <a:avLst/>
              <a:gdLst/>
              <a:ahLst/>
              <a:cxnLst/>
              <a:rect l="l" t="t" r="r" b="b"/>
              <a:pathLst>
                <a:path w="11097" h="13180" extrusionOk="0">
                  <a:moveTo>
                    <a:pt x="5535" y="0"/>
                  </a:moveTo>
                  <a:cubicBezTo>
                    <a:pt x="5237" y="0"/>
                    <a:pt x="4953" y="41"/>
                    <a:pt x="4655" y="81"/>
                  </a:cubicBezTo>
                  <a:cubicBezTo>
                    <a:pt x="4506" y="108"/>
                    <a:pt x="4331" y="149"/>
                    <a:pt x="4168" y="190"/>
                  </a:cubicBezTo>
                  <a:cubicBezTo>
                    <a:pt x="4141" y="190"/>
                    <a:pt x="4114" y="203"/>
                    <a:pt x="4087" y="203"/>
                  </a:cubicBezTo>
                  <a:cubicBezTo>
                    <a:pt x="3857" y="271"/>
                    <a:pt x="3627" y="352"/>
                    <a:pt x="3410" y="433"/>
                  </a:cubicBezTo>
                  <a:cubicBezTo>
                    <a:pt x="3248" y="501"/>
                    <a:pt x="3099" y="568"/>
                    <a:pt x="2950" y="650"/>
                  </a:cubicBezTo>
                  <a:lnTo>
                    <a:pt x="2910" y="677"/>
                  </a:lnTo>
                  <a:lnTo>
                    <a:pt x="2883" y="690"/>
                  </a:lnTo>
                  <a:lnTo>
                    <a:pt x="2774" y="758"/>
                  </a:lnTo>
                  <a:lnTo>
                    <a:pt x="2707" y="785"/>
                  </a:lnTo>
                  <a:cubicBezTo>
                    <a:pt x="2680" y="812"/>
                    <a:pt x="2639" y="839"/>
                    <a:pt x="2599" y="853"/>
                  </a:cubicBezTo>
                  <a:cubicBezTo>
                    <a:pt x="2517" y="907"/>
                    <a:pt x="2450" y="961"/>
                    <a:pt x="2382" y="1001"/>
                  </a:cubicBezTo>
                  <a:lnTo>
                    <a:pt x="2341" y="1029"/>
                  </a:lnTo>
                  <a:cubicBezTo>
                    <a:pt x="2030" y="1259"/>
                    <a:pt x="1733" y="1529"/>
                    <a:pt x="1475" y="1827"/>
                  </a:cubicBezTo>
                  <a:cubicBezTo>
                    <a:pt x="1408" y="1908"/>
                    <a:pt x="1340" y="1989"/>
                    <a:pt x="1286" y="2070"/>
                  </a:cubicBezTo>
                  <a:lnTo>
                    <a:pt x="1259" y="2098"/>
                  </a:lnTo>
                  <a:cubicBezTo>
                    <a:pt x="867" y="2625"/>
                    <a:pt x="569" y="3221"/>
                    <a:pt x="379" y="3857"/>
                  </a:cubicBezTo>
                  <a:cubicBezTo>
                    <a:pt x="55" y="4953"/>
                    <a:pt x="1" y="6103"/>
                    <a:pt x="244" y="7212"/>
                  </a:cubicBezTo>
                  <a:cubicBezTo>
                    <a:pt x="244" y="7226"/>
                    <a:pt x="244" y="7239"/>
                    <a:pt x="244" y="7253"/>
                  </a:cubicBezTo>
                  <a:cubicBezTo>
                    <a:pt x="271" y="7402"/>
                    <a:pt x="312" y="7551"/>
                    <a:pt x="366" y="7699"/>
                  </a:cubicBezTo>
                  <a:lnTo>
                    <a:pt x="366" y="7726"/>
                  </a:lnTo>
                  <a:lnTo>
                    <a:pt x="420" y="7862"/>
                  </a:lnTo>
                  <a:cubicBezTo>
                    <a:pt x="461" y="7970"/>
                    <a:pt x="528" y="8078"/>
                    <a:pt x="623" y="8159"/>
                  </a:cubicBezTo>
                  <a:cubicBezTo>
                    <a:pt x="691" y="8214"/>
                    <a:pt x="772" y="8254"/>
                    <a:pt x="853" y="8281"/>
                  </a:cubicBezTo>
                  <a:cubicBezTo>
                    <a:pt x="894" y="8295"/>
                    <a:pt x="921" y="8308"/>
                    <a:pt x="948" y="8308"/>
                  </a:cubicBezTo>
                  <a:lnTo>
                    <a:pt x="975" y="8308"/>
                  </a:lnTo>
                  <a:cubicBezTo>
                    <a:pt x="1746" y="8498"/>
                    <a:pt x="2544" y="8579"/>
                    <a:pt x="3343" y="8579"/>
                  </a:cubicBezTo>
                  <a:lnTo>
                    <a:pt x="3519" y="8579"/>
                  </a:lnTo>
                  <a:cubicBezTo>
                    <a:pt x="3776" y="8579"/>
                    <a:pt x="4019" y="8565"/>
                    <a:pt x="4276" y="8538"/>
                  </a:cubicBezTo>
                  <a:lnTo>
                    <a:pt x="4276" y="8538"/>
                  </a:lnTo>
                  <a:cubicBezTo>
                    <a:pt x="4276" y="8606"/>
                    <a:pt x="4263" y="8674"/>
                    <a:pt x="4249" y="8728"/>
                  </a:cubicBezTo>
                  <a:cubicBezTo>
                    <a:pt x="4195" y="9147"/>
                    <a:pt x="4168" y="9580"/>
                    <a:pt x="4155" y="10000"/>
                  </a:cubicBezTo>
                  <a:cubicBezTo>
                    <a:pt x="4155" y="10230"/>
                    <a:pt x="4168" y="10473"/>
                    <a:pt x="4209" y="10703"/>
                  </a:cubicBezTo>
                  <a:cubicBezTo>
                    <a:pt x="4249" y="10947"/>
                    <a:pt x="4303" y="11190"/>
                    <a:pt x="4398" y="11420"/>
                  </a:cubicBezTo>
                  <a:cubicBezTo>
                    <a:pt x="4588" y="11908"/>
                    <a:pt x="4926" y="12341"/>
                    <a:pt x="5359" y="12652"/>
                  </a:cubicBezTo>
                  <a:cubicBezTo>
                    <a:pt x="5575" y="12801"/>
                    <a:pt x="5792" y="12909"/>
                    <a:pt x="6035" y="12990"/>
                  </a:cubicBezTo>
                  <a:cubicBezTo>
                    <a:pt x="6279" y="13085"/>
                    <a:pt x="6523" y="13139"/>
                    <a:pt x="6780" y="13166"/>
                  </a:cubicBezTo>
                  <a:cubicBezTo>
                    <a:pt x="6901" y="13179"/>
                    <a:pt x="7023" y="13179"/>
                    <a:pt x="7131" y="13179"/>
                  </a:cubicBezTo>
                  <a:cubicBezTo>
                    <a:pt x="7267" y="13179"/>
                    <a:pt x="7402" y="13179"/>
                    <a:pt x="7524" y="13166"/>
                  </a:cubicBezTo>
                  <a:cubicBezTo>
                    <a:pt x="7632" y="13152"/>
                    <a:pt x="7740" y="13139"/>
                    <a:pt x="7835" y="13112"/>
                  </a:cubicBezTo>
                  <a:cubicBezTo>
                    <a:pt x="7876" y="13112"/>
                    <a:pt x="7903" y="13098"/>
                    <a:pt x="7930" y="13085"/>
                  </a:cubicBezTo>
                  <a:cubicBezTo>
                    <a:pt x="8038" y="13058"/>
                    <a:pt x="8146" y="13031"/>
                    <a:pt x="8268" y="12990"/>
                  </a:cubicBezTo>
                  <a:cubicBezTo>
                    <a:pt x="8809" y="12787"/>
                    <a:pt x="9256" y="12408"/>
                    <a:pt x="9540" y="11908"/>
                  </a:cubicBezTo>
                  <a:cubicBezTo>
                    <a:pt x="9675" y="11664"/>
                    <a:pt x="9757" y="11380"/>
                    <a:pt x="9784" y="11096"/>
                  </a:cubicBezTo>
                  <a:cubicBezTo>
                    <a:pt x="9797" y="10825"/>
                    <a:pt x="9770" y="10568"/>
                    <a:pt x="9702" y="10311"/>
                  </a:cubicBezTo>
                  <a:cubicBezTo>
                    <a:pt x="9621" y="10027"/>
                    <a:pt x="9499" y="9756"/>
                    <a:pt x="9364" y="9513"/>
                  </a:cubicBezTo>
                  <a:cubicBezTo>
                    <a:pt x="9269" y="9337"/>
                    <a:pt x="9161" y="9188"/>
                    <a:pt x="9066" y="9039"/>
                  </a:cubicBezTo>
                  <a:cubicBezTo>
                    <a:pt x="9012" y="8971"/>
                    <a:pt x="8958" y="8890"/>
                    <a:pt x="8904" y="8809"/>
                  </a:cubicBezTo>
                  <a:cubicBezTo>
                    <a:pt x="8661" y="8389"/>
                    <a:pt x="8444" y="7956"/>
                    <a:pt x="8268" y="7496"/>
                  </a:cubicBezTo>
                  <a:lnTo>
                    <a:pt x="8255" y="7442"/>
                  </a:lnTo>
                  <a:lnTo>
                    <a:pt x="8309" y="7415"/>
                  </a:lnTo>
                  <a:cubicBezTo>
                    <a:pt x="8336" y="7402"/>
                    <a:pt x="8349" y="7388"/>
                    <a:pt x="8376" y="7375"/>
                  </a:cubicBezTo>
                  <a:cubicBezTo>
                    <a:pt x="8458" y="7334"/>
                    <a:pt x="8539" y="7293"/>
                    <a:pt x="8620" y="7239"/>
                  </a:cubicBezTo>
                  <a:lnTo>
                    <a:pt x="8755" y="7172"/>
                  </a:lnTo>
                  <a:lnTo>
                    <a:pt x="8823" y="7131"/>
                  </a:lnTo>
                  <a:lnTo>
                    <a:pt x="8958" y="7050"/>
                  </a:lnTo>
                  <a:lnTo>
                    <a:pt x="9012" y="7009"/>
                  </a:lnTo>
                  <a:lnTo>
                    <a:pt x="9134" y="6942"/>
                  </a:lnTo>
                  <a:cubicBezTo>
                    <a:pt x="9161" y="6928"/>
                    <a:pt x="9175" y="6915"/>
                    <a:pt x="9202" y="6888"/>
                  </a:cubicBezTo>
                  <a:cubicBezTo>
                    <a:pt x="9378" y="6766"/>
                    <a:pt x="9554" y="6644"/>
                    <a:pt x="9716" y="6522"/>
                  </a:cubicBezTo>
                  <a:cubicBezTo>
                    <a:pt x="10095" y="6238"/>
                    <a:pt x="10447" y="5913"/>
                    <a:pt x="10744" y="5548"/>
                  </a:cubicBezTo>
                  <a:cubicBezTo>
                    <a:pt x="10785" y="5494"/>
                    <a:pt x="10839" y="5440"/>
                    <a:pt x="10880" y="5399"/>
                  </a:cubicBezTo>
                  <a:lnTo>
                    <a:pt x="10934" y="5331"/>
                  </a:lnTo>
                  <a:cubicBezTo>
                    <a:pt x="11042" y="5210"/>
                    <a:pt x="11096" y="5047"/>
                    <a:pt x="11083" y="4871"/>
                  </a:cubicBezTo>
                  <a:cubicBezTo>
                    <a:pt x="11096" y="4763"/>
                    <a:pt x="11083" y="4628"/>
                    <a:pt x="11056" y="4452"/>
                  </a:cubicBezTo>
                  <a:lnTo>
                    <a:pt x="11056" y="4411"/>
                  </a:lnTo>
                  <a:cubicBezTo>
                    <a:pt x="11001" y="4060"/>
                    <a:pt x="10893" y="3721"/>
                    <a:pt x="10771" y="3383"/>
                  </a:cubicBezTo>
                  <a:cubicBezTo>
                    <a:pt x="10623" y="2991"/>
                    <a:pt x="10433" y="2612"/>
                    <a:pt x="10203" y="2273"/>
                  </a:cubicBezTo>
                  <a:cubicBezTo>
                    <a:pt x="10162" y="2219"/>
                    <a:pt x="10122" y="2165"/>
                    <a:pt x="10081" y="2098"/>
                  </a:cubicBezTo>
                  <a:lnTo>
                    <a:pt x="10041" y="2043"/>
                  </a:lnTo>
                  <a:cubicBezTo>
                    <a:pt x="9594" y="1462"/>
                    <a:pt x="9039" y="988"/>
                    <a:pt x="8403" y="650"/>
                  </a:cubicBezTo>
                  <a:cubicBezTo>
                    <a:pt x="8052" y="447"/>
                    <a:pt x="7659" y="298"/>
                    <a:pt x="7267" y="190"/>
                  </a:cubicBezTo>
                  <a:cubicBezTo>
                    <a:pt x="6847" y="81"/>
                    <a:pt x="6428" y="14"/>
                    <a:pt x="5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144266" y="4451192"/>
              <a:ext cx="268008" cy="437572"/>
            </a:xfrm>
            <a:custGeom>
              <a:avLst/>
              <a:gdLst/>
              <a:ahLst/>
              <a:cxnLst/>
              <a:rect l="l" t="t" r="r" b="b"/>
              <a:pathLst>
                <a:path w="4277" h="6983" extrusionOk="0">
                  <a:moveTo>
                    <a:pt x="1286" y="1"/>
                  </a:moveTo>
                  <a:cubicBezTo>
                    <a:pt x="1178" y="1"/>
                    <a:pt x="1083" y="28"/>
                    <a:pt x="989" y="55"/>
                  </a:cubicBezTo>
                  <a:cubicBezTo>
                    <a:pt x="880" y="96"/>
                    <a:pt x="786" y="163"/>
                    <a:pt x="704" y="231"/>
                  </a:cubicBezTo>
                  <a:cubicBezTo>
                    <a:pt x="447" y="461"/>
                    <a:pt x="285" y="786"/>
                    <a:pt x="244" y="1124"/>
                  </a:cubicBezTo>
                  <a:cubicBezTo>
                    <a:pt x="177" y="1503"/>
                    <a:pt x="136" y="1882"/>
                    <a:pt x="136" y="2261"/>
                  </a:cubicBezTo>
                  <a:lnTo>
                    <a:pt x="136" y="2423"/>
                  </a:lnTo>
                  <a:cubicBezTo>
                    <a:pt x="136" y="2545"/>
                    <a:pt x="136" y="2667"/>
                    <a:pt x="136" y="2788"/>
                  </a:cubicBezTo>
                  <a:cubicBezTo>
                    <a:pt x="136" y="2951"/>
                    <a:pt x="109" y="3100"/>
                    <a:pt x="95" y="3275"/>
                  </a:cubicBezTo>
                  <a:cubicBezTo>
                    <a:pt x="41" y="3668"/>
                    <a:pt x="1" y="4060"/>
                    <a:pt x="1" y="4453"/>
                  </a:cubicBezTo>
                  <a:cubicBezTo>
                    <a:pt x="1" y="4656"/>
                    <a:pt x="14" y="4859"/>
                    <a:pt x="41" y="5062"/>
                  </a:cubicBezTo>
                  <a:cubicBezTo>
                    <a:pt x="68" y="5251"/>
                    <a:pt x="123" y="5440"/>
                    <a:pt x="190" y="5630"/>
                  </a:cubicBezTo>
                  <a:cubicBezTo>
                    <a:pt x="339" y="6009"/>
                    <a:pt x="596" y="6333"/>
                    <a:pt x="921" y="6564"/>
                  </a:cubicBezTo>
                  <a:cubicBezTo>
                    <a:pt x="1070" y="6672"/>
                    <a:pt x="1246" y="6753"/>
                    <a:pt x="1422" y="6821"/>
                  </a:cubicBezTo>
                  <a:cubicBezTo>
                    <a:pt x="1706" y="6915"/>
                    <a:pt x="2003" y="6969"/>
                    <a:pt x="2301" y="6969"/>
                  </a:cubicBezTo>
                  <a:lnTo>
                    <a:pt x="2301" y="6983"/>
                  </a:lnTo>
                  <a:cubicBezTo>
                    <a:pt x="2409" y="6983"/>
                    <a:pt x="2518" y="6969"/>
                    <a:pt x="2612" y="6956"/>
                  </a:cubicBezTo>
                  <a:cubicBezTo>
                    <a:pt x="2815" y="6942"/>
                    <a:pt x="3005" y="6888"/>
                    <a:pt x="3194" y="6821"/>
                  </a:cubicBezTo>
                  <a:cubicBezTo>
                    <a:pt x="3573" y="6685"/>
                    <a:pt x="3898" y="6415"/>
                    <a:pt x="4101" y="6063"/>
                  </a:cubicBezTo>
                  <a:cubicBezTo>
                    <a:pt x="4195" y="5887"/>
                    <a:pt x="4250" y="5711"/>
                    <a:pt x="4263" y="5508"/>
                  </a:cubicBezTo>
                  <a:cubicBezTo>
                    <a:pt x="4277" y="5332"/>
                    <a:pt x="4250" y="5143"/>
                    <a:pt x="4209" y="4953"/>
                  </a:cubicBezTo>
                  <a:cubicBezTo>
                    <a:pt x="4141" y="4737"/>
                    <a:pt x="4047" y="4520"/>
                    <a:pt x="3925" y="4317"/>
                  </a:cubicBezTo>
                  <a:cubicBezTo>
                    <a:pt x="3857" y="4169"/>
                    <a:pt x="3762" y="4033"/>
                    <a:pt x="3668" y="3898"/>
                  </a:cubicBezTo>
                  <a:cubicBezTo>
                    <a:pt x="3614" y="3817"/>
                    <a:pt x="3559" y="3722"/>
                    <a:pt x="3505" y="3641"/>
                  </a:cubicBezTo>
                  <a:cubicBezTo>
                    <a:pt x="3221" y="3194"/>
                    <a:pt x="2978" y="2707"/>
                    <a:pt x="2802" y="2207"/>
                  </a:cubicBezTo>
                  <a:lnTo>
                    <a:pt x="2802" y="2193"/>
                  </a:lnTo>
                  <a:cubicBezTo>
                    <a:pt x="2599" y="1598"/>
                    <a:pt x="2463" y="989"/>
                    <a:pt x="2396" y="366"/>
                  </a:cubicBezTo>
                  <a:cubicBezTo>
                    <a:pt x="2382" y="299"/>
                    <a:pt x="2328" y="258"/>
                    <a:pt x="2260" y="258"/>
                  </a:cubicBezTo>
                  <a:lnTo>
                    <a:pt x="2233" y="258"/>
                  </a:lnTo>
                  <a:cubicBezTo>
                    <a:pt x="2206" y="272"/>
                    <a:pt x="2179" y="285"/>
                    <a:pt x="2152" y="312"/>
                  </a:cubicBezTo>
                  <a:cubicBezTo>
                    <a:pt x="2139" y="339"/>
                    <a:pt x="2139" y="380"/>
                    <a:pt x="2139" y="407"/>
                  </a:cubicBezTo>
                  <a:lnTo>
                    <a:pt x="2139" y="461"/>
                  </a:lnTo>
                  <a:lnTo>
                    <a:pt x="2139" y="502"/>
                  </a:lnTo>
                  <a:cubicBezTo>
                    <a:pt x="2044" y="366"/>
                    <a:pt x="1922" y="258"/>
                    <a:pt x="1787" y="163"/>
                  </a:cubicBezTo>
                  <a:cubicBezTo>
                    <a:pt x="1638" y="55"/>
                    <a:pt x="1462" y="1"/>
                    <a:pt x="1286" y="1"/>
                  </a:cubicBezTo>
                  <a:close/>
                </a:path>
              </a:pathLst>
            </a:custGeom>
            <a:solidFill>
              <a:srgbClr val="F2E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145143" y="4450378"/>
              <a:ext cx="178087" cy="437572"/>
            </a:xfrm>
            <a:custGeom>
              <a:avLst/>
              <a:gdLst/>
              <a:ahLst/>
              <a:cxnLst/>
              <a:rect l="l" t="t" r="r" b="b"/>
              <a:pathLst>
                <a:path w="2842" h="6983" extrusionOk="0">
                  <a:moveTo>
                    <a:pt x="1272" y="0"/>
                  </a:moveTo>
                  <a:cubicBezTo>
                    <a:pt x="1177" y="0"/>
                    <a:pt x="1069" y="27"/>
                    <a:pt x="975" y="68"/>
                  </a:cubicBezTo>
                  <a:cubicBezTo>
                    <a:pt x="880" y="109"/>
                    <a:pt x="785" y="163"/>
                    <a:pt x="704" y="230"/>
                  </a:cubicBezTo>
                  <a:cubicBezTo>
                    <a:pt x="447" y="474"/>
                    <a:pt x="284" y="785"/>
                    <a:pt x="230" y="1137"/>
                  </a:cubicBezTo>
                  <a:cubicBezTo>
                    <a:pt x="163" y="1502"/>
                    <a:pt x="136" y="1895"/>
                    <a:pt x="136" y="2274"/>
                  </a:cubicBezTo>
                  <a:lnTo>
                    <a:pt x="136" y="2422"/>
                  </a:lnTo>
                  <a:lnTo>
                    <a:pt x="136" y="2504"/>
                  </a:lnTo>
                  <a:lnTo>
                    <a:pt x="136" y="2801"/>
                  </a:lnTo>
                  <a:cubicBezTo>
                    <a:pt x="136" y="2964"/>
                    <a:pt x="109" y="3140"/>
                    <a:pt x="95" y="3288"/>
                  </a:cubicBezTo>
                  <a:cubicBezTo>
                    <a:pt x="41" y="3681"/>
                    <a:pt x="14" y="4073"/>
                    <a:pt x="0" y="4466"/>
                  </a:cubicBezTo>
                  <a:cubicBezTo>
                    <a:pt x="0" y="4669"/>
                    <a:pt x="14" y="4872"/>
                    <a:pt x="41" y="5075"/>
                  </a:cubicBezTo>
                  <a:cubicBezTo>
                    <a:pt x="81" y="5264"/>
                    <a:pt x="122" y="5453"/>
                    <a:pt x="203" y="5643"/>
                  </a:cubicBezTo>
                  <a:cubicBezTo>
                    <a:pt x="406" y="6198"/>
                    <a:pt x="866" y="6631"/>
                    <a:pt x="1435" y="6834"/>
                  </a:cubicBezTo>
                  <a:cubicBezTo>
                    <a:pt x="1624" y="6901"/>
                    <a:pt x="1813" y="6942"/>
                    <a:pt x="2016" y="6969"/>
                  </a:cubicBezTo>
                  <a:cubicBezTo>
                    <a:pt x="2125" y="6969"/>
                    <a:pt x="2219" y="6982"/>
                    <a:pt x="2301" y="6982"/>
                  </a:cubicBezTo>
                  <a:cubicBezTo>
                    <a:pt x="2395" y="6982"/>
                    <a:pt x="2517" y="6982"/>
                    <a:pt x="2625" y="6969"/>
                  </a:cubicBezTo>
                  <a:lnTo>
                    <a:pt x="2625" y="6969"/>
                  </a:lnTo>
                  <a:lnTo>
                    <a:pt x="2598" y="6982"/>
                  </a:lnTo>
                  <a:cubicBezTo>
                    <a:pt x="2679" y="6969"/>
                    <a:pt x="2761" y="6955"/>
                    <a:pt x="2842" y="6942"/>
                  </a:cubicBezTo>
                  <a:lnTo>
                    <a:pt x="2788" y="6928"/>
                  </a:lnTo>
                  <a:cubicBezTo>
                    <a:pt x="2476" y="6847"/>
                    <a:pt x="2179" y="6712"/>
                    <a:pt x="1922" y="6509"/>
                  </a:cubicBezTo>
                  <a:cubicBezTo>
                    <a:pt x="1786" y="6414"/>
                    <a:pt x="1665" y="6306"/>
                    <a:pt x="1556" y="6198"/>
                  </a:cubicBezTo>
                  <a:cubicBezTo>
                    <a:pt x="1489" y="6116"/>
                    <a:pt x="1421" y="6022"/>
                    <a:pt x="1353" y="5941"/>
                  </a:cubicBezTo>
                  <a:cubicBezTo>
                    <a:pt x="1218" y="5724"/>
                    <a:pt x="1096" y="5508"/>
                    <a:pt x="1002" y="5264"/>
                  </a:cubicBezTo>
                  <a:cubicBezTo>
                    <a:pt x="934" y="5102"/>
                    <a:pt x="880" y="4926"/>
                    <a:pt x="826" y="4750"/>
                  </a:cubicBezTo>
                  <a:cubicBezTo>
                    <a:pt x="785" y="4574"/>
                    <a:pt x="744" y="4398"/>
                    <a:pt x="731" y="4209"/>
                  </a:cubicBezTo>
                  <a:cubicBezTo>
                    <a:pt x="704" y="4033"/>
                    <a:pt x="704" y="3857"/>
                    <a:pt x="717" y="3681"/>
                  </a:cubicBezTo>
                  <a:cubicBezTo>
                    <a:pt x="717" y="3518"/>
                    <a:pt x="758" y="3356"/>
                    <a:pt x="812" y="3194"/>
                  </a:cubicBezTo>
                  <a:cubicBezTo>
                    <a:pt x="866" y="3058"/>
                    <a:pt x="934" y="2923"/>
                    <a:pt x="1029" y="2801"/>
                  </a:cubicBezTo>
                  <a:cubicBezTo>
                    <a:pt x="1083" y="2720"/>
                    <a:pt x="1150" y="2653"/>
                    <a:pt x="1232" y="2598"/>
                  </a:cubicBezTo>
                  <a:cubicBezTo>
                    <a:pt x="1299" y="2544"/>
                    <a:pt x="1380" y="2504"/>
                    <a:pt x="1448" y="2463"/>
                  </a:cubicBezTo>
                  <a:cubicBezTo>
                    <a:pt x="1624" y="2382"/>
                    <a:pt x="1813" y="2314"/>
                    <a:pt x="2003" y="2274"/>
                  </a:cubicBezTo>
                  <a:cubicBezTo>
                    <a:pt x="2192" y="2220"/>
                    <a:pt x="2395" y="2165"/>
                    <a:pt x="2585" y="2098"/>
                  </a:cubicBezTo>
                  <a:cubicBezTo>
                    <a:pt x="2625" y="2084"/>
                    <a:pt x="2679" y="2057"/>
                    <a:pt x="2734" y="2044"/>
                  </a:cubicBezTo>
                  <a:cubicBezTo>
                    <a:pt x="2558" y="1502"/>
                    <a:pt x="2449" y="948"/>
                    <a:pt x="2382" y="379"/>
                  </a:cubicBezTo>
                  <a:cubicBezTo>
                    <a:pt x="2368" y="312"/>
                    <a:pt x="2314" y="271"/>
                    <a:pt x="2246" y="271"/>
                  </a:cubicBezTo>
                  <a:lnTo>
                    <a:pt x="2219" y="271"/>
                  </a:lnTo>
                  <a:cubicBezTo>
                    <a:pt x="2192" y="271"/>
                    <a:pt x="2165" y="298"/>
                    <a:pt x="2138" y="325"/>
                  </a:cubicBezTo>
                  <a:cubicBezTo>
                    <a:pt x="2125" y="352"/>
                    <a:pt x="2111" y="393"/>
                    <a:pt x="2125" y="420"/>
                  </a:cubicBezTo>
                  <a:lnTo>
                    <a:pt x="2125" y="474"/>
                  </a:lnTo>
                  <a:lnTo>
                    <a:pt x="2125" y="528"/>
                  </a:lnTo>
                  <a:cubicBezTo>
                    <a:pt x="2030" y="379"/>
                    <a:pt x="1922" y="271"/>
                    <a:pt x="1786" y="176"/>
                  </a:cubicBezTo>
                  <a:cubicBezTo>
                    <a:pt x="1638" y="68"/>
                    <a:pt x="1462" y="14"/>
                    <a:pt x="1272" y="0"/>
                  </a:cubicBezTo>
                  <a:close/>
                </a:path>
              </a:pathLst>
            </a:custGeom>
            <a:solidFill>
              <a:srgbClr val="E7D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-115160" y="4145960"/>
              <a:ext cx="608829" cy="453676"/>
            </a:xfrm>
            <a:custGeom>
              <a:avLst/>
              <a:gdLst/>
              <a:ahLst/>
              <a:cxnLst/>
              <a:rect l="l" t="t" r="r" b="b"/>
              <a:pathLst>
                <a:path w="9716" h="7240" extrusionOk="0">
                  <a:moveTo>
                    <a:pt x="4912" y="6726"/>
                  </a:moveTo>
                  <a:lnTo>
                    <a:pt x="4844" y="6739"/>
                  </a:lnTo>
                  <a:lnTo>
                    <a:pt x="4831" y="6739"/>
                  </a:lnTo>
                  <a:lnTo>
                    <a:pt x="4912" y="6726"/>
                  </a:lnTo>
                  <a:close/>
                  <a:moveTo>
                    <a:pt x="5034" y="1"/>
                  </a:moveTo>
                  <a:cubicBezTo>
                    <a:pt x="4709" y="1"/>
                    <a:pt x="4398" y="28"/>
                    <a:pt x="4073" y="82"/>
                  </a:cubicBezTo>
                  <a:cubicBezTo>
                    <a:pt x="3694" y="150"/>
                    <a:pt x="3329" y="258"/>
                    <a:pt x="2977" y="393"/>
                  </a:cubicBezTo>
                  <a:cubicBezTo>
                    <a:pt x="2652" y="528"/>
                    <a:pt x="2341" y="704"/>
                    <a:pt x="2057" y="921"/>
                  </a:cubicBezTo>
                  <a:cubicBezTo>
                    <a:pt x="1773" y="1124"/>
                    <a:pt x="1529" y="1354"/>
                    <a:pt x="1299" y="1611"/>
                  </a:cubicBezTo>
                  <a:cubicBezTo>
                    <a:pt x="866" y="2125"/>
                    <a:pt x="528" y="2734"/>
                    <a:pt x="338" y="3384"/>
                  </a:cubicBezTo>
                  <a:cubicBezTo>
                    <a:pt x="41" y="4371"/>
                    <a:pt x="0" y="5413"/>
                    <a:pt x="217" y="6414"/>
                  </a:cubicBezTo>
                  <a:cubicBezTo>
                    <a:pt x="257" y="6563"/>
                    <a:pt x="284" y="6699"/>
                    <a:pt x="325" y="6834"/>
                  </a:cubicBezTo>
                  <a:cubicBezTo>
                    <a:pt x="352" y="6875"/>
                    <a:pt x="366" y="6915"/>
                    <a:pt x="379" y="6956"/>
                  </a:cubicBezTo>
                  <a:cubicBezTo>
                    <a:pt x="393" y="6969"/>
                    <a:pt x="406" y="6969"/>
                    <a:pt x="420" y="6983"/>
                  </a:cubicBezTo>
                  <a:lnTo>
                    <a:pt x="447" y="6996"/>
                  </a:lnTo>
                  <a:cubicBezTo>
                    <a:pt x="1164" y="7159"/>
                    <a:pt x="1908" y="7240"/>
                    <a:pt x="2652" y="7240"/>
                  </a:cubicBezTo>
                  <a:lnTo>
                    <a:pt x="2828" y="7240"/>
                  </a:lnTo>
                  <a:cubicBezTo>
                    <a:pt x="3654" y="7213"/>
                    <a:pt x="4479" y="7105"/>
                    <a:pt x="5291" y="6902"/>
                  </a:cubicBezTo>
                  <a:cubicBezTo>
                    <a:pt x="6103" y="6699"/>
                    <a:pt x="6874" y="6387"/>
                    <a:pt x="7605" y="5995"/>
                  </a:cubicBezTo>
                  <a:cubicBezTo>
                    <a:pt x="7957" y="5792"/>
                    <a:pt x="8295" y="5576"/>
                    <a:pt x="8620" y="5332"/>
                  </a:cubicBezTo>
                  <a:cubicBezTo>
                    <a:pt x="8958" y="5061"/>
                    <a:pt x="9269" y="4777"/>
                    <a:pt x="9540" y="4452"/>
                  </a:cubicBezTo>
                  <a:cubicBezTo>
                    <a:pt x="9580" y="4398"/>
                    <a:pt x="9621" y="4358"/>
                    <a:pt x="9661" y="4304"/>
                  </a:cubicBezTo>
                  <a:lnTo>
                    <a:pt x="9716" y="4236"/>
                  </a:lnTo>
                  <a:cubicBezTo>
                    <a:pt x="9716" y="4114"/>
                    <a:pt x="9702" y="3979"/>
                    <a:pt x="9688" y="3857"/>
                  </a:cubicBezTo>
                  <a:cubicBezTo>
                    <a:pt x="9634" y="3546"/>
                    <a:pt x="9553" y="3235"/>
                    <a:pt x="9431" y="2937"/>
                  </a:cubicBezTo>
                  <a:cubicBezTo>
                    <a:pt x="9310" y="2599"/>
                    <a:pt x="9134" y="2274"/>
                    <a:pt x="8931" y="1963"/>
                  </a:cubicBezTo>
                  <a:cubicBezTo>
                    <a:pt x="8538" y="1381"/>
                    <a:pt x="7997" y="907"/>
                    <a:pt x="7375" y="569"/>
                  </a:cubicBezTo>
                  <a:cubicBezTo>
                    <a:pt x="7063" y="393"/>
                    <a:pt x="6725" y="258"/>
                    <a:pt x="6373" y="177"/>
                  </a:cubicBezTo>
                  <a:cubicBezTo>
                    <a:pt x="6022" y="68"/>
                    <a:pt x="5643" y="14"/>
                    <a:pt x="5264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493614" y="4412216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156987" y="4319788"/>
              <a:ext cx="62788" cy="46684"/>
            </a:xfrm>
            <a:custGeom>
              <a:avLst/>
              <a:gdLst/>
              <a:ahLst/>
              <a:cxnLst/>
              <a:rect l="l" t="t" r="r" b="b"/>
              <a:pathLst>
                <a:path w="1002" h="745" extrusionOk="0">
                  <a:moveTo>
                    <a:pt x="407" y="1"/>
                  </a:moveTo>
                  <a:cubicBezTo>
                    <a:pt x="380" y="1"/>
                    <a:pt x="353" y="14"/>
                    <a:pt x="325" y="14"/>
                  </a:cubicBezTo>
                  <a:lnTo>
                    <a:pt x="271" y="28"/>
                  </a:lnTo>
                  <a:lnTo>
                    <a:pt x="231" y="41"/>
                  </a:lnTo>
                  <a:lnTo>
                    <a:pt x="177" y="68"/>
                  </a:lnTo>
                  <a:lnTo>
                    <a:pt x="163" y="82"/>
                  </a:lnTo>
                  <a:lnTo>
                    <a:pt x="122" y="109"/>
                  </a:lnTo>
                  <a:lnTo>
                    <a:pt x="95" y="122"/>
                  </a:lnTo>
                  <a:lnTo>
                    <a:pt x="82" y="149"/>
                  </a:lnTo>
                  <a:lnTo>
                    <a:pt x="68" y="163"/>
                  </a:lnTo>
                  <a:lnTo>
                    <a:pt x="41" y="190"/>
                  </a:lnTo>
                  <a:cubicBezTo>
                    <a:pt x="28" y="204"/>
                    <a:pt x="28" y="204"/>
                    <a:pt x="14" y="231"/>
                  </a:cubicBezTo>
                  <a:cubicBezTo>
                    <a:pt x="14" y="244"/>
                    <a:pt x="1" y="244"/>
                    <a:pt x="1" y="258"/>
                  </a:cubicBezTo>
                  <a:cubicBezTo>
                    <a:pt x="1" y="258"/>
                    <a:pt x="1" y="258"/>
                    <a:pt x="1" y="271"/>
                  </a:cubicBezTo>
                  <a:lnTo>
                    <a:pt x="1" y="285"/>
                  </a:lnTo>
                  <a:lnTo>
                    <a:pt x="1" y="298"/>
                  </a:lnTo>
                  <a:cubicBezTo>
                    <a:pt x="1" y="298"/>
                    <a:pt x="1" y="312"/>
                    <a:pt x="1" y="312"/>
                  </a:cubicBezTo>
                  <a:cubicBezTo>
                    <a:pt x="1" y="325"/>
                    <a:pt x="1" y="339"/>
                    <a:pt x="1" y="352"/>
                  </a:cubicBezTo>
                  <a:lnTo>
                    <a:pt x="1" y="366"/>
                  </a:lnTo>
                  <a:cubicBezTo>
                    <a:pt x="1" y="379"/>
                    <a:pt x="1" y="379"/>
                    <a:pt x="1" y="379"/>
                  </a:cubicBezTo>
                  <a:cubicBezTo>
                    <a:pt x="1" y="393"/>
                    <a:pt x="14" y="420"/>
                    <a:pt x="14" y="434"/>
                  </a:cubicBezTo>
                  <a:lnTo>
                    <a:pt x="28" y="461"/>
                  </a:lnTo>
                  <a:lnTo>
                    <a:pt x="41" y="488"/>
                  </a:lnTo>
                  <a:lnTo>
                    <a:pt x="55" y="501"/>
                  </a:lnTo>
                  <a:lnTo>
                    <a:pt x="82" y="528"/>
                  </a:lnTo>
                  <a:cubicBezTo>
                    <a:pt x="95" y="542"/>
                    <a:pt x="109" y="555"/>
                    <a:pt x="122" y="569"/>
                  </a:cubicBezTo>
                  <a:cubicBezTo>
                    <a:pt x="136" y="582"/>
                    <a:pt x="163" y="596"/>
                    <a:pt x="177" y="610"/>
                  </a:cubicBezTo>
                  <a:lnTo>
                    <a:pt x="217" y="637"/>
                  </a:lnTo>
                  <a:cubicBezTo>
                    <a:pt x="258" y="650"/>
                    <a:pt x="285" y="650"/>
                    <a:pt x="325" y="664"/>
                  </a:cubicBezTo>
                  <a:lnTo>
                    <a:pt x="380" y="677"/>
                  </a:lnTo>
                  <a:cubicBezTo>
                    <a:pt x="420" y="677"/>
                    <a:pt x="447" y="691"/>
                    <a:pt x="488" y="691"/>
                  </a:cubicBezTo>
                  <a:lnTo>
                    <a:pt x="447" y="745"/>
                  </a:lnTo>
                  <a:lnTo>
                    <a:pt x="542" y="745"/>
                  </a:lnTo>
                  <a:cubicBezTo>
                    <a:pt x="569" y="745"/>
                    <a:pt x="610" y="731"/>
                    <a:pt x="650" y="731"/>
                  </a:cubicBezTo>
                  <a:lnTo>
                    <a:pt x="731" y="691"/>
                  </a:lnTo>
                  <a:lnTo>
                    <a:pt x="718" y="691"/>
                  </a:lnTo>
                  <a:cubicBezTo>
                    <a:pt x="745" y="691"/>
                    <a:pt x="772" y="677"/>
                    <a:pt x="786" y="664"/>
                  </a:cubicBezTo>
                  <a:lnTo>
                    <a:pt x="853" y="623"/>
                  </a:lnTo>
                  <a:cubicBezTo>
                    <a:pt x="867" y="610"/>
                    <a:pt x="894" y="596"/>
                    <a:pt x="907" y="569"/>
                  </a:cubicBezTo>
                  <a:lnTo>
                    <a:pt x="934" y="542"/>
                  </a:lnTo>
                  <a:cubicBezTo>
                    <a:pt x="948" y="528"/>
                    <a:pt x="948" y="515"/>
                    <a:pt x="961" y="515"/>
                  </a:cubicBezTo>
                  <a:cubicBezTo>
                    <a:pt x="961" y="488"/>
                    <a:pt x="975" y="474"/>
                    <a:pt x="988" y="461"/>
                  </a:cubicBezTo>
                  <a:cubicBezTo>
                    <a:pt x="988" y="447"/>
                    <a:pt x="1002" y="420"/>
                    <a:pt x="1002" y="407"/>
                  </a:cubicBezTo>
                  <a:lnTo>
                    <a:pt x="1002" y="393"/>
                  </a:lnTo>
                  <a:cubicBezTo>
                    <a:pt x="1002" y="366"/>
                    <a:pt x="1002" y="352"/>
                    <a:pt x="1002" y="339"/>
                  </a:cubicBezTo>
                  <a:cubicBezTo>
                    <a:pt x="1002" y="330"/>
                    <a:pt x="1002" y="321"/>
                    <a:pt x="1002" y="312"/>
                  </a:cubicBezTo>
                  <a:cubicBezTo>
                    <a:pt x="1002" y="298"/>
                    <a:pt x="988" y="271"/>
                    <a:pt x="988" y="258"/>
                  </a:cubicBezTo>
                  <a:lnTo>
                    <a:pt x="988" y="244"/>
                  </a:lnTo>
                  <a:cubicBezTo>
                    <a:pt x="988" y="231"/>
                    <a:pt x="975" y="217"/>
                    <a:pt x="961" y="204"/>
                  </a:cubicBezTo>
                  <a:lnTo>
                    <a:pt x="934" y="163"/>
                  </a:lnTo>
                  <a:lnTo>
                    <a:pt x="934" y="177"/>
                  </a:lnTo>
                  <a:cubicBezTo>
                    <a:pt x="934" y="163"/>
                    <a:pt x="921" y="149"/>
                    <a:pt x="907" y="136"/>
                  </a:cubicBezTo>
                  <a:cubicBezTo>
                    <a:pt x="894" y="122"/>
                    <a:pt x="880" y="109"/>
                    <a:pt x="880" y="109"/>
                  </a:cubicBezTo>
                  <a:lnTo>
                    <a:pt x="813" y="68"/>
                  </a:lnTo>
                  <a:lnTo>
                    <a:pt x="758" y="41"/>
                  </a:lnTo>
                  <a:cubicBezTo>
                    <a:pt x="731" y="28"/>
                    <a:pt x="704" y="14"/>
                    <a:pt x="677" y="14"/>
                  </a:cubicBezTo>
                  <a:lnTo>
                    <a:pt x="61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161248" y="435882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154480" y="434692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155295" y="433758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156172" y="433676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156172" y="433676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212131" y="432574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-38836" y="4391850"/>
              <a:ext cx="106840" cy="137419"/>
            </a:xfrm>
            <a:custGeom>
              <a:avLst/>
              <a:gdLst/>
              <a:ahLst/>
              <a:cxnLst/>
              <a:rect l="l" t="t" r="r" b="b"/>
              <a:pathLst>
                <a:path w="1705" h="2193" extrusionOk="0">
                  <a:moveTo>
                    <a:pt x="1015" y="1"/>
                  </a:moveTo>
                  <a:cubicBezTo>
                    <a:pt x="988" y="1"/>
                    <a:pt x="961" y="14"/>
                    <a:pt x="934" y="14"/>
                  </a:cubicBezTo>
                  <a:lnTo>
                    <a:pt x="920" y="14"/>
                  </a:lnTo>
                  <a:lnTo>
                    <a:pt x="798" y="55"/>
                  </a:lnTo>
                  <a:lnTo>
                    <a:pt x="758" y="68"/>
                  </a:lnTo>
                  <a:lnTo>
                    <a:pt x="731" y="68"/>
                  </a:lnTo>
                  <a:lnTo>
                    <a:pt x="690" y="95"/>
                  </a:lnTo>
                  <a:cubicBezTo>
                    <a:pt x="663" y="95"/>
                    <a:pt x="650" y="109"/>
                    <a:pt x="636" y="123"/>
                  </a:cubicBezTo>
                  <a:cubicBezTo>
                    <a:pt x="622" y="136"/>
                    <a:pt x="609" y="136"/>
                    <a:pt x="595" y="150"/>
                  </a:cubicBezTo>
                  <a:lnTo>
                    <a:pt x="541" y="190"/>
                  </a:lnTo>
                  <a:lnTo>
                    <a:pt x="528" y="190"/>
                  </a:lnTo>
                  <a:lnTo>
                    <a:pt x="514" y="204"/>
                  </a:lnTo>
                  <a:lnTo>
                    <a:pt x="514" y="217"/>
                  </a:lnTo>
                  <a:lnTo>
                    <a:pt x="501" y="231"/>
                  </a:lnTo>
                  <a:lnTo>
                    <a:pt x="474" y="244"/>
                  </a:lnTo>
                  <a:cubicBezTo>
                    <a:pt x="447" y="285"/>
                    <a:pt x="406" y="312"/>
                    <a:pt x="365" y="353"/>
                  </a:cubicBezTo>
                  <a:cubicBezTo>
                    <a:pt x="325" y="407"/>
                    <a:pt x="284" y="461"/>
                    <a:pt x="257" y="528"/>
                  </a:cubicBezTo>
                  <a:cubicBezTo>
                    <a:pt x="217" y="583"/>
                    <a:pt x="176" y="650"/>
                    <a:pt x="149" y="704"/>
                  </a:cubicBezTo>
                  <a:cubicBezTo>
                    <a:pt x="122" y="772"/>
                    <a:pt x="95" y="840"/>
                    <a:pt x="68" y="907"/>
                  </a:cubicBezTo>
                  <a:cubicBezTo>
                    <a:pt x="54" y="961"/>
                    <a:pt x="41" y="1029"/>
                    <a:pt x="27" y="1097"/>
                  </a:cubicBezTo>
                  <a:cubicBezTo>
                    <a:pt x="14" y="1164"/>
                    <a:pt x="0" y="1232"/>
                    <a:pt x="0" y="1300"/>
                  </a:cubicBezTo>
                  <a:cubicBezTo>
                    <a:pt x="0" y="1354"/>
                    <a:pt x="0" y="1422"/>
                    <a:pt x="0" y="1476"/>
                  </a:cubicBezTo>
                  <a:cubicBezTo>
                    <a:pt x="14" y="1516"/>
                    <a:pt x="14" y="1557"/>
                    <a:pt x="27" y="1611"/>
                  </a:cubicBezTo>
                  <a:cubicBezTo>
                    <a:pt x="41" y="1652"/>
                    <a:pt x="54" y="1692"/>
                    <a:pt x="68" y="1719"/>
                  </a:cubicBezTo>
                  <a:cubicBezTo>
                    <a:pt x="81" y="1760"/>
                    <a:pt x="95" y="1800"/>
                    <a:pt x="108" y="1827"/>
                  </a:cubicBezTo>
                  <a:cubicBezTo>
                    <a:pt x="122" y="1868"/>
                    <a:pt x="149" y="1895"/>
                    <a:pt x="162" y="1922"/>
                  </a:cubicBezTo>
                  <a:cubicBezTo>
                    <a:pt x="176" y="1936"/>
                    <a:pt x="189" y="1963"/>
                    <a:pt x="203" y="1976"/>
                  </a:cubicBezTo>
                  <a:lnTo>
                    <a:pt x="271" y="2030"/>
                  </a:lnTo>
                  <a:cubicBezTo>
                    <a:pt x="284" y="2044"/>
                    <a:pt x="298" y="2057"/>
                    <a:pt x="325" y="2071"/>
                  </a:cubicBezTo>
                  <a:lnTo>
                    <a:pt x="392" y="2112"/>
                  </a:lnTo>
                  <a:cubicBezTo>
                    <a:pt x="419" y="2125"/>
                    <a:pt x="433" y="2139"/>
                    <a:pt x="460" y="2139"/>
                  </a:cubicBezTo>
                  <a:cubicBezTo>
                    <a:pt x="487" y="2152"/>
                    <a:pt x="514" y="2152"/>
                    <a:pt x="541" y="2166"/>
                  </a:cubicBezTo>
                  <a:lnTo>
                    <a:pt x="717" y="2166"/>
                  </a:lnTo>
                  <a:lnTo>
                    <a:pt x="704" y="2193"/>
                  </a:lnTo>
                  <a:cubicBezTo>
                    <a:pt x="731" y="2193"/>
                    <a:pt x="758" y="2179"/>
                    <a:pt x="785" y="2179"/>
                  </a:cubicBezTo>
                  <a:lnTo>
                    <a:pt x="866" y="2152"/>
                  </a:lnTo>
                  <a:cubicBezTo>
                    <a:pt x="907" y="2139"/>
                    <a:pt x="961" y="2112"/>
                    <a:pt x="1001" y="2085"/>
                  </a:cubicBezTo>
                  <a:cubicBezTo>
                    <a:pt x="1028" y="2071"/>
                    <a:pt x="1069" y="2044"/>
                    <a:pt x="1096" y="2030"/>
                  </a:cubicBezTo>
                  <a:cubicBezTo>
                    <a:pt x="1150" y="1990"/>
                    <a:pt x="1191" y="1949"/>
                    <a:pt x="1245" y="1909"/>
                  </a:cubicBezTo>
                  <a:cubicBezTo>
                    <a:pt x="1285" y="1882"/>
                    <a:pt x="1313" y="1841"/>
                    <a:pt x="1353" y="1800"/>
                  </a:cubicBezTo>
                  <a:cubicBezTo>
                    <a:pt x="1394" y="1746"/>
                    <a:pt x="1434" y="1692"/>
                    <a:pt x="1475" y="1624"/>
                  </a:cubicBezTo>
                  <a:cubicBezTo>
                    <a:pt x="1502" y="1570"/>
                    <a:pt x="1543" y="1503"/>
                    <a:pt x="1570" y="1435"/>
                  </a:cubicBezTo>
                  <a:cubicBezTo>
                    <a:pt x="1597" y="1367"/>
                    <a:pt x="1624" y="1300"/>
                    <a:pt x="1651" y="1232"/>
                  </a:cubicBezTo>
                  <a:cubicBezTo>
                    <a:pt x="1664" y="1178"/>
                    <a:pt x="1678" y="1110"/>
                    <a:pt x="1691" y="1056"/>
                  </a:cubicBezTo>
                  <a:cubicBezTo>
                    <a:pt x="1705" y="989"/>
                    <a:pt x="1705" y="921"/>
                    <a:pt x="1705" y="853"/>
                  </a:cubicBezTo>
                  <a:cubicBezTo>
                    <a:pt x="1705" y="799"/>
                    <a:pt x="1705" y="745"/>
                    <a:pt x="1705" y="691"/>
                  </a:cubicBezTo>
                  <a:cubicBezTo>
                    <a:pt x="1705" y="650"/>
                    <a:pt x="1691" y="610"/>
                    <a:pt x="1691" y="569"/>
                  </a:cubicBezTo>
                  <a:cubicBezTo>
                    <a:pt x="1678" y="515"/>
                    <a:pt x="1664" y="474"/>
                    <a:pt x="1651" y="434"/>
                  </a:cubicBezTo>
                  <a:cubicBezTo>
                    <a:pt x="1637" y="407"/>
                    <a:pt x="1624" y="366"/>
                    <a:pt x="1597" y="339"/>
                  </a:cubicBezTo>
                  <a:cubicBezTo>
                    <a:pt x="1583" y="312"/>
                    <a:pt x="1570" y="285"/>
                    <a:pt x="1556" y="258"/>
                  </a:cubicBezTo>
                  <a:cubicBezTo>
                    <a:pt x="1529" y="231"/>
                    <a:pt x="1516" y="204"/>
                    <a:pt x="1488" y="190"/>
                  </a:cubicBezTo>
                  <a:cubicBezTo>
                    <a:pt x="1475" y="163"/>
                    <a:pt x="1461" y="150"/>
                    <a:pt x="1448" y="136"/>
                  </a:cubicBezTo>
                  <a:cubicBezTo>
                    <a:pt x="1421" y="123"/>
                    <a:pt x="1407" y="109"/>
                    <a:pt x="1380" y="95"/>
                  </a:cubicBezTo>
                  <a:lnTo>
                    <a:pt x="1313" y="55"/>
                  </a:lnTo>
                  <a:cubicBezTo>
                    <a:pt x="1299" y="41"/>
                    <a:pt x="1272" y="28"/>
                    <a:pt x="1245" y="28"/>
                  </a:cubicBezTo>
                  <a:cubicBezTo>
                    <a:pt x="1231" y="14"/>
                    <a:pt x="1204" y="14"/>
                    <a:pt x="1177" y="1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4402" y="4529208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-5812" y="4529208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-15964" y="452582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-15964" y="452582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-29562" y="451398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-29562" y="451398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-30377" y="451398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-2429" y="440206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-1551" y="440206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-1551" y="440206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43378" y="439523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43378" y="439523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-45666" y="4182430"/>
              <a:ext cx="131529" cy="137419"/>
            </a:xfrm>
            <a:custGeom>
              <a:avLst/>
              <a:gdLst/>
              <a:ahLst/>
              <a:cxnLst/>
              <a:rect l="l" t="t" r="r" b="b"/>
              <a:pathLst>
                <a:path w="2099" h="2193" extrusionOk="0">
                  <a:moveTo>
                    <a:pt x="1435" y="1"/>
                  </a:moveTo>
                  <a:cubicBezTo>
                    <a:pt x="1259" y="95"/>
                    <a:pt x="1097" y="204"/>
                    <a:pt x="934" y="312"/>
                  </a:cubicBezTo>
                  <a:cubicBezTo>
                    <a:pt x="664" y="515"/>
                    <a:pt x="407" y="758"/>
                    <a:pt x="190" y="1015"/>
                  </a:cubicBezTo>
                  <a:cubicBezTo>
                    <a:pt x="136" y="1083"/>
                    <a:pt x="68" y="1151"/>
                    <a:pt x="14" y="1218"/>
                  </a:cubicBezTo>
                  <a:cubicBezTo>
                    <a:pt x="1" y="1273"/>
                    <a:pt x="1" y="1340"/>
                    <a:pt x="1" y="1394"/>
                  </a:cubicBezTo>
                  <a:cubicBezTo>
                    <a:pt x="1" y="1475"/>
                    <a:pt x="14" y="1543"/>
                    <a:pt x="41" y="1611"/>
                  </a:cubicBezTo>
                  <a:cubicBezTo>
                    <a:pt x="55" y="1665"/>
                    <a:pt x="82" y="1733"/>
                    <a:pt x="109" y="1787"/>
                  </a:cubicBezTo>
                  <a:cubicBezTo>
                    <a:pt x="150" y="1841"/>
                    <a:pt x="204" y="1908"/>
                    <a:pt x="258" y="1949"/>
                  </a:cubicBezTo>
                  <a:cubicBezTo>
                    <a:pt x="312" y="2003"/>
                    <a:pt x="380" y="2057"/>
                    <a:pt x="447" y="2098"/>
                  </a:cubicBezTo>
                  <a:cubicBezTo>
                    <a:pt x="501" y="2125"/>
                    <a:pt x="569" y="2152"/>
                    <a:pt x="637" y="2166"/>
                  </a:cubicBezTo>
                  <a:lnTo>
                    <a:pt x="650" y="2166"/>
                  </a:lnTo>
                  <a:cubicBezTo>
                    <a:pt x="718" y="2179"/>
                    <a:pt x="786" y="2193"/>
                    <a:pt x="867" y="2193"/>
                  </a:cubicBezTo>
                  <a:cubicBezTo>
                    <a:pt x="907" y="2193"/>
                    <a:pt x="948" y="2179"/>
                    <a:pt x="989" y="2179"/>
                  </a:cubicBezTo>
                  <a:lnTo>
                    <a:pt x="989" y="2193"/>
                  </a:lnTo>
                  <a:cubicBezTo>
                    <a:pt x="1029" y="2179"/>
                    <a:pt x="1070" y="2166"/>
                    <a:pt x="1110" y="2166"/>
                  </a:cubicBezTo>
                  <a:cubicBezTo>
                    <a:pt x="1192" y="2138"/>
                    <a:pt x="1286" y="2098"/>
                    <a:pt x="1354" y="2057"/>
                  </a:cubicBezTo>
                  <a:cubicBezTo>
                    <a:pt x="1435" y="1990"/>
                    <a:pt x="1530" y="1922"/>
                    <a:pt x="1597" y="1841"/>
                  </a:cubicBezTo>
                  <a:cubicBezTo>
                    <a:pt x="1719" y="1719"/>
                    <a:pt x="1814" y="1584"/>
                    <a:pt x="1895" y="1435"/>
                  </a:cubicBezTo>
                  <a:cubicBezTo>
                    <a:pt x="1976" y="1300"/>
                    <a:pt x="2030" y="1137"/>
                    <a:pt x="2071" y="988"/>
                  </a:cubicBezTo>
                  <a:cubicBezTo>
                    <a:pt x="2084" y="883"/>
                    <a:pt x="2097" y="777"/>
                    <a:pt x="2098" y="672"/>
                  </a:cubicBezTo>
                  <a:lnTo>
                    <a:pt x="2098" y="672"/>
                  </a:lnTo>
                  <a:cubicBezTo>
                    <a:pt x="2098" y="674"/>
                    <a:pt x="2098" y="675"/>
                    <a:pt x="2098" y="677"/>
                  </a:cubicBezTo>
                  <a:lnTo>
                    <a:pt x="2098" y="664"/>
                  </a:lnTo>
                  <a:cubicBezTo>
                    <a:pt x="2098" y="666"/>
                    <a:pt x="2098" y="669"/>
                    <a:pt x="2098" y="672"/>
                  </a:cubicBezTo>
                  <a:lnTo>
                    <a:pt x="2098" y="672"/>
                  </a:lnTo>
                  <a:cubicBezTo>
                    <a:pt x="2097" y="606"/>
                    <a:pt x="2084" y="540"/>
                    <a:pt x="2071" y="474"/>
                  </a:cubicBezTo>
                  <a:cubicBezTo>
                    <a:pt x="2044" y="420"/>
                    <a:pt x="2030" y="366"/>
                    <a:pt x="2003" y="325"/>
                  </a:cubicBezTo>
                  <a:cubicBezTo>
                    <a:pt x="1990" y="298"/>
                    <a:pt x="1976" y="285"/>
                    <a:pt x="1949" y="258"/>
                  </a:cubicBezTo>
                  <a:cubicBezTo>
                    <a:pt x="1936" y="231"/>
                    <a:pt x="1922" y="217"/>
                    <a:pt x="1895" y="190"/>
                  </a:cubicBezTo>
                  <a:cubicBezTo>
                    <a:pt x="1868" y="163"/>
                    <a:pt x="1841" y="149"/>
                    <a:pt x="1827" y="136"/>
                  </a:cubicBezTo>
                  <a:lnTo>
                    <a:pt x="1746" y="82"/>
                  </a:lnTo>
                  <a:cubicBezTo>
                    <a:pt x="1719" y="68"/>
                    <a:pt x="1679" y="55"/>
                    <a:pt x="1652" y="41"/>
                  </a:cubicBezTo>
                  <a:lnTo>
                    <a:pt x="1584" y="28"/>
                  </a:lnTo>
                  <a:cubicBezTo>
                    <a:pt x="1557" y="28"/>
                    <a:pt x="1516" y="14"/>
                    <a:pt x="1489" y="1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-4935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-5812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-5812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-5812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-38836" y="4294347"/>
              <a:ext cx="0" cy="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84109" y="4212947"/>
              <a:ext cx="0" cy="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54407" y="418499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55222" y="418499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55222" y="418499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184997" y="4145146"/>
              <a:ext cx="250149" cy="165366"/>
            </a:xfrm>
            <a:custGeom>
              <a:avLst/>
              <a:gdLst/>
              <a:ahLst/>
              <a:cxnLst/>
              <a:rect l="l" t="t" r="r" b="b"/>
              <a:pathLst>
                <a:path w="3992" h="2639" extrusionOk="0">
                  <a:moveTo>
                    <a:pt x="136" y="0"/>
                  </a:moveTo>
                  <a:cubicBezTo>
                    <a:pt x="108" y="81"/>
                    <a:pt x="81" y="163"/>
                    <a:pt x="54" y="257"/>
                  </a:cubicBezTo>
                  <a:cubicBezTo>
                    <a:pt x="27" y="406"/>
                    <a:pt x="0" y="569"/>
                    <a:pt x="14" y="731"/>
                  </a:cubicBezTo>
                  <a:cubicBezTo>
                    <a:pt x="14" y="880"/>
                    <a:pt x="41" y="1029"/>
                    <a:pt x="81" y="1177"/>
                  </a:cubicBezTo>
                  <a:cubicBezTo>
                    <a:pt x="122" y="1313"/>
                    <a:pt x="176" y="1448"/>
                    <a:pt x="257" y="1570"/>
                  </a:cubicBezTo>
                  <a:cubicBezTo>
                    <a:pt x="352" y="1719"/>
                    <a:pt x="460" y="1854"/>
                    <a:pt x="582" y="1976"/>
                  </a:cubicBezTo>
                  <a:cubicBezTo>
                    <a:pt x="731" y="2111"/>
                    <a:pt x="893" y="2233"/>
                    <a:pt x="1083" y="2328"/>
                  </a:cubicBezTo>
                  <a:lnTo>
                    <a:pt x="1069" y="2328"/>
                  </a:lnTo>
                  <a:cubicBezTo>
                    <a:pt x="1259" y="2436"/>
                    <a:pt x="1475" y="2517"/>
                    <a:pt x="1692" y="2571"/>
                  </a:cubicBezTo>
                  <a:cubicBezTo>
                    <a:pt x="1881" y="2612"/>
                    <a:pt x="2070" y="2639"/>
                    <a:pt x="2273" y="2639"/>
                  </a:cubicBezTo>
                  <a:lnTo>
                    <a:pt x="2328" y="2639"/>
                  </a:lnTo>
                  <a:cubicBezTo>
                    <a:pt x="2517" y="2625"/>
                    <a:pt x="2720" y="2598"/>
                    <a:pt x="2923" y="2544"/>
                  </a:cubicBezTo>
                  <a:cubicBezTo>
                    <a:pt x="3085" y="2490"/>
                    <a:pt x="3261" y="2409"/>
                    <a:pt x="3410" y="2314"/>
                  </a:cubicBezTo>
                  <a:cubicBezTo>
                    <a:pt x="3491" y="2260"/>
                    <a:pt x="3559" y="2206"/>
                    <a:pt x="3640" y="2152"/>
                  </a:cubicBezTo>
                  <a:cubicBezTo>
                    <a:pt x="3708" y="2084"/>
                    <a:pt x="3775" y="2030"/>
                    <a:pt x="3843" y="1962"/>
                  </a:cubicBezTo>
                  <a:cubicBezTo>
                    <a:pt x="3884" y="1908"/>
                    <a:pt x="3938" y="1854"/>
                    <a:pt x="3978" y="1800"/>
                  </a:cubicBezTo>
                  <a:lnTo>
                    <a:pt x="3992" y="1773"/>
                  </a:lnTo>
                  <a:cubicBezTo>
                    <a:pt x="3613" y="1272"/>
                    <a:pt x="3139" y="853"/>
                    <a:pt x="2585" y="569"/>
                  </a:cubicBezTo>
                  <a:cubicBezTo>
                    <a:pt x="2273" y="393"/>
                    <a:pt x="1935" y="257"/>
                    <a:pt x="1583" y="163"/>
                  </a:cubicBezTo>
                  <a:cubicBezTo>
                    <a:pt x="1218" y="68"/>
                    <a:pt x="853" y="14"/>
                    <a:pt x="474" y="0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290146" y="43070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290146" y="430625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398679" y="4290148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127347" y="4418169"/>
              <a:ext cx="262869" cy="176395"/>
            </a:xfrm>
            <a:custGeom>
              <a:avLst/>
              <a:gdLst/>
              <a:ahLst/>
              <a:cxnLst/>
              <a:rect l="l" t="t" r="r" b="b"/>
              <a:pathLst>
                <a:path w="4195" h="2815" extrusionOk="0">
                  <a:moveTo>
                    <a:pt x="2138" y="0"/>
                  </a:moveTo>
                  <a:cubicBezTo>
                    <a:pt x="2030" y="14"/>
                    <a:pt x="1922" y="27"/>
                    <a:pt x="1800" y="41"/>
                  </a:cubicBezTo>
                  <a:cubicBezTo>
                    <a:pt x="1705" y="54"/>
                    <a:pt x="1597" y="81"/>
                    <a:pt x="1502" y="108"/>
                  </a:cubicBezTo>
                  <a:cubicBezTo>
                    <a:pt x="1407" y="149"/>
                    <a:pt x="1313" y="176"/>
                    <a:pt x="1218" y="217"/>
                  </a:cubicBezTo>
                  <a:cubicBezTo>
                    <a:pt x="1123" y="257"/>
                    <a:pt x="1042" y="311"/>
                    <a:pt x="947" y="352"/>
                  </a:cubicBezTo>
                  <a:lnTo>
                    <a:pt x="961" y="352"/>
                  </a:lnTo>
                  <a:cubicBezTo>
                    <a:pt x="880" y="406"/>
                    <a:pt x="798" y="460"/>
                    <a:pt x="731" y="528"/>
                  </a:cubicBezTo>
                  <a:cubicBezTo>
                    <a:pt x="663" y="582"/>
                    <a:pt x="595" y="636"/>
                    <a:pt x="528" y="704"/>
                  </a:cubicBezTo>
                  <a:lnTo>
                    <a:pt x="528" y="690"/>
                  </a:lnTo>
                  <a:cubicBezTo>
                    <a:pt x="433" y="799"/>
                    <a:pt x="352" y="907"/>
                    <a:pt x="284" y="1029"/>
                  </a:cubicBezTo>
                  <a:cubicBezTo>
                    <a:pt x="190" y="1218"/>
                    <a:pt x="122" y="1407"/>
                    <a:pt x="81" y="1597"/>
                  </a:cubicBezTo>
                  <a:lnTo>
                    <a:pt x="81" y="1610"/>
                  </a:lnTo>
                  <a:cubicBezTo>
                    <a:pt x="27" y="1813"/>
                    <a:pt x="0" y="2043"/>
                    <a:pt x="0" y="2260"/>
                  </a:cubicBezTo>
                  <a:cubicBezTo>
                    <a:pt x="14" y="2382"/>
                    <a:pt x="27" y="2517"/>
                    <a:pt x="68" y="2639"/>
                  </a:cubicBezTo>
                  <a:cubicBezTo>
                    <a:pt x="81" y="2693"/>
                    <a:pt x="108" y="2761"/>
                    <a:pt x="135" y="2815"/>
                  </a:cubicBezTo>
                  <a:cubicBezTo>
                    <a:pt x="568" y="2761"/>
                    <a:pt x="988" y="2679"/>
                    <a:pt x="1407" y="2571"/>
                  </a:cubicBezTo>
                  <a:lnTo>
                    <a:pt x="1421" y="2558"/>
                  </a:lnTo>
                  <a:cubicBezTo>
                    <a:pt x="2233" y="2355"/>
                    <a:pt x="3004" y="2057"/>
                    <a:pt x="3735" y="1651"/>
                  </a:cubicBezTo>
                  <a:cubicBezTo>
                    <a:pt x="3897" y="1570"/>
                    <a:pt x="4046" y="1475"/>
                    <a:pt x="4195" y="1367"/>
                  </a:cubicBezTo>
                  <a:cubicBezTo>
                    <a:pt x="4195" y="1340"/>
                    <a:pt x="4181" y="1313"/>
                    <a:pt x="4168" y="1286"/>
                  </a:cubicBezTo>
                  <a:cubicBezTo>
                    <a:pt x="4127" y="1218"/>
                    <a:pt x="4100" y="1164"/>
                    <a:pt x="4059" y="1110"/>
                  </a:cubicBezTo>
                  <a:cubicBezTo>
                    <a:pt x="4005" y="1015"/>
                    <a:pt x="3938" y="920"/>
                    <a:pt x="3870" y="839"/>
                  </a:cubicBezTo>
                  <a:cubicBezTo>
                    <a:pt x="3802" y="758"/>
                    <a:pt x="3735" y="677"/>
                    <a:pt x="3667" y="609"/>
                  </a:cubicBezTo>
                  <a:cubicBezTo>
                    <a:pt x="3518" y="460"/>
                    <a:pt x="3342" y="339"/>
                    <a:pt x="3166" y="230"/>
                  </a:cubicBezTo>
                  <a:cubicBezTo>
                    <a:pt x="3085" y="190"/>
                    <a:pt x="3004" y="163"/>
                    <a:pt x="2923" y="122"/>
                  </a:cubicBezTo>
                  <a:cubicBezTo>
                    <a:pt x="2855" y="95"/>
                    <a:pt x="2788" y="81"/>
                    <a:pt x="2706" y="54"/>
                  </a:cubicBezTo>
                  <a:lnTo>
                    <a:pt x="2693" y="54"/>
                  </a:lnTo>
                  <a:cubicBezTo>
                    <a:pt x="2612" y="41"/>
                    <a:pt x="2517" y="27"/>
                    <a:pt x="2422" y="14"/>
                  </a:cubicBezTo>
                  <a:cubicBezTo>
                    <a:pt x="2327" y="0"/>
                    <a:pt x="2233" y="0"/>
                    <a:pt x="2138" y="0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145958" y="448258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296914" y="44223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296914" y="44223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296914" y="44223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-116037" y="4158681"/>
              <a:ext cx="458752" cy="441081"/>
            </a:xfrm>
            <a:custGeom>
              <a:avLst/>
              <a:gdLst/>
              <a:ahLst/>
              <a:cxnLst/>
              <a:rect l="l" t="t" r="r" b="b"/>
              <a:pathLst>
                <a:path w="7321" h="7039" extrusionOk="0">
                  <a:moveTo>
                    <a:pt x="3573" y="1"/>
                  </a:moveTo>
                  <a:cubicBezTo>
                    <a:pt x="3370" y="55"/>
                    <a:pt x="3180" y="109"/>
                    <a:pt x="2978" y="190"/>
                  </a:cubicBezTo>
                  <a:cubicBezTo>
                    <a:pt x="2653" y="339"/>
                    <a:pt x="2342" y="501"/>
                    <a:pt x="2057" y="718"/>
                  </a:cubicBezTo>
                  <a:cubicBezTo>
                    <a:pt x="1773" y="921"/>
                    <a:pt x="1530" y="1151"/>
                    <a:pt x="1300" y="1408"/>
                  </a:cubicBezTo>
                  <a:cubicBezTo>
                    <a:pt x="867" y="1936"/>
                    <a:pt x="528" y="2531"/>
                    <a:pt x="339" y="3194"/>
                  </a:cubicBezTo>
                  <a:cubicBezTo>
                    <a:pt x="41" y="4168"/>
                    <a:pt x="1" y="5210"/>
                    <a:pt x="217" y="6225"/>
                  </a:cubicBezTo>
                  <a:cubicBezTo>
                    <a:pt x="258" y="6360"/>
                    <a:pt x="298" y="6496"/>
                    <a:pt x="339" y="6644"/>
                  </a:cubicBezTo>
                  <a:lnTo>
                    <a:pt x="352" y="6699"/>
                  </a:lnTo>
                  <a:lnTo>
                    <a:pt x="380" y="6766"/>
                  </a:lnTo>
                  <a:cubicBezTo>
                    <a:pt x="393" y="6780"/>
                    <a:pt x="407" y="6780"/>
                    <a:pt x="420" y="6780"/>
                  </a:cubicBezTo>
                  <a:cubicBezTo>
                    <a:pt x="434" y="6793"/>
                    <a:pt x="434" y="6793"/>
                    <a:pt x="447" y="6793"/>
                  </a:cubicBezTo>
                  <a:cubicBezTo>
                    <a:pt x="1126" y="6957"/>
                    <a:pt x="1804" y="7038"/>
                    <a:pt x="2494" y="7038"/>
                  </a:cubicBezTo>
                  <a:cubicBezTo>
                    <a:pt x="2547" y="7038"/>
                    <a:pt x="2600" y="7038"/>
                    <a:pt x="2653" y="7037"/>
                  </a:cubicBezTo>
                  <a:lnTo>
                    <a:pt x="2842" y="7037"/>
                  </a:lnTo>
                  <a:cubicBezTo>
                    <a:pt x="3668" y="7023"/>
                    <a:pt x="4493" y="6902"/>
                    <a:pt x="5305" y="6699"/>
                  </a:cubicBezTo>
                  <a:cubicBezTo>
                    <a:pt x="6009" y="6523"/>
                    <a:pt x="6672" y="6266"/>
                    <a:pt x="7321" y="5954"/>
                  </a:cubicBezTo>
                  <a:lnTo>
                    <a:pt x="7321" y="5954"/>
                  </a:lnTo>
                  <a:cubicBezTo>
                    <a:pt x="7213" y="5981"/>
                    <a:pt x="7105" y="6022"/>
                    <a:pt x="6996" y="6049"/>
                  </a:cubicBezTo>
                  <a:cubicBezTo>
                    <a:pt x="6658" y="6144"/>
                    <a:pt x="6320" y="6211"/>
                    <a:pt x="5968" y="6266"/>
                  </a:cubicBezTo>
                  <a:cubicBezTo>
                    <a:pt x="5670" y="6306"/>
                    <a:pt x="5359" y="6320"/>
                    <a:pt x="5061" y="6333"/>
                  </a:cubicBezTo>
                  <a:cubicBezTo>
                    <a:pt x="4940" y="6333"/>
                    <a:pt x="4818" y="6333"/>
                    <a:pt x="4710" y="6320"/>
                  </a:cubicBezTo>
                  <a:cubicBezTo>
                    <a:pt x="4304" y="6293"/>
                    <a:pt x="3898" y="6211"/>
                    <a:pt x="3519" y="6090"/>
                  </a:cubicBezTo>
                  <a:cubicBezTo>
                    <a:pt x="3221" y="5995"/>
                    <a:pt x="2950" y="5846"/>
                    <a:pt x="2707" y="5657"/>
                  </a:cubicBezTo>
                  <a:cubicBezTo>
                    <a:pt x="2599" y="5576"/>
                    <a:pt x="2490" y="5481"/>
                    <a:pt x="2396" y="5386"/>
                  </a:cubicBezTo>
                  <a:cubicBezTo>
                    <a:pt x="2315" y="5291"/>
                    <a:pt x="2220" y="5183"/>
                    <a:pt x="2152" y="5075"/>
                  </a:cubicBezTo>
                  <a:cubicBezTo>
                    <a:pt x="2003" y="4845"/>
                    <a:pt x="1895" y="4601"/>
                    <a:pt x="1827" y="4358"/>
                  </a:cubicBezTo>
                  <a:cubicBezTo>
                    <a:pt x="1760" y="4087"/>
                    <a:pt x="1719" y="3816"/>
                    <a:pt x="1719" y="3546"/>
                  </a:cubicBezTo>
                  <a:cubicBezTo>
                    <a:pt x="1719" y="3275"/>
                    <a:pt x="1746" y="2991"/>
                    <a:pt x="1800" y="2720"/>
                  </a:cubicBezTo>
                  <a:cubicBezTo>
                    <a:pt x="1854" y="2436"/>
                    <a:pt x="1949" y="2152"/>
                    <a:pt x="2057" y="1882"/>
                  </a:cubicBezTo>
                  <a:cubicBezTo>
                    <a:pt x="2166" y="1611"/>
                    <a:pt x="2315" y="1354"/>
                    <a:pt x="2463" y="1110"/>
                  </a:cubicBezTo>
                  <a:cubicBezTo>
                    <a:pt x="2626" y="867"/>
                    <a:pt x="2802" y="650"/>
                    <a:pt x="3018" y="434"/>
                  </a:cubicBezTo>
                  <a:cubicBezTo>
                    <a:pt x="3180" y="271"/>
                    <a:pt x="3370" y="122"/>
                    <a:pt x="3573" y="1"/>
                  </a:cubicBezTo>
                  <a:close/>
                </a:path>
              </a:pathLst>
            </a:custGeom>
            <a:solidFill>
              <a:srgbClr val="A21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7" name="Google Shape;1847;p28"/>
          <p:cNvGrpSpPr/>
          <p:nvPr/>
        </p:nvGrpSpPr>
        <p:grpSpPr>
          <a:xfrm rot="-445069">
            <a:off x="634696" y="96520"/>
            <a:ext cx="1619526" cy="1917634"/>
            <a:chOff x="1550903" y="366430"/>
            <a:chExt cx="1728085" cy="2090680"/>
          </a:xfrm>
        </p:grpSpPr>
        <p:sp>
          <p:nvSpPr>
            <p:cNvPr id="1848" name="Google Shape;1848;p28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8" name="Google Shape;1878;p28"/>
          <p:cNvSpPr txBox="1"/>
          <p:nvPr/>
        </p:nvSpPr>
        <p:spPr>
          <a:xfrm>
            <a:off x="3275010" y="808542"/>
            <a:ext cx="25939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29"/>
          <p:cNvSpPr txBox="1">
            <a:spLocks noGrp="1"/>
          </p:cNvSpPr>
          <p:nvPr>
            <p:ph type="title"/>
          </p:nvPr>
        </p:nvSpPr>
        <p:spPr>
          <a:xfrm>
            <a:off x="1524000" y="468900"/>
            <a:ext cx="6651525" cy="25293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CHÚC CÁC EM</a:t>
            </a:r>
            <a:br>
              <a:rPr lang="en-US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HỌC TỐT</a:t>
            </a:r>
            <a:endParaRPr/>
          </a:p>
        </p:txBody>
      </p:sp>
      <p:pic>
        <p:nvPicPr>
          <p:cNvPr id="1884" name="Google Shape;1884;p29"/>
          <p:cNvPicPr preferRelativeResize="0"/>
          <p:nvPr/>
        </p:nvPicPr>
        <p:blipFill rotWithShape="1">
          <a:blip r:embed="rId3">
            <a:alphaModFix/>
          </a:blip>
          <a:srcRect t="26315"/>
          <a:stretch/>
        </p:blipFill>
        <p:spPr>
          <a:xfrm>
            <a:off x="-304800" y="1581150"/>
            <a:ext cx="4343400" cy="4144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3"/>
          <p:cNvGrpSpPr/>
          <p:nvPr/>
        </p:nvGrpSpPr>
        <p:grpSpPr>
          <a:xfrm>
            <a:off x="7081919" y="4324291"/>
            <a:ext cx="2600158" cy="1276464"/>
            <a:chOff x="-319260" y="4078453"/>
            <a:chExt cx="2600158" cy="1276464"/>
          </a:xfrm>
        </p:grpSpPr>
        <p:sp>
          <p:nvSpPr>
            <p:cNvPr id="471" name="Google Shape;471;p3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 rot="163082" flipH="1">
              <a:off x="-293262" y="4138220"/>
              <a:ext cx="2548162" cy="1156930"/>
              <a:chOff x="1517893" y="3035496"/>
              <a:chExt cx="661751" cy="358924"/>
            </a:xfrm>
          </p:grpSpPr>
          <p:sp>
            <p:nvSpPr>
              <p:cNvPr id="473" name="Google Shape;473;p3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5" name="Google Shape;475;p3"/>
          <p:cNvSpPr/>
          <p:nvPr/>
        </p:nvSpPr>
        <p:spPr>
          <a:xfrm>
            <a:off x="0" y="0"/>
            <a:ext cx="9144000" cy="1532628"/>
          </a:xfrm>
          <a:prstGeom prst="rect">
            <a:avLst/>
          </a:prstGeom>
          <a:solidFill>
            <a:srgbClr val="FFFFFD">
              <a:alpha val="63921"/>
            </a:srgbClr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nhanh những từ </a:t>
            </a:r>
            <a:r>
              <a:rPr lang="en-US" sz="48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 nghĩa</a:t>
            </a: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với từ 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8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76" name="Google Shape;476;p3"/>
          <p:cNvSpPr/>
          <p:nvPr/>
        </p:nvSpPr>
        <p:spPr>
          <a:xfrm>
            <a:off x="2286000" y="2255254"/>
            <a:ext cx="6975915" cy="1381328"/>
          </a:xfrm>
          <a:prstGeom prst="roundRect">
            <a:avLst>
              <a:gd name="adj" fmla="val 16667"/>
            </a:avLst>
          </a:prstGeom>
          <a:solidFill>
            <a:srgbClr val="FAF9F7">
              <a:alpha val="86666"/>
            </a:srgbClr>
          </a:solidFill>
          <a:ln w="9525" cap="flat" cmpd="sng">
            <a:solidFill>
              <a:srgbClr val="75BA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bát ngát, thênh thang, rộng lớn, mênh mông,...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">
            <a:hlinkClick r:id="rId3" action="ppaction://hlinksldjump"/>
          </p:cNvPr>
          <p:cNvSpPr/>
          <p:nvPr/>
        </p:nvSpPr>
        <p:spPr>
          <a:xfrm>
            <a:off x="8382000" y="4781550"/>
            <a:ext cx="762000" cy="36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darken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30"/>
          <p:cNvSpPr/>
          <p:nvPr/>
        </p:nvSpPr>
        <p:spPr>
          <a:xfrm>
            <a:off x="1298213" y="7505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0"/>
          <p:cNvSpPr txBox="1">
            <a:spLocks noGrp="1"/>
          </p:cNvSpPr>
          <p:nvPr>
            <p:ph type="ctrTitle"/>
          </p:nvPr>
        </p:nvSpPr>
        <p:spPr>
          <a:xfrm>
            <a:off x="2371182" y="2266950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THANKS!</a:t>
            </a:r>
            <a:endParaRPr/>
          </a:p>
        </p:txBody>
      </p:sp>
      <p:grpSp>
        <p:nvGrpSpPr>
          <p:cNvPr id="1891" name="Google Shape;1891;p30"/>
          <p:cNvGrpSpPr/>
          <p:nvPr/>
        </p:nvGrpSpPr>
        <p:grpSpPr>
          <a:xfrm>
            <a:off x="7665950" y="357050"/>
            <a:ext cx="981285" cy="534397"/>
            <a:chOff x="816462" y="899275"/>
            <a:chExt cx="981285" cy="534397"/>
          </a:xfrm>
        </p:grpSpPr>
        <p:sp>
          <p:nvSpPr>
            <p:cNvPr id="1892" name="Google Shape;1892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4" name="Google Shape;1894;p30"/>
          <p:cNvGrpSpPr/>
          <p:nvPr/>
        </p:nvGrpSpPr>
        <p:grpSpPr>
          <a:xfrm>
            <a:off x="870925" y="446299"/>
            <a:ext cx="490238" cy="355904"/>
            <a:chOff x="8787625" y="134475"/>
            <a:chExt cx="838586" cy="608799"/>
          </a:xfrm>
        </p:grpSpPr>
        <p:sp>
          <p:nvSpPr>
            <p:cNvPr id="1895" name="Google Shape;1895;p30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7" name="Google Shape;1897;p30"/>
          <p:cNvSpPr/>
          <p:nvPr/>
        </p:nvSpPr>
        <p:spPr>
          <a:xfrm>
            <a:off x="7152726" y="964405"/>
            <a:ext cx="688855" cy="457201"/>
          </a:xfrm>
          <a:custGeom>
            <a:avLst/>
            <a:gdLst/>
            <a:ahLst/>
            <a:cxnLst/>
            <a:rect l="l" t="t" r="r" b="b"/>
            <a:pathLst>
              <a:path w="6223" h="4130" extrusionOk="0">
                <a:moveTo>
                  <a:pt x="3322" y="0"/>
                </a:moveTo>
                <a:cubicBezTo>
                  <a:pt x="3226" y="0"/>
                  <a:pt x="3092" y="39"/>
                  <a:pt x="2977" y="39"/>
                </a:cubicBezTo>
                <a:cubicBezTo>
                  <a:pt x="2708" y="77"/>
                  <a:pt x="2420" y="192"/>
                  <a:pt x="2189" y="384"/>
                </a:cubicBezTo>
                <a:cubicBezTo>
                  <a:pt x="1709" y="749"/>
                  <a:pt x="1325" y="1287"/>
                  <a:pt x="1172" y="1882"/>
                </a:cubicBezTo>
                <a:cubicBezTo>
                  <a:pt x="1133" y="2074"/>
                  <a:pt x="1114" y="2286"/>
                  <a:pt x="1114" y="2478"/>
                </a:cubicBezTo>
                <a:cubicBezTo>
                  <a:pt x="1076" y="2458"/>
                  <a:pt x="1056" y="2439"/>
                  <a:pt x="1018" y="2401"/>
                </a:cubicBezTo>
                <a:cubicBezTo>
                  <a:pt x="960" y="2382"/>
                  <a:pt x="883" y="2362"/>
                  <a:pt x="845" y="2343"/>
                </a:cubicBezTo>
                <a:lnTo>
                  <a:pt x="634" y="2343"/>
                </a:lnTo>
                <a:cubicBezTo>
                  <a:pt x="576" y="2343"/>
                  <a:pt x="499" y="2382"/>
                  <a:pt x="442" y="2401"/>
                </a:cubicBezTo>
                <a:cubicBezTo>
                  <a:pt x="365" y="2458"/>
                  <a:pt x="307" y="2497"/>
                  <a:pt x="250" y="2574"/>
                </a:cubicBezTo>
                <a:cubicBezTo>
                  <a:pt x="96" y="2746"/>
                  <a:pt x="0" y="3015"/>
                  <a:pt x="0" y="3323"/>
                </a:cubicBezTo>
                <a:cubicBezTo>
                  <a:pt x="0" y="3438"/>
                  <a:pt x="19" y="3591"/>
                  <a:pt x="58" y="3726"/>
                </a:cubicBezTo>
                <a:cubicBezTo>
                  <a:pt x="77" y="3841"/>
                  <a:pt x="115" y="3975"/>
                  <a:pt x="154" y="4091"/>
                </a:cubicBezTo>
                <a:lnTo>
                  <a:pt x="154" y="4110"/>
                </a:lnTo>
                <a:lnTo>
                  <a:pt x="154" y="4129"/>
                </a:lnTo>
                <a:lnTo>
                  <a:pt x="6068" y="4129"/>
                </a:lnTo>
                <a:cubicBezTo>
                  <a:pt x="6164" y="3879"/>
                  <a:pt x="6222" y="3553"/>
                  <a:pt x="6222" y="3265"/>
                </a:cubicBezTo>
                <a:cubicBezTo>
                  <a:pt x="6222" y="2938"/>
                  <a:pt x="6107" y="2650"/>
                  <a:pt x="5915" y="2478"/>
                </a:cubicBezTo>
                <a:cubicBezTo>
                  <a:pt x="5819" y="2401"/>
                  <a:pt x="5723" y="2343"/>
                  <a:pt x="5588" y="2343"/>
                </a:cubicBezTo>
                <a:lnTo>
                  <a:pt x="5396" y="2343"/>
                </a:lnTo>
                <a:cubicBezTo>
                  <a:pt x="5339" y="2343"/>
                  <a:pt x="5281" y="2362"/>
                  <a:pt x="5243" y="2382"/>
                </a:cubicBezTo>
                <a:cubicBezTo>
                  <a:pt x="5166" y="2401"/>
                  <a:pt x="5089" y="2458"/>
                  <a:pt x="5051" y="2535"/>
                </a:cubicBezTo>
                <a:lnTo>
                  <a:pt x="5051" y="2170"/>
                </a:lnTo>
                <a:cubicBezTo>
                  <a:pt x="5012" y="1863"/>
                  <a:pt x="4993" y="1575"/>
                  <a:pt x="4897" y="1325"/>
                </a:cubicBezTo>
                <a:cubicBezTo>
                  <a:pt x="4859" y="1172"/>
                  <a:pt x="4801" y="1056"/>
                  <a:pt x="4763" y="941"/>
                </a:cubicBezTo>
                <a:cubicBezTo>
                  <a:pt x="4705" y="826"/>
                  <a:pt x="4609" y="692"/>
                  <a:pt x="4532" y="615"/>
                </a:cubicBezTo>
                <a:cubicBezTo>
                  <a:pt x="4379" y="384"/>
                  <a:pt x="4110" y="250"/>
                  <a:pt x="3822" y="154"/>
                </a:cubicBezTo>
                <a:cubicBezTo>
                  <a:pt x="3668" y="96"/>
                  <a:pt x="3534" y="77"/>
                  <a:pt x="3361" y="58"/>
                </a:cubicBezTo>
                <a:cubicBezTo>
                  <a:pt x="3380" y="0"/>
                  <a:pt x="3361" y="0"/>
                  <a:pt x="332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"/>
          <p:cNvSpPr/>
          <p:nvPr/>
        </p:nvSpPr>
        <p:spPr>
          <a:xfrm>
            <a:off x="25400" y="285750"/>
            <a:ext cx="9144000" cy="1066800"/>
          </a:xfrm>
          <a:prstGeom prst="rect">
            <a:avLst/>
          </a:prstGeom>
          <a:solidFill>
            <a:srgbClr val="FFFFFD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từ</a:t>
            </a:r>
            <a:r>
              <a:rPr lang="en-US" sz="4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8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83" name="Google Shape;483;p4"/>
          <p:cNvSpPr/>
          <p:nvPr/>
        </p:nvSpPr>
        <p:spPr>
          <a:xfrm>
            <a:off x="1981200" y="2038350"/>
            <a:ext cx="6975915" cy="1381328"/>
          </a:xfrm>
          <a:prstGeom prst="roundRect">
            <a:avLst>
              <a:gd name="adj" fmla="val 16667"/>
            </a:avLst>
          </a:prstGeom>
          <a:solidFill>
            <a:srgbClr val="FAF9F7"/>
          </a:solidFill>
          <a:ln w="9525" cap="flat" cmpd="sng">
            <a:solidFill>
              <a:srgbClr val="75BA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Bầu trời </a:t>
            </a:r>
            <a:r>
              <a:rPr lang="en-US" sz="4000" b="1" i="1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xanh ngắt một màu.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">
            <a:hlinkClick r:id="rId3" action="ppaction://hlinksldjump"/>
          </p:cNvPr>
          <p:cNvSpPr/>
          <p:nvPr/>
        </p:nvSpPr>
        <p:spPr>
          <a:xfrm>
            <a:off x="8382000" y="4781550"/>
            <a:ext cx="762000" cy="36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darken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"/>
          <p:cNvSpPr/>
          <p:nvPr/>
        </p:nvSpPr>
        <p:spPr>
          <a:xfrm>
            <a:off x="25400" y="133350"/>
            <a:ext cx="9144000" cy="1533728"/>
          </a:xfrm>
          <a:prstGeom prst="rect">
            <a:avLst/>
          </a:prstGeom>
          <a:solidFill>
            <a:srgbClr val="FFFFFD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nhanh những từ </a:t>
            </a:r>
            <a:r>
              <a:rPr lang="en-US" sz="48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 nghĩa</a:t>
            </a: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với từ</a:t>
            </a:r>
            <a:r>
              <a:rPr lang="en-US" sz="4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8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90" name="Google Shape;490;p5"/>
          <p:cNvSpPr/>
          <p:nvPr/>
        </p:nvSpPr>
        <p:spPr>
          <a:xfrm>
            <a:off x="2057400" y="1881086"/>
            <a:ext cx="6975915" cy="1381328"/>
          </a:xfrm>
          <a:prstGeom prst="roundRect">
            <a:avLst>
              <a:gd name="adj" fmla="val 16667"/>
            </a:avLst>
          </a:prstGeom>
          <a:solidFill>
            <a:srgbClr val="FAF9F7"/>
          </a:solidFill>
          <a:ln w="9525" cap="flat" cmpd="sng">
            <a:solidFill>
              <a:srgbClr val="75BA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nhỏ, hẹp, chật hẹp,...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">
            <a:hlinkClick r:id="rId3" action="ppaction://hlinksldjump"/>
          </p:cNvPr>
          <p:cNvSpPr/>
          <p:nvPr/>
        </p:nvSpPr>
        <p:spPr>
          <a:xfrm>
            <a:off x="8382000" y="4781550"/>
            <a:ext cx="762000" cy="36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darken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"/>
          <p:cNvSpPr/>
          <p:nvPr/>
        </p:nvSpPr>
        <p:spPr>
          <a:xfrm>
            <a:off x="2962741" y="3555511"/>
            <a:ext cx="3621900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"/>
          <p:cNvSpPr/>
          <p:nvPr/>
        </p:nvSpPr>
        <p:spPr>
          <a:xfrm>
            <a:off x="8620263" y="18748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"/>
          <p:cNvSpPr txBox="1">
            <a:spLocks noGrp="1"/>
          </p:cNvSpPr>
          <p:nvPr>
            <p:ph type="ctrTitle"/>
          </p:nvPr>
        </p:nvSpPr>
        <p:spPr>
          <a:xfrm>
            <a:off x="1609604" y="449150"/>
            <a:ext cx="5881166" cy="3047569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5200"/>
              <a:buNone/>
            </a:pP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ÔN TẬP </a:t>
            </a:r>
            <a:br>
              <a:rPr lang="en-US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GIỮA HỌC KÌ I</a:t>
            </a:r>
            <a:br>
              <a:rPr lang="en-US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>
                <a:latin typeface="Roboto Black"/>
                <a:ea typeface="Roboto Black"/>
                <a:cs typeface="Roboto Black"/>
                <a:sym typeface="Roboto Black"/>
              </a:rPr>
              <a:t>(TIẾT 6)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99" name="Google Shape;499;p6"/>
          <p:cNvSpPr/>
          <p:nvPr/>
        </p:nvSpPr>
        <p:spPr>
          <a:xfrm>
            <a:off x="7450859" y="4019327"/>
            <a:ext cx="45" cy="893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" name="Google Shape;500;p6"/>
          <p:cNvGrpSpPr/>
          <p:nvPr/>
        </p:nvGrpSpPr>
        <p:grpSpPr>
          <a:xfrm>
            <a:off x="7450838" y="1670715"/>
            <a:ext cx="490228" cy="608812"/>
            <a:chOff x="7376250" y="1989890"/>
            <a:chExt cx="490228" cy="608812"/>
          </a:xfrm>
        </p:grpSpPr>
        <p:sp>
          <p:nvSpPr>
            <p:cNvPr id="501" name="Google Shape;501;p6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6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"/>
          <p:cNvSpPr/>
          <p:nvPr/>
        </p:nvSpPr>
        <p:spPr>
          <a:xfrm>
            <a:off x="13487688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6"/>
          <p:cNvGrpSpPr/>
          <p:nvPr/>
        </p:nvGrpSpPr>
        <p:grpSpPr>
          <a:xfrm>
            <a:off x="2392500" y="294504"/>
            <a:ext cx="670499" cy="438525"/>
            <a:chOff x="7555450" y="377766"/>
            <a:chExt cx="670499" cy="438525"/>
          </a:xfrm>
        </p:grpSpPr>
        <p:sp>
          <p:nvSpPr>
            <p:cNvPr id="508" name="Google Shape;508;p6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6"/>
          <p:cNvSpPr txBox="1">
            <a:spLocks noGrp="1"/>
          </p:cNvSpPr>
          <p:nvPr>
            <p:ph type="subTitle" idx="2"/>
          </p:nvPr>
        </p:nvSpPr>
        <p:spPr>
          <a:xfrm>
            <a:off x="3200399" y="3542085"/>
            <a:ext cx="3084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Lớp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5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" name="Google Shape;512;p6"/>
          <p:cNvGrpSpPr/>
          <p:nvPr/>
        </p:nvGrpSpPr>
        <p:grpSpPr>
          <a:xfrm rot="-9467757" flipH="1">
            <a:off x="8506419" y="1314353"/>
            <a:ext cx="1125416" cy="1321546"/>
            <a:chOff x="6705262" y="3258288"/>
            <a:chExt cx="981314" cy="1152238"/>
          </a:xfrm>
        </p:grpSpPr>
        <p:sp>
          <p:nvSpPr>
            <p:cNvPr id="513" name="Google Shape;513;p6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 rot="1385271">
            <a:off x="-589674" y="833920"/>
            <a:ext cx="1453010" cy="2109779"/>
            <a:chOff x="-3687030" y="4918994"/>
            <a:chExt cx="1168792" cy="1697093"/>
          </a:xfrm>
        </p:grpSpPr>
        <p:sp>
          <p:nvSpPr>
            <p:cNvPr id="517" name="Google Shape;517;p6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6"/>
          <p:cNvGrpSpPr/>
          <p:nvPr/>
        </p:nvGrpSpPr>
        <p:grpSpPr>
          <a:xfrm>
            <a:off x="6656661" y="-664776"/>
            <a:ext cx="1320623" cy="1230423"/>
            <a:chOff x="7195051" y="-202918"/>
            <a:chExt cx="880240" cy="820118"/>
          </a:xfrm>
        </p:grpSpPr>
        <p:sp>
          <p:nvSpPr>
            <p:cNvPr id="548" name="Google Shape;548;p6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6"/>
          <p:cNvGrpSpPr/>
          <p:nvPr/>
        </p:nvGrpSpPr>
        <p:grpSpPr>
          <a:xfrm>
            <a:off x="-321656" y="2586734"/>
            <a:ext cx="2163936" cy="2209757"/>
            <a:chOff x="1064350" y="2043650"/>
            <a:chExt cx="1357125" cy="1385775"/>
          </a:xfrm>
        </p:grpSpPr>
        <p:sp>
          <p:nvSpPr>
            <p:cNvPr id="556" name="Google Shape;556;p6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6"/>
          <p:cNvGrpSpPr/>
          <p:nvPr/>
        </p:nvGrpSpPr>
        <p:grpSpPr>
          <a:xfrm>
            <a:off x="933962" y="267800"/>
            <a:ext cx="981285" cy="534397"/>
            <a:chOff x="816462" y="899275"/>
            <a:chExt cx="981285" cy="534397"/>
          </a:xfrm>
        </p:grpSpPr>
        <p:sp>
          <p:nvSpPr>
            <p:cNvPr id="659" name="Google Shape;659;p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6"/>
          <p:cNvGrpSpPr/>
          <p:nvPr/>
        </p:nvGrpSpPr>
        <p:grpSpPr>
          <a:xfrm>
            <a:off x="8025461" y="871812"/>
            <a:ext cx="490238" cy="355904"/>
            <a:chOff x="8787625" y="134475"/>
            <a:chExt cx="838586" cy="608799"/>
          </a:xfrm>
        </p:grpSpPr>
        <p:sp>
          <p:nvSpPr>
            <p:cNvPr id="662" name="Google Shape;662;p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6"/>
          <p:cNvGrpSpPr/>
          <p:nvPr/>
        </p:nvGrpSpPr>
        <p:grpSpPr>
          <a:xfrm rot="5946961">
            <a:off x="7301713" y="3508988"/>
            <a:ext cx="1169376" cy="991415"/>
            <a:chOff x="7450888" y="4403475"/>
            <a:chExt cx="1169376" cy="991415"/>
          </a:xfrm>
        </p:grpSpPr>
        <p:sp>
          <p:nvSpPr>
            <p:cNvPr id="665" name="Google Shape;665;p6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"/>
          <p:cNvSpPr/>
          <p:nvPr/>
        </p:nvSpPr>
        <p:spPr>
          <a:xfrm rot="177024">
            <a:off x="1177089" y="687967"/>
            <a:ext cx="6763794" cy="357970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7"/>
          <p:cNvSpPr/>
          <p:nvPr/>
        </p:nvSpPr>
        <p:spPr>
          <a:xfrm>
            <a:off x="6553360" y="5350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7"/>
          <p:cNvSpPr txBox="1">
            <a:spLocks noGrp="1"/>
          </p:cNvSpPr>
          <p:nvPr>
            <p:ph type="title"/>
          </p:nvPr>
        </p:nvSpPr>
        <p:spPr>
          <a:xfrm>
            <a:off x="2012161" y="1093224"/>
            <a:ext cx="5505339" cy="25293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6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từ đồng nghĩa cho chính xác hơn: </a:t>
            </a:r>
            <a:endParaRPr sz="3600"/>
          </a:p>
        </p:txBody>
      </p:sp>
      <p:grpSp>
        <p:nvGrpSpPr>
          <p:cNvPr id="687" name="Google Shape;687;p7"/>
          <p:cNvGrpSpPr/>
          <p:nvPr/>
        </p:nvGrpSpPr>
        <p:grpSpPr>
          <a:xfrm rot="-963429" flipH="1">
            <a:off x="505281" y="2785621"/>
            <a:ext cx="1841723" cy="2529310"/>
            <a:chOff x="338600" y="701849"/>
            <a:chExt cx="1841696" cy="2529273"/>
          </a:xfrm>
        </p:grpSpPr>
        <p:sp>
          <p:nvSpPr>
            <p:cNvPr id="688" name="Google Shape;688;p7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5" name="Google Shape;715;p7"/>
          <p:cNvSpPr/>
          <p:nvPr/>
        </p:nvSpPr>
        <p:spPr>
          <a:xfrm>
            <a:off x="1122157" y="1003498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7"/>
          <p:cNvSpPr/>
          <p:nvPr/>
        </p:nvSpPr>
        <p:spPr>
          <a:xfrm>
            <a:off x="935001" y="500195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" name="Google Shape;717;p7"/>
          <p:cNvGrpSpPr/>
          <p:nvPr/>
        </p:nvGrpSpPr>
        <p:grpSpPr>
          <a:xfrm>
            <a:off x="-133846" y="309792"/>
            <a:ext cx="1697894" cy="1842401"/>
            <a:chOff x="-192928" y="533516"/>
            <a:chExt cx="1511254" cy="1719139"/>
          </a:xfrm>
        </p:grpSpPr>
        <p:sp>
          <p:nvSpPr>
            <p:cNvPr id="718" name="Google Shape;718;p7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047300"/>
          </a:xfrm>
          <a:prstGeom prst="rect">
            <a:avLst/>
          </a:prstGeom>
          <a:solidFill>
            <a:srgbClr val="EFEFEF">
              <a:alpha val="58823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</a:t>
            </a:r>
            <a:r>
              <a:rPr lang="en-US" sz="27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đồng nghĩa cho chính xác hơn: </a:t>
            </a:r>
            <a:endParaRPr/>
          </a:p>
        </p:txBody>
      </p:sp>
      <p:sp>
        <p:nvSpPr>
          <p:cNvPr id="725" name="Google Shape;725;p8"/>
          <p:cNvSpPr txBox="1">
            <a:spLocks noGrp="1"/>
          </p:cNvSpPr>
          <p:nvPr>
            <p:ph type="subTitle" idx="4294967295"/>
          </p:nvPr>
        </p:nvSpPr>
        <p:spPr>
          <a:xfrm>
            <a:off x="-19050" y="1156695"/>
            <a:ext cx="91821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 Ông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 Hoàng nói với ông: “Cháu vừa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26" name="Google Shape;726;p8"/>
          <p:cNvGrpSpPr/>
          <p:nvPr/>
        </p:nvGrpSpPr>
        <p:grpSpPr>
          <a:xfrm>
            <a:off x="7172796" y="2610431"/>
            <a:ext cx="2003277" cy="2605691"/>
            <a:chOff x="7065402" y="2369401"/>
            <a:chExt cx="2114594" cy="2852462"/>
          </a:xfrm>
        </p:grpSpPr>
        <p:pic>
          <p:nvPicPr>
            <p:cNvPr id="727" name="Google Shape;727;p8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8" name="Google Shape;728;p8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729" name="Google Shape;729;p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0" name="Google Shape;730;p8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"/>
          <p:cNvSpPr/>
          <p:nvPr/>
        </p:nvSpPr>
        <p:spPr>
          <a:xfrm rot="177024">
            <a:off x="-89375" y="70994"/>
            <a:ext cx="4644200" cy="268022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96C542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9"/>
          <p:cNvSpPr txBox="1"/>
          <p:nvPr/>
        </p:nvSpPr>
        <p:spPr>
          <a:xfrm rot="243129">
            <a:off x="202743" y="121602"/>
            <a:ext cx="435801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sao cần thay những từ in đậm đó bằng những từ đồng nghĩa khác?</a:t>
            </a:r>
            <a:endParaRPr/>
          </a:p>
        </p:txBody>
      </p:sp>
      <p:sp>
        <p:nvSpPr>
          <p:cNvPr id="737" name="Google Shape;737;p9"/>
          <p:cNvSpPr txBox="1">
            <a:spLocks noGrp="1"/>
          </p:cNvSpPr>
          <p:nvPr>
            <p:ph type="ctrTitle"/>
          </p:nvPr>
        </p:nvSpPr>
        <p:spPr>
          <a:xfrm>
            <a:off x="-307716" y="302422"/>
            <a:ext cx="5138700" cy="1648800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đọc những từ in đậm trong đoạn văn.</a:t>
            </a:r>
            <a:endParaRPr/>
          </a:p>
        </p:txBody>
      </p:sp>
      <p:grpSp>
        <p:nvGrpSpPr>
          <p:cNvPr id="738" name="Google Shape;738;p9"/>
          <p:cNvGrpSpPr/>
          <p:nvPr/>
        </p:nvGrpSpPr>
        <p:grpSpPr>
          <a:xfrm>
            <a:off x="6947691" y="2571750"/>
            <a:ext cx="1954707" cy="2571750"/>
            <a:chOff x="6433025" y="1427174"/>
            <a:chExt cx="2131974" cy="3041997"/>
          </a:xfrm>
        </p:grpSpPr>
        <p:sp>
          <p:nvSpPr>
            <p:cNvPr id="739" name="Google Shape;739;p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882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8" name="Google Shape;778;p9"/>
          <p:cNvSpPr/>
          <p:nvPr/>
        </p:nvSpPr>
        <p:spPr>
          <a:xfrm rot="-177024" flipH="1">
            <a:off x="4707276" y="447014"/>
            <a:ext cx="4420362" cy="2849570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AED7CD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9" name="Google Shape;779;p9"/>
          <p:cNvSpPr txBox="1"/>
          <p:nvPr/>
        </p:nvSpPr>
        <p:spPr>
          <a:xfrm>
            <a:off x="4860562" y="766617"/>
            <a:ext cx="399852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từ in đậm trong đoạn văn:</a:t>
            </a:r>
            <a:r>
              <a:rPr lang="en-US" sz="3600" b="1" i="1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bê, bảo, vò, thực hành.</a:t>
            </a:r>
            <a:endParaRPr/>
          </a:p>
        </p:txBody>
      </p:sp>
      <p:sp>
        <p:nvSpPr>
          <p:cNvPr id="780" name="Google Shape;780;p9"/>
          <p:cNvSpPr txBox="1"/>
          <p:nvPr/>
        </p:nvSpPr>
        <p:spPr>
          <a:xfrm>
            <a:off x="4423691" y="802130"/>
            <a:ext cx="495524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những từ đó dùng chưa chính xác trong tình huống.</a:t>
            </a:r>
            <a:endParaRPr/>
          </a:p>
        </p:txBody>
      </p:sp>
      <p:grpSp>
        <p:nvGrpSpPr>
          <p:cNvPr id="781" name="Google Shape;781;p9"/>
          <p:cNvGrpSpPr/>
          <p:nvPr/>
        </p:nvGrpSpPr>
        <p:grpSpPr>
          <a:xfrm rot="-368484">
            <a:off x="-226576" y="2286357"/>
            <a:ext cx="2191431" cy="3024018"/>
            <a:chOff x="365749" y="1861300"/>
            <a:chExt cx="2191431" cy="3024018"/>
          </a:xfrm>
        </p:grpSpPr>
        <p:grpSp>
          <p:nvGrpSpPr>
            <p:cNvPr id="782" name="Google Shape;782;p9"/>
            <p:cNvGrpSpPr/>
            <p:nvPr/>
          </p:nvGrpSpPr>
          <p:grpSpPr>
            <a:xfrm>
              <a:off x="1215980" y="2288795"/>
              <a:ext cx="558517" cy="693619"/>
              <a:chOff x="7376250" y="1989890"/>
              <a:chExt cx="490228" cy="608812"/>
            </a:xfrm>
          </p:grpSpPr>
          <p:sp>
            <p:nvSpPr>
              <p:cNvPr id="783" name="Google Shape;783;p9"/>
              <p:cNvSpPr/>
              <p:nvPr/>
            </p:nvSpPr>
            <p:spPr>
              <a:xfrm>
                <a:off x="7376250" y="2459787"/>
                <a:ext cx="183714" cy="13891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845" extrusionOk="0">
                    <a:moveTo>
                      <a:pt x="1652" y="1"/>
                    </a:moveTo>
                    <a:cubicBezTo>
                      <a:pt x="1595" y="1"/>
                      <a:pt x="1518" y="1"/>
                      <a:pt x="1441" y="20"/>
                    </a:cubicBezTo>
                    <a:cubicBezTo>
                      <a:pt x="1268" y="39"/>
                      <a:pt x="1115" y="116"/>
                      <a:pt x="923" y="212"/>
                    </a:cubicBezTo>
                    <a:cubicBezTo>
                      <a:pt x="827" y="270"/>
                      <a:pt x="750" y="308"/>
                      <a:pt x="673" y="385"/>
                    </a:cubicBezTo>
                    <a:cubicBezTo>
                      <a:pt x="596" y="423"/>
                      <a:pt x="539" y="481"/>
                      <a:pt x="462" y="558"/>
                    </a:cubicBezTo>
                    <a:cubicBezTo>
                      <a:pt x="212" y="769"/>
                      <a:pt x="1" y="1153"/>
                      <a:pt x="155" y="1480"/>
                    </a:cubicBezTo>
                    <a:cubicBezTo>
                      <a:pt x="212" y="1633"/>
                      <a:pt x="347" y="1749"/>
                      <a:pt x="558" y="1806"/>
                    </a:cubicBezTo>
                    <a:cubicBezTo>
                      <a:pt x="654" y="1825"/>
                      <a:pt x="750" y="1845"/>
                      <a:pt x="904" y="1845"/>
                    </a:cubicBezTo>
                    <a:cubicBezTo>
                      <a:pt x="980" y="1845"/>
                      <a:pt x="1076" y="1825"/>
                      <a:pt x="1192" y="1806"/>
                    </a:cubicBezTo>
                    <a:cubicBezTo>
                      <a:pt x="1288" y="1768"/>
                      <a:pt x="1384" y="1729"/>
                      <a:pt x="1480" y="1672"/>
                    </a:cubicBezTo>
                    <a:cubicBezTo>
                      <a:pt x="1576" y="1633"/>
                      <a:pt x="1672" y="1576"/>
                      <a:pt x="1768" y="1518"/>
                    </a:cubicBezTo>
                    <a:cubicBezTo>
                      <a:pt x="1979" y="1364"/>
                      <a:pt x="2152" y="1230"/>
                      <a:pt x="2267" y="1038"/>
                    </a:cubicBezTo>
                    <a:cubicBezTo>
                      <a:pt x="2382" y="846"/>
                      <a:pt x="2440" y="616"/>
                      <a:pt x="2363" y="462"/>
                    </a:cubicBezTo>
                    <a:cubicBezTo>
                      <a:pt x="2286" y="270"/>
                      <a:pt x="2152" y="116"/>
                      <a:pt x="1941" y="39"/>
                    </a:cubicBezTo>
                    <a:cubicBezTo>
                      <a:pt x="1864" y="20"/>
                      <a:pt x="1787" y="1"/>
                      <a:pt x="1652" y="1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9"/>
              <p:cNvSpPr/>
              <p:nvPr/>
            </p:nvSpPr>
            <p:spPr>
              <a:xfrm>
                <a:off x="7526683" y="1989890"/>
                <a:ext cx="339795" cy="261792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77" extrusionOk="0">
                    <a:moveTo>
                      <a:pt x="3265" y="1"/>
                    </a:moveTo>
                    <a:cubicBezTo>
                      <a:pt x="3073" y="1"/>
                      <a:pt x="2861" y="39"/>
                      <a:pt x="2669" y="97"/>
                    </a:cubicBezTo>
                    <a:cubicBezTo>
                      <a:pt x="2650" y="97"/>
                      <a:pt x="2612" y="116"/>
                      <a:pt x="2593" y="116"/>
                    </a:cubicBezTo>
                    <a:lnTo>
                      <a:pt x="2516" y="116"/>
                    </a:lnTo>
                    <a:cubicBezTo>
                      <a:pt x="2113" y="270"/>
                      <a:pt x="1748" y="481"/>
                      <a:pt x="1517" y="615"/>
                    </a:cubicBezTo>
                    <a:cubicBezTo>
                      <a:pt x="1325" y="750"/>
                      <a:pt x="1133" y="884"/>
                      <a:pt x="941" y="1038"/>
                    </a:cubicBezTo>
                    <a:cubicBezTo>
                      <a:pt x="749" y="1172"/>
                      <a:pt x="595" y="1345"/>
                      <a:pt x="461" y="1479"/>
                    </a:cubicBezTo>
                    <a:cubicBezTo>
                      <a:pt x="154" y="1864"/>
                      <a:pt x="0" y="2228"/>
                      <a:pt x="39" y="2593"/>
                    </a:cubicBezTo>
                    <a:cubicBezTo>
                      <a:pt x="77" y="2785"/>
                      <a:pt x="173" y="2958"/>
                      <a:pt x="307" y="3150"/>
                    </a:cubicBezTo>
                    <a:cubicBezTo>
                      <a:pt x="403" y="3265"/>
                      <a:pt x="557" y="3361"/>
                      <a:pt x="749" y="3400"/>
                    </a:cubicBezTo>
                    <a:cubicBezTo>
                      <a:pt x="864" y="3457"/>
                      <a:pt x="999" y="3477"/>
                      <a:pt x="1152" y="3477"/>
                    </a:cubicBezTo>
                    <a:lnTo>
                      <a:pt x="1268" y="3477"/>
                    </a:lnTo>
                    <a:cubicBezTo>
                      <a:pt x="1460" y="3477"/>
                      <a:pt x="1652" y="3438"/>
                      <a:pt x="1863" y="3361"/>
                    </a:cubicBezTo>
                    <a:cubicBezTo>
                      <a:pt x="2285" y="3246"/>
                      <a:pt x="2689" y="3054"/>
                      <a:pt x="3092" y="2785"/>
                    </a:cubicBezTo>
                    <a:cubicBezTo>
                      <a:pt x="3514" y="2516"/>
                      <a:pt x="3841" y="2248"/>
                      <a:pt x="4091" y="1940"/>
                    </a:cubicBezTo>
                    <a:cubicBezTo>
                      <a:pt x="4225" y="1768"/>
                      <a:pt x="4302" y="1652"/>
                      <a:pt x="4379" y="1518"/>
                    </a:cubicBezTo>
                    <a:cubicBezTo>
                      <a:pt x="4436" y="1345"/>
                      <a:pt x="4494" y="1134"/>
                      <a:pt x="4494" y="903"/>
                    </a:cubicBezTo>
                    <a:cubicBezTo>
                      <a:pt x="4513" y="807"/>
                      <a:pt x="4494" y="711"/>
                      <a:pt x="4475" y="615"/>
                    </a:cubicBezTo>
                    <a:cubicBezTo>
                      <a:pt x="4436" y="519"/>
                      <a:pt x="4398" y="462"/>
                      <a:pt x="4321" y="366"/>
                    </a:cubicBezTo>
                    <a:cubicBezTo>
                      <a:pt x="4263" y="289"/>
                      <a:pt x="4187" y="231"/>
                      <a:pt x="4129" y="193"/>
                    </a:cubicBezTo>
                    <a:cubicBezTo>
                      <a:pt x="4052" y="135"/>
                      <a:pt x="3995" y="116"/>
                      <a:pt x="3860" y="78"/>
                    </a:cubicBezTo>
                    <a:cubicBezTo>
                      <a:pt x="3726" y="20"/>
                      <a:pt x="3553" y="1"/>
                      <a:pt x="3361" y="1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9"/>
              <p:cNvSpPr/>
              <p:nvPr/>
            </p:nvSpPr>
            <p:spPr>
              <a:xfrm>
                <a:off x="7694358" y="2297909"/>
                <a:ext cx="124459" cy="9983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326" extrusionOk="0">
                    <a:moveTo>
                      <a:pt x="1115" y="0"/>
                    </a:moveTo>
                    <a:cubicBezTo>
                      <a:pt x="1019" y="0"/>
                      <a:pt x="923" y="39"/>
                      <a:pt x="827" y="58"/>
                    </a:cubicBezTo>
                    <a:cubicBezTo>
                      <a:pt x="692" y="96"/>
                      <a:pt x="558" y="154"/>
                      <a:pt x="462" y="231"/>
                    </a:cubicBezTo>
                    <a:cubicBezTo>
                      <a:pt x="346" y="288"/>
                      <a:pt x="250" y="365"/>
                      <a:pt x="174" y="442"/>
                    </a:cubicBezTo>
                    <a:cubicBezTo>
                      <a:pt x="97" y="538"/>
                      <a:pt x="58" y="615"/>
                      <a:pt x="20" y="730"/>
                    </a:cubicBezTo>
                    <a:cubicBezTo>
                      <a:pt x="1" y="768"/>
                      <a:pt x="1" y="845"/>
                      <a:pt x="1" y="903"/>
                    </a:cubicBezTo>
                    <a:cubicBezTo>
                      <a:pt x="1" y="941"/>
                      <a:pt x="20" y="999"/>
                      <a:pt x="58" y="1056"/>
                    </a:cubicBezTo>
                    <a:cubicBezTo>
                      <a:pt x="78" y="1114"/>
                      <a:pt x="97" y="1152"/>
                      <a:pt x="174" y="1210"/>
                    </a:cubicBezTo>
                    <a:cubicBezTo>
                      <a:pt x="212" y="1229"/>
                      <a:pt x="270" y="1287"/>
                      <a:pt x="308" y="1306"/>
                    </a:cubicBezTo>
                    <a:cubicBezTo>
                      <a:pt x="346" y="1306"/>
                      <a:pt x="385" y="1325"/>
                      <a:pt x="442" y="1325"/>
                    </a:cubicBezTo>
                    <a:lnTo>
                      <a:pt x="558" y="1325"/>
                    </a:lnTo>
                    <a:cubicBezTo>
                      <a:pt x="634" y="1325"/>
                      <a:pt x="673" y="1306"/>
                      <a:pt x="731" y="1287"/>
                    </a:cubicBezTo>
                    <a:cubicBezTo>
                      <a:pt x="942" y="1210"/>
                      <a:pt x="1153" y="1095"/>
                      <a:pt x="1345" y="941"/>
                    </a:cubicBezTo>
                    <a:cubicBezTo>
                      <a:pt x="1441" y="864"/>
                      <a:pt x="1499" y="807"/>
                      <a:pt x="1556" y="730"/>
                    </a:cubicBezTo>
                    <a:cubicBezTo>
                      <a:pt x="1595" y="692"/>
                      <a:pt x="1614" y="653"/>
                      <a:pt x="1633" y="615"/>
                    </a:cubicBezTo>
                    <a:cubicBezTo>
                      <a:pt x="1652" y="557"/>
                      <a:pt x="1652" y="519"/>
                      <a:pt x="1652" y="461"/>
                    </a:cubicBezTo>
                    <a:cubicBezTo>
                      <a:pt x="1652" y="384"/>
                      <a:pt x="1633" y="288"/>
                      <a:pt x="1595" y="231"/>
                    </a:cubicBezTo>
                    <a:cubicBezTo>
                      <a:pt x="1518" y="115"/>
                      <a:pt x="1441" y="58"/>
                      <a:pt x="1345" y="39"/>
                    </a:cubicBezTo>
                    <a:cubicBezTo>
                      <a:pt x="1307" y="0"/>
                      <a:pt x="1249" y="0"/>
                      <a:pt x="1172" y="0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6" name="Google Shape;786;p9"/>
            <p:cNvSpPr/>
            <p:nvPr/>
          </p:nvSpPr>
          <p:spPr>
            <a:xfrm>
              <a:off x="562699" y="1861300"/>
              <a:ext cx="1865415" cy="2660565"/>
            </a:xfrm>
            <a:custGeom>
              <a:avLst/>
              <a:gdLst/>
              <a:ahLst/>
              <a:cxnLst/>
              <a:rect l="l" t="t" r="r" b="b"/>
              <a:pathLst>
                <a:path w="51403" h="73314" extrusionOk="0">
                  <a:moveTo>
                    <a:pt x="24351" y="0"/>
                  </a:moveTo>
                  <a:cubicBezTo>
                    <a:pt x="23962" y="0"/>
                    <a:pt x="23598" y="26"/>
                    <a:pt x="23261" y="104"/>
                  </a:cubicBezTo>
                  <a:lnTo>
                    <a:pt x="23131" y="130"/>
                  </a:lnTo>
                  <a:cubicBezTo>
                    <a:pt x="22430" y="286"/>
                    <a:pt x="21781" y="545"/>
                    <a:pt x="21184" y="909"/>
                  </a:cubicBezTo>
                  <a:cubicBezTo>
                    <a:pt x="20068" y="1584"/>
                    <a:pt x="19107" y="2466"/>
                    <a:pt x="18328" y="3505"/>
                  </a:cubicBezTo>
                  <a:cubicBezTo>
                    <a:pt x="17887" y="4050"/>
                    <a:pt x="17524" y="4647"/>
                    <a:pt x="17160" y="5244"/>
                  </a:cubicBezTo>
                  <a:cubicBezTo>
                    <a:pt x="17082" y="5374"/>
                    <a:pt x="17004" y="5530"/>
                    <a:pt x="16953" y="5660"/>
                  </a:cubicBezTo>
                  <a:lnTo>
                    <a:pt x="16927" y="5712"/>
                  </a:lnTo>
                  <a:cubicBezTo>
                    <a:pt x="16797" y="5945"/>
                    <a:pt x="16667" y="6179"/>
                    <a:pt x="16563" y="6413"/>
                  </a:cubicBezTo>
                  <a:lnTo>
                    <a:pt x="16563" y="6438"/>
                  </a:lnTo>
                  <a:cubicBezTo>
                    <a:pt x="16459" y="6672"/>
                    <a:pt x="16355" y="6906"/>
                    <a:pt x="16226" y="7113"/>
                  </a:cubicBezTo>
                  <a:lnTo>
                    <a:pt x="16174" y="7269"/>
                  </a:lnTo>
                  <a:cubicBezTo>
                    <a:pt x="15577" y="8541"/>
                    <a:pt x="14954" y="9891"/>
                    <a:pt x="14227" y="11683"/>
                  </a:cubicBezTo>
                  <a:cubicBezTo>
                    <a:pt x="14071" y="11994"/>
                    <a:pt x="13941" y="12332"/>
                    <a:pt x="13811" y="12669"/>
                  </a:cubicBezTo>
                  <a:cubicBezTo>
                    <a:pt x="13811" y="12669"/>
                    <a:pt x="13266" y="13915"/>
                    <a:pt x="13266" y="13915"/>
                  </a:cubicBezTo>
                  <a:cubicBezTo>
                    <a:pt x="13006" y="14564"/>
                    <a:pt x="12721" y="15213"/>
                    <a:pt x="12461" y="15862"/>
                  </a:cubicBezTo>
                  <a:lnTo>
                    <a:pt x="12228" y="16355"/>
                  </a:lnTo>
                  <a:cubicBezTo>
                    <a:pt x="11475" y="18121"/>
                    <a:pt x="10566" y="20224"/>
                    <a:pt x="9502" y="22275"/>
                  </a:cubicBezTo>
                  <a:cubicBezTo>
                    <a:pt x="9112" y="23027"/>
                    <a:pt x="8749" y="23676"/>
                    <a:pt x="8411" y="24299"/>
                  </a:cubicBezTo>
                  <a:cubicBezTo>
                    <a:pt x="8048" y="24923"/>
                    <a:pt x="7659" y="25546"/>
                    <a:pt x="7217" y="26247"/>
                  </a:cubicBezTo>
                  <a:cubicBezTo>
                    <a:pt x="6568" y="27285"/>
                    <a:pt x="5867" y="28349"/>
                    <a:pt x="5166" y="29362"/>
                  </a:cubicBezTo>
                  <a:lnTo>
                    <a:pt x="4621" y="30089"/>
                  </a:lnTo>
                  <a:cubicBezTo>
                    <a:pt x="3842" y="31231"/>
                    <a:pt x="2934" y="32607"/>
                    <a:pt x="2103" y="34035"/>
                  </a:cubicBezTo>
                  <a:cubicBezTo>
                    <a:pt x="1662" y="34762"/>
                    <a:pt x="1298" y="35437"/>
                    <a:pt x="961" y="36060"/>
                  </a:cubicBezTo>
                  <a:cubicBezTo>
                    <a:pt x="649" y="36683"/>
                    <a:pt x="364" y="37332"/>
                    <a:pt x="182" y="38007"/>
                  </a:cubicBezTo>
                  <a:cubicBezTo>
                    <a:pt x="104" y="38318"/>
                    <a:pt x="26" y="38630"/>
                    <a:pt x="0" y="38967"/>
                  </a:cubicBezTo>
                  <a:lnTo>
                    <a:pt x="0" y="39357"/>
                  </a:lnTo>
                  <a:lnTo>
                    <a:pt x="0" y="39435"/>
                  </a:lnTo>
                  <a:cubicBezTo>
                    <a:pt x="0" y="39590"/>
                    <a:pt x="26" y="39772"/>
                    <a:pt x="52" y="39954"/>
                  </a:cubicBezTo>
                  <a:cubicBezTo>
                    <a:pt x="52" y="40006"/>
                    <a:pt x="52" y="40058"/>
                    <a:pt x="78" y="40110"/>
                  </a:cubicBezTo>
                  <a:cubicBezTo>
                    <a:pt x="104" y="40395"/>
                    <a:pt x="182" y="40629"/>
                    <a:pt x="286" y="40888"/>
                  </a:cubicBezTo>
                  <a:cubicBezTo>
                    <a:pt x="286" y="40914"/>
                    <a:pt x="286" y="40940"/>
                    <a:pt x="312" y="40966"/>
                  </a:cubicBezTo>
                  <a:cubicBezTo>
                    <a:pt x="416" y="41226"/>
                    <a:pt x="545" y="41485"/>
                    <a:pt x="701" y="41719"/>
                  </a:cubicBezTo>
                  <a:lnTo>
                    <a:pt x="779" y="41875"/>
                  </a:lnTo>
                  <a:cubicBezTo>
                    <a:pt x="805" y="41927"/>
                    <a:pt x="831" y="41979"/>
                    <a:pt x="857" y="42005"/>
                  </a:cubicBezTo>
                  <a:cubicBezTo>
                    <a:pt x="935" y="42109"/>
                    <a:pt x="1013" y="42186"/>
                    <a:pt x="1065" y="42290"/>
                  </a:cubicBezTo>
                  <a:cubicBezTo>
                    <a:pt x="1324" y="42602"/>
                    <a:pt x="1584" y="42913"/>
                    <a:pt x="1895" y="43199"/>
                  </a:cubicBezTo>
                  <a:lnTo>
                    <a:pt x="1947" y="43225"/>
                  </a:lnTo>
                  <a:cubicBezTo>
                    <a:pt x="2233" y="43510"/>
                    <a:pt x="2544" y="43744"/>
                    <a:pt x="2856" y="43952"/>
                  </a:cubicBezTo>
                  <a:cubicBezTo>
                    <a:pt x="3453" y="44341"/>
                    <a:pt x="4076" y="44705"/>
                    <a:pt x="4725" y="44964"/>
                  </a:cubicBezTo>
                  <a:cubicBezTo>
                    <a:pt x="5037" y="45120"/>
                    <a:pt x="5374" y="45250"/>
                    <a:pt x="5711" y="45380"/>
                  </a:cubicBezTo>
                  <a:cubicBezTo>
                    <a:pt x="6283" y="45613"/>
                    <a:pt x="6932" y="45821"/>
                    <a:pt x="7685" y="46029"/>
                  </a:cubicBezTo>
                  <a:cubicBezTo>
                    <a:pt x="8749" y="46340"/>
                    <a:pt x="9839" y="46600"/>
                    <a:pt x="10930" y="46833"/>
                  </a:cubicBezTo>
                  <a:lnTo>
                    <a:pt x="11475" y="46963"/>
                  </a:lnTo>
                  <a:cubicBezTo>
                    <a:pt x="11371" y="47301"/>
                    <a:pt x="11319" y="47638"/>
                    <a:pt x="11319" y="48002"/>
                  </a:cubicBezTo>
                  <a:cubicBezTo>
                    <a:pt x="11319" y="48469"/>
                    <a:pt x="11423" y="48936"/>
                    <a:pt x="11657" y="49378"/>
                  </a:cubicBezTo>
                  <a:cubicBezTo>
                    <a:pt x="11890" y="49793"/>
                    <a:pt x="12202" y="50156"/>
                    <a:pt x="12591" y="50468"/>
                  </a:cubicBezTo>
                  <a:cubicBezTo>
                    <a:pt x="12929" y="50728"/>
                    <a:pt x="13318" y="50935"/>
                    <a:pt x="13733" y="51039"/>
                  </a:cubicBezTo>
                  <a:cubicBezTo>
                    <a:pt x="14123" y="51169"/>
                    <a:pt x="14538" y="51221"/>
                    <a:pt x="14954" y="51221"/>
                  </a:cubicBezTo>
                  <a:lnTo>
                    <a:pt x="15057" y="51221"/>
                  </a:lnTo>
                  <a:cubicBezTo>
                    <a:pt x="15421" y="51221"/>
                    <a:pt x="15810" y="51195"/>
                    <a:pt x="16174" y="51117"/>
                  </a:cubicBezTo>
                  <a:cubicBezTo>
                    <a:pt x="16433" y="51065"/>
                    <a:pt x="16667" y="50987"/>
                    <a:pt x="16927" y="50935"/>
                  </a:cubicBezTo>
                  <a:lnTo>
                    <a:pt x="16927" y="50935"/>
                  </a:lnTo>
                  <a:cubicBezTo>
                    <a:pt x="16849" y="51221"/>
                    <a:pt x="16797" y="51532"/>
                    <a:pt x="16771" y="51844"/>
                  </a:cubicBezTo>
                  <a:cubicBezTo>
                    <a:pt x="16693" y="52571"/>
                    <a:pt x="16875" y="53298"/>
                    <a:pt x="17264" y="53921"/>
                  </a:cubicBezTo>
                  <a:cubicBezTo>
                    <a:pt x="17498" y="54258"/>
                    <a:pt x="17783" y="54544"/>
                    <a:pt x="18121" y="54751"/>
                  </a:cubicBezTo>
                  <a:cubicBezTo>
                    <a:pt x="18484" y="54985"/>
                    <a:pt x="18848" y="55167"/>
                    <a:pt x="19263" y="55271"/>
                  </a:cubicBezTo>
                  <a:cubicBezTo>
                    <a:pt x="19704" y="55400"/>
                    <a:pt x="20172" y="55478"/>
                    <a:pt x="20613" y="55504"/>
                  </a:cubicBezTo>
                  <a:lnTo>
                    <a:pt x="20691" y="55504"/>
                  </a:lnTo>
                  <a:cubicBezTo>
                    <a:pt x="21132" y="55504"/>
                    <a:pt x="21574" y="55426"/>
                    <a:pt x="21989" y="55297"/>
                  </a:cubicBezTo>
                  <a:cubicBezTo>
                    <a:pt x="22430" y="55167"/>
                    <a:pt x="22846" y="54985"/>
                    <a:pt x="23235" y="54725"/>
                  </a:cubicBezTo>
                  <a:lnTo>
                    <a:pt x="23235" y="54725"/>
                  </a:lnTo>
                  <a:cubicBezTo>
                    <a:pt x="23079" y="55193"/>
                    <a:pt x="22923" y="55634"/>
                    <a:pt x="22768" y="56075"/>
                  </a:cubicBezTo>
                  <a:cubicBezTo>
                    <a:pt x="22404" y="56958"/>
                    <a:pt x="21989" y="57841"/>
                    <a:pt x="21548" y="58697"/>
                  </a:cubicBezTo>
                  <a:cubicBezTo>
                    <a:pt x="21340" y="59087"/>
                    <a:pt x="21132" y="59476"/>
                    <a:pt x="20899" y="59866"/>
                  </a:cubicBezTo>
                  <a:lnTo>
                    <a:pt x="20587" y="60411"/>
                  </a:lnTo>
                  <a:cubicBezTo>
                    <a:pt x="20457" y="60619"/>
                    <a:pt x="20327" y="60826"/>
                    <a:pt x="20198" y="61060"/>
                  </a:cubicBezTo>
                  <a:cubicBezTo>
                    <a:pt x="19704" y="61865"/>
                    <a:pt x="19289" y="62747"/>
                    <a:pt x="19029" y="63682"/>
                  </a:cubicBezTo>
                  <a:cubicBezTo>
                    <a:pt x="18900" y="64175"/>
                    <a:pt x="18822" y="64694"/>
                    <a:pt x="18822" y="65214"/>
                  </a:cubicBezTo>
                  <a:cubicBezTo>
                    <a:pt x="18822" y="65759"/>
                    <a:pt x="18900" y="66304"/>
                    <a:pt x="19055" y="66849"/>
                  </a:cubicBezTo>
                  <a:cubicBezTo>
                    <a:pt x="19289" y="67732"/>
                    <a:pt x="19730" y="68537"/>
                    <a:pt x="20301" y="69263"/>
                  </a:cubicBezTo>
                  <a:cubicBezTo>
                    <a:pt x="20847" y="69964"/>
                    <a:pt x="21496" y="70587"/>
                    <a:pt x="22248" y="71081"/>
                  </a:cubicBezTo>
                  <a:cubicBezTo>
                    <a:pt x="22949" y="71600"/>
                    <a:pt x="23728" y="72015"/>
                    <a:pt x="24533" y="72353"/>
                  </a:cubicBezTo>
                  <a:cubicBezTo>
                    <a:pt x="25312" y="72690"/>
                    <a:pt x="26117" y="72950"/>
                    <a:pt x="26921" y="73132"/>
                  </a:cubicBezTo>
                  <a:cubicBezTo>
                    <a:pt x="27519" y="73261"/>
                    <a:pt x="28142" y="73313"/>
                    <a:pt x="28739" y="73313"/>
                  </a:cubicBezTo>
                  <a:lnTo>
                    <a:pt x="28998" y="73313"/>
                  </a:lnTo>
                  <a:cubicBezTo>
                    <a:pt x="29076" y="73313"/>
                    <a:pt x="29128" y="73313"/>
                    <a:pt x="29180" y="73287"/>
                  </a:cubicBezTo>
                  <a:lnTo>
                    <a:pt x="29466" y="73287"/>
                  </a:lnTo>
                  <a:cubicBezTo>
                    <a:pt x="32062" y="73080"/>
                    <a:pt x="34502" y="71963"/>
                    <a:pt x="36371" y="70120"/>
                  </a:cubicBezTo>
                  <a:cubicBezTo>
                    <a:pt x="36968" y="69497"/>
                    <a:pt x="37461" y="68796"/>
                    <a:pt x="37851" y="68017"/>
                  </a:cubicBezTo>
                  <a:cubicBezTo>
                    <a:pt x="38111" y="67498"/>
                    <a:pt x="38318" y="66979"/>
                    <a:pt x="38474" y="66408"/>
                  </a:cubicBezTo>
                  <a:cubicBezTo>
                    <a:pt x="38630" y="65863"/>
                    <a:pt x="38708" y="65291"/>
                    <a:pt x="38760" y="64720"/>
                  </a:cubicBezTo>
                  <a:cubicBezTo>
                    <a:pt x="38837" y="63630"/>
                    <a:pt x="38760" y="62540"/>
                    <a:pt x="38552" y="61449"/>
                  </a:cubicBezTo>
                  <a:cubicBezTo>
                    <a:pt x="38318" y="60411"/>
                    <a:pt x="38007" y="59372"/>
                    <a:pt x="37643" y="58360"/>
                  </a:cubicBezTo>
                  <a:cubicBezTo>
                    <a:pt x="37539" y="58100"/>
                    <a:pt x="37436" y="57841"/>
                    <a:pt x="37332" y="57555"/>
                  </a:cubicBezTo>
                  <a:lnTo>
                    <a:pt x="37332" y="57529"/>
                  </a:lnTo>
                  <a:cubicBezTo>
                    <a:pt x="37280" y="57373"/>
                    <a:pt x="37202" y="57192"/>
                    <a:pt x="37150" y="57062"/>
                  </a:cubicBezTo>
                  <a:cubicBezTo>
                    <a:pt x="37072" y="56828"/>
                    <a:pt x="36994" y="56569"/>
                    <a:pt x="36890" y="56283"/>
                  </a:cubicBezTo>
                  <a:cubicBezTo>
                    <a:pt x="36735" y="55738"/>
                    <a:pt x="36605" y="55193"/>
                    <a:pt x="36449" y="54622"/>
                  </a:cubicBezTo>
                  <a:lnTo>
                    <a:pt x="36449" y="54492"/>
                  </a:lnTo>
                  <a:lnTo>
                    <a:pt x="36293" y="53739"/>
                  </a:lnTo>
                  <a:lnTo>
                    <a:pt x="36397" y="53739"/>
                  </a:lnTo>
                  <a:cubicBezTo>
                    <a:pt x="36890" y="53687"/>
                    <a:pt x="37332" y="53557"/>
                    <a:pt x="37773" y="53324"/>
                  </a:cubicBezTo>
                  <a:cubicBezTo>
                    <a:pt x="38344" y="52960"/>
                    <a:pt x="38785" y="52467"/>
                    <a:pt x="39071" y="51844"/>
                  </a:cubicBezTo>
                  <a:cubicBezTo>
                    <a:pt x="39331" y="51273"/>
                    <a:pt x="39486" y="50650"/>
                    <a:pt x="39486" y="50027"/>
                  </a:cubicBezTo>
                  <a:lnTo>
                    <a:pt x="39486" y="49923"/>
                  </a:lnTo>
                  <a:cubicBezTo>
                    <a:pt x="39928" y="50053"/>
                    <a:pt x="40369" y="50104"/>
                    <a:pt x="40784" y="50104"/>
                  </a:cubicBezTo>
                  <a:cubicBezTo>
                    <a:pt x="41356" y="50104"/>
                    <a:pt x="41927" y="50001"/>
                    <a:pt x="42446" y="49767"/>
                  </a:cubicBezTo>
                  <a:cubicBezTo>
                    <a:pt x="42706" y="49663"/>
                    <a:pt x="42939" y="49559"/>
                    <a:pt x="43173" y="49404"/>
                  </a:cubicBezTo>
                  <a:cubicBezTo>
                    <a:pt x="43381" y="49274"/>
                    <a:pt x="43588" y="49118"/>
                    <a:pt x="43770" y="48936"/>
                  </a:cubicBezTo>
                  <a:cubicBezTo>
                    <a:pt x="44030" y="48703"/>
                    <a:pt x="44237" y="48443"/>
                    <a:pt x="44419" y="48131"/>
                  </a:cubicBezTo>
                  <a:cubicBezTo>
                    <a:pt x="44549" y="47872"/>
                    <a:pt x="44679" y="47586"/>
                    <a:pt x="44731" y="47301"/>
                  </a:cubicBezTo>
                  <a:cubicBezTo>
                    <a:pt x="44808" y="46989"/>
                    <a:pt x="44808" y="46652"/>
                    <a:pt x="44756" y="46340"/>
                  </a:cubicBezTo>
                  <a:cubicBezTo>
                    <a:pt x="44705" y="45977"/>
                    <a:pt x="44575" y="45613"/>
                    <a:pt x="44367" y="45276"/>
                  </a:cubicBezTo>
                  <a:cubicBezTo>
                    <a:pt x="44731" y="45120"/>
                    <a:pt x="45068" y="44860"/>
                    <a:pt x="45354" y="44575"/>
                  </a:cubicBezTo>
                  <a:cubicBezTo>
                    <a:pt x="45535" y="44367"/>
                    <a:pt x="45717" y="44133"/>
                    <a:pt x="45847" y="43900"/>
                  </a:cubicBezTo>
                  <a:cubicBezTo>
                    <a:pt x="46003" y="43588"/>
                    <a:pt x="46106" y="43251"/>
                    <a:pt x="46158" y="42913"/>
                  </a:cubicBezTo>
                  <a:cubicBezTo>
                    <a:pt x="46210" y="42628"/>
                    <a:pt x="46210" y="42316"/>
                    <a:pt x="46158" y="42005"/>
                  </a:cubicBezTo>
                  <a:cubicBezTo>
                    <a:pt x="46132" y="41849"/>
                    <a:pt x="46106" y="41693"/>
                    <a:pt x="46080" y="41563"/>
                  </a:cubicBezTo>
                  <a:cubicBezTo>
                    <a:pt x="46548" y="41226"/>
                    <a:pt x="47015" y="40888"/>
                    <a:pt x="47456" y="40525"/>
                  </a:cubicBezTo>
                  <a:cubicBezTo>
                    <a:pt x="48002" y="40084"/>
                    <a:pt x="48521" y="39616"/>
                    <a:pt x="49014" y="39097"/>
                  </a:cubicBezTo>
                  <a:cubicBezTo>
                    <a:pt x="49352" y="38708"/>
                    <a:pt x="49689" y="38292"/>
                    <a:pt x="49975" y="37877"/>
                  </a:cubicBezTo>
                  <a:cubicBezTo>
                    <a:pt x="50286" y="37436"/>
                    <a:pt x="50520" y="36968"/>
                    <a:pt x="50753" y="36475"/>
                  </a:cubicBezTo>
                  <a:cubicBezTo>
                    <a:pt x="50961" y="36008"/>
                    <a:pt x="51143" y="35489"/>
                    <a:pt x="51247" y="34969"/>
                  </a:cubicBezTo>
                  <a:cubicBezTo>
                    <a:pt x="51273" y="34865"/>
                    <a:pt x="51299" y="34762"/>
                    <a:pt x="51299" y="34658"/>
                  </a:cubicBezTo>
                  <a:cubicBezTo>
                    <a:pt x="51325" y="34606"/>
                    <a:pt x="51325" y="34580"/>
                    <a:pt x="51325" y="34528"/>
                  </a:cubicBezTo>
                  <a:cubicBezTo>
                    <a:pt x="51376" y="34139"/>
                    <a:pt x="51402" y="33749"/>
                    <a:pt x="51376" y="33360"/>
                  </a:cubicBezTo>
                  <a:cubicBezTo>
                    <a:pt x="51325" y="32841"/>
                    <a:pt x="51221" y="32295"/>
                    <a:pt x="51065" y="31802"/>
                  </a:cubicBezTo>
                  <a:cubicBezTo>
                    <a:pt x="50883" y="31283"/>
                    <a:pt x="50676" y="30764"/>
                    <a:pt x="50442" y="30270"/>
                  </a:cubicBezTo>
                  <a:cubicBezTo>
                    <a:pt x="49897" y="29284"/>
                    <a:pt x="49274" y="28323"/>
                    <a:pt x="48547" y="27441"/>
                  </a:cubicBezTo>
                  <a:cubicBezTo>
                    <a:pt x="48002" y="26792"/>
                    <a:pt x="47404" y="26117"/>
                    <a:pt x="46678" y="25338"/>
                  </a:cubicBezTo>
                  <a:cubicBezTo>
                    <a:pt x="46652" y="25286"/>
                    <a:pt x="46600" y="25260"/>
                    <a:pt x="46574" y="25234"/>
                  </a:cubicBezTo>
                  <a:lnTo>
                    <a:pt x="46210" y="24819"/>
                  </a:lnTo>
                  <a:cubicBezTo>
                    <a:pt x="45561" y="24170"/>
                    <a:pt x="44886" y="23521"/>
                    <a:pt x="44237" y="22872"/>
                  </a:cubicBezTo>
                  <a:lnTo>
                    <a:pt x="43822" y="22482"/>
                  </a:lnTo>
                  <a:cubicBezTo>
                    <a:pt x="43173" y="21859"/>
                    <a:pt x="42524" y="21210"/>
                    <a:pt x="41927" y="20535"/>
                  </a:cubicBezTo>
                  <a:cubicBezTo>
                    <a:pt x="41771" y="20353"/>
                    <a:pt x="41615" y="20172"/>
                    <a:pt x="41433" y="19964"/>
                  </a:cubicBezTo>
                  <a:lnTo>
                    <a:pt x="41252" y="19730"/>
                  </a:lnTo>
                  <a:cubicBezTo>
                    <a:pt x="40966" y="19419"/>
                    <a:pt x="40681" y="19081"/>
                    <a:pt x="40395" y="18744"/>
                  </a:cubicBezTo>
                  <a:cubicBezTo>
                    <a:pt x="39772" y="18017"/>
                    <a:pt x="39227" y="17368"/>
                    <a:pt x="38734" y="16771"/>
                  </a:cubicBezTo>
                  <a:cubicBezTo>
                    <a:pt x="37539" y="15291"/>
                    <a:pt x="36553" y="13941"/>
                    <a:pt x="35696" y="12643"/>
                  </a:cubicBezTo>
                  <a:cubicBezTo>
                    <a:pt x="35696" y="12643"/>
                    <a:pt x="35670" y="12617"/>
                    <a:pt x="35670" y="12617"/>
                  </a:cubicBezTo>
                  <a:cubicBezTo>
                    <a:pt x="35281" y="12020"/>
                    <a:pt x="34917" y="11423"/>
                    <a:pt x="34580" y="10852"/>
                  </a:cubicBezTo>
                  <a:cubicBezTo>
                    <a:pt x="34268" y="10255"/>
                    <a:pt x="33905" y="9580"/>
                    <a:pt x="33567" y="8931"/>
                  </a:cubicBezTo>
                  <a:lnTo>
                    <a:pt x="33438" y="8697"/>
                  </a:lnTo>
                  <a:cubicBezTo>
                    <a:pt x="32815" y="7529"/>
                    <a:pt x="32191" y="6309"/>
                    <a:pt x="31439" y="5114"/>
                  </a:cubicBezTo>
                  <a:cubicBezTo>
                    <a:pt x="31439" y="5089"/>
                    <a:pt x="31413" y="5037"/>
                    <a:pt x="31387" y="5011"/>
                  </a:cubicBezTo>
                  <a:cubicBezTo>
                    <a:pt x="30582" y="3687"/>
                    <a:pt x="29569" y="2492"/>
                    <a:pt x="28375" y="1480"/>
                  </a:cubicBezTo>
                  <a:cubicBezTo>
                    <a:pt x="27908" y="1117"/>
                    <a:pt x="27389" y="779"/>
                    <a:pt x="26844" y="545"/>
                  </a:cubicBezTo>
                  <a:cubicBezTo>
                    <a:pt x="26792" y="519"/>
                    <a:pt x="26740" y="519"/>
                    <a:pt x="26714" y="493"/>
                  </a:cubicBezTo>
                  <a:lnTo>
                    <a:pt x="26558" y="442"/>
                  </a:lnTo>
                  <a:cubicBezTo>
                    <a:pt x="25961" y="182"/>
                    <a:pt x="25338" y="52"/>
                    <a:pt x="246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2090782" y="3388426"/>
              <a:ext cx="78241" cy="37850"/>
            </a:xfrm>
            <a:custGeom>
              <a:avLst/>
              <a:gdLst/>
              <a:ahLst/>
              <a:cxnLst/>
              <a:rect l="l" t="t" r="r" b="b"/>
              <a:pathLst>
                <a:path w="2156" h="1043" extrusionOk="0">
                  <a:moveTo>
                    <a:pt x="234" y="1"/>
                  </a:moveTo>
                  <a:cubicBezTo>
                    <a:pt x="182" y="1"/>
                    <a:pt x="104" y="27"/>
                    <a:pt x="78" y="78"/>
                  </a:cubicBezTo>
                  <a:cubicBezTo>
                    <a:pt x="0" y="182"/>
                    <a:pt x="26" y="312"/>
                    <a:pt x="104" y="390"/>
                  </a:cubicBezTo>
                  <a:cubicBezTo>
                    <a:pt x="598" y="702"/>
                    <a:pt x="1117" y="935"/>
                    <a:pt x="1688" y="1039"/>
                  </a:cubicBezTo>
                  <a:cubicBezTo>
                    <a:pt x="1706" y="1041"/>
                    <a:pt x="1723" y="1042"/>
                    <a:pt x="1741" y="1042"/>
                  </a:cubicBezTo>
                  <a:cubicBezTo>
                    <a:pt x="1930" y="1042"/>
                    <a:pt x="2106" y="917"/>
                    <a:pt x="2129" y="727"/>
                  </a:cubicBezTo>
                  <a:cubicBezTo>
                    <a:pt x="2155" y="624"/>
                    <a:pt x="2129" y="520"/>
                    <a:pt x="2077" y="416"/>
                  </a:cubicBezTo>
                  <a:cubicBezTo>
                    <a:pt x="2025" y="364"/>
                    <a:pt x="1973" y="312"/>
                    <a:pt x="1896" y="286"/>
                  </a:cubicBezTo>
                  <a:cubicBezTo>
                    <a:pt x="1844" y="260"/>
                    <a:pt x="1766" y="260"/>
                    <a:pt x="1714" y="260"/>
                  </a:cubicBezTo>
                  <a:cubicBezTo>
                    <a:pt x="1558" y="312"/>
                    <a:pt x="1402" y="312"/>
                    <a:pt x="1247" y="312"/>
                  </a:cubicBezTo>
                  <a:cubicBezTo>
                    <a:pt x="1091" y="312"/>
                    <a:pt x="961" y="286"/>
                    <a:pt x="831" y="260"/>
                  </a:cubicBezTo>
                  <a:cubicBezTo>
                    <a:pt x="701" y="208"/>
                    <a:pt x="546" y="156"/>
                    <a:pt x="416" y="78"/>
                  </a:cubicBezTo>
                  <a:lnTo>
                    <a:pt x="364" y="53"/>
                  </a:lnTo>
                  <a:cubicBezTo>
                    <a:pt x="338" y="27"/>
                    <a:pt x="286" y="1"/>
                    <a:pt x="234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1307457" y="3563126"/>
              <a:ext cx="655724" cy="960995"/>
            </a:xfrm>
            <a:custGeom>
              <a:avLst/>
              <a:gdLst/>
              <a:ahLst/>
              <a:cxnLst/>
              <a:rect l="l" t="t" r="r" b="b"/>
              <a:pathLst>
                <a:path w="18069" h="26481" extrusionOk="0">
                  <a:moveTo>
                    <a:pt x="9736" y="1"/>
                  </a:moveTo>
                  <a:cubicBezTo>
                    <a:pt x="9502" y="1"/>
                    <a:pt x="9268" y="27"/>
                    <a:pt x="9035" y="105"/>
                  </a:cubicBezTo>
                  <a:cubicBezTo>
                    <a:pt x="8437" y="235"/>
                    <a:pt x="7918" y="546"/>
                    <a:pt x="7477" y="961"/>
                  </a:cubicBezTo>
                  <a:cubicBezTo>
                    <a:pt x="7036" y="1403"/>
                    <a:pt x="6646" y="1922"/>
                    <a:pt x="6335" y="2467"/>
                  </a:cubicBezTo>
                  <a:lnTo>
                    <a:pt x="6309" y="2519"/>
                  </a:lnTo>
                  <a:lnTo>
                    <a:pt x="6309" y="2441"/>
                  </a:lnTo>
                  <a:lnTo>
                    <a:pt x="6335" y="2234"/>
                  </a:lnTo>
                  <a:cubicBezTo>
                    <a:pt x="6335" y="2156"/>
                    <a:pt x="6309" y="2104"/>
                    <a:pt x="6257" y="2052"/>
                  </a:cubicBezTo>
                  <a:cubicBezTo>
                    <a:pt x="6205" y="2000"/>
                    <a:pt x="6153" y="1974"/>
                    <a:pt x="6075" y="1974"/>
                  </a:cubicBezTo>
                  <a:cubicBezTo>
                    <a:pt x="5997" y="1974"/>
                    <a:pt x="5945" y="2000"/>
                    <a:pt x="5893" y="2052"/>
                  </a:cubicBezTo>
                  <a:cubicBezTo>
                    <a:pt x="5841" y="2104"/>
                    <a:pt x="5815" y="2182"/>
                    <a:pt x="5815" y="2234"/>
                  </a:cubicBezTo>
                  <a:lnTo>
                    <a:pt x="5764" y="2675"/>
                  </a:lnTo>
                  <a:lnTo>
                    <a:pt x="5764" y="2701"/>
                  </a:lnTo>
                  <a:cubicBezTo>
                    <a:pt x="5712" y="3272"/>
                    <a:pt x="5634" y="3817"/>
                    <a:pt x="5556" y="4336"/>
                  </a:cubicBezTo>
                  <a:cubicBezTo>
                    <a:pt x="5374" y="4908"/>
                    <a:pt x="5244" y="5505"/>
                    <a:pt x="5140" y="6102"/>
                  </a:cubicBezTo>
                  <a:cubicBezTo>
                    <a:pt x="5114" y="6335"/>
                    <a:pt x="5089" y="6569"/>
                    <a:pt x="5063" y="6829"/>
                  </a:cubicBezTo>
                  <a:cubicBezTo>
                    <a:pt x="4751" y="8127"/>
                    <a:pt x="4362" y="9373"/>
                    <a:pt x="3868" y="10619"/>
                  </a:cubicBezTo>
                  <a:cubicBezTo>
                    <a:pt x="3505" y="11553"/>
                    <a:pt x="3090" y="12462"/>
                    <a:pt x="2622" y="13345"/>
                  </a:cubicBezTo>
                  <a:cubicBezTo>
                    <a:pt x="2415" y="13734"/>
                    <a:pt x="2181" y="14150"/>
                    <a:pt x="1921" y="14565"/>
                  </a:cubicBezTo>
                  <a:lnTo>
                    <a:pt x="1636" y="15032"/>
                  </a:lnTo>
                  <a:cubicBezTo>
                    <a:pt x="1506" y="15266"/>
                    <a:pt x="1376" y="15474"/>
                    <a:pt x="1246" y="15707"/>
                  </a:cubicBezTo>
                  <a:cubicBezTo>
                    <a:pt x="779" y="16460"/>
                    <a:pt x="416" y="17265"/>
                    <a:pt x="182" y="18096"/>
                  </a:cubicBezTo>
                  <a:cubicBezTo>
                    <a:pt x="78" y="18511"/>
                    <a:pt x="0" y="18952"/>
                    <a:pt x="0" y="19394"/>
                  </a:cubicBezTo>
                  <a:cubicBezTo>
                    <a:pt x="0" y="19861"/>
                    <a:pt x="78" y="20302"/>
                    <a:pt x="182" y="20744"/>
                  </a:cubicBezTo>
                  <a:cubicBezTo>
                    <a:pt x="416" y="21496"/>
                    <a:pt x="779" y="22223"/>
                    <a:pt x="1246" y="22820"/>
                  </a:cubicBezTo>
                  <a:cubicBezTo>
                    <a:pt x="1766" y="23443"/>
                    <a:pt x="2363" y="23989"/>
                    <a:pt x="3012" y="24456"/>
                  </a:cubicBezTo>
                  <a:cubicBezTo>
                    <a:pt x="3661" y="24897"/>
                    <a:pt x="4362" y="25287"/>
                    <a:pt x="5114" y="25598"/>
                  </a:cubicBezTo>
                  <a:cubicBezTo>
                    <a:pt x="5841" y="25910"/>
                    <a:pt x="6568" y="26143"/>
                    <a:pt x="7321" y="26325"/>
                  </a:cubicBezTo>
                  <a:cubicBezTo>
                    <a:pt x="7866" y="26429"/>
                    <a:pt x="8386" y="26481"/>
                    <a:pt x="8931" y="26481"/>
                  </a:cubicBezTo>
                  <a:lnTo>
                    <a:pt x="9580" y="26481"/>
                  </a:lnTo>
                  <a:cubicBezTo>
                    <a:pt x="10359" y="26403"/>
                    <a:pt x="11137" y="26247"/>
                    <a:pt x="11890" y="26014"/>
                  </a:cubicBezTo>
                  <a:cubicBezTo>
                    <a:pt x="13396" y="25546"/>
                    <a:pt x="14772" y="24690"/>
                    <a:pt x="15862" y="23573"/>
                  </a:cubicBezTo>
                  <a:cubicBezTo>
                    <a:pt x="16407" y="23028"/>
                    <a:pt x="16849" y="22431"/>
                    <a:pt x="17186" y="21756"/>
                  </a:cubicBezTo>
                  <a:cubicBezTo>
                    <a:pt x="17420" y="21263"/>
                    <a:pt x="17602" y="20795"/>
                    <a:pt x="17731" y="20276"/>
                  </a:cubicBezTo>
                  <a:cubicBezTo>
                    <a:pt x="17861" y="19783"/>
                    <a:pt x="17965" y="19290"/>
                    <a:pt x="17991" y="18771"/>
                  </a:cubicBezTo>
                  <a:cubicBezTo>
                    <a:pt x="18069" y="17784"/>
                    <a:pt x="17991" y="16772"/>
                    <a:pt x="17783" y="15785"/>
                  </a:cubicBezTo>
                  <a:cubicBezTo>
                    <a:pt x="17576" y="14773"/>
                    <a:pt x="17290" y="13786"/>
                    <a:pt x="16927" y="12826"/>
                  </a:cubicBezTo>
                  <a:cubicBezTo>
                    <a:pt x="16849" y="12566"/>
                    <a:pt x="16745" y="12306"/>
                    <a:pt x="16641" y="12047"/>
                  </a:cubicBezTo>
                  <a:lnTo>
                    <a:pt x="16433" y="11528"/>
                  </a:lnTo>
                  <a:cubicBezTo>
                    <a:pt x="16330" y="11268"/>
                    <a:pt x="16252" y="11008"/>
                    <a:pt x="16148" y="10697"/>
                  </a:cubicBezTo>
                  <a:cubicBezTo>
                    <a:pt x="15966" y="10074"/>
                    <a:pt x="15810" y="9451"/>
                    <a:pt x="15655" y="8802"/>
                  </a:cubicBezTo>
                  <a:lnTo>
                    <a:pt x="15525" y="8230"/>
                  </a:lnTo>
                  <a:cubicBezTo>
                    <a:pt x="15265" y="7036"/>
                    <a:pt x="14954" y="5842"/>
                    <a:pt x="14564" y="4648"/>
                  </a:cubicBezTo>
                  <a:cubicBezTo>
                    <a:pt x="14331" y="3999"/>
                    <a:pt x="14045" y="3350"/>
                    <a:pt x="13733" y="2753"/>
                  </a:cubicBezTo>
                  <a:cubicBezTo>
                    <a:pt x="13422" y="2182"/>
                    <a:pt x="13033" y="1688"/>
                    <a:pt x="12591" y="1221"/>
                  </a:cubicBezTo>
                  <a:cubicBezTo>
                    <a:pt x="12358" y="1013"/>
                    <a:pt x="12098" y="806"/>
                    <a:pt x="11838" y="650"/>
                  </a:cubicBezTo>
                  <a:cubicBezTo>
                    <a:pt x="11553" y="468"/>
                    <a:pt x="11241" y="312"/>
                    <a:pt x="10930" y="209"/>
                  </a:cubicBezTo>
                  <a:cubicBezTo>
                    <a:pt x="10618" y="79"/>
                    <a:pt x="10281" y="27"/>
                    <a:pt x="9943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1281524" y="3523132"/>
              <a:ext cx="570951" cy="962883"/>
            </a:xfrm>
            <a:custGeom>
              <a:avLst/>
              <a:gdLst/>
              <a:ahLst/>
              <a:cxnLst/>
              <a:rect l="l" t="t" r="r" b="b"/>
              <a:pathLst>
                <a:path w="15733" h="26533" extrusionOk="0">
                  <a:moveTo>
                    <a:pt x="9813" y="1"/>
                  </a:moveTo>
                  <a:lnTo>
                    <a:pt x="9710" y="27"/>
                  </a:lnTo>
                  <a:cubicBezTo>
                    <a:pt x="9476" y="27"/>
                    <a:pt x="9216" y="53"/>
                    <a:pt x="8983" y="105"/>
                  </a:cubicBezTo>
                  <a:cubicBezTo>
                    <a:pt x="8411" y="261"/>
                    <a:pt x="7892" y="572"/>
                    <a:pt x="7451" y="987"/>
                  </a:cubicBezTo>
                  <a:cubicBezTo>
                    <a:pt x="6998" y="1416"/>
                    <a:pt x="6618" y="1893"/>
                    <a:pt x="6335" y="2442"/>
                  </a:cubicBezTo>
                  <a:lnTo>
                    <a:pt x="6335" y="2442"/>
                  </a:lnTo>
                  <a:lnTo>
                    <a:pt x="6335" y="2260"/>
                  </a:lnTo>
                  <a:cubicBezTo>
                    <a:pt x="6335" y="2182"/>
                    <a:pt x="6309" y="2104"/>
                    <a:pt x="6257" y="2052"/>
                  </a:cubicBezTo>
                  <a:cubicBezTo>
                    <a:pt x="6205" y="2026"/>
                    <a:pt x="6127" y="1974"/>
                    <a:pt x="6075" y="1974"/>
                  </a:cubicBezTo>
                  <a:cubicBezTo>
                    <a:pt x="5997" y="1974"/>
                    <a:pt x="5919" y="2026"/>
                    <a:pt x="5867" y="2078"/>
                  </a:cubicBezTo>
                  <a:cubicBezTo>
                    <a:pt x="5815" y="2130"/>
                    <a:pt x="5789" y="2208"/>
                    <a:pt x="5789" y="2260"/>
                  </a:cubicBezTo>
                  <a:lnTo>
                    <a:pt x="5738" y="2701"/>
                  </a:lnTo>
                  <a:lnTo>
                    <a:pt x="5738" y="2753"/>
                  </a:lnTo>
                  <a:lnTo>
                    <a:pt x="5789" y="2727"/>
                  </a:lnTo>
                  <a:lnTo>
                    <a:pt x="5789" y="2727"/>
                  </a:lnTo>
                  <a:lnTo>
                    <a:pt x="5712" y="3246"/>
                  </a:lnTo>
                  <a:cubicBezTo>
                    <a:pt x="5634" y="3661"/>
                    <a:pt x="5582" y="4025"/>
                    <a:pt x="5530" y="4362"/>
                  </a:cubicBezTo>
                  <a:cubicBezTo>
                    <a:pt x="5348" y="4934"/>
                    <a:pt x="5218" y="5531"/>
                    <a:pt x="5140" y="6128"/>
                  </a:cubicBezTo>
                  <a:cubicBezTo>
                    <a:pt x="5088" y="6361"/>
                    <a:pt x="5063" y="6595"/>
                    <a:pt x="5037" y="6855"/>
                  </a:cubicBezTo>
                  <a:cubicBezTo>
                    <a:pt x="4751" y="8127"/>
                    <a:pt x="4336" y="9399"/>
                    <a:pt x="3868" y="10645"/>
                  </a:cubicBezTo>
                  <a:cubicBezTo>
                    <a:pt x="3479" y="11579"/>
                    <a:pt x="3064" y="12462"/>
                    <a:pt x="2622" y="13345"/>
                  </a:cubicBezTo>
                  <a:cubicBezTo>
                    <a:pt x="2389" y="13760"/>
                    <a:pt x="2181" y="14150"/>
                    <a:pt x="1921" y="14591"/>
                  </a:cubicBezTo>
                  <a:lnTo>
                    <a:pt x="1636" y="15058"/>
                  </a:lnTo>
                  <a:lnTo>
                    <a:pt x="1610" y="15110"/>
                  </a:lnTo>
                  <a:cubicBezTo>
                    <a:pt x="1480" y="15318"/>
                    <a:pt x="1350" y="15525"/>
                    <a:pt x="1220" y="15733"/>
                  </a:cubicBezTo>
                  <a:cubicBezTo>
                    <a:pt x="779" y="16486"/>
                    <a:pt x="416" y="17265"/>
                    <a:pt x="156" y="18122"/>
                  </a:cubicBezTo>
                  <a:cubicBezTo>
                    <a:pt x="52" y="18537"/>
                    <a:pt x="0" y="18978"/>
                    <a:pt x="0" y="19420"/>
                  </a:cubicBezTo>
                  <a:cubicBezTo>
                    <a:pt x="0" y="19861"/>
                    <a:pt x="52" y="20328"/>
                    <a:pt x="182" y="20770"/>
                  </a:cubicBezTo>
                  <a:cubicBezTo>
                    <a:pt x="390" y="21522"/>
                    <a:pt x="753" y="22249"/>
                    <a:pt x="1246" y="22846"/>
                  </a:cubicBezTo>
                  <a:cubicBezTo>
                    <a:pt x="1766" y="23469"/>
                    <a:pt x="2337" y="24015"/>
                    <a:pt x="3012" y="24482"/>
                  </a:cubicBezTo>
                  <a:cubicBezTo>
                    <a:pt x="3661" y="24949"/>
                    <a:pt x="4362" y="25339"/>
                    <a:pt x="5114" y="25650"/>
                  </a:cubicBezTo>
                  <a:cubicBezTo>
                    <a:pt x="5815" y="25936"/>
                    <a:pt x="6568" y="26195"/>
                    <a:pt x="7321" y="26351"/>
                  </a:cubicBezTo>
                  <a:cubicBezTo>
                    <a:pt x="7866" y="26481"/>
                    <a:pt x="8411" y="26533"/>
                    <a:pt x="8957" y="26533"/>
                  </a:cubicBezTo>
                  <a:lnTo>
                    <a:pt x="9190" y="26533"/>
                  </a:lnTo>
                  <a:cubicBezTo>
                    <a:pt x="8853" y="26455"/>
                    <a:pt x="8567" y="26377"/>
                    <a:pt x="8334" y="26299"/>
                  </a:cubicBezTo>
                  <a:cubicBezTo>
                    <a:pt x="7685" y="26117"/>
                    <a:pt x="7113" y="25832"/>
                    <a:pt x="6542" y="25494"/>
                  </a:cubicBezTo>
                  <a:cubicBezTo>
                    <a:pt x="5997" y="25157"/>
                    <a:pt x="5504" y="24742"/>
                    <a:pt x="5088" y="24248"/>
                  </a:cubicBezTo>
                  <a:cubicBezTo>
                    <a:pt x="4673" y="23781"/>
                    <a:pt x="4310" y="23236"/>
                    <a:pt x="4050" y="22639"/>
                  </a:cubicBezTo>
                  <a:cubicBezTo>
                    <a:pt x="3790" y="21990"/>
                    <a:pt x="3609" y="21341"/>
                    <a:pt x="3557" y="20640"/>
                  </a:cubicBezTo>
                  <a:cubicBezTo>
                    <a:pt x="3531" y="20276"/>
                    <a:pt x="3531" y="19887"/>
                    <a:pt x="3557" y="19523"/>
                  </a:cubicBezTo>
                  <a:cubicBezTo>
                    <a:pt x="3557" y="19342"/>
                    <a:pt x="3583" y="19108"/>
                    <a:pt x="3609" y="18874"/>
                  </a:cubicBezTo>
                  <a:cubicBezTo>
                    <a:pt x="3661" y="18641"/>
                    <a:pt x="3687" y="18407"/>
                    <a:pt x="3764" y="18199"/>
                  </a:cubicBezTo>
                  <a:cubicBezTo>
                    <a:pt x="3868" y="17732"/>
                    <a:pt x="4024" y="17317"/>
                    <a:pt x="4232" y="16901"/>
                  </a:cubicBezTo>
                  <a:cubicBezTo>
                    <a:pt x="4388" y="16512"/>
                    <a:pt x="4595" y="16123"/>
                    <a:pt x="4881" y="15603"/>
                  </a:cubicBezTo>
                  <a:lnTo>
                    <a:pt x="5140" y="15162"/>
                  </a:lnTo>
                  <a:cubicBezTo>
                    <a:pt x="5270" y="14902"/>
                    <a:pt x="5426" y="14617"/>
                    <a:pt x="5556" y="14357"/>
                  </a:cubicBezTo>
                  <a:cubicBezTo>
                    <a:pt x="5712" y="14098"/>
                    <a:pt x="5789" y="13916"/>
                    <a:pt x="5893" y="13682"/>
                  </a:cubicBezTo>
                  <a:cubicBezTo>
                    <a:pt x="5971" y="13449"/>
                    <a:pt x="6075" y="13267"/>
                    <a:pt x="6153" y="13007"/>
                  </a:cubicBezTo>
                  <a:cubicBezTo>
                    <a:pt x="6309" y="12644"/>
                    <a:pt x="6438" y="12254"/>
                    <a:pt x="6542" y="11865"/>
                  </a:cubicBezTo>
                  <a:lnTo>
                    <a:pt x="6568" y="11813"/>
                  </a:lnTo>
                  <a:cubicBezTo>
                    <a:pt x="6750" y="11190"/>
                    <a:pt x="6984" y="10567"/>
                    <a:pt x="7243" y="9970"/>
                  </a:cubicBezTo>
                  <a:cubicBezTo>
                    <a:pt x="7243" y="9944"/>
                    <a:pt x="7269" y="9918"/>
                    <a:pt x="7295" y="9918"/>
                  </a:cubicBezTo>
                  <a:cubicBezTo>
                    <a:pt x="7321" y="9918"/>
                    <a:pt x="7373" y="9944"/>
                    <a:pt x="7373" y="9970"/>
                  </a:cubicBezTo>
                  <a:cubicBezTo>
                    <a:pt x="7529" y="10281"/>
                    <a:pt x="7711" y="10567"/>
                    <a:pt x="7918" y="10853"/>
                  </a:cubicBezTo>
                  <a:cubicBezTo>
                    <a:pt x="7996" y="10930"/>
                    <a:pt x="8074" y="11008"/>
                    <a:pt x="8152" y="11086"/>
                  </a:cubicBezTo>
                  <a:cubicBezTo>
                    <a:pt x="8230" y="11164"/>
                    <a:pt x="8282" y="11216"/>
                    <a:pt x="8386" y="11294"/>
                  </a:cubicBezTo>
                  <a:cubicBezTo>
                    <a:pt x="8489" y="11372"/>
                    <a:pt x="8645" y="11450"/>
                    <a:pt x="8775" y="11502"/>
                  </a:cubicBezTo>
                  <a:cubicBezTo>
                    <a:pt x="8879" y="11554"/>
                    <a:pt x="9009" y="11579"/>
                    <a:pt x="9112" y="11579"/>
                  </a:cubicBezTo>
                  <a:lnTo>
                    <a:pt x="9476" y="11579"/>
                  </a:lnTo>
                  <a:cubicBezTo>
                    <a:pt x="9658" y="11528"/>
                    <a:pt x="9813" y="11476"/>
                    <a:pt x="9969" y="11424"/>
                  </a:cubicBezTo>
                  <a:cubicBezTo>
                    <a:pt x="10203" y="11320"/>
                    <a:pt x="10410" y="11164"/>
                    <a:pt x="10618" y="11008"/>
                  </a:cubicBezTo>
                  <a:cubicBezTo>
                    <a:pt x="10956" y="10723"/>
                    <a:pt x="11267" y="10385"/>
                    <a:pt x="11527" y="10022"/>
                  </a:cubicBezTo>
                  <a:cubicBezTo>
                    <a:pt x="11890" y="9503"/>
                    <a:pt x="12176" y="8957"/>
                    <a:pt x="12409" y="8360"/>
                  </a:cubicBezTo>
                  <a:cubicBezTo>
                    <a:pt x="12487" y="8101"/>
                    <a:pt x="12565" y="7841"/>
                    <a:pt x="12643" y="7582"/>
                  </a:cubicBezTo>
                  <a:cubicBezTo>
                    <a:pt x="12643" y="7556"/>
                    <a:pt x="12669" y="7530"/>
                    <a:pt x="12721" y="7530"/>
                  </a:cubicBezTo>
                  <a:cubicBezTo>
                    <a:pt x="12747" y="7530"/>
                    <a:pt x="12773" y="7556"/>
                    <a:pt x="12773" y="7582"/>
                  </a:cubicBezTo>
                  <a:cubicBezTo>
                    <a:pt x="12877" y="7763"/>
                    <a:pt x="13032" y="7971"/>
                    <a:pt x="13162" y="8153"/>
                  </a:cubicBezTo>
                  <a:cubicBezTo>
                    <a:pt x="13266" y="8282"/>
                    <a:pt x="13370" y="8386"/>
                    <a:pt x="13500" y="8490"/>
                  </a:cubicBezTo>
                  <a:cubicBezTo>
                    <a:pt x="13578" y="8594"/>
                    <a:pt x="13681" y="8672"/>
                    <a:pt x="13785" y="8750"/>
                  </a:cubicBezTo>
                  <a:cubicBezTo>
                    <a:pt x="13889" y="8802"/>
                    <a:pt x="13967" y="8880"/>
                    <a:pt x="14071" y="8931"/>
                  </a:cubicBezTo>
                  <a:cubicBezTo>
                    <a:pt x="14149" y="8957"/>
                    <a:pt x="14253" y="9009"/>
                    <a:pt x="14331" y="9035"/>
                  </a:cubicBezTo>
                  <a:cubicBezTo>
                    <a:pt x="14382" y="9061"/>
                    <a:pt x="14460" y="9087"/>
                    <a:pt x="14538" y="9113"/>
                  </a:cubicBezTo>
                  <a:lnTo>
                    <a:pt x="14746" y="9139"/>
                  </a:lnTo>
                  <a:lnTo>
                    <a:pt x="15057" y="9139"/>
                  </a:lnTo>
                  <a:cubicBezTo>
                    <a:pt x="15135" y="9113"/>
                    <a:pt x="15187" y="9113"/>
                    <a:pt x="15239" y="9087"/>
                  </a:cubicBezTo>
                  <a:cubicBezTo>
                    <a:pt x="15291" y="9087"/>
                    <a:pt x="15343" y="9061"/>
                    <a:pt x="15369" y="9035"/>
                  </a:cubicBezTo>
                  <a:cubicBezTo>
                    <a:pt x="15447" y="9009"/>
                    <a:pt x="15525" y="8983"/>
                    <a:pt x="15603" y="8931"/>
                  </a:cubicBezTo>
                  <a:lnTo>
                    <a:pt x="15732" y="8854"/>
                  </a:lnTo>
                  <a:lnTo>
                    <a:pt x="15732" y="8802"/>
                  </a:lnTo>
                  <a:lnTo>
                    <a:pt x="15603" y="8256"/>
                  </a:lnTo>
                  <a:cubicBezTo>
                    <a:pt x="15317" y="7036"/>
                    <a:pt x="15005" y="5842"/>
                    <a:pt x="14616" y="4648"/>
                  </a:cubicBezTo>
                  <a:cubicBezTo>
                    <a:pt x="14408" y="3999"/>
                    <a:pt x="14123" y="3350"/>
                    <a:pt x="13785" y="2753"/>
                  </a:cubicBezTo>
                  <a:cubicBezTo>
                    <a:pt x="13474" y="2182"/>
                    <a:pt x="13110" y="1662"/>
                    <a:pt x="12643" y="1221"/>
                  </a:cubicBezTo>
                  <a:cubicBezTo>
                    <a:pt x="12409" y="1013"/>
                    <a:pt x="12176" y="806"/>
                    <a:pt x="11890" y="650"/>
                  </a:cubicBezTo>
                  <a:cubicBezTo>
                    <a:pt x="11605" y="468"/>
                    <a:pt x="11293" y="313"/>
                    <a:pt x="10982" y="209"/>
                  </a:cubicBezTo>
                  <a:cubicBezTo>
                    <a:pt x="10670" y="79"/>
                    <a:pt x="10333" y="1"/>
                    <a:pt x="9995" y="1"/>
                  </a:cubicBezTo>
                  <a:close/>
                </a:path>
              </a:pathLst>
            </a:custGeom>
            <a:solidFill>
              <a:srgbClr val="F4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1009242" y="3255607"/>
              <a:ext cx="1197461" cy="585067"/>
            </a:xfrm>
            <a:custGeom>
              <a:avLst/>
              <a:gdLst/>
              <a:ahLst/>
              <a:cxnLst/>
              <a:rect l="l" t="t" r="r" b="b"/>
              <a:pathLst>
                <a:path w="32997" h="16122" extrusionOk="0">
                  <a:moveTo>
                    <a:pt x="25831" y="0"/>
                  </a:moveTo>
                  <a:cubicBezTo>
                    <a:pt x="25832" y="0"/>
                    <a:pt x="25834" y="0"/>
                    <a:pt x="25835" y="0"/>
                  </a:cubicBezTo>
                  <a:lnTo>
                    <a:pt x="25835" y="0"/>
                  </a:lnTo>
                  <a:cubicBezTo>
                    <a:pt x="25842" y="0"/>
                    <a:pt x="25850" y="0"/>
                    <a:pt x="25857" y="0"/>
                  </a:cubicBezTo>
                  <a:close/>
                  <a:moveTo>
                    <a:pt x="25835" y="0"/>
                  </a:moveTo>
                  <a:lnTo>
                    <a:pt x="25835" y="0"/>
                  </a:lnTo>
                  <a:cubicBezTo>
                    <a:pt x="25506" y="0"/>
                    <a:pt x="25201" y="1"/>
                    <a:pt x="24871" y="26"/>
                  </a:cubicBezTo>
                  <a:cubicBezTo>
                    <a:pt x="24040" y="52"/>
                    <a:pt x="23183" y="130"/>
                    <a:pt x="22379" y="208"/>
                  </a:cubicBezTo>
                  <a:cubicBezTo>
                    <a:pt x="21548" y="286"/>
                    <a:pt x="20717" y="364"/>
                    <a:pt x="19886" y="390"/>
                  </a:cubicBezTo>
                  <a:cubicBezTo>
                    <a:pt x="18874" y="441"/>
                    <a:pt x="18069" y="493"/>
                    <a:pt x="17264" y="545"/>
                  </a:cubicBezTo>
                  <a:cubicBezTo>
                    <a:pt x="16330" y="623"/>
                    <a:pt x="15421" y="727"/>
                    <a:pt x="14565" y="831"/>
                  </a:cubicBezTo>
                  <a:cubicBezTo>
                    <a:pt x="12721" y="1090"/>
                    <a:pt x="10904" y="1480"/>
                    <a:pt x="9113" y="2051"/>
                  </a:cubicBezTo>
                  <a:cubicBezTo>
                    <a:pt x="7633" y="2492"/>
                    <a:pt x="6179" y="3115"/>
                    <a:pt x="4829" y="3894"/>
                  </a:cubicBezTo>
                  <a:cubicBezTo>
                    <a:pt x="4128" y="4284"/>
                    <a:pt x="3479" y="4751"/>
                    <a:pt x="2856" y="5270"/>
                  </a:cubicBezTo>
                  <a:cubicBezTo>
                    <a:pt x="2233" y="5815"/>
                    <a:pt x="1662" y="6464"/>
                    <a:pt x="1143" y="7139"/>
                  </a:cubicBezTo>
                  <a:cubicBezTo>
                    <a:pt x="1117" y="7217"/>
                    <a:pt x="1091" y="7295"/>
                    <a:pt x="1091" y="7347"/>
                  </a:cubicBezTo>
                  <a:cubicBezTo>
                    <a:pt x="935" y="7503"/>
                    <a:pt x="805" y="7659"/>
                    <a:pt x="676" y="7840"/>
                  </a:cubicBezTo>
                  <a:cubicBezTo>
                    <a:pt x="260" y="8334"/>
                    <a:pt x="1" y="8957"/>
                    <a:pt x="1" y="9580"/>
                  </a:cubicBezTo>
                  <a:cubicBezTo>
                    <a:pt x="1" y="9917"/>
                    <a:pt x="78" y="10229"/>
                    <a:pt x="234" y="10514"/>
                  </a:cubicBezTo>
                  <a:cubicBezTo>
                    <a:pt x="390" y="10826"/>
                    <a:pt x="624" y="11085"/>
                    <a:pt x="909" y="11293"/>
                  </a:cubicBezTo>
                  <a:cubicBezTo>
                    <a:pt x="1143" y="11475"/>
                    <a:pt x="1428" y="11631"/>
                    <a:pt x="1714" y="11708"/>
                  </a:cubicBezTo>
                  <a:cubicBezTo>
                    <a:pt x="2025" y="11812"/>
                    <a:pt x="2363" y="11838"/>
                    <a:pt x="2674" y="11838"/>
                  </a:cubicBezTo>
                  <a:lnTo>
                    <a:pt x="2752" y="11838"/>
                  </a:lnTo>
                  <a:cubicBezTo>
                    <a:pt x="3064" y="11838"/>
                    <a:pt x="3375" y="11812"/>
                    <a:pt x="3687" y="11760"/>
                  </a:cubicBezTo>
                  <a:cubicBezTo>
                    <a:pt x="4050" y="11682"/>
                    <a:pt x="4414" y="11579"/>
                    <a:pt x="4751" y="11449"/>
                  </a:cubicBezTo>
                  <a:cubicBezTo>
                    <a:pt x="5400" y="11215"/>
                    <a:pt x="6049" y="10930"/>
                    <a:pt x="6646" y="10566"/>
                  </a:cubicBezTo>
                  <a:lnTo>
                    <a:pt x="6646" y="10566"/>
                  </a:lnTo>
                  <a:cubicBezTo>
                    <a:pt x="6335" y="10982"/>
                    <a:pt x="6075" y="11423"/>
                    <a:pt x="5868" y="11890"/>
                  </a:cubicBezTo>
                  <a:cubicBezTo>
                    <a:pt x="5634" y="12409"/>
                    <a:pt x="5478" y="12955"/>
                    <a:pt x="5426" y="13526"/>
                  </a:cubicBezTo>
                  <a:cubicBezTo>
                    <a:pt x="5322" y="14304"/>
                    <a:pt x="5686" y="15109"/>
                    <a:pt x="6361" y="15551"/>
                  </a:cubicBezTo>
                  <a:cubicBezTo>
                    <a:pt x="6621" y="15706"/>
                    <a:pt x="6932" y="15862"/>
                    <a:pt x="7244" y="15940"/>
                  </a:cubicBezTo>
                  <a:cubicBezTo>
                    <a:pt x="7607" y="16044"/>
                    <a:pt x="7970" y="16096"/>
                    <a:pt x="8360" y="16122"/>
                  </a:cubicBezTo>
                  <a:lnTo>
                    <a:pt x="8386" y="16122"/>
                  </a:lnTo>
                  <a:cubicBezTo>
                    <a:pt x="8749" y="16122"/>
                    <a:pt x="9087" y="16070"/>
                    <a:pt x="9398" y="15966"/>
                  </a:cubicBezTo>
                  <a:cubicBezTo>
                    <a:pt x="10099" y="15732"/>
                    <a:pt x="10722" y="15369"/>
                    <a:pt x="11242" y="14850"/>
                  </a:cubicBezTo>
                  <a:cubicBezTo>
                    <a:pt x="11787" y="14330"/>
                    <a:pt x="12228" y="13733"/>
                    <a:pt x="12591" y="13084"/>
                  </a:cubicBezTo>
                  <a:cubicBezTo>
                    <a:pt x="12747" y="12773"/>
                    <a:pt x="12903" y="12487"/>
                    <a:pt x="13007" y="12150"/>
                  </a:cubicBezTo>
                  <a:cubicBezTo>
                    <a:pt x="13059" y="12591"/>
                    <a:pt x="13163" y="13032"/>
                    <a:pt x="13292" y="13448"/>
                  </a:cubicBezTo>
                  <a:cubicBezTo>
                    <a:pt x="13474" y="14019"/>
                    <a:pt x="13760" y="14538"/>
                    <a:pt x="14123" y="15031"/>
                  </a:cubicBezTo>
                  <a:cubicBezTo>
                    <a:pt x="14461" y="15447"/>
                    <a:pt x="14902" y="15758"/>
                    <a:pt x="15421" y="15914"/>
                  </a:cubicBezTo>
                  <a:cubicBezTo>
                    <a:pt x="15551" y="15940"/>
                    <a:pt x="15681" y="15966"/>
                    <a:pt x="15811" y="15992"/>
                  </a:cubicBezTo>
                  <a:lnTo>
                    <a:pt x="15940" y="15992"/>
                  </a:lnTo>
                  <a:cubicBezTo>
                    <a:pt x="16356" y="15966"/>
                    <a:pt x="16771" y="15862"/>
                    <a:pt x="17161" y="15654"/>
                  </a:cubicBezTo>
                  <a:cubicBezTo>
                    <a:pt x="17758" y="15343"/>
                    <a:pt x="18225" y="14824"/>
                    <a:pt x="18511" y="14227"/>
                  </a:cubicBezTo>
                  <a:cubicBezTo>
                    <a:pt x="18848" y="13578"/>
                    <a:pt x="19056" y="12851"/>
                    <a:pt x="19134" y="12124"/>
                  </a:cubicBezTo>
                  <a:cubicBezTo>
                    <a:pt x="19160" y="11786"/>
                    <a:pt x="19186" y="11449"/>
                    <a:pt x="19186" y="11111"/>
                  </a:cubicBezTo>
                  <a:cubicBezTo>
                    <a:pt x="19237" y="11267"/>
                    <a:pt x="19315" y="11397"/>
                    <a:pt x="19393" y="11527"/>
                  </a:cubicBezTo>
                  <a:cubicBezTo>
                    <a:pt x="19783" y="12176"/>
                    <a:pt x="20276" y="12773"/>
                    <a:pt x="20847" y="13292"/>
                  </a:cubicBezTo>
                  <a:cubicBezTo>
                    <a:pt x="21418" y="13785"/>
                    <a:pt x="22067" y="14123"/>
                    <a:pt x="22794" y="14279"/>
                  </a:cubicBezTo>
                  <a:cubicBezTo>
                    <a:pt x="22976" y="14304"/>
                    <a:pt x="23158" y="14330"/>
                    <a:pt x="23339" y="14330"/>
                  </a:cubicBezTo>
                  <a:lnTo>
                    <a:pt x="23443" y="14330"/>
                  </a:lnTo>
                  <a:cubicBezTo>
                    <a:pt x="23625" y="14330"/>
                    <a:pt x="23781" y="14330"/>
                    <a:pt x="23936" y="14304"/>
                  </a:cubicBezTo>
                  <a:cubicBezTo>
                    <a:pt x="24300" y="14253"/>
                    <a:pt x="24637" y="14149"/>
                    <a:pt x="24949" y="13967"/>
                  </a:cubicBezTo>
                  <a:cubicBezTo>
                    <a:pt x="25364" y="13733"/>
                    <a:pt x="25676" y="13396"/>
                    <a:pt x="25909" y="12980"/>
                  </a:cubicBezTo>
                  <a:cubicBezTo>
                    <a:pt x="26117" y="12539"/>
                    <a:pt x="26221" y="12046"/>
                    <a:pt x="26221" y="11553"/>
                  </a:cubicBezTo>
                  <a:cubicBezTo>
                    <a:pt x="26221" y="11059"/>
                    <a:pt x="26169" y="10540"/>
                    <a:pt x="26013" y="10047"/>
                  </a:cubicBezTo>
                  <a:cubicBezTo>
                    <a:pt x="26013" y="9995"/>
                    <a:pt x="25987" y="9943"/>
                    <a:pt x="25961" y="9891"/>
                  </a:cubicBezTo>
                  <a:lnTo>
                    <a:pt x="25961" y="9891"/>
                  </a:lnTo>
                  <a:cubicBezTo>
                    <a:pt x="26273" y="10099"/>
                    <a:pt x="26584" y="10281"/>
                    <a:pt x="26948" y="10410"/>
                  </a:cubicBezTo>
                  <a:cubicBezTo>
                    <a:pt x="27441" y="10592"/>
                    <a:pt x="27960" y="10696"/>
                    <a:pt x="28479" y="10696"/>
                  </a:cubicBezTo>
                  <a:cubicBezTo>
                    <a:pt x="28739" y="10696"/>
                    <a:pt x="28999" y="10670"/>
                    <a:pt x="29258" y="10618"/>
                  </a:cubicBezTo>
                  <a:cubicBezTo>
                    <a:pt x="29440" y="10566"/>
                    <a:pt x="29622" y="10514"/>
                    <a:pt x="29803" y="10436"/>
                  </a:cubicBezTo>
                  <a:cubicBezTo>
                    <a:pt x="29985" y="10358"/>
                    <a:pt x="30167" y="10281"/>
                    <a:pt x="30349" y="10151"/>
                  </a:cubicBezTo>
                  <a:cubicBezTo>
                    <a:pt x="30504" y="10047"/>
                    <a:pt x="30660" y="9943"/>
                    <a:pt x="30790" y="9813"/>
                  </a:cubicBezTo>
                  <a:cubicBezTo>
                    <a:pt x="30972" y="9632"/>
                    <a:pt x="31127" y="9450"/>
                    <a:pt x="31257" y="9242"/>
                  </a:cubicBezTo>
                  <a:cubicBezTo>
                    <a:pt x="31361" y="9060"/>
                    <a:pt x="31439" y="8853"/>
                    <a:pt x="31465" y="8671"/>
                  </a:cubicBezTo>
                  <a:cubicBezTo>
                    <a:pt x="31517" y="8463"/>
                    <a:pt x="31517" y="8256"/>
                    <a:pt x="31465" y="8074"/>
                  </a:cubicBezTo>
                  <a:cubicBezTo>
                    <a:pt x="31387" y="7685"/>
                    <a:pt x="31231" y="7321"/>
                    <a:pt x="30972" y="7010"/>
                  </a:cubicBezTo>
                  <a:cubicBezTo>
                    <a:pt x="30764" y="6724"/>
                    <a:pt x="30504" y="6464"/>
                    <a:pt x="30219" y="6257"/>
                  </a:cubicBezTo>
                  <a:lnTo>
                    <a:pt x="30245" y="6257"/>
                  </a:lnTo>
                  <a:cubicBezTo>
                    <a:pt x="30634" y="6257"/>
                    <a:pt x="30998" y="6205"/>
                    <a:pt x="31335" y="6101"/>
                  </a:cubicBezTo>
                  <a:cubicBezTo>
                    <a:pt x="31725" y="5971"/>
                    <a:pt x="32036" y="5763"/>
                    <a:pt x="32322" y="5478"/>
                  </a:cubicBezTo>
                  <a:cubicBezTo>
                    <a:pt x="32763" y="5011"/>
                    <a:pt x="32997" y="4362"/>
                    <a:pt x="32893" y="3713"/>
                  </a:cubicBezTo>
                  <a:cubicBezTo>
                    <a:pt x="32867" y="3479"/>
                    <a:pt x="32789" y="3271"/>
                    <a:pt x="32711" y="3063"/>
                  </a:cubicBezTo>
                  <a:cubicBezTo>
                    <a:pt x="32607" y="2856"/>
                    <a:pt x="32503" y="2674"/>
                    <a:pt x="32374" y="2492"/>
                  </a:cubicBezTo>
                  <a:cubicBezTo>
                    <a:pt x="32244" y="2311"/>
                    <a:pt x="32088" y="2129"/>
                    <a:pt x="31906" y="1973"/>
                  </a:cubicBezTo>
                  <a:cubicBezTo>
                    <a:pt x="31309" y="1402"/>
                    <a:pt x="30582" y="961"/>
                    <a:pt x="29803" y="649"/>
                  </a:cubicBezTo>
                  <a:cubicBezTo>
                    <a:pt x="29025" y="338"/>
                    <a:pt x="28220" y="156"/>
                    <a:pt x="27415" y="104"/>
                  </a:cubicBezTo>
                  <a:cubicBezTo>
                    <a:pt x="26871" y="26"/>
                    <a:pt x="26353" y="0"/>
                    <a:pt x="25835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1273975" y="3649382"/>
              <a:ext cx="98019" cy="122878"/>
            </a:xfrm>
            <a:custGeom>
              <a:avLst/>
              <a:gdLst/>
              <a:ahLst/>
              <a:cxnLst/>
              <a:rect l="l" t="t" r="r" b="b"/>
              <a:pathLst>
                <a:path w="2701" h="3386" extrusionOk="0">
                  <a:moveTo>
                    <a:pt x="2467" y="1"/>
                  </a:moveTo>
                  <a:cubicBezTo>
                    <a:pt x="2389" y="1"/>
                    <a:pt x="2337" y="27"/>
                    <a:pt x="2311" y="105"/>
                  </a:cubicBezTo>
                  <a:lnTo>
                    <a:pt x="2311" y="79"/>
                  </a:lnTo>
                  <a:cubicBezTo>
                    <a:pt x="2155" y="364"/>
                    <a:pt x="1999" y="650"/>
                    <a:pt x="1844" y="935"/>
                  </a:cubicBezTo>
                  <a:cubicBezTo>
                    <a:pt x="1636" y="1273"/>
                    <a:pt x="1350" y="1610"/>
                    <a:pt x="1065" y="1896"/>
                  </a:cubicBezTo>
                  <a:cubicBezTo>
                    <a:pt x="805" y="2129"/>
                    <a:pt x="520" y="2337"/>
                    <a:pt x="234" y="2519"/>
                  </a:cubicBezTo>
                  <a:cubicBezTo>
                    <a:pt x="130" y="2597"/>
                    <a:pt x="52" y="2701"/>
                    <a:pt x="52" y="2830"/>
                  </a:cubicBezTo>
                  <a:cubicBezTo>
                    <a:pt x="0" y="3090"/>
                    <a:pt x="182" y="3324"/>
                    <a:pt x="442" y="3376"/>
                  </a:cubicBezTo>
                  <a:cubicBezTo>
                    <a:pt x="468" y="3382"/>
                    <a:pt x="495" y="3385"/>
                    <a:pt x="524" y="3385"/>
                  </a:cubicBezTo>
                  <a:cubicBezTo>
                    <a:pt x="609" y="3385"/>
                    <a:pt x="701" y="3356"/>
                    <a:pt x="779" y="3298"/>
                  </a:cubicBezTo>
                  <a:cubicBezTo>
                    <a:pt x="1013" y="3090"/>
                    <a:pt x="1247" y="2882"/>
                    <a:pt x="1428" y="2623"/>
                  </a:cubicBezTo>
                  <a:cubicBezTo>
                    <a:pt x="1610" y="2389"/>
                    <a:pt x="1766" y="2129"/>
                    <a:pt x="1922" y="1844"/>
                  </a:cubicBezTo>
                  <a:cubicBezTo>
                    <a:pt x="2181" y="1325"/>
                    <a:pt x="2415" y="780"/>
                    <a:pt x="2648" y="260"/>
                  </a:cubicBezTo>
                  <a:cubicBezTo>
                    <a:pt x="2700" y="156"/>
                    <a:pt x="2648" y="27"/>
                    <a:pt x="254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1578264" y="3657148"/>
              <a:ext cx="37742" cy="122987"/>
            </a:xfrm>
            <a:custGeom>
              <a:avLst/>
              <a:gdLst/>
              <a:ahLst/>
              <a:cxnLst/>
              <a:rect l="l" t="t" r="r" b="b"/>
              <a:pathLst>
                <a:path w="1040" h="3389" extrusionOk="0">
                  <a:moveTo>
                    <a:pt x="585" y="1"/>
                  </a:moveTo>
                  <a:cubicBezTo>
                    <a:pt x="578" y="1"/>
                    <a:pt x="572" y="7"/>
                    <a:pt x="572" y="20"/>
                  </a:cubicBezTo>
                  <a:lnTo>
                    <a:pt x="546" y="20"/>
                  </a:lnTo>
                  <a:cubicBezTo>
                    <a:pt x="494" y="46"/>
                    <a:pt x="442" y="124"/>
                    <a:pt x="468" y="202"/>
                  </a:cubicBezTo>
                  <a:cubicBezTo>
                    <a:pt x="520" y="280"/>
                    <a:pt x="546" y="358"/>
                    <a:pt x="572" y="462"/>
                  </a:cubicBezTo>
                  <a:cubicBezTo>
                    <a:pt x="598" y="617"/>
                    <a:pt x="624" y="799"/>
                    <a:pt x="624" y="955"/>
                  </a:cubicBezTo>
                  <a:cubicBezTo>
                    <a:pt x="598" y="1266"/>
                    <a:pt x="546" y="1552"/>
                    <a:pt x="468" y="1838"/>
                  </a:cubicBezTo>
                  <a:cubicBezTo>
                    <a:pt x="364" y="2175"/>
                    <a:pt x="234" y="2487"/>
                    <a:pt x="79" y="2824"/>
                  </a:cubicBezTo>
                  <a:cubicBezTo>
                    <a:pt x="1" y="3032"/>
                    <a:pt x="79" y="3265"/>
                    <a:pt x="286" y="3369"/>
                  </a:cubicBezTo>
                  <a:cubicBezTo>
                    <a:pt x="338" y="3382"/>
                    <a:pt x="397" y="3389"/>
                    <a:pt x="455" y="3389"/>
                  </a:cubicBezTo>
                  <a:cubicBezTo>
                    <a:pt x="514" y="3389"/>
                    <a:pt x="572" y="3382"/>
                    <a:pt x="624" y="3369"/>
                  </a:cubicBezTo>
                  <a:cubicBezTo>
                    <a:pt x="754" y="3317"/>
                    <a:pt x="858" y="3188"/>
                    <a:pt x="883" y="3032"/>
                  </a:cubicBezTo>
                  <a:cubicBezTo>
                    <a:pt x="935" y="2798"/>
                    <a:pt x="987" y="2565"/>
                    <a:pt x="1013" y="2305"/>
                  </a:cubicBezTo>
                  <a:cubicBezTo>
                    <a:pt x="1039" y="2045"/>
                    <a:pt x="1039" y="1786"/>
                    <a:pt x="1013" y="1526"/>
                  </a:cubicBezTo>
                  <a:cubicBezTo>
                    <a:pt x="1013" y="1059"/>
                    <a:pt x="909" y="566"/>
                    <a:pt x="728" y="98"/>
                  </a:cubicBezTo>
                  <a:cubicBezTo>
                    <a:pt x="728" y="46"/>
                    <a:pt x="676" y="20"/>
                    <a:pt x="598" y="20"/>
                  </a:cubicBezTo>
                  <a:cubicBezTo>
                    <a:pt x="598" y="7"/>
                    <a:pt x="591" y="1"/>
                    <a:pt x="58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1836428" y="3622057"/>
              <a:ext cx="78205" cy="101757"/>
            </a:xfrm>
            <a:custGeom>
              <a:avLst/>
              <a:gdLst/>
              <a:ahLst/>
              <a:cxnLst/>
              <a:rect l="l" t="t" r="r" b="b"/>
              <a:pathLst>
                <a:path w="2155" h="2804" extrusionOk="0">
                  <a:moveTo>
                    <a:pt x="130" y="1"/>
                  </a:moveTo>
                  <a:cubicBezTo>
                    <a:pt x="26" y="27"/>
                    <a:pt x="0" y="131"/>
                    <a:pt x="26" y="234"/>
                  </a:cubicBezTo>
                  <a:cubicBezTo>
                    <a:pt x="182" y="676"/>
                    <a:pt x="364" y="1091"/>
                    <a:pt x="545" y="1507"/>
                  </a:cubicBezTo>
                  <a:cubicBezTo>
                    <a:pt x="623" y="1714"/>
                    <a:pt x="727" y="1922"/>
                    <a:pt x="857" y="2130"/>
                  </a:cubicBezTo>
                  <a:cubicBezTo>
                    <a:pt x="1013" y="2337"/>
                    <a:pt x="1168" y="2519"/>
                    <a:pt x="1376" y="2701"/>
                  </a:cubicBezTo>
                  <a:cubicBezTo>
                    <a:pt x="1468" y="2770"/>
                    <a:pt x="1575" y="2803"/>
                    <a:pt x="1679" y="2803"/>
                  </a:cubicBezTo>
                  <a:cubicBezTo>
                    <a:pt x="1811" y="2803"/>
                    <a:pt x="1938" y="2750"/>
                    <a:pt x="2025" y="2649"/>
                  </a:cubicBezTo>
                  <a:cubicBezTo>
                    <a:pt x="2103" y="2545"/>
                    <a:pt x="2155" y="2415"/>
                    <a:pt x="2129" y="2285"/>
                  </a:cubicBezTo>
                  <a:cubicBezTo>
                    <a:pt x="2103" y="2130"/>
                    <a:pt x="1999" y="1974"/>
                    <a:pt x="1869" y="1896"/>
                  </a:cubicBezTo>
                  <a:cubicBezTo>
                    <a:pt x="1532" y="1688"/>
                    <a:pt x="1246" y="1455"/>
                    <a:pt x="987" y="1195"/>
                  </a:cubicBezTo>
                  <a:cubicBezTo>
                    <a:pt x="831" y="1013"/>
                    <a:pt x="675" y="806"/>
                    <a:pt x="571" y="598"/>
                  </a:cubicBezTo>
                  <a:cubicBezTo>
                    <a:pt x="493" y="442"/>
                    <a:pt x="415" y="286"/>
                    <a:pt x="364" y="105"/>
                  </a:cubicBezTo>
                  <a:cubicBezTo>
                    <a:pt x="338" y="27"/>
                    <a:pt x="260" y="1"/>
                    <a:pt x="182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2008804" y="3520338"/>
              <a:ext cx="101394" cy="61838"/>
            </a:xfrm>
            <a:custGeom>
              <a:avLst/>
              <a:gdLst/>
              <a:ahLst/>
              <a:cxnLst/>
              <a:rect l="l" t="t" r="r" b="b"/>
              <a:pathLst>
                <a:path w="2794" h="1704" extrusionOk="0">
                  <a:moveTo>
                    <a:pt x="209" y="0"/>
                  </a:moveTo>
                  <a:cubicBezTo>
                    <a:pt x="157" y="0"/>
                    <a:pt x="105" y="26"/>
                    <a:pt x="79" y="52"/>
                  </a:cubicBezTo>
                  <a:cubicBezTo>
                    <a:pt x="1" y="130"/>
                    <a:pt x="1" y="260"/>
                    <a:pt x="79" y="338"/>
                  </a:cubicBezTo>
                  <a:cubicBezTo>
                    <a:pt x="390" y="623"/>
                    <a:pt x="702" y="857"/>
                    <a:pt x="1013" y="1090"/>
                  </a:cubicBezTo>
                  <a:cubicBezTo>
                    <a:pt x="1169" y="1220"/>
                    <a:pt x="1351" y="1324"/>
                    <a:pt x="1507" y="1428"/>
                  </a:cubicBezTo>
                  <a:cubicBezTo>
                    <a:pt x="1740" y="1532"/>
                    <a:pt x="1948" y="1636"/>
                    <a:pt x="2156" y="1688"/>
                  </a:cubicBezTo>
                  <a:cubicBezTo>
                    <a:pt x="2191" y="1699"/>
                    <a:pt x="2225" y="1704"/>
                    <a:pt x="2256" y="1704"/>
                  </a:cubicBezTo>
                  <a:cubicBezTo>
                    <a:pt x="2671" y="1704"/>
                    <a:pt x="2794" y="831"/>
                    <a:pt x="2311" y="831"/>
                  </a:cubicBezTo>
                  <a:cubicBezTo>
                    <a:pt x="2156" y="831"/>
                    <a:pt x="2000" y="805"/>
                    <a:pt x="1844" y="779"/>
                  </a:cubicBezTo>
                  <a:cubicBezTo>
                    <a:pt x="1584" y="727"/>
                    <a:pt x="1351" y="649"/>
                    <a:pt x="1091" y="545"/>
                  </a:cubicBezTo>
                  <a:cubicBezTo>
                    <a:pt x="858" y="441"/>
                    <a:pt x="624" y="286"/>
                    <a:pt x="416" y="130"/>
                  </a:cubicBezTo>
                  <a:lnTo>
                    <a:pt x="364" y="78"/>
                  </a:lnTo>
                  <a:cubicBezTo>
                    <a:pt x="312" y="26"/>
                    <a:pt x="260" y="0"/>
                    <a:pt x="209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1058233" y="3567042"/>
              <a:ext cx="93302" cy="55451"/>
            </a:xfrm>
            <a:custGeom>
              <a:avLst/>
              <a:gdLst/>
              <a:ahLst/>
              <a:cxnLst/>
              <a:rect l="l" t="t" r="r" b="b"/>
              <a:pathLst>
                <a:path w="2571" h="1528" extrusionOk="0">
                  <a:moveTo>
                    <a:pt x="2297" y="0"/>
                  </a:moveTo>
                  <a:cubicBezTo>
                    <a:pt x="2268" y="0"/>
                    <a:pt x="2244" y="19"/>
                    <a:pt x="2207" y="37"/>
                  </a:cubicBezTo>
                  <a:cubicBezTo>
                    <a:pt x="2103" y="167"/>
                    <a:pt x="1974" y="271"/>
                    <a:pt x="1844" y="349"/>
                  </a:cubicBezTo>
                  <a:cubicBezTo>
                    <a:pt x="1636" y="478"/>
                    <a:pt x="1402" y="582"/>
                    <a:pt x="1195" y="660"/>
                  </a:cubicBezTo>
                  <a:cubicBezTo>
                    <a:pt x="935" y="738"/>
                    <a:pt x="675" y="764"/>
                    <a:pt x="442" y="790"/>
                  </a:cubicBezTo>
                  <a:lnTo>
                    <a:pt x="416" y="790"/>
                  </a:lnTo>
                  <a:cubicBezTo>
                    <a:pt x="312" y="790"/>
                    <a:pt x="234" y="816"/>
                    <a:pt x="156" y="894"/>
                  </a:cubicBezTo>
                  <a:cubicBezTo>
                    <a:pt x="52" y="972"/>
                    <a:pt x="0" y="1101"/>
                    <a:pt x="26" y="1231"/>
                  </a:cubicBezTo>
                  <a:cubicBezTo>
                    <a:pt x="66" y="1409"/>
                    <a:pt x="226" y="1527"/>
                    <a:pt x="392" y="1527"/>
                  </a:cubicBezTo>
                  <a:cubicBezTo>
                    <a:pt x="444" y="1527"/>
                    <a:pt x="496" y="1516"/>
                    <a:pt x="546" y="1491"/>
                  </a:cubicBezTo>
                  <a:cubicBezTo>
                    <a:pt x="883" y="1361"/>
                    <a:pt x="1221" y="1231"/>
                    <a:pt x="1558" y="1050"/>
                  </a:cubicBezTo>
                  <a:cubicBezTo>
                    <a:pt x="1896" y="868"/>
                    <a:pt x="2207" y="634"/>
                    <a:pt x="2493" y="375"/>
                  </a:cubicBezTo>
                  <a:cubicBezTo>
                    <a:pt x="2571" y="297"/>
                    <a:pt x="2571" y="167"/>
                    <a:pt x="2519" y="63"/>
                  </a:cubicBezTo>
                  <a:cubicBezTo>
                    <a:pt x="2467" y="37"/>
                    <a:pt x="2415" y="11"/>
                    <a:pt x="2337" y="11"/>
                  </a:cubicBezTo>
                  <a:cubicBezTo>
                    <a:pt x="2322" y="4"/>
                    <a:pt x="2309" y="0"/>
                    <a:pt x="2297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97537" y="1896138"/>
              <a:ext cx="1794758" cy="1660993"/>
            </a:xfrm>
            <a:custGeom>
              <a:avLst/>
              <a:gdLst/>
              <a:ahLst/>
              <a:cxnLst/>
              <a:rect l="l" t="t" r="r" b="b"/>
              <a:pathLst>
                <a:path w="49456" h="45770" extrusionOk="0">
                  <a:moveTo>
                    <a:pt x="23365" y="1"/>
                  </a:moveTo>
                  <a:cubicBezTo>
                    <a:pt x="22431" y="27"/>
                    <a:pt x="21496" y="286"/>
                    <a:pt x="20691" y="780"/>
                  </a:cubicBezTo>
                  <a:cubicBezTo>
                    <a:pt x="19705" y="1403"/>
                    <a:pt x="18822" y="2181"/>
                    <a:pt x="18121" y="3142"/>
                  </a:cubicBezTo>
                  <a:cubicBezTo>
                    <a:pt x="17732" y="3635"/>
                    <a:pt x="17368" y="4180"/>
                    <a:pt x="17057" y="4752"/>
                  </a:cubicBezTo>
                  <a:cubicBezTo>
                    <a:pt x="16719" y="5349"/>
                    <a:pt x="16408" y="5972"/>
                    <a:pt x="16122" y="6569"/>
                  </a:cubicBezTo>
                  <a:lnTo>
                    <a:pt x="16070" y="6725"/>
                  </a:lnTo>
                  <a:cubicBezTo>
                    <a:pt x="15473" y="7971"/>
                    <a:pt x="14876" y="9321"/>
                    <a:pt x="14123" y="11086"/>
                  </a:cubicBezTo>
                  <a:cubicBezTo>
                    <a:pt x="13786" y="11813"/>
                    <a:pt x="13500" y="12514"/>
                    <a:pt x="13189" y="13241"/>
                  </a:cubicBezTo>
                  <a:cubicBezTo>
                    <a:pt x="12021" y="16070"/>
                    <a:pt x="10774" y="18978"/>
                    <a:pt x="9373" y="21756"/>
                  </a:cubicBezTo>
                  <a:cubicBezTo>
                    <a:pt x="8983" y="22509"/>
                    <a:pt x="8620" y="23184"/>
                    <a:pt x="8230" y="23833"/>
                  </a:cubicBezTo>
                  <a:cubicBezTo>
                    <a:pt x="7867" y="24456"/>
                    <a:pt x="7503" y="25079"/>
                    <a:pt x="7036" y="25806"/>
                  </a:cubicBezTo>
                  <a:cubicBezTo>
                    <a:pt x="6361" y="26870"/>
                    <a:pt x="5634" y="27935"/>
                    <a:pt x="4959" y="28973"/>
                  </a:cubicBezTo>
                  <a:lnTo>
                    <a:pt x="4466" y="29674"/>
                  </a:lnTo>
                  <a:cubicBezTo>
                    <a:pt x="3661" y="30894"/>
                    <a:pt x="2778" y="32218"/>
                    <a:pt x="1974" y="33568"/>
                  </a:cubicBezTo>
                  <a:cubicBezTo>
                    <a:pt x="1558" y="34269"/>
                    <a:pt x="1195" y="34918"/>
                    <a:pt x="883" y="35541"/>
                  </a:cubicBezTo>
                  <a:cubicBezTo>
                    <a:pt x="572" y="36112"/>
                    <a:pt x="338" y="36683"/>
                    <a:pt x="156" y="37306"/>
                  </a:cubicBezTo>
                  <a:cubicBezTo>
                    <a:pt x="105" y="37566"/>
                    <a:pt x="53" y="37826"/>
                    <a:pt x="27" y="38111"/>
                  </a:cubicBezTo>
                  <a:cubicBezTo>
                    <a:pt x="1" y="38371"/>
                    <a:pt x="1" y="38630"/>
                    <a:pt x="27" y="38890"/>
                  </a:cubicBezTo>
                  <a:cubicBezTo>
                    <a:pt x="79" y="39150"/>
                    <a:pt x="130" y="39409"/>
                    <a:pt x="234" y="39643"/>
                  </a:cubicBezTo>
                  <a:cubicBezTo>
                    <a:pt x="338" y="39928"/>
                    <a:pt x="494" y="40188"/>
                    <a:pt x="676" y="40448"/>
                  </a:cubicBezTo>
                  <a:lnTo>
                    <a:pt x="702" y="40500"/>
                  </a:lnTo>
                  <a:cubicBezTo>
                    <a:pt x="961" y="40889"/>
                    <a:pt x="1273" y="41252"/>
                    <a:pt x="1610" y="41564"/>
                  </a:cubicBezTo>
                  <a:cubicBezTo>
                    <a:pt x="2363" y="42213"/>
                    <a:pt x="3220" y="42732"/>
                    <a:pt x="4128" y="43122"/>
                  </a:cubicBezTo>
                  <a:cubicBezTo>
                    <a:pt x="5063" y="43537"/>
                    <a:pt x="5998" y="43874"/>
                    <a:pt x="6984" y="44134"/>
                  </a:cubicBezTo>
                  <a:cubicBezTo>
                    <a:pt x="8023" y="44446"/>
                    <a:pt x="9087" y="44679"/>
                    <a:pt x="10151" y="44913"/>
                  </a:cubicBezTo>
                  <a:cubicBezTo>
                    <a:pt x="13111" y="45484"/>
                    <a:pt x="16096" y="45770"/>
                    <a:pt x="19108" y="45770"/>
                  </a:cubicBezTo>
                  <a:cubicBezTo>
                    <a:pt x="20614" y="45770"/>
                    <a:pt x="22119" y="45744"/>
                    <a:pt x="23599" y="45666"/>
                  </a:cubicBezTo>
                  <a:cubicBezTo>
                    <a:pt x="25053" y="45562"/>
                    <a:pt x="26481" y="45458"/>
                    <a:pt x="27908" y="45302"/>
                  </a:cubicBezTo>
                  <a:cubicBezTo>
                    <a:pt x="30712" y="44965"/>
                    <a:pt x="33490" y="44394"/>
                    <a:pt x="36190" y="43589"/>
                  </a:cubicBezTo>
                  <a:cubicBezTo>
                    <a:pt x="37514" y="43173"/>
                    <a:pt x="38838" y="42680"/>
                    <a:pt x="40136" y="42135"/>
                  </a:cubicBezTo>
                  <a:cubicBezTo>
                    <a:pt x="41408" y="41590"/>
                    <a:pt x="42654" y="40967"/>
                    <a:pt x="43848" y="40240"/>
                  </a:cubicBezTo>
                  <a:cubicBezTo>
                    <a:pt x="44549" y="39799"/>
                    <a:pt x="45250" y="39331"/>
                    <a:pt x="45873" y="38786"/>
                  </a:cubicBezTo>
                  <a:cubicBezTo>
                    <a:pt x="46393" y="38397"/>
                    <a:pt x="46886" y="37955"/>
                    <a:pt x="47327" y="37488"/>
                  </a:cubicBezTo>
                  <a:cubicBezTo>
                    <a:pt x="47639" y="37125"/>
                    <a:pt x="47950" y="36761"/>
                    <a:pt x="48210" y="36346"/>
                  </a:cubicBezTo>
                  <a:cubicBezTo>
                    <a:pt x="48469" y="35956"/>
                    <a:pt x="48703" y="35541"/>
                    <a:pt x="48911" y="35126"/>
                  </a:cubicBezTo>
                  <a:cubicBezTo>
                    <a:pt x="49092" y="34684"/>
                    <a:pt x="49248" y="34243"/>
                    <a:pt x="49352" y="33802"/>
                  </a:cubicBezTo>
                  <a:cubicBezTo>
                    <a:pt x="49430" y="33360"/>
                    <a:pt x="49456" y="32919"/>
                    <a:pt x="49430" y="32478"/>
                  </a:cubicBezTo>
                  <a:cubicBezTo>
                    <a:pt x="49404" y="32010"/>
                    <a:pt x="49300" y="31569"/>
                    <a:pt x="49170" y="31128"/>
                  </a:cubicBezTo>
                  <a:cubicBezTo>
                    <a:pt x="49015" y="30660"/>
                    <a:pt x="48833" y="30193"/>
                    <a:pt x="48599" y="29778"/>
                  </a:cubicBezTo>
                  <a:cubicBezTo>
                    <a:pt x="48106" y="28817"/>
                    <a:pt x="47509" y="27935"/>
                    <a:pt x="46808" y="27104"/>
                  </a:cubicBezTo>
                  <a:cubicBezTo>
                    <a:pt x="46211" y="26325"/>
                    <a:pt x="45484" y="25546"/>
                    <a:pt x="44523" y="24560"/>
                  </a:cubicBezTo>
                  <a:cubicBezTo>
                    <a:pt x="43874" y="23911"/>
                    <a:pt x="43225" y="23262"/>
                    <a:pt x="42576" y="22613"/>
                  </a:cubicBezTo>
                  <a:lnTo>
                    <a:pt x="42187" y="22223"/>
                  </a:lnTo>
                  <a:cubicBezTo>
                    <a:pt x="41538" y="21574"/>
                    <a:pt x="40837" y="20925"/>
                    <a:pt x="40240" y="20250"/>
                  </a:cubicBezTo>
                  <a:cubicBezTo>
                    <a:pt x="40058" y="20042"/>
                    <a:pt x="39902" y="19861"/>
                    <a:pt x="39721" y="19653"/>
                  </a:cubicBezTo>
                  <a:lnTo>
                    <a:pt x="39513" y="19419"/>
                  </a:lnTo>
                  <a:lnTo>
                    <a:pt x="38682" y="18433"/>
                  </a:lnTo>
                  <a:cubicBezTo>
                    <a:pt x="38033" y="17680"/>
                    <a:pt x="37488" y="17031"/>
                    <a:pt x="36995" y="16434"/>
                  </a:cubicBezTo>
                  <a:cubicBezTo>
                    <a:pt x="35801" y="14928"/>
                    <a:pt x="34788" y="13578"/>
                    <a:pt x="33905" y="12228"/>
                  </a:cubicBezTo>
                  <a:cubicBezTo>
                    <a:pt x="33490" y="11579"/>
                    <a:pt x="33101" y="10982"/>
                    <a:pt x="32763" y="10359"/>
                  </a:cubicBezTo>
                  <a:cubicBezTo>
                    <a:pt x="32426" y="9762"/>
                    <a:pt x="32062" y="9087"/>
                    <a:pt x="31725" y="8438"/>
                  </a:cubicBezTo>
                  <a:lnTo>
                    <a:pt x="31595" y="8178"/>
                  </a:lnTo>
                  <a:cubicBezTo>
                    <a:pt x="30972" y="6984"/>
                    <a:pt x="30323" y="5764"/>
                    <a:pt x="29570" y="4596"/>
                  </a:cubicBezTo>
                  <a:cubicBezTo>
                    <a:pt x="28843" y="3350"/>
                    <a:pt x="27908" y="2233"/>
                    <a:pt x="26792" y="1299"/>
                  </a:cubicBezTo>
                  <a:cubicBezTo>
                    <a:pt x="26325" y="909"/>
                    <a:pt x="25780" y="598"/>
                    <a:pt x="25209" y="364"/>
                  </a:cubicBezTo>
                  <a:cubicBezTo>
                    <a:pt x="24715" y="157"/>
                    <a:pt x="24196" y="53"/>
                    <a:pt x="23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1417174" y="2455755"/>
              <a:ext cx="266659" cy="328824"/>
            </a:xfrm>
            <a:custGeom>
              <a:avLst/>
              <a:gdLst/>
              <a:ahLst/>
              <a:cxnLst/>
              <a:rect l="l" t="t" r="r" b="b"/>
              <a:pathLst>
                <a:path w="7348" h="9061" extrusionOk="0">
                  <a:moveTo>
                    <a:pt x="4414" y="0"/>
                  </a:moveTo>
                  <a:lnTo>
                    <a:pt x="4336" y="156"/>
                  </a:lnTo>
                  <a:cubicBezTo>
                    <a:pt x="4206" y="156"/>
                    <a:pt x="4102" y="156"/>
                    <a:pt x="3973" y="182"/>
                  </a:cubicBezTo>
                  <a:cubicBezTo>
                    <a:pt x="3817" y="208"/>
                    <a:pt x="3661" y="234"/>
                    <a:pt x="3531" y="286"/>
                  </a:cubicBezTo>
                  <a:lnTo>
                    <a:pt x="3479" y="286"/>
                  </a:lnTo>
                  <a:cubicBezTo>
                    <a:pt x="3349" y="312"/>
                    <a:pt x="3246" y="364"/>
                    <a:pt x="3116" y="416"/>
                  </a:cubicBezTo>
                  <a:lnTo>
                    <a:pt x="2856" y="416"/>
                  </a:lnTo>
                  <a:lnTo>
                    <a:pt x="2804" y="442"/>
                  </a:lnTo>
                  <a:cubicBezTo>
                    <a:pt x="2752" y="468"/>
                    <a:pt x="2674" y="494"/>
                    <a:pt x="2623" y="546"/>
                  </a:cubicBezTo>
                  <a:cubicBezTo>
                    <a:pt x="2467" y="649"/>
                    <a:pt x="2311" y="753"/>
                    <a:pt x="2155" y="857"/>
                  </a:cubicBezTo>
                  <a:cubicBezTo>
                    <a:pt x="2000" y="1013"/>
                    <a:pt x="1818" y="1169"/>
                    <a:pt x="1662" y="1324"/>
                  </a:cubicBezTo>
                  <a:lnTo>
                    <a:pt x="1558" y="1428"/>
                  </a:lnTo>
                  <a:lnTo>
                    <a:pt x="1506" y="1480"/>
                  </a:lnTo>
                  <a:lnTo>
                    <a:pt x="1480" y="1506"/>
                  </a:lnTo>
                  <a:lnTo>
                    <a:pt x="1454" y="1558"/>
                  </a:lnTo>
                  <a:lnTo>
                    <a:pt x="1428" y="1584"/>
                  </a:lnTo>
                  <a:cubicBezTo>
                    <a:pt x="1402" y="1584"/>
                    <a:pt x="1402" y="1610"/>
                    <a:pt x="1402" y="1610"/>
                  </a:cubicBezTo>
                  <a:cubicBezTo>
                    <a:pt x="1376" y="1636"/>
                    <a:pt x="1376" y="1636"/>
                    <a:pt x="1350" y="1662"/>
                  </a:cubicBezTo>
                  <a:lnTo>
                    <a:pt x="1247" y="1792"/>
                  </a:lnTo>
                  <a:cubicBezTo>
                    <a:pt x="1091" y="1999"/>
                    <a:pt x="935" y="2207"/>
                    <a:pt x="805" y="2441"/>
                  </a:cubicBezTo>
                  <a:cubicBezTo>
                    <a:pt x="676" y="2674"/>
                    <a:pt x="546" y="2908"/>
                    <a:pt x="442" y="3142"/>
                  </a:cubicBezTo>
                  <a:lnTo>
                    <a:pt x="416" y="3246"/>
                  </a:lnTo>
                  <a:cubicBezTo>
                    <a:pt x="390" y="3323"/>
                    <a:pt x="364" y="3401"/>
                    <a:pt x="338" y="3479"/>
                  </a:cubicBezTo>
                  <a:lnTo>
                    <a:pt x="312" y="3531"/>
                  </a:lnTo>
                  <a:cubicBezTo>
                    <a:pt x="260" y="3661"/>
                    <a:pt x="234" y="3791"/>
                    <a:pt x="182" y="3921"/>
                  </a:cubicBezTo>
                  <a:cubicBezTo>
                    <a:pt x="130" y="4102"/>
                    <a:pt x="78" y="4310"/>
                    <a:pt x="52" y="4518"/>
                  </a:cubicBezTo>
                  <a:cubicBezTo>
                    <a:pt x="52" y="4518"/>
                    <a:pt x="52" y="4518"/>
                    <a:pt x="52" y="4544"/>
                  </a:cubicBezTo>
                  <a:cubicBezTo>
                    <a:pt x="52" y="4595"/>
                    <a:pt x="26" y="4673"/>
                    <a:pt x="26" y="4725"/>
                  </a:cubicBezTo>
                  <a:lnTo>
                    <a:pt x="26" y="4751"/>
                  </a:lnTo>
                  <a:lnTo>
                    <a:pt x="26" y="4777"/>
                  </a:lnTo>
                  <a:cubicBezTo>
                    <a:pt x="26" y="4855"/>
                    <a:pt x="1" y="4959"/>
                    <a:pt x="1" y="5037"/>
                  </a:cubicBezTo>
                  <a:cubicBezTo>
                    <a:pt x="1" y="5141"/>
                    <a:pt x="1" y="5270"/>
                    <a:pt x="1" y="5400"/>
                  </a:cubicBezTo>
                  <a:cubicBezTo>
                    <a:pt x="1" y="5634"/>
                    <a:pt x="26" y="5894"/>
                    <a:pt x="52" y="6127"/>
                  </a:cubicBezTo>
                  <a:cubicBezTo>
                    <a:pt x="78" y="6335"/>
                    <a:pt x="104" y="6517"/>
                    <a:pt x="156" y="6698"/>
                  </a:cubicBezTo>
                  <a:cubicBezTo>
                    <a:pt x="208" y="6880"/>
                    <a:pt x="260" y="7062"/>
                    <a:pt x="338" y="7218"/>
                  </a:cubicBezTo>
                  <a:cubicBezTo>
                    <a:pt x="390" y="7347"/>
                    <a:pt x="468" y="7503"/>
                    <a:pt x="546" y="7633"/>
                  </a:cubicBezTo>
                  <a:cubicBezTo>
                    <a:pt x="624" y="7763"/>
                    <a:pt x="701" y="7893"/>
                    <a:pt x="805" y="7996"/>
                  </a:cubicBezTo>
                  <a:cubicBezTo>
                    <a:pt x="883" y="8100"/>
                    <a:pt x="961" y="8204"/>
                    <a:pt x="1039" y="8282"/>
                  </a:cubicBezTo>
                  <a:cubicBezTo>
                    <a:pt x="1117" y="8360"/>
                    <a:pt x="1195" y="8412"/>
                    <a:pt x="1299" y="8490"/>
                  </a:cubicBezTo>
                  <a:cubicBezTo>
                    <a:pt x="1402" y="8567"/>
                    <a:pt x="1506" y="8645"/>
                    <a:pt x="1610" y="8697"/>
                  </a:cubicBezTo>
                  <a:cubicBezTo>
                    <a:pt x="1714" y="8749"/>
                    <a:pt x="1792" y="8801"/>
                    <a:pt x="1896" y="8853"/>
                  </a:cubicBezTo>
                  <a:lnTo>
                    <a:pt x="1870" y="8853"/>
                  </a:lnTo>
                  <a:cubicBezTo>
                    <a:pt x="2000" y="8879"/>
                    <a:pt x="2103" y="8931"/>
                    <a:pt x="2233" y="8957"/>
                  </a:cubicBezTo>
                  <a:cubicBezTo>
                    <a:pt x="2337" y="8983"/>
                    <a:pt x="2441" y="9009"/>
                    <a:pt x="2545" y="9035"/>
                  </a:cubicBezTo>
                  <a:cubicBezTo>
                    <a:pt x="2674" y="9035"/>
                    <a:pt x="2804" y="9061"/>
                    <a:pt x="2908" y="9061"/>
                  </a:cubicBezTo>
                  <a:cubicBezTo>
                    <a:pt x="3038" y="9061"/>
                    <a:pt x="3168" y="9035"/>
                    <a:pt x="3298" y="9035"/>
                  </a:cubicBezTo>
                  <a:cubicBezTo>
                    <a:pt x="3453" y="9009"/>
                    <a:pt x="3583" y="8983"/>
                    <a:pt x="3739" y="8931"/>
                  </a:cubicBezTo>
                  <a:cubicBezTo>
                    <a:pt x="3869" y="8905"/>
                    <a:pt x="4024" y="8853"/>
                    <a:pt x="4154" y="8801"/>
                  </a:cubicBezTo>
                  <a:cubicBezTo>
                    <a:pt x="4336" y="8723"/>
                    <a:pt x="4518" y="8619"/>
                    <a:pt x="4673" y="8516"/>
                  </a:cubicBezTo>
                  <a:cubicBezTo>
                    <a:pt x="4829" y="8438"/>
                    <a:pt x="4985" y="8334"/>
                    <a:pt x="5115" y="8230"/>
                  </a:cubicBezTo>
                  <a:cubicBezTo>
                    <a:pt x="5297" y="8074"/>
                    <a:pt x="5478" y="7918"/>
                    <a:pt x="5634" y="7763"/>
                  </a:cubicBezTo>
                  <a:cubicBezTo>
                    <a:pt x="5790" y="7607"/>
                    <a:pt x="5920" y="7425"/>
                    <a:pt x="6049" y="7269"/>
                  </a:cubicBezTo>
                  <a:cubicBezTo>
                    <a:pt x="6231" y="7062"/>
                    <a:pt x="6387" y="6828"/>
                    <a:pt x="6517" y="6594"/>
                  </a:cubicBezTo>
                  <a:cubicBezTo>
                    <a:pt x="6646" y="6361"/>
                    <a:pt x="6750" y="6127"/>
                    <a:pt x="6854" y="5894"/>
                  </a:cubicBezTo>
                  <a:lnTo>
                    <a:pt x="6854" y="5919"/>
                  </a:lnTo>
                  <a:cubicBezTo>
                    <a:pt x="7062" y="5400"/>
                    <a:pt x="7218" y="4881"/>
                    <a:pt x="7296" y="4336"/>
                  </a:cubicBezTo>
                  <a:cubicBezTo>
                    <a:pt x="7321" y="4076"/>
                    <a:pt x="7347" y="3817"/>
                    <a:pt x="7347" y="3557"/>
                  </a:cubicBezTo>
                  <a:cubicBezTo>
                    <a:pt x="7347" y="3323"/>
                    <a:pt x="7321" y="3090"/>
                    <a:pt x="7296" y="2856"/>
                  </a:cubicBezTo>
                  <a:lnTo>
                    <a:pt x="7296" y="2882"/>
                  </a:lnTo>
                  <a:cubicBezTo>
                    <a:pt x="7270" y="2674"/>
                    <a:pt x="7218" y="2467"/>
                    <a:pt x="7166" y="2285"/>
                  </a:cubicBezTo>
                  <a:cubicBezTo>
                    <a:pt x="7114" y="2103"/>
                    <a:pt x="7062" y="1922"/>
                    <a:pt x="6984" y="1766"/>
                  </a:cubicBezTo>
                  <a:lnTo>
                    <a:pt x="6984" y="1792"/>
                  </a:lnTo>
                  <a:cubicBezTo>
                    <a:pt x="6932" y="1636"/>
                    <a:pt x="6854" y="1506"/>
                    <a:pt x="6776" y="1376"/>
                  </a:cubicBezTo>
                  <a:cubicBezTo>
                    <a:pt x="6724" y="1247"/>
                    <a:pt x="6646" y="1143"/>
                    <a:pt x="6543" y="1039"/>
                  </a:cubicBezTo>
                  <a:cubicBezTo>
                    <a:pt x="6491" y="935"/>
                    <a:pt x="6387" y="857"/>
                    <a:pt x="6309" y="779"/>
                  </a:cubicBezTo>
                  <a:cubicBezTo>
                    <a:pt x="6231" y="675"/>
                    <a:pt x="6127" y="598"/>
                    <a:pt x="6049" y="546"/>
                  </a:cubicBezTo>
                  <a:cubicBezTo>
                    <a:pt x="5946" y="468"/>
                    <a:pt x="5842" y="390"/>
                    <a:pt x="5738" y="338"/>
                  </a:cubicBezTo>
                  <a:cubicBezTo>
                    <a:pt x="5660" y="286"/>
                    <a:pt x="5582" y="234"/>
                    <a:pt x="5478" y="208"/>
                  </a:cubicBezTo>
                  <a:cubicBezTo>
                    <a:pt x="5374" y="156"/>
                    <a:pt x="5245" y="104"/>
                    <a:pt x="5141" y="78"/>
                  </a:cubicBezTo>
                  <a:cubicBezTo>
                    <a:pt x="5037" y="52"/>
                    <a:pt x="4907" y="26"/>
                    <a:pt x="4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1561317" y="24623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1561317" y="24623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1461448" y="277136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1493491" y="1913121"/>
              <a:ext cx="177131" cy="168095"/>
            </a:xfrm>
            <a:custGeom>
              <a:avLst/>
              <a:gdLst/>
              <a:ahLst/>
              <a:cxnLst/>
              <a:rect l="l" t="t" r="r" b="b"/>
              <a:pathLst>
                <a:path w="4881" h="4632" extrusionOk="0">
                  <a:moveTo>
                    <a:pt x="753" y="0"/>
                  </a:moveTo>
                  <a:cubicBezTo>
                    <a:pt x="623" y="130"/>
                    <a:pt x="494" y="286"/>
                    <a:pt x="364" y="467"/>
                  </a:cubicBezTo>
                  <a:lnTo>
                    <a:pt x="372" y="467"/>
                  </a:lnTo>
                  <a:cubicBezTo>
                    <a:pt x="275" y="615"/>
                    <a:pt x="179" y="763"/>
                    <a:pt x="130" y="935"/>
                  </a:cubicBezTo>
                  <a:lnTo>
                    <a:pt x="130" y="909"/>
                  </a:lnTo>
                  <a:cubicBezTo>
                    <a:pt x="52" y="1090"/>
                    <a:pt x="26" y="1272"/>
                    <a:pt x="0" y="1454"/>
                  </a:cubicBezTo>
                  <a:cubicBezTo>
                    <a:pt x="0" y="1662"/>
                    <a:pt x="26" y="1843"/>
                    <a:pt x="52" y="2025"/>
                  </a:cubicBezTo>
                  <a:cubicBezTo>
                    <a:pt x="104" y="2259"/>
                    <a:pt x="182" y="2466"/>
                    <a:pt x="286" y="2674"/>
                  </a:cubicBezTo>
                  <a:lnTo>
                    <a:pt x="286" y="2648"/>
                  </a:lnTo>
                  <a:cubicBezTo>
                    <a:pt x="416" y="2908"/>
                    <a:pt x="571" y="3167"/>
                    <a:pt x="779" y="3375"/>
                  </a:cubicBezTo>
                  <a:lnTo>
                    <a:pt x="753" y="3375"/>
                  </a:lnTo>
                  <a:cubicBezTo>
                    <a:pt x="987" y="3635"/>
                    <a:pt x="1246" y="3842"/>
                    <a:pt x="1532" y="4050"/>
                  </a:cubicBezTo>
                  <a:cubicBezTo>
                    <a:pt x="1792" y="4206"/>
                    <a:pt x="2077" y="4361"/>
                    <a:pt x="2389" y="4465"/>
                  </a:cubicBezTo>
                  <a:cubicBezTo>
                    <a:pt x="2622" y="4543"/>
                    <a:pt x="2908" y="4621"/>
                    <a:pt x="3168" y="4621"/>
                  </a:cubicBezTo>
                  <a:cubicBezTo>
                    <a:pt x="3236" y="4629"/>
                    <a:pt x="3304" y="4632"/>
                    <a:pt x="3372" y="4632"/>
                  </a:cubicBezTo>
                  <a:cubicBezTo>
                    <a:pt x="3536" y="4632"/>
                    <a:pt x="3696" y="4613"/>
                    <a:pt x="3843" y="4595"/>
                  </a:cubicBezTo>
                  <a:cubicBezTo>
                    <a:pt x="4050" y="4543"/>
                    <a:pt x="4258" y="4465"/>
                    <a:pt x="4466" y="4387"/>
                  </a:cubicBezTo>
                  <a:cubicBezTo>
                    <a:pt x="4621" y="4310"/>
                    <a:pt x="4751" y="4232"/>
                    <a:pt x="4881" y="4128"/>
                  </a:cubicBezTo>
                  <a:cubicBezTo>
                    <a:pt x="4154" y="2882"/>
                    <a:pt x="3194" y="1765"/>
                    <a:pt x="2103" y="831"/>
                  </a:cubicBezTo>
                  <a:cubicBezTo>
                    <a:pt x="1688" y="493"/>
                    <a:pt x="1246" y="234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1002638" y="334604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1002638" y="334698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1003581" y="334698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1018678" y="2082665"/>
              <a:ext cx="299610" cy="438855"/>
            </a:xfrm>
            <a:custGeom>
              <a:avLst/>
              <a:gdLst/>
              <a:ahLst/>
              <a:cxnLst/>
              <a:rect l="l" t="t" r="r" b="b"/>
              <a:pathLst>
                <a:path w="8256" h="12093" extrusionOk="0">
                  <a:moveTo>
                    <a:pt x="5192" y="1"/>
                  </a:moveTo>
                  <a:cubicBezTo>
                    <a:pt x="4933" y="468"/>
                    <a:pt x="4699" y="988"/>
                    <a:pt x="4491" y="1403"/>
                  </a:cubicBezTo>
                  <a:lnTo>
                    <a:pt x="4543" y="1429"/>
                  </a:lnTo>
                  <a:lnTo>
                    <a:pt x="4465" y="1585"/>
                  </a:lnTo>
                  <a:cubicBezTo>
                    <a:pt x="3868" y="2831"/>
                    <a:pt x="3271" y="4181"/>
                    <a:pt x="2518" y="5946"/>
                  </a:cubicBezTo>
                  <a:cubicBezTo>
                    <a:pt x="2259" y="6517"/>
                    <a:pt x="1999" y="7114"/>
                    <a:pt x="1765" y="7711"/>
                  </a:cubicBezTo>
                  <a:lnTo>
                    <a:pt x="1584" y="8101"/>
                  </a:lnTo>
                  <a:lnTo>
                    <a:pt x="1558" y="8153"/>
                  </a:lnTo>
                  <a:cubicBezTo>
                    <a:pt x="1065" y="9373"/>
                    <a:pt x="545" y="10593"/>
                    <a:pt x="0" y="11839"/>
                  </a:cubicBezTo>
                  <a:cubicBezTo>
                    <a:pt x="182" y="11891"/>
                    <a:pt x="390" y="11943"/>
                    <a:pt x="597" y="11995"/>
                  </a:cubicBezTo>
                  <a:cubicBezTo>
                    <a:pt x="831" y="12021"/>
                    <a:pt x="1090" y="12073"/>
                    <a:pt x="1324" y="12073"/>
                  </a:cubicBezTo>
                  <a:cubicBezTo>
                    <a:pt x="1441" y="12086"/>
                    <a:pt x="1558" y="12092"/>
                    <a:pt x="1675" y="12092"/>
                  </a:cubicBezTo>
                  <a:cubicBezTo>
                    <a:pt x="1791" y="12092"/>
                    <a:pt x="1908" y="12086"/>
                    <a:pt x="2025" y="12073"/>
                  </a:cubicBezTo>
                  <a:cubicBezTo>
                    <a:pt x="2285" y="12073"/>
                    <a:pt x="2518" y="12021"/>
                    <a:pt x="2752" y="11995"/>
                  </a:cubicBezTo>
                  <a:lnTo>
                    <a:pt x="2726" y="11995"/>
                  </a:lnTo>
                  <a:cubicBezTo>
                    <a:pt x="3297" y="11865"/>
                    <a:pt x="3842" y="11683"/>
                    <a:pt x="4362" y="11424"/>
                  </a:cubicBezTo>
                  <a:cubicBezTo>
                    <a:pt x="4829" y="11190"/>
                    <a:pt x="5270" y="10879"/>
                    <a:pt x="5686" y="10541"/>
                  </a:cubicBezTo>
                  <a:cubicBezTo>
                    <a:pt x="6153" y="10126"/>
                    <a:pt x="6542" y="9658"/>
                    <a:pt x="6880" y="9165"/>
                  </a:cubicBezTo>
                  <a:cubicBezTo>
                    <a:pt x="7269" y="8594"/>
                    <a:pt x="7581" y="7971"/>
                    <a:pt x="7814" y="7322"/>
                  </a:cubicBezTo>
                  <a:cubicBezTo>
                    <a:pt x="7814" y="7322"/>
                    <a:pt x="7814" y="7322"/>
                    <a:pt x="7814" y="7348"/>
                  </a:cubicBezTo>
                  <a:cubicBezTo>
                    <a:pt x="8022" y="6699"/>
                    <a:pt x="8152" y="5998"/>
                    <a:pt x="8204" y="5323"/>
                  </a:cubicBezTo>
                  <a:cubicBezTo>
                    <a:pt x="8256" y="4752"/>
                    <a:pt x="8204" y="4181"/>
                    <a:pt x="8100" y="3610"/>
                  </a:cubicBezTo>
                  <a:cubicBezTo>
                    <a:pt x="7996" y="3142"/>
                    <a:pt x="7840" y="2701"/>
                    <a:pt x="7633" y="2260"/>
                  </a:cubicBezTo>
                  <a:lnTo>
                    <a:pt x="7633" y="2286"/>
                  </a:lnTo>
                  <a:cubicBezTo>
                    <a:pt x="7451" y="1896"/>
                    <a:pt x="7217" y="1559"/>
                    <a:pt x="6932" y="1273"/>
                  </a:cubicBezTo>
                  <a:cubicBezTo>
                    <a:pt x="6646" y="962"/>
                    <a:pt x="6335" y="676"/>
                    <a:pt x="5997" y="442"/>
                  </a:cubicBezTo>
                  <a:cubicBezTo>
                    <a:pt x="5815" y="313"/>
                    <a:pt x="5608" y="209"/>
                    <a:pt x="5400" y="105"/>
                  </a:cubicBezTo>
                  <a:lnTo>
                    <a:pt x="51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1108168" y="3078588"/>
              <a:ext cx="312820" cy="313546"/>
            </a:xfrm>
            <a:custGeom>
              <a:avLst/>
              <a:gdLst/>
              <a:ahLst/>
              <a:cxnLst/>
              <a:rect l="l" t="t" r="r" b="b"/>
              <a:pathLst>
                <a:path w="8620" h="8640" extrusionOk="0">
                  <a:moveTo>
                    <a:pt x="4154" y="1"/>
                  </a:moveTo>
                  <a:cubicBezTo>
                    <a:pt x="3914" y="1"/>
                    <a:pt x="3671" y="25"/>
                    <a:pt x="3427" y="75"/>
                  </a:cubicBezTo>
                  <a:cubicBezTo>
                    <a:pt x="1324" y="517"/>
                    <a:pt x="0" y="2749"/>
                    <a:pt x="468" y="5112"/>
                  </a:cubicBezTo>
                  <a:cubicBezTo>
                    <a:pt x="905" y="7181"/>
                    <a:pt x="2604" y="8639"/>
                    <a:pt x="4447" y="8639"/>
                  </a:cubicBezTo>
                  <a:cubicBezTo>
                    <a:pt x="4686" y="8639"/>
                    <a:pt x="4926" y="8615"/>
                    <a:pt x="5167" y="8565"/>
                  </a:cubicBezTo>
                  <a:cubicBezTo>
                    <a:pt x="7295" y="8123"/>
                    <a:pt x="8619" y="5865"/>
                    <a:pt x="8152" y="3528"/>
                  </a:cubicBezTo>
                  <a:cubicBezTo>
                    <a:pt x="7715" y="1459"/>
                    <a:pt x="6016" y="1"/>
                    <a:pt x="4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1175993" y="3094809"/>
              <a:ext cx="224272" cy="218538"/>
            </a:xfrm>
            <a:custGeom>
              <a:avLst/>
              <a:gdLst/>
              <a:ahLst/>
              <a:cxnLst/>
              <a:rect l="l" t="t" r="r" b="b"/>
              <a:pathLst>
                <a:path w="6180" h="6022" extrusionOk="0">
                  <a:moveTo>
                    <a:pt x="2962" y="1"/>
                  </a:moveTo>
                  <a:cubicBezTo>
                    <a:pt x="2737" y="1"/>
                    <a:pt x="2510" y="31"/>
                    <a:pt x="2285" y="96"/>
                  </a:cubicBezTo>
                  <a:cubicBezTo>
                    <a:pt x="831" y="485"/>
                    <a:pt x="1" y="2121"/>
                    <a:pt x="468" y="3730"/>
                  </a:cubicBezTo>
                  <a:cubicBezTo>
                    <a:pt x="844" y="5102"/>
                    <a:pt x="2013" y="6022"/>
                    <a:pt x="3250" y="6022"/>
                  </a:cubicBezTo>
                  <a:cubicBezTo>
                    <a:pt x="3464" y="6022"/>
                    <a:pt x="3680" y="5994"/>
                    <a:pt x="3895" y="5937"/>
                  </a:cubicBezTo>
                  <a:cubicBezTo>
                    <a:pt x="5348" y="5521"/>
                    <a:pt x="6179" y="3886"/>
                    <a:pt x="5712" y="2276"/>
                  </a:cubicBezTo>
                  <a:cubicBezTo>
                    <a:pt x="5339" y="916"/>
                    <a:pt x="4187" y="1"/>
                    <a:pt x="296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1138325" y="3222729"/>
              <a:ext cx="100814" cy="44746"/>
            </a:xfrm>
            <a:custGeom>
              <a:avLst/>
              <a:gdLst/>
              <a:ahLst/>
              <a:cxnLst/>
              <a:rect l="l" t="t" r="r" b="b"/>
              <a:pathLst>
                <a:path w="2778" h="1233" extrusionOk="0">
                  <a:moveTo>
                    <a:pt x="2090" y="1"/>
                  </a:moveTo>
                  <a:cubicBezTo>
                    <a:pt x="1853" y="1"/>
                    <a:pt x="1569" y="42"/>
                    <a:pt x="1272" y="127"/>
                  </a:cubicBezTo>
                  <a:cubicBezTo>
                    <a:pt x="545" y="335"/>
                    <a:pt x="0" y="724"/>
                    <a:pt x="78" y="984"/>
                  </a:cubicBezTo>
                  <a:cubicBezTo>
                    <a:pt x="125" y="1142"/>
                    <a:pt x="384" y="1233"/>
                    <a:pt x="743" y="1233"/>
                  </a:cubicBezTo>
                  <a:cubicBezTo>
                    <a:pt x="975" y="1233"/>
                    <a:pt x="1247" y="1195"/>
                    <a:pt x="1532" y="1114"/>
                  </a:cubicBezTo>
                  <a:cubicBezTo>
                    <a:pt x="2259" y="906"/>
                    <a:pt x="2778" y="517"/>
                    <a:pt x="2726" y="257"/>
                  </a:cubicBezTo>
                  <a:cubicBezTo>
                    <a:pt x="2680" y="88"/>
                    <a:pt x="2434" y="1"/>
                    <a:pt x="209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1674359" y="3346040"/>
              <a:ext cx="329804" cy="186567"/>
            </a:xfrm>
            <a:custGeom>
              <a:avLst/>
              <a:gdLst/>
              <a:ahLst/>
              <a:cxnLst/>
              <a:rect l="l" t="t" r="r" b="b"/>
              <a:pathLst>
                <a:path w="9088" h="5141" extrusionOk="0">
                  <a:moveTo>
                    <a:pt x="5219" y="0"/>
                  </a:moveTo>
                  <a:cubicBezTo>
                    <a:pt x="5037" y="0"/>
                    <a:pt x="4830" y="26"/>
                    <a:pt x="4622" y="52"/>
                  </a:cubicBezTo>
                  <a:cubicBezTo>
                    <a:pt x="4414" y="78"/>
                    <a:pt x="4206" y="130"/>
                    <a:pt x="4025" y="182"/>
                  </a:cubicBezTo>
                  <a:cubicBezTo>
                    <a:pt x="3739" y="234"/>
                    <a:pt x="3506" y="312"/>
                    <a:pt x="3246" y="416"/>
                  </a:cubicBezTo>
                  <a:cubicBezTo>
                    <a:pt x="3012" y="520"/>
                    <a:pt x="2779" y="623"/>
                    <a:pt x="2545" y="753"/>
                  </a:cubicBezTo>
                  <a:cubicBezTo>
                    <a:pt x="2104" y="987"/>
                    <a:pt x="1688" y="1298"/>
                    <a:pt x="1325" y="1662"/>
                  </a:cubicBezTo>
                  <a:cubicBezTo>
                    <a:pt x="1169" y="1792"/>
                    <a:pt x="1039" y="1947"/>
                    <a:pt x="883" y="2129"/>
                  </a:cubicBezTo>
                  <a:cubicBezTo>
                    <a:pt x="754" y="2285"/>
                    <a:pt x="650" y="2441"/>
                    <a:pt x="546" y="2622"/>
                  </a:cubicBezTo>
                  <a:cubicBezTo>
                    <a:pt x="442" y="2778"/>
                    <a:pt x="364" y="2960"/>
                    <a:pt x="312" y="3116"/>
                  </a:cubicBezTo>
                  <a:cubicBezTo>
                    <a:pt x="234" y="3271"/>
                    <a:pt x="183" y="3427"/>
                    <a:pt x="131" y="3583"/>
                  </a:cubicBezTo>
                  <a:cubicBezTo>
                    <a:pt x="131" y="3583"/>
                    <a:pt x="131" y="3557"/>
                    <a:pt x="131" y="3557"/>
                  </a:cubicBezTo>
                  <a:cubicBezTo>
                    <a:pt x="105" y="3713"/>
                    <a:pt x="53" y="3869"/>
                    <a:pt x="27" y="4050"/>
                  </a:cubicBezTo>
                  <a:cubicBezTo>
                    <a:pt x="1" y="4206"/>
                    <a:pt x="1" y="4336"/>
                    <a:pt x="1" y="4492"/>
                  </a:cubicBezTo>
                  <a:cubicBezTo>
                    <a:pt x="1" y="4647"/>
                    <a:pt x="1" y="4803"/>
                    <a:pt x="27" y="4959"/>
                  </a:cubicBezTo>
                  <a:cubicBezTo>
                    <a:pt x="27" y="5011"/>
                    <a:pt x="27" y="5089"/>
                    <a:pt x="53" y="5141"/>
                  </a:cubicBezTo>
                  <a:cubicBezTo>
                    <a:pt x="2233" y="4803"/>
                    <a:pt x="4414" y="4310"/>
                    <a:pt x="6543" y="3661"/>
                  </a:cubicBezTo>
                  <a:cubicBezTo>
                    <a:pt x="7400" y="3401"/>
                    <a:pt x="8256" y="3116"/>
                    <a:pt x="9087" y="2804"/>
                  </a:cubicBezTo>
                  <a:cubicBezTo>
                    <a:pt x="9035" y="2700"/>
                    <a:pt x="8983" y="2596"/>
                    <a:pt x="8931" y="2493"/>
                  </a:cubicBezTo>
                  <a:cubicBezTo>
                    <a:pt x="8802" y="2259"/>
                    <a:pt x="8646" y="2025"/>
                    <a:pt x="8490" y="1792"/>
                  </a:cubicBezTo>
                  <a:cubicBezTo>
                    <a:pt x="8334" y="1558"/>
                    <a:pt x="8152" y="1376"/>
                    <a:pt x="7971" y="1169"/>
                  </a:cubicBezTo>
                  <a:lnTo>
                    <a:pt x="7997" y="1169"/>
                  </a:lnTo>
                  <a:cubicBezTo>
                    <a:pt x="7867" y="1065"/>
                    <a:pt x="7763" y="961"/>
                    <a:pt x="7633" y="857"/>
                  </a:cubicBezTo>
                  <a:cubicBezTo>
                    <a:pt x="7503" y="753"/>
                    <a:pt x="7374" y="649"/>
                    <a:pt x="7244" y="571"/>
                  </a:cubicBezTo>
                  <a:cubicBezTo>
                    <a:pt x="7114" y="494"/>
                    <a:pt x="6958" y="416"/>
                    <a:pt x="6803" y="338"/>
                  </a:cubicBezTo>
                  <a:cubicBezTo>
                    <a:pt x="6673" y="286"/>
                    <a:pt x="6517" y="234"/>
                    <a:pt x="6361" y="182"/>
                  </a:cubicBezTo>
                  <a:lnTo>
                    <a:pt x="6387" y="182"/>
                  </a:lnTo>
                  <a:cubicBezTo>
                    <a:pt x="6179" y="130"/>
                    <a:pt x="5972" y="78"/>
                    <a:pt x="5764" y="52"/>
                  </a:cubicBezTo>
                  <a:cubicBezTo>
                    <a:pt x="5608" y="26"/>
                    <a:pt x="5453" y="26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596593" y="3137849"/>
              <a:ext cx="420238" cy="396650"/>
            </a:xfrm>
            <a:custGeom>
              <a:avLst/>
              <a:gdLst/>
              <a:ahLst/>
              <a:cxnLst/>
              <a:rect l="l" t="t" r="r" b="b"/>
              <a:pathLst>
                <a:path w="11580" h="10930" extrusionOk="0">
                  <a:moveTo>
                    <a:pt x="5556" y="0"/>
                  </a:moveTo>
                  <a:cubicBezTo>
                    <a:pt x="5556" y="0"/>
                    <a:pt x="5556" y="0"/>
                    <a:pt x="5557" y="0"/>
                  </a:cubicBezTo>
                  <a:lnTo>
                    <a:pt x="5557" y="0"/>
                  </a:lnTo>
                  <a:cubicBezTo>
                    <a:pt x="5574" y="0"/>
                    <a:pt x="5591" y="0"/>
                    <a:pt x="5608" y="0"/>
                  </a:cubicBezTo>
                  <a:close/>
                  <a:moveTo>
                    <a:pt x="5557" y="0"/>
                  </a:moveTo>
                  <a:cubicBezTo>
                    <a:pt x="5317" y="0"/>
                    <a:pt x="5098" y="3"/>
                    <a:pt x="4855" y="52"/>
                  </a:cubicBezTo>
                  <a:cubicBezTo>
                    <a:pt x="4622" y="78"/>
                    <a:pt x="4388" y="104"/>
                    <a:pt x="4154" y="182"/>
                  </a:cubicBezTo>
                  <a:cubicBezTo>
                    <a:pt x="3895" y="234"/>
                    <a:pt x="3635" y="338"/>
                    <a:pt x="3376" y="441"/>
                  </a:cubicBezTo>
                  <a:cubicBezTo>
                    <a:pt x="3142" y="519"/>
                    <a:pt x="2908" y="623"/>
                    <a:pt x="2675" y="753"/>
                  </a:cubicBezTo>
                  <a:lnTo>
                    <a:pt x="2701" y="753"/>
                  </a:lnTo>
                  <a:cubicBezTo>
                    <a:pt x="2467" y="883"/>
                    <a:pt x="2233" y="1038"/>
                    <a:pt x="2026" y="1194"/>
                  </a:cubicBezTo>
                  <a:cubicBezTo>
                    <a:pt x="1818" y="1350"/>
                    <a:pt x="1610" y="1506"/>
                    <a:pt x="1429" y="1687"/>
                  </a:cubicBezTo>
                  <a:cubicBezTo>
                    <a:pt x="1273" y="1869"/>
                    <a:pt x="1091" y="2025"/>
                    <a:pt x="961" y="2233"/>
                  </a:cubicBezTo>
                  <a:cubicBezTo>
                    <a:pt x="805" y="2388"/>
                    <a:pt x="702" y="2570"/>
                    <a:pt x="572" y="2752"/>
                  </a:cubicBezTo>
                  <a:cubicBezTo>
                    <a:pt x="468" y="2934"/>
                    <a:pt x="390" y="3089"/>
                    <a:pt x="312" y="3271"/>
                  </a:cubicBezTo>
                  <a:cubicBezTo>
                    <a:pt x="234" y="3453"/>
                    <a:pt x="182" y="3609"/>
                    <a:pt x="131" y="3790"/>
                  </a:cubicBezTo>
                  <a:cubicBezTo>
                    <a:pt x="79" y="3946"/>
                    <a:pt x="27" y="4102"/>
                    <a:pt x="1" y="4258"/>
                  </a:cubicBezTo>
                  <a:cubicBezTo>
                    <a:pt x="27" y="4413"/>
                    <a:pt x="27" y="4543"/>
                    <a:pt x="27" y="4699"/>
                  </a:cubicBezTo>
                  <a:cubicBezTo>
                    <a:pt x="79" y="4959"/>
                    <a:pt x="131" y="5218"/>
                    <a:pt x="234" y="5452"/>
                  </a:cubicBezTo>
                  <a:cubicBezTo>
                    <a:pt x="338" y="5711"/>
                    <a:pt x="468" y="5971"/>
                    <a:pt x="624" y="6205"/>
                  </a:cubicBezTo>
                  <a:lnTo>
                    <a:pt x="702" y="6334"/>
                  </a:lnTo>
                  <a:cubicBezTo>
                    <a:pt x="961" y="6724"/>
                    <a:pt x="1273" y="7061"/>
                    <a:pt x="1636" y="7373"/>
                  </a:cubicBezTo>
                  <a:cubicBezTo>
                    <a:pt x="2389" y="8022"/>
                    <a:pt x="3220" y="8567"/>
                    <a:pt x="4154" y="8956"/>
                  </a:cubicBezTo>
                  <a:cubicBezTo>
                    <a:pt x="5063" y="9346"/>
                    <a:pt x="6024" y="9683"/>
                    <a:pt x="6984" y="9969"/>
                  </a:cubicBezTo>
                  <a:cubicBezTo>
                    <a:pt x="7997" y="10255"/>
                    <a:pt x="9087" y="10514"/>
                    <a:pt x="10151" y="10722"/>
                  </a:cubicBezTo>
                  <a:cubicBezTo>
                    <a:pt x="10515" y="10800"/>
                    <a:pt x="10878" y="10878"/>
                    <a:pt x="11242" y="10930"/>
                  </a:cubicBezTo>
                  <a:lnTo>
                    <a:pt x="11242" y="10904"/>
                  </a:lnTo>
                  <a:cubicBezTo>
                    <a:pt x="11346" y="10566"/>
                    <a:pt x="11423" y="10229"/>
                    <a:pt x="11475" y="9865"/>
                  </a:cubicBezTo>
                  <a:cubicBezTo>
                    <a:pt x="11527" y="9554"/>
                    <a:pt x="11553" y="9216"/>
                    <a:pt x="11553" y="8905"/>
                  </a:cubicBezTo>
                  <a:cubicBezTo>
                    <a:pt x="11579" y="7840"/>
                    <a:pt x="11449" y="6802"/>
                    <a:pt x="11190" y="5789"/>
                  </a:cubicBezTo>
                  <a:cubicBezTo>
                    <a:pt x="10956" y="4829"/>
                    <a:pt x="10593" y="3920"/>
                    <a:pt x="10125" y="3063"/>
                  </a:cubicBezTo>
                  <a:cubicBezTo>
                    <a:pt x="9996" y="2804"/>
                    <a:pt x="9814" y="2544"/>
                    <a:pt x="9632" y="2285"/>
                  </a:cubicBezTo>
                  <a:cubicBezTo>
                    <a:pt x="9450" y="2025"/>
                    <a:pt x="9243" y="1791"/>
                    <a:pt x="9035" y="1558"/>
                  </a:cubicBezTo>
                  <a:cubicBezTo>
                    <a:pt x="8879" y="1402"/>
                    <a:pt x="8724" y="1246"/>
                    <a:pt x="8516" y="1090"/>
                  </a:cubicBezTo>
                  <a:cubicBezTo>
                    <a:pt x="8360" y="961"/>
                    <a:pt x="8178" y="831"/>
                    <a:pt x="7971" y="727"/>
                  </a:cubicBezTo>
                  <a:lnTo>
                    <a:pt x="7997" y="727"/>
                  </a:lnTo>
                  <a:cubicBezTo>
                    <a:pt x="7815" y="597"/>
                    <a:pt x="7633" y="519"/>
                    <a:pt x="7451" y="441"/>
                  </a:cubicBezTo>
                  <a:cubicBezTo>
                    <a:pt x="7244" y="338"/>
                    <a:pt x="7062" y="260"/>
                    <a:pt x="6854" y="208"/>
                  </a:cubicBezTo>
                  <a:cubicBezTo>
                    <a:pt x="6413" y="78"/>
                    <a:pt x="5998" y="26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1082729" y="2938003"/>
              <a:ext cx="181849" cy="93048"/>
            </a:xfrm>
            <a:custGeom>
              <a:avLst/>
              <a:gdLst/>
              <a:ahLst/>
              <a:cxnLst/>
              <a:rect l="l" t="t" r="r" b="b"/>
              <a:pathLst>
                <a:path w="5011" h="2564" extrusionOk="0">
                  <a:moveTo>
                    <a:pt x="3643" y="1"/>
                  </a:moveTo>
                  <a:cubicBezTo>
                    <a:pt x="3208" y="1"/>
                    <a:pt x="2691" y="88"/>
                    <a:pt x="2155" y="263"/>
                  </a:cubicBezTo>
                  <a:cubicBezTo>
                    <a:pt x="883" y="704"/>
                    <a:pt x="0" y="1509"/>
                    <a:pt x="208" y="2080"/>
                  </a:cubicBezTo>
                  <a:cubicBezTo>
                    <a:pt x="328" y="2395"/>
                    <a:pt x="770" y="2563"/>
                    <a:pt x="1366" y="2563"/>
                  </a:cubicBezTo>
                  <a:cubicBezTo>
                    <a:pt x="1802" y="2563"/>
                    <a:pt x="2320" y="2474"/>
                    <a:pt x="2856" y="2288"/>
                  </a:cubicBezTo>
                  <a:cubicBezTo>
                    <a:pt x="4128" y="1873"/>
                    <a:pt x="5011" y="1042"/>
                    <a:pt x="4803" y="497"/>
                  </a:cubicBezTo>
                  <a:cubicBezTo>
                    <a:pt x="4683" y="166"/>
                    <a:pt x="4241" y="1"/>
                    <a:pt x="3643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596593" y="1899912"/>
              <a:ext cx="1537571" cy="1657219"/>
            </a:xfrm>
            <a:custGeom>
              <a:avLst/>
              <a:gdLst/>
              <a:ahLst/>
              <a:cxnLst/>
              <a:rect l="l" t="t" r="r" b="b"/>
              <a:pathLst>
                <a:path w="42369" h="45666" extrusionOk="0">
                  <a:moveTo>
                    <a:pt x="22379" y="1"/>
                  </a:moveTo>
                  <a:lnTo>
                    <a:pt x="22379" y="1"/>
                  </a:lnTo>
                  <a:cubicBezTo>
                    <a:pt x="21808" y="130"/>
                    <a:pt x="21237" y="364"/>
                    <a:pt x="20717" y="676"/>
                  </a:cubicBezTo>
                  <a:cubicBezTo>
                    <a:pt x="19731" y="1273"/>
                    <a:pt x="18848" y="2077"/>
                    <a:pt x="18147" y="3012"/>
                  </a:cubicBezTo>
                  <a:cubicBezTo>
                    <a:pt x="17758" y="3531"/>
                    <a:pt x="17394" y="4076"/>
                    <a:pt x="17083" y="4648"/>
                  </a:cubicBezTo>
                  <a:cubicBezTo>
                    <a:pt x="16745" y="5245"/>
                    <a:pt x="16434" y="5894"/>
                    <a:pt x="16148" y="6465"/>
                  </a:cubicBezTo>
                  <a:lnTo>
                    <a:pt x="16096" y="6621"/>
                  </a:lnTo>
                  <a:cubicBezTo>
                    <a:pt x="15499" y="7867"/>
                    <a:pt x="14902" y="9217"/>
                    <a:pt x="14149" y="10982"/>
                  </a:cubicBezTo>
                  <a:cubicBezTo>
                    <a:pt x="13890" y="11553"/>
                    <a:pt x="13630" y="12150"/>
                    <a:pt x="13396" y="12747"/>
                  </a:cubicBezTo>
                  <a:lnTo>
                    <a:pt x="13215" y="13137"/>
                  </a:lnTo>
                  <a:lnTo>
                    <a:pt x="13189" y="13189"/>
                  </a:lnTo>
                  <a:cubicBezTo>
                    <a:pt x="12021" y="15992"/>
                    <a:pt x="10800" y="18874"/>
                    <a:pt x="9399" y="21626"/>
                  </a:cubicBezTo>
                  <a:cubicBezTo>
                    <a:pt x="9009" y="22405"/>
                    <a:pt x="8646" y="23080"/>
                    <a:pt x="8256" y="23703"/>
                  </a:cubicBezTo>
                  <a:cubicBezTo>
                    <a:pt x="7893" y="24352"/>
                    <a:pt x="7529" y="24975"/>
                    <a:pt x="7062" y="25702"/>
                  </a:cubicBezTo>
                  <a:cubicBezTo>
                    <a:pt x="6387" y="26766"/>
                    <a:pt x="5686" y="27805"/>
                    <a:pt x="4985" y="28843"/>
                  </a:cubicBezTo>
                  <a:lnTo>
                    <a:pt x="4492" y="29570"/>
                  </a:lnTo>
                  <a:cubicBezTo>
                    <a:pt x="3713" y="30712"/>
                    <a:pt x="2830" y="32088"/>
                    <a:pt x="2000" y="33464"/>
                  </a:cubicBezTo>
                  <a:cubicBezTo>
                    <a:pt x="1584" y="34165"/>
                    <a:pt x="1221" y="34814"/>
                    <a:pt x="909" y="35437"/>
                  </a:cubicBezTo>
                  <a:cubicBezTo>
                    <a:pt x="598" y="35982"/>
                    <a:pt x="364" y="36579"/>
                    <a:pt x="182" y="37202"/>
                  </a:cubicBezTo>
                  <a:cubicBezTo>
                    <a:pt x="105" y="37462"/>
                    <a:pt x="79" y="37722"/>
                    <a:pt x="27" y="37981"/>
                  </a:cubicBezTo>
                  <a:cubicBezTo>
                    <a:pt x="1" y="38241"/>
                    <a:pt x="1" y="38500"/>
                    <a:pt x="27" y="38786"/>
                  </a:cubicBezTo>
                  <a:cubicBezTo>
                    <a:pt x="79" y="39046"/>
                    <a:pt x="131" y="39305"/>
                    <a:pt x="234" y="39539"/>
                  </a:cubicBezTo>
                  <a:cubicBezTo>
                    <a:pt x="338" y="39798"/>
                    <a:pt x="468" y="40058"/>
                    <a:pt x="624" y="40266"/>
                  </a:cubicBezTo>
                  <a:lnTo>
                    <a:pt x="702" y="40396"/>
                  </a:lnTo>
                  <a:cubicBezTo>
                    <a:pt x="961" y="40785"/>
                    <a:pt x="1273" y="41148"/>
                    <a:pt x="1636" y="41460"/>
                  </a:cubicBezTo>
                  <a:cubicBezTo>
                    <a:pt x="2389" y="42109"/>
                    <a:pt x="3220" y="42628"/>
                    <a:pt x="4154" y="43044"/>
                  </a:cubicBezTo>
                  <a:cubicBezTo>
                    <a:pt x="5063" y="43433"/>
                    <a:pt x="6024" y="43770"/>
                    <a:pt x="6984" y="44030"/>
                  </a:cubicBezTo>
                  <a:cubicBezTo>
                    <a:pt x="7997" y="44316"/>
                    <a:pt x="9087" y="44575"/>
                    <a:pt x="10151" y="44809"/>
                  </a:cubicBezTo>
                  <a:cubicBezTo>
                    <a:pt x="13111" y="45380"/>
                    <a:pt x="16122" y="45666"/>
                    <a:pt x="19108" y="45666"/>
                  </a:cubicBezTo>
                  <a:lnTo>
                    <a:pt x="19627" y="45666"/>
                  </a:lnTo>
                  <a:cubicBezTo>
                    <a:pt x="20899" y="45666"/>
                    <a:pt x="22223" y="45640"/>
                    <a:pt x="23651" y="45562"/>
                  </a:cubicBezTo>
                  <a:cubicBezTo>
                    <a:pt x="25312" y="45458"/>
                    <a:pt x="26662" y="45354"/>
                    <a:pt x="27960" y="45198"/>
                  </a:cubicBezTo>
                  <a:cubicBezTo>
                    <a:pt x="30764" y="44861"/>
                    <a:pt x="33516" y="44290"/>
                    <a:pt x="36216" y="43485"/>
                  </a:cubicBezTo>
                  <a:cubicBezTo>
                    <a:pt x="37566" y="43069"/>
                    <a:pt x="38890" y="42576"/>
                    <a:pt x="40188" y="42031"/>
                  </a:cubicBezTo>
                  <a:cubicBezTo>
                    <a:pt x="40941" y="41720"/>
                    <a:pt x="41668" y="41356"/>
                    <a:pt x="42369" y="40993"/>
                  </a:cubicBezTo>
                  <a:lnTo>
                    <a:pt x="42369" y="40993"/>
                  </a:lnTo>
                  <a:cubicBezTo>
                    <a:pt x="40889" y="41590"/>
                    <a:pt x="39383" y="42109"/>
                    <a:pt x="37851" y="42524"/>
                  </a:cubicBezTo>
                  <a:cubicBezTo>
                    <a:pt x="35697" y="43095"/>
                    <a:pt x="33516" y="43537"/>
                    <a:pt x="31283" y="43796"/>
                  </a:cubicBezTo>
                  <a:cubicBezTo>
                    <a:pt x="29286" y="44034"/>
                    <a:pt x="27244" y="44163"/>
                    <a:pt x="25219" y="44163"/>
                  </a:cubicBezTo>
                  <a:cubicBezTo>
                    <a:pt x="25034" y="44163"/>
                    <a:pt x="24849" y="44162"/>
                    <a:pt x="24663" y="44160"/>
                  </a:cubicBezTo>
                  <a:cubicBezTo>
                    <a:pt x="22561" y="44134"/>
                    <a:pt x="20458" y="43952"/>
                    <a:pt x="18381" y="43641"/>
                  </a:cubicBezTo>
                  <a:cubicBezTo>
                    <a:pt x="17420" y="43511"/>
                    <a:pt x="16486" y="43303"/>
                    <a:pt x="15551" y="43069"/>
                  </a:cubicBezTo>
                  <a:cubicBezTo>
                    <a:pt x="14591" y="42836"/>
                    <a:pt x="13630" y="42524"/>
                    <a:pt x="12721" y="42135"/>
                  </a:cubicBezTo>
                  <a:cubicBezTo>
                    <a:pt x="11813" y="41745"/>
                    <a:pt x="10956" y="41252"/>
                    <a:pt x="10151" y="40655"/>
                  </a:cubicBezTo>
                  <a:cubicBezTo>
                    <a:pt x="9788" y="40370"/>
                    <a:pt x="9424" y="40058"/>
                    <a:pt x="9087" y="39721"/>
                  </a:cubicBezTo>
                  <a:cubicBezTo>
                    <a:pt x="8775" y="39383"/>
                    <a:pt x="8490" y="38994"/>
                    <a:pt x="8230" y="38604"/>
                  </a:cubicBezTo>
                  <a:cubicBezTo>
                    <a:pt x="7971" y="38215"/>
                    <a:pt x="7763" y="37773"/>
                    <a:pt x="7581" y="37332"/>
                  </a:cubicBezTo>
                  <a:cubicBezTo>
                    <a:pt x="7400" y="36865"/>
                    <a:pt x="7270" y="36346"/>
                    <a:pt x="7218" y="35852"/>
                  </a:cubicBezTo>
                  <a:cubicBezTo>
                    <a:pt x="7140" y="35307"/>
                    <a:pt x="7140" y="34736"/>
                    <a:pt x="7218" y="34191"/>
                  </a:cubicBezTo>
                  <a:cubicBezTo>
                    <a:pt x="7270" y="33646"/>
                    <a:pt x="7374" y="33101"/>
                    <a:pt x="7529" y="32581"/>
                  </a:cubicBezTo>
                  <a:cubicBezTo>
                    <a:pt x="7893" y="31465"/>
                    <a:pt x="8360" y="30375"/>
                    <a:pt x="8931" y="29336"/>
                  </a:cubicBezTo>
                  <a:cubicBezTo>
                    <a:pt x="9476" y="28272"/>
                    <a:pt x="10099" y="27259"/>
                    <a:pt x="10748" y="26221"/>
                  </a:cubicBezTo>
                  <a:cubicBezTo>
                    <a:pt x="11034" y="25754"/>
                    <a:pt x="11320" y="25286"/>
                    <a:pt x="11605" y="24819"/>
                  </a:cubicBezTo>
                  <a:cubicBezTo>
                    <a:pt x="11917" y="24274"/>
                    <a:pt x="12254" y="23703"/>
                    <a:pt x="12540" y="23132"/>
                  </a:cubicBezTo>
                  <a:cubicBezTo>
                    <a:pt x="13189" y="21886"/>
                    <a:pt x="13786" y="20587"/>
                    <a:pt x="14331" y="19289"/>
                  </a:cubicBezTo>
                  <a:cubicBezTo>
                    <a:pt x="15266" y="17083"/>
                    <a:pt x="16070" y="14824"/>
                    <a:pt x="16745" y="12540"/>
                  </a:cubicBezTo>
                  <a:cubicBezTo>
                    <a:pt x="17031" y="11605"/>
                    <a:pt x="17291" y="10645"/>
                    <a:pt x="17550" y="9710"/>
                  </a:cubicBezTo>
                  <a:cubicBezTo>
                    <a:pt x="17758" y="8957"/>
                    <a:pt x="17940" y="8204"/>
                    <a:pt x="18147" y="7477"/>
                  </a:cubicBezTo>
                  <a:cubicBezTo>
                    <a:pt x="18381" y="6543"/>
                    <a:pt x="18666" y="5634"/>
                    <a:pt x="19030" y="4751"/>
                  </a:cubicBezTo>
                  <a:cubicBezTo>
                    <a:pt x="19341" y="3869"/>
                    <a:pt x="19757" y="3038"/>
                    <a:pt x="20250" y="2259"/>
                  </a:cubicBezTo>
                  <a:cubicBezTo>
                    <a:pt x="20717" y="1506"/>
                    <a:pt x="21314" y="831"/>
                    <a:pt x="21989" y="286"/>
                  </a:cubicBezTo>
                  <a:cubicBezTo>
                    <a:pt x="22119" y="182"/>
                    <a:pt x="22249" y="78"/>
                    <a:pt x="22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1829824" y="2950088"/>
              <a:ext cx="314707" cy="312384"/>
            </a:xfrm>
            <a:custGeom>
              <a:avLst/>
              <a:gdLst/>
              <a:ahLst/>
              <a:cxnLst/>
              <a:rect l="l" t="t" r="r" b="b"/>
              <a:pathLst>
                <a:path w="8672" h="8608" extrusionOk="0">
                  <a:moveTo>
                    <a:pt x="4174" y="1"/>
                  </a:moveTo>
                  <a:cubicBezTo>
                    <a:pt x="3918" y="1"/>
                    <a:pt x="3659" y="28"/>
                    <a:pt x="3401" y="86"/>
                  </a:cubicBezTo>
                  <a:cubicBezTo>
                    <a:pt x="1298" y="553"/>
                    <a:pt x="0" y="2812"/>
                    <a:pt x="520" y="5148"/>
                  </a:cubicBezTo>
                  <a:cubicBezTo>
                    <a:pt x="975" y="7198"/>
                    <a:pt x="2669" y="8608"/>
                    <a:pt x="4498" y="8608"/>
                  </a:cubicBezTo>
                  <a:cubicBezTo>
                    <a:pt x="4754" y="8608"/>
                    <a:pt x="5012" y="8580"/>
                    <a:pt x="5270" y="8523"/>
                  </a:cubicBezTo>
                  <a:cubicBezTo>
                    <a:pt x="7373" y="8056"/>
                    <a:pt x="8671" y="5797"/>
                    <a:pt x="8152" y="3461"/>
                  </a:cubicBezTo>
                  <a:cubicBezTo>
                    <a:pt x="7697" y="1411"/>
                    <a:pt x="6003" y="1"/>
                    <a:pt x="4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1900479" y="2963406"/>
              <a:ext cx="224272" cy="218502"/>
            </a:xfrm>
            <a:custGeom>
              <a:avLst/>
              <a:gdLst/>
              <a:ahLst/>
              <a:cxnLst/>
              <a:rect l="l" t="t" r="r" b="b"/>
              <a:pathLst>
                <a:path w="6180" h="6021" extrusionOk="0">
                  <a:moveTo>
                    <a:pt x="2954" y="1"/>
                  </a:moveTo>
                  <a:cubicBezTo>
                    <a:pt x="2715" y="1"/>
                    <a:pt x="2472" y="35"/>
                    <a:pt x="2233" y="108"/>
                  </a:cubicBezTo>
                  <a:cubicBezTo>
                    <a:pt x="779" y="524"/>
                    <a:pt x="0" y="2185"/>
                    <a:pt x="468" y="3795"/>
                  </a:cubicBezTo>
                  <a:cubicBezTo>
                    <a:pt x="861" y="5128"/>
                    <a:pt x="2028" y="6020"/>
                    <a:pt x="3255" y="6020"/>
                  </a:cubicBezTo>
                  <a:cubicBezTo>
                    <a:pt x="3485" y="6020"/>
                    <a:pt x="3717" y="5989"/>
                    <a:pt x="3946" y="5923"/>
                  </a:cubicBezTo>
                  <a:cubicBezTo>
                    <a:pt x="5400" y="5482"/>
                    <a:pt x="6179" y="3821"/>
                    <a:pt x="5712" y="2237"/>
                  </a:cubicBezTo>
                  <a:cubicBezTo>
                    <a:pt x="5321" y="892"/>
                    <a:pt x="4170" y="1"/>
                    <a:pt x="295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1864662" y="3092668"/>
              <a:ext cx="100850" cy="45544"/>
            </a:xfrm>
            <a:custGeom>
              <a:avLst/>
              <a:gdLst/>
              <a:ahLst/>
              <a:cxnLst/>
              <a:rect l="l" t="t" r="r" b="b"/>
              <a:pathLst>
                <a:path w="2779" h="1255" extrusionOk="0">
                  <a:moveTo>
                    <a:pt x="2060" y="1"/>
                  </a:moveTo>
                  <a:cubicBezTo>
                    <a:pt x="1823" y="1"/>
                    <a:pt x="1540" y="42"/>
                    <a:pt x="1247" y="129"/>
                  </a:cubicBezTo>
                  <a:lnTo>
                    <a:pt x="1247" y="155"/>
                  </a:lnTo>
                  <a:cubicBezTo>
                    <a:pt x="520" y="362"/>
                    <a:pt x="1" y="752"/>
                    <a:pt x="79" y="1011"/>
                  </a:cubicBezTo>
                  <a:cubicBezTo>
                    <a:pt x="125" y="1165"/>
                    <a:pt x="369" y="1254"/>
                    <a:pt x="712" y="1254"/>
                  </a:cubicBezTo>
                  <a:cubicBezTo>
                    <a:pt x="950" y="1254"/>
                    <a:pt x="1235" y="1211"/>
                    <a:pt x="1533" y="1115"/>
                  </a:cubicBezTo>
                  <a:cubicBezTo>
                    <a:pt x="2234" y="882"/>
                    <a:pt x="2779" y="492"/>
                    <a:pt x="2675" y="233"/>
                  </a:cubicBezTo>
                  <a:cubicBezTo>
                    <a:pt x="2629" y="81"/>
                    <a:pt x="2390" y="1"/>
                    <a:pt x="206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1872210" y="2806201"/>
              <a:ext cx="177168" cy="77298"/>
            </a:xfrm>
            <a:custGeom>
              <a:avLst/>
              <a:gdLst/>
              <a:ahLst/>
              <a:cxnLst/>
              <a:rect l="l" t="t" r="r" b="b"/>
              <a:pathLst>
                <a:path w="4882" h="2130" extrusionOk="0">
                  <a:moveTo>
                    <a:pt x="2441" y="1"/>
                  </a:moveTo>
                  <a:cubicBezTo>
                    <a:pt x="1091" y="1"/>
                    <a:pt x="1" y="494"/>
                    <a:pt x="1" y="1065"/>
                  </a:cubicBezTo>
                  <a:cubicBezTo>
                    <a:pt x="1" y="1662"/>
                    <a:pt x="1091" y="2130"/>
                    <a:pt x="2441" y="2130"/>
                  </a:cubicBezTo>
                  <a:cubicBezTo>
                    <a:pt x="3791" y="2130"/>
                    <a:pt x="4881" y="1636"/>
                    <a:pt x="4881" y="1039"/>
                  </a:cubicBezTo>
                  <a:cubicBezTo>
                    <a:pt x="4881" y="468"/>
                    <a:pt x="3791" y="1"/>
                    <a:pt x="2441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1539652" y="3222366"/>
              <a:ext cx="231784" cy="126543"/>
            </a:xfrm>
            <a:custGeom>
              <a:avLst/>
              <a:gdLst/>
              <a:ahLst/>
              <a:cxnLst/>
              <a:rect l="l" t="t" r="r" b="b"/>
              <a:pathLst>
                <a:path w="6387" h="3487" extrusionOk="0">
                  <a:moveTo>
                    <a:pt x="3922" y="1"/>
                  </a:moveTo>
                  <a:cubicBezTo>
                    <a:pt x="3870" y="1"/>
                    <a:pt x="3817" y="3"/>
                    <a:pt x="3765" y="7"/>
                  </a:cubicBezTo>
                  <a:lnTo>
                    <a:pt x="3739" y="7"/>
                  </a:lnTo>
                  <a:cubicBezTo>
                    <a:pt x="3557" y="7"/>
                    <a:pt x="3401" y="7"/>
                    <a:pt x="3220" y="59"/>
                  </a:cubicBezTo>
                  <a:cubicBezTo>
                    <a:pt x="2700" y="137"/>
                    <a:pt x="2181" y="293"/>
                    <a:pt x="1688" y="553"/>
                  </a:cubicBezTo>
                  <a:cubicBezTo>
                    <a:pt x="1298" y="760"/>
                    <a:pt x="961" y="1020"/>
                    <a:pt x="649" y="1357"/>
                  </a:cubicBezTo>
                  <a:cubicBezTo>
                    <a:pt x="390" y="1669"/>
                    <a:pt x="208" y="2032"/>
                    <a:pt x="130" y="2422"/>
                  </a:cubicBezTo>
                  <a:cubicBezTo>
                    <a:pt x="104" y="2448"/>
                    <a:pt x="78" y="2448"/>
                    <a:pt x="52" y="2474"/>
                  </a:cubicBezTo>
                  <a:cubicBezTo>
                    <a:pt x="0" y="2552"/>
                    <a:pt x="0" y="2681"/>
                    <a:pt x="78" y="2759"/>
                  </a:cubicBezTo>
                  <a:cubicBezTo>
                    <a:pt x="312" y="2941"/>
                    <a:pt x="546" y="3071"/>
                    <a:pt x="805" y="3201"/>
                  </a:cubicBezTo>
                  <a:cubicBezTo>
                    <a:pt x="1065" y="3305"/>
                    <a:pt x="1350" y="3382"/>
                    <a:pt x="1636" y="3434"/>
                  </a:cubicBezTo>
                  <a:cubicBezTo>
                    <a:pt x="1896" y="3460"/>
                    <a:pt x="2181" y="3486"/>
                    <a:pt x="2441" y="3486"/>
                  </a:cubicBezTo>
                  <a:cubicBezTo>
                    <a:pt x="2778" y="3460"/>
                    <a:pt x="3116" y="3434"/>
                    <a:pt x="3427" y="3356"/>
                  </a:cubicBezTo>
                  <a:cubicBezTo>
                    <a:pt x="3713" y="3305"/>
                    <a:pt x="3998" y="3227"/>
                    <a:pt x="4284" y="3123"/>
                  </a:cubicBezTo>
                  <a:cubicBezTo>
                    <a:pt x="4518" y="3045"/>
                    <a:pt x="4751" y="2941"/>
                    <a:pt x="4959" y="2837"/>
                  </a:cubicBezTo>
                  <a:cubicBezTo>
                    <a:pt x="5193" y="2707"/>
                    <a:pt x="5426" y="2604"/>
                    <a:pt x="5634" y="2448"/>
                  </a:cubicBezTo>
                  <a:cubicBezTo>
                    <a:pt x="5738" y="2396"/>
                    <a:pt x="5842" y="2318"/>
                    <a:pt x="5945" y="2214"/>
                  </a:cubicBezTo>
                  <a:cubicBezTo>
                    <a:pt x="6049" y="2136"/>
                    <a:pt x="6153" y="2058"/>
                    <a:pt x="6231" y="1929"/>
                  </a:cubicBezTo>
                  <a:cubicBezTo>
                    <a:pt x="6309" y="1851"/>
                    <a:pt x="6361" y="1747"/>
                    <a:pt x="6387" y="1643"/>
                  </a:cubicBezTo>
                  <a:cubicBezTo>
                    <a:pt x="6387" y="1591"/>
                    <a:pt x="6387" y="1539"/>
                    <a:pt x="6387" y="1487"/>
                  </a:cubicBezTo>
                  <a:cubicBezTo>
                    <a:pt x="6387" y="1409"/>
                    <a:pt x="6361" y="1357"/>
                    <a:pt x="6361" y="1280"/>
                  </a:cubicBezTo>
                  <a:cubicBezTo>
                    <a:pt x="6335" y="1176"/>
                    <a:pt x="6283" y="1098"/>
                    <a:pt x="6205" y="994"/>
                  </a:cubicBezTo>
                  <a:cubicBezTo>
                    <a:pt x="6127" y="916"/>
                    <a:pt x="6049" y="812"/>
                    <a:pt x="5945" y="734"/>
                  </a:cubicBezTo>
                  <a:cubicBezTo>
                    <a:pt x="5764" y="579"/>
                    <a:pt x="5530" y="449"/>
                    <a:pt x="5296" y="345"/>
                  </a:cubicBezTo>
                  <a:cubicBezTo>
                    <a:pt x="5089" y="241"/>
                    <a:pt x="4855" y="163"/>
                    <a:pt x="4595" y="85"/>
                  </a:cubicBezTo>
                  <a:cubicBezTo>
                    <a:pt x="4384" y="43"/>
                    <a:pt x="4154" y="1"/>
                    <a:pt x="3922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1482169" y="3127470"/>
              <a:ext cx="320368" cy="230841"/>
            </a:xfrm>
            <a:custGeom>
              <a:avLst/>
              <a:gdLst/>
              <a:ahLst/>
              <a:cxnLst/>
              <a:rect l="l" t="t" r="r" b="b"/>
              <a:pathLst>
                <a:path w="8828" h="6361" extrusionOk="0">
                  <a:moveTo>
                    <a:pt x="5063" y="2947"/>
                  </a:moveTo>
                  <a:cubicBezTo>
                    <a:pt x="5245" y="2947"/>
                    <a:pt x="5427" y="2960"/>
                    <a:pt x="5608" y="2986"/>
                  </a:cubicBezTo>
                  <a:lnTo>
                    <a:pt x="5556" y="2986"/>
                  </a:lnTo>
                  <a:cubicBezTo>
                    <a:pt x="5868" y="3012"/>
                    <a:pt x="6179" y="3090"/>
                    <a:pt x="6491" y="3194"/>
                  </a:cubicBezTo>
                  <a:lnTo>
                    <a:pt x="6517" y="3194"/>
                  </a:lnTo>
                  <a:cubicBezTo>
                    <a:pt x="6751" y="3297"/>
                    <a:pt x="6984" y="3427"/>
                    <a:pt x="7218" y="3583"/>
                  </a:cubicBezTo>
                  <a:cubicBezTo>
                    <a:pt x="7400" y="3713"/>
                    <a:pt x="7581" y="3895"/>
                    <a:pt x="7737" y="4076"/>
                  </a:cubicBezTo>
                  <a:cubicBezTo>
                    <a:pt x="7763" y="4128"/>
                    <a:pt x="7815" y="4180"/>
                    <a:pt x="7841" y="4232"/>
                  </a:cubicBezTo>
                  <a:lnTo>
                    <a:pt x="7815" y="4310"/>
                  </a:lnTo>
                  <a:cubicBezTo>
                    <a:pt x="7633" y="4544"/>
                    <a:pt x="7400" y="4777"/>
                    <a:pt x="7166" y="4985"/>
                  </a:cubicBezTo>
                  <a:cubicBezTo>
                    <a:pt x="6880" y="5193"/>
                    <a:pt x="6595" y="5374"/>
                    <a:pt x="6257" y="5530"/>
                  </a:cubicBezTo>
                  <a:cubicBezTo>
                    <a:pt x="5842" y="5712"/>
                    <a:pt x="5375" y="5842"/>
                    <a:pt x="4933" y="5920"/>
                  </a:cubicBezTo>
                  <a:lnTo>
                    <a:pt x="4959" y="5920"/>
                  </a:lnTo>
                  <a:cubicBezTo>
                    <a:pt x="4726" y="5971"/>
                    <a:pt x="4466" y="5971"/>
                    <a:pt x="4232" y="5997"/>
                  </a:cubicBezTo>
                  <a:lnTo>
                    <a:pt x="4232" y="5971"/>
                  </a:lnTo>
                  <a:cubicBezTo>
                    <a:pt x="3999" y="5971"/>
                    <a:pt x="3765" y="5971"/>
                    <a:pt x="3531" y="5945"/>
                  </a:cubicBezTo>
                  <a:cubicBezTo>
                    <a:pt x="3168" y="5894"/>
                    <a:pt x="2779" y="5816"/>
                    <a:pt x="2441" y="5686"/>
                  </a:cubicBezTo>
                  <a:cubicBezTo>
                    <a:pt x="2233" y="5608"/>
                    <a:pt x="2052" y="5504"/>
                    <a:pt x="1870" y="5400"/>
                  </a:cubicBezTo>
                  <a:cubicBezTo>
                    <a:pt x="1896" y="5193"/>
                    <a:pt x="1974" y="5011"/>
                    <a:pt x="2026" y="4803"/>
                  </a:cubicBezTo>
                  <a:cubicBezTo>
                    <a:pt x="2130" y="4596"/>
                    <a:pt x="2233" y="4414"/>
                    <a:pt x="2363" y="4232"/>
                  </a:cubicBezTo>
                  <a:cubicBezTo>
                    <a:pt x="2493" y="4024"/>
                    <a:pt x="2675" y="3869"/>
                    <a:pt x="2857" y="3713"/>
                  </a:cubicBezTo>
                  <a:cubicBezTo>
                    <a:pt x="3064" y="3531"/>
                    <a:pt x="3324" y="3375"/>
                    <a:pt x="3583" y="3272"/>
                  </a:cubicBezTo>
                  <a:cubicBezTo>
                    <a:pt x="3869" y="3142"/>
                    <a:pt x="4181" y="3038"/>
                    <a:pt x="4518" y="2986"/>
                  </a:cubicBezTo>
                  <a:cubicBezTo>
                    <a:pt x="4700" y="2960"/>
                    <a:pt x="4881" y="2947"/>
                    <a:pt x="5063" y="2947"/>
                  </a:cubicBezTo>
                  <a:close/>
                  <a:moveTo>
                    <a:pt x="6829" y="0"/>
                  </a:moveTo>
                  <a:cubicBezTo>
                    <a:pt x="6673" y="0"/>
                    <a:pt x="6491" y="26"/>
                    <a:pt x="6335" y="78"/>
                  </a:cubicBezTo>
                  <a:cubicBezTo>
                    <a:pt x="5972" y="208"/>
                    <a:pt x="5634" y="390"/>
                    <a:pt x="5323" y="624"/>
                  </a:cubicBezTo>
                  <a:lnTo>
                    <a:pt x="5219" y="701"/>
                  </a:lnTo>
                  <a:cubicBezTo>
                    <a:pt x="4959" y="883"/>
                    <a:pt x="4674" y="1065"/>
                    <a:pt x="4388" y="1221"/>
                  </a:cubicBezTo>
                  <a:lnTo>
                    <a:pt x="4310" y="1247"/>
                  </a:lnTo>
                  <a:cubicBezTo>
                    <a:pt x="3999" y="1195"/>
                    <a:pt x="3687" y="1143"/>
                    <a:pt x="3376" y="1065"/>
                  </a:cubicBezTo>
                  <a:cubicBezTo>
                    <a:pt x="3064" y="987"/>
                    <a:pt x="2753" y="909"/>
                    <a:pt x="2441" y="883"/>
                  </a:cubicBezTo>
                  <a:cubicBezTo>
                    <a:pt x="2311" y="857"/>
                    <a:pt x="2156" y="857"/>
                    <a:pt x="2000" y="857"/>
                  </a:cubicBezTo>
                  <a:cubicBezTo>
                    <a:pt x="1844" y="857"/>
                    <a:pt x="1688" y="883"/>
                    <a:pt x="1533" y="909"/>
                  </a:cubicBezTo>
                  <a:cubicBezTo>
                    <a:pt x="1195" y="1013"/>
                    <a:pt x="909" y="1169"/>
                    <a:pt x="676" y="1428"/>
                  </a:cubicBezTo>
                  <a:cubicBezTo>
                    <a:pt x="442" y="1636"/>
                    <a:pt x="286" y="1870"/>
                    <a:pt x="157" y="2155"/>
                  </a:cubicBezTo>
                  <a:cubicBezTo>
                    <a:pt x="53" y="2415"/>
                    <a:pt x="1" y="2700"/>
                    <a:pt x="1" y="2960"/>
                  </a:cubicBezTo>
                  <a:cubicBezTo>
                    <a:pt x="1" y="3246"/>
                    <a:pt x="53" y="3531"/>
                    <a:pt x="131" y="3765"/>
                  </a:cubicBezTo>
                  <a:cubicBezTo>
                    <a:pt x="209" y="4050"/>
                    <a:pt x="338" y="4310"/>
                    <a:pt x="494" y="4544"/>
                  </a:cubicBezTo>
                  <a:cubicBezTo>
                    <a:pt x="1117" y="5504"/>
                    <a:pt x="2130" y="6153"/>
                    <a:pt x="3246" y="6283"/>
                  </a:cubicBezTo>
                  <a:cubicBezTo>
                    <a:pt x="3583" y="6335"/>
                    <a:pt x="3921" y="6361"/>
                    <a:pt x="4232" y="6361"/>
                  </a:cubicBezTo>
                  <a:cubicBezTo>
                    <a:pt x="5063" y="6335"/>
                    <a:pt x="5842" y="6153"/>
                    <a:pt x="6569" y="5790"/>
                  </a:cubicBezTo>
                  <a:cubicBezTo>
                    <a:pt x="7062" y="5530"/>
                    <a:pt x="7503" y="5193"/>
                    <a:pt x="7867" y="4777"/>
                  </a:cubicBezTo>
                  <a:cubicBezTo>
                    <a:pt x="8049" y="4570"/>
                    <a:pt x="8204" y="4362"/>
                    <a:pt x="8334" y="4102"/>
                  </a:cubicBezTo>
                  <a:cubicBezTo>
                    <a:pt x="8464" y="3895"/>
                    <a:pt x="8542" y="3687"/>
                    <a:pt x="8620" y="3453"/>
                  </a:cubicBezTo>
                  <a:cubicBezTo>
                    <a:pt x="8698" y="3220"/>
                    <a:pt x="8750" y="2986"/>
                    <a:pt x="8776" y="2752"/>
                  </a:cubicBezTo>
                  <a:cubicBezTo>
                    <a:pt x="8802" y="2493"/>
                    <a:pt x="8827" y="2259"/>
                    <a:pt x="8802" y="1999"/>
                  </a:cubicBezTo>
                  <a:cubicBezTo>
                    <a:pt x="8776" y="1506"/>
                    <a:pt x="8594" y="1039"/>
                    <a:pt x="8308" y="649"/>
                  </a:cubicBezTo>
                  <a:cubicBezTo>
                    <a:pt x="8204" y="546"/>
                    <a:pt x="8075" y="442"/>
                    <a:pt x="7945" y="338"/>
                  </a:cubicBezTo>
                  <a:cubicBezTo>
                    <a:pt x="7815" y="234"/>
                    <a:pt x="7633" y="156"/>
                    <a:pt x="7478" y="104"/>
                  </a:cubicBezTo>
                  <a:cubicBezTo>
                    <a:pt x="7270" y="26"/>
                    <a:pt x="7088" y="0"/>
                    <a:pt x="688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9" name="Google Shape;819;p9"/>
            <p:cNvGrpSpPr/>
            <p:nvPr/>
          </p:nvGrpSpPr>
          <p:grpSpPr>
            <a:xfrm>
              <a:off x="365749" y="3880157"/>
              <a:ext cx="2191431" cy="1005161"/>
              <a:chOff x="1549625" y="3087100"/>
              <a:chExt cx="635050" cy="291275"/>
            </a:xfrm>
          </p:grpSpPr>
          <p:sp>
            <p:nvSpPr>
              <p:cNvPr id="820" name="Google Shape;820;p9"/>
              <p:cNvSpPr/>
              <p:nvPr/>
            </p:nvSpPr>
            <p:spPr>
              <a:xfrm>
                <a:off x="1551075" y="3090500"/>
                <a:ext cx="631150" cy="28787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9"/>
              <p:cNvSpPr/>
              <p:nvPr/>
            </p:nvSpPr>
            <p:spPr>
              <a:xfrm>
                <a:off x="1549625" y="3087100"/>
                <a:ext cx="635050" cy="266000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Macintosh PowerPoint</Application>
  <PresentationFormat>On-screen Show (16:9)</PresentationFormat>
  <Paragraphs>93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Times New Roman</vt:lpstr>
      <vt:lpstr>Bebas Neue</vt:lpstr>
      <vt:lpstr>Fredoka One</vt:lpstr>
      <vt:lpstr>Arial</vt:lpstr>
      <vt:lpstr>Hammersmith One</vt:lpstr>
      <vt:lpstr>Quicksand Light</vt:lpstr>
      <vt:lpstr>Roboto Black</vt:lpstr>
      <vt:lpstr>Fall Vibes Stickers fo Marketing by Slidesgo</vt:lpstr>
      <vt:lpstr>TIẾNG VIỆT LỚP 5</vt:lpstr>
      <vt:lpstr>PowerPoint Presentation</vt:lpstr>
      <vt:lpstr>PowerPoint Presentation</vt:lpstr>
      <vt:lpstr>PowerPoint Presentation</vt:lpstr>
      <vt:lpstr>PowerPoint Presentation</vt:lpstr>
      <vt:lpstr>ÔN TẬP  GIỮA HỌC KÌ I (TIẾT 6)</vt:lpstr>
      <vt:lpstr>Bài 1: Thay những từ in đậm trong đoạn văn dưới đây bằng các từ đồng nghĩa cho chính xác hơn: </vt:lpstr>
      <vt:lpstr>Bài 1: Thay những từ in đậm trong đoạn văn dưới đây bằng các từ đồng nghĩa cho chính xác hơn: </vt:lpstr>
      <vt:lpstr>Hãy đọc những từ in đậm trong đoạn văn.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Đặt câu để phân biệt hai từ đồng âm: giá (giá tiền) - giá (giá để đồ vật):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</vt:lpstr>
      <vt:lpstr>THANKS!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5</dc:title>
  <dc:creator>HP</dc:creator>
  <cp:lastModifiedBy>Microsoft Office User</cp:lastModifiedBy>
  <cp:revision>1</cp:revision>
  <dcterms:modified xsi:type="dcterms:W3CDTF">2021-11-22T07:07:59Z</dcterms:modified>
</cp:coreProperties>
</file>