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Tahoma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jwAzuyQT/e8beSw0fCIKnRkMVg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ahoma-regular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Tahoma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竖排标题与文本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advTm="2000" spd="slow" p14:dur="1500">
    <p:split orient="vert"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5"/>
          <p:cNvSpPr/>
          <p:nvPr/>
        </p:nvSpPr>
        <p:spPr>
          <a:xfrm>
            <a:off x="-3454400" y="0"/>
            <a:ext cx="2387600" cy="2336800"/>
          </a:xfrm>
          <a:prstGeom prst="ellipse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advTm="2000" spd="slow" p14:dur="1500">
    <p:split orient="vert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7.png"/><Relationship Id="rId13" Type="http://schemas.openxmlformats.org/officeDocument/2006/relationships/image" Target="../media/image4.png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20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35.png"/><Relationship Id="rId10" Type="http://schemas.openxmlformats.org/officeDocument/2006/relationships/image" Target="../media/image38.png"/><Relationship Id="rId13" Type="http://schemas.openxmlformats.org/officeDocument/2006/relationships/image" Target="../media/image23.png"/><Relationship Id="rId1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34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48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Relationship Id="rId7" Type="http://schemas.openxmlformats.org/officeDocument/2006/relationships/image" Target="../media/image11.png"/><Relationship Id="rId8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6.png"/><Relationship Id="rId13" Type="http://schemas.openxmlformats.org/officeDocument/2006/relationships/image" Target="../media/image4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12.png"/><Relationship Id="rId7" Type="http://schemas.openxmlformats.org/officeDocument/2006/relationships/image" Target="../media/image7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7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12.png"/><Relationship Id="rId13" Type="http://schemas.openxmlformats.org/officeDocument/2006/relationships/image" Target="../media/image22.png"/><Relationship Id="rId1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7.png"/><Relationship Id="rId8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Relationship Id="rId7" Type="http://schemas.openxmlformats.org/officeDocument/2006/relationships/image" Target="../media/image22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16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30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24.png"/><Relationship Id="rId8" Type="http://schemas.openxmlformats.org/officeDocument/2006/relationships/image" Target="../media/image29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28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23.png"/><Relationship Id="rId8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6.png"/><Relationship Id="rId10" Type="http://schemas.openxmlformats.org/officeDocument/2006/relationships/image" Target="../media/image42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9" Type="http://schemas.openxmlformats.org/officeDocument/2006/relationships/image" Target="../media/image37.png"/><Relationship Id="rId5" Type="http://schemas.openxmlformats.org/officeDocument/2006/relationships/image" Target="../media/image7.png"/><Relationship Id="rId6" Type="http://schemas.openxmlformats.org/officeDocument/2006/relationships/image" Target="../media/image16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28900" y="-2705103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3865" y="1274025"/>
            <a:ext cx="5215801" cy="55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9876" y="6143219"/>
            <a:ext cx="656057" cy="67722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 rot="-1645100">
            <a:off x="709467" y="1847297"/>
            <a:ext cx="2634194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500" u="none" cap="none" strike="noStrike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Ôn</a:t>
            </a:r>
            <a:endParaRPr b="1" sz="115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5" name="Google Shape;95;p1"/>
          <p:cNvSpPr txBox="1"/>
          <p:nvPr/>
        </p:nvSpPr>
        <p:spPr>
          <a:xfrm rot="1200736">
            <a:off x="3705145" y="1941061"/>
            <a:ext cx="3686150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tập</a:t>
            </a:r>
            <a:endParaRPr b="1" sz="115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024599" y="553444"/>
            <a:ext cx="26880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Khoa học 5</a:t>
            </a:r>
            <a:endParaRPr sz="36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502425" y="4967045"/>
            <a:ext cx="45367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Thực hiện: EduFive</a:t>
            </a:r>
            <a:endParaRPr sz="36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329" y="5756310"/>
            <a:ext cx="497071" cy="5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32862" y="94409"/>
            <a:ext cx="498012" cy="59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/>
          <p:cNvPicPr preferRelativeResize="0"/>
          <p:nvPr/>
        </p:nvPicPr>
        <p:blipFill rotWithShape="1">
          <a:blip r:embed="rId11">
            <a:alphaModFix/>
          </a:blip>
          <a:srcRect b="77505" l="85423" r="8116" t="16571"/>
          <a:stretch/>
        </p:blipFill>
        <p:spPr>
          <a:xfrm rot="7290495">
            <a:off x="11675975" y="6097559"/>
            <a:ext cx="537826" cy="69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52791" y="753947"/>
            <a:ext cx="444494" cy="7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40156" y="4004224"/>
            <a:ext cx="532692" cy="5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428697" y="6048176"/>
            <a:ext cx="48863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Giảm tải theo CV 3969 (gộp chung với tuần 11 thành 1 tiết)</a:t>
            </a:r>
            <a:endParaRPr sz="2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0"/>
          <p:cNvPicPr preferRelativeResize="0"/>
          <p:nvPr/>
        </p:nvPicPr>
        <p:blipFill rotWithShape="1">
          <a:blip r:embed="rId4">
            <a:alphaModFix/>
          </a:blip>
          <a:srcRect b="75097" l="66515" r="0" t="0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10"/>
          <p:cNvGrpSpPr/>
          <p:nvPr/>
        </p:nvGrpSpPr>
        <p:grpSpPr>
          <a:xfrm>
            <a:off x="342056" y="7646"/>
            <a:ext cx="1314731" cy="1298169"/>
            <a:chOff x="-108229" y="935977"/>
            <a:chExt cx="1314731" cy="1298169"/>
          </a:xfrm>
        </p:grpSpPr>
        <p:pic>
          <p:nvPicPr>
            <p:cNvPr id="266" name="Google Shape;266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8" name="Google Shape;268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526" y="3357163"/>
            <a:ext cx="6995554" cy="163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62525" y="1680912"/>
            <a:ext cx="5643024" cy="220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28490" y="3523725"/>
            <a:ext cx="5719944" cy="242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801654" y="2648761"/>
            <a:ext cx="5700712" cy="1382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234109" y="1014861"/>
            <a:ext cx="5030246" cy="310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p10"/>
          <p:cNvGrpSpPr/>
          <p:nvPr/>
        </p:nvGrpSpPr>
        <p:grpSpPr>
          <a:xfrm>
            <a:off x="5148861" y="2797181"/>
            <a:ext cx="2603081" cy="1762683"/>
            <a:chOff x="2468" y="2303"/>
            <a:chExt cx="1307" cy="851"/>
          </a:xfrm>
        </p:grpSpPr>
        <p:pic>
          <p:nvPicPr>
            <p:cNvPr id="274" name="Google Shape;274;p10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2468" y="2303"/>
              <a:ext cx="1307" cy="8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10"/>
            <p:cNvSpPr txBox="1"/>
            <p:nvPr/>
          </p:nvSpPr>
          <p:spPr>
            <a:xfrm>
              <a:off x="2594" y="2497"/>
              <a:ext cx="1097" cy="4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CC"/>
                  </a:solidFill>
                  <a:latin typeface="Tahoma"/>
                  <a:ea typeface="Tahoma"/>
                  <a:cs typeface="Tahoma"/>
                  <a:sym typeface="Tahoma"/>
                </a:rPr>
                <a:t>Phòng tránh 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0000CC"/>
                  </a:solidFill>
                  <a:latin typeface="Tahoma"/>
                  <a:ea typeface="Tahoma"/>
                  <a:cs typeface="Tahoma"/>
                  <a:sym typeface="Tahoma"/>
                </a:rPr>
                <a:t>HIV/AIDS</a:t>
              </a:r>
              <a:endParaRPr/>
            </a:p>
          </p:txBody>
        </p:sp>
      </p:grpSp>
      <p:grpSp>
        <p:nvGrpSpPr>
          <p:cNvPr id="276" name="Google Shape;276;p10"/>
          <p:cNvGrpSpPr/>
          <p:nvPr/>
        </p:nvGrpSpPr>
        <p:grpSpPr>
          <a:xfrm>
            <a:off x="-206863" y="4811516"/>
            <a:ext cx="2340464" cy="2124619"/>
            <a:chOff x="112128" y="1630522"/>
            <a:chExt cx="5291239" cy="4666895"/>
          </a:xfrm>
        </p:grpSpPr>
        <p:sp>
          <p:nvSpPr>
            <p:cNvPr id="277" name="Google Shape;277;p10"/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8" name="Google Shape;278;p10"/>
            <p:cNvPicPr preferRelativeResize="0"/>
            <p:nvPr/>
          </p:nvPicPr>
          <p:blipFill rotWithShape="1">
            <a:blip r:embed="rId13">
              <a:alphaModFix/>
            </a:blip>
            <a:srcRect b="68889" l="0" r="52843" t="0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11"/>
          <p:cNvGrpSpPr/>
          <p:nvPr/>
        </p:nvGrpSpPr>
        <p:grpSpPr>
          <a:xfrm>
            <a:off x="803669" y="977612"/>
            <a:ext cx="9579484" cy="3451400"/>
            <a:chOff x="-770754" y="699478"/>
            <a:chExt cx="5774759" cy="3451400"/>
          </a:xfrm>
        </p:grpSpPr>
        <p:sp>
          <p:nvSpPr>
            <p:cNvPr id="286" name="Google Shape;286;p11"/>
            <p:cNvSpPr/>
            <p:nvPr/>
          </p:nvSpPr>
          <p:spPr>
            <a:xfrm>
              <a:off x="-770754" y="699478"/>
              <a:ext cx="5774759" cy="3451400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-651055" y="827220"/>
              <a:ext cx="5524375" cy="29465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Vẽ hoặc sưu tầm tranh vận động phòng tránh sử dụng các chất gây nghiện (hoặc xâm hại trẻ em, hoặc HIV/ AIDS, hoặc tai nạn giao thông).</a:t>
              </a:r>
              <a:endParaRPr/>
            </a:p>
          </p:txBody>
        </p:sp>
      </p:grpSp>
      <p:grpSp>
        <p:nvGrpSpPr>
          <p:cNvPr id="288" name="Google Shape;288;p11"/>
          <p:cNvGrpSpPr/>
          <p:nvPr/>
        </p:nvGrpSpPr>
        <p:grpSpPr>
          <a:xfrm>
            <a:off x="10920605" y="1954549"/>
            <a:ext cx="1314731" cy="1298169"/>
            <a:chOff x="-108229" y="935977"/>
            <a:chExt cx="1314731" cy="1298169"/>
          </a:xfrm>
        </p:grpSpPr>
        <p:pic>
          <p:nvPicPr>
            <p:cNvPr id="289" name="Google Shape;289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" name="Google Shape;291;p11"/>
          <p:cNvPicPr preferRelativeResize="0"/>
          <p:nvPr/>
        </p:nvPicPr>
        <p:blipFill rotWithShape="1">
          <a:blip r:embed="rId6">
            <a:alphaModFix/>
          </a:blip>
          <a:srcRect b="5978" l="3522" r="51707" t="72885"/>
          <a:stretch/>
        </p:blipFill>
        <p:spPr>
          <a:xfrm>
            <a:off x="8077731" y="4330814"/>
            <a:ext cx="4199329" cy="2650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1"/>
          <p:cNvPicPr preferRelativeResize="0"/>
          <p:nvPr/>
        </p:nvPicPr>
        <p:blipFill rotWithShape="1">
          <a:blip r:embed="rId7">
            <a:alphaModFix/>
          </a:blip>
          <a:srcRect b="77077" l="83322" r="4990" t="16315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803669" y="457074"/>
            <a:ext cx="29485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Giảm tải theo CV3969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12"/>
          <p:cNvGrpSpPr/>
          <p:nvPr/>
        </p:nvGrpSpPr>
        <p:grpSpPr>
          <a:xfrm>
            <a:off x="306230" y="255241"/>
            <a:ext cx="1314731" cy="1298169"/>
            <a:chOff x="-108229" y="935977"/>
            <a:chExt cx="1314731" cy="1298169"/>
          </a:xfrm>
        </p:grpSpPr>
        <p:pic>
          <p:nvPicPr>
            <p:cNvPr id="301" name="Google Shape;301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3" name="Google Shape;303;p12"/>
          <p:cNvPicPr preferRelativeResize="0"/>
          <p:nvPr/>
        </p:nvPicPr>
        <p:blipFill rotWithShape="1">
          <a:blip r:embed="rId6">
            <a:alphaModFix/>
          </a:blip>
          <a:srcRect b="5978" l="3522" r="51707" t="72885"/>
          <a:stretch/>
        </p:blipFill>
        <p:spPr>
          <a:xfrm>
            <a:off x="7021287" y="3664012"/>
            <a:ext cx="5255774" cy="331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2"/>
          <p:cNvPicPr preferRelativeResize="0"/>
          <p:nvPr/>
        </p:nvPicPr>
        <p:blipFill rotWithShape="1">
          <a:blip r:embed="rId7">
            <a:alphaModFix/>
          </a:blip>
          <a:srcRect b="77077" l="83322" r="4990" t="16315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2"/>
          <p:cNvPicPr preferRelativeResize="0"/>
          <p:nvPr/>
        </p:nvPicPr>
        <p:blipFill rotWithShape="1">
          <a:blip r:embed="rId8">
            <a:alphaModFix/>
          </a:blip>
          <a:srcRect b="43768" l="0" r="0" t="0"/>
          <a:stretch/>
        </p:blipFill>
        <p:spPr>
          <a:xfrm>
            <a:off x="4415247" y="288235"/>
            <a:ext cx="6640992" cy="337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2"/>
          <p:cNvPicPr preferRelativeResize="0"/>
          <p:nvPr/>
        </p:nvPicPr>
        <p:blipFill rotWithShape="1">
          <a:blip r:embed="rId9">
            <a:alphaModFix/>
          </a:blip>
          <a:srcRect b="-222" l="7518" r="0" t="54885"/>
          <a:stretch/>
        </p:blipFill>
        <p:spPr>
          <a:xfrm>
            <a:off x="1245099" y="3579416"/>
            <a:ext cx="5689042" cy="2821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28900" y="-2705103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63865" y="1274025"/>
            <a:ext cx="5215801" cy="55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9876" y="6143219"/>
            <a:ext cx="656057" cy="67722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13"/>
          <p:cNvSpPr txBox="1"/>
          <p:nvPr/>
        </p:nvSpPr>
        <p:spPr>
          <a:xfrm rot="-378068">
            <a:off x="453853" y="2322233"/>
            <a:ext cx="21591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CHÚC</a:t>
            </a:r>
            <a:endParaRPr b="1" sz="5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7" name="Google Shape;317;p13"/>
          <p:cNvSpPr txBox="1"/>
          <p:nvPr/>
        </p:nvSpPr>
        <p:spPr>
          <a:xfrm rot="-168686">
            <a:off x="2630081" y="1678240"/>
            <a:ext cx="170765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CÁC</a:t>
            </a:r>
            <a:endParaRPr b="1" sz="5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8" name="Google Shape;318;p13"/>
          <p:cNvSpPr txBox="1"/>
          <p:nvPr/>
        </p:nvSpPr>
        <p:spPr>
          <a:xfrm rot="635859">
            <a:off x="4341910" y="2385321"/>
            <a:ext cx="189846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BẠN</a:t>
            </a:r>
            <a:endParaRPr b="1" sz="54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9" name="Google Shape;319;p13"/>
          <p:cNvSpPr txBox="1"/>
          <p:nvPr/>
        </p:nvSpPr>
        <p:spPr>
          <a:xfrm>
            <a:off x="863602" y="3935955"/>
            <a:ext cx="213242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HỌC</a:t>
            </a:r>
            <a:endParaRPr b="1" sz="60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0" name="Google Shape;320;p13"/>
          <p:cNvSpPr txBox="1"/>
          <p:nvPr/>
        </p:nvSpPr>
        <p:spPr>
          <a:xfrm>
            <a:off x="3679095" y="3938366"/>
            <a:ext cx="2178281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TỐT!</a:t>
            </a:r>
            <a:endParaRPr b="1" sz="6000">
              <a:solidFill>
                <a:srgbClr val="833E17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1" name="Google Shape;321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15329" y="5756310"/>
            <a:ext cx="497071" cy="52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32862" y="94409"/>
            <a:ext cx="498012" cy="59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3"/>
          <p:cNvPicPr preferRelativeResize="0"/>
          <p:nvPr/>
        </p:nvPicPr>
        <p:blipFill rotWithShape="1">
          <a:blip r:embed="rId11">
            <a:alphaModFix/>
          </a:blip>
          <a:srcRect b="75097" l="66515" r="0" t="0"/>
          <a:stretch/>
        </p:blipFill>
        <p:spPr>
          <a:xfrm rot="7290495">
            <a:off x="10805765" y="5220749"/>
            <a:ext cx="2044871" cy="2130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652791" y="753947"/>
            <a:ext cx="444494" cy="732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82171" y="5724063"/>
            <a:ext cx="532692" cy="594157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3"/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56"/>
            <a:ext cx="12191998" cy="6850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048207" y="988524"/>
            <a:ext cx="6247250" cy="5064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/>
          <p:cNvPicPr preferRelativeResize="0"/>
          <p:nvPr/>
        </p:nvPicPr>
        <p:blipFill rotWithShape="1">
          <a:blip r:embed="rId5">
            <a:alphaModFix/>
          </a:blip>
          <a:srcRect b="34782" l="8007" r="59440" t="35025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 b="32834" l="56471" r="10977" t="36973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374652">
            <a:off x="115079" y="968971"/>
            <a:ext cx="419196" cy="1232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4872" y="1274025"/>
            <a:ext cx="571630" cy="787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9">
            <a:alphaModFix/>
          </a:blip>
          <a:srcRect b="78234" l="85638" r="7755" t="16101"/>
          <a:stretch/>
        </p:blipFill>
        <p:spPr>
          <a:xfrm rot="1128457">
            <a:off x="11246470" y="-260772"/>
            <a:ext cx="842923" cy="101250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6918684" y="661932"/>
            <a:ext cx="460414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Mục tiêu</a:t>
            </a:r>
            <a:endParaRPr b="1" sz="1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rot="-1210565">
            <a:off x="5902313" y="2289396"/>
            <a:ext cx="422498" cy="43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788107" y="1202801"/>
            <a:ext cx="644623" cy="686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40267" y="670348"/>
            <a:ext cx="391538" cy="469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827701">
            <a:off x="2693190" y="707721"/>
            <a:ext cx="391538" cy="6453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"/>
          <p:cNvGrpSpPr/>
          <p:nvPr/>
        </p:nvGrpSpPr>
        <p:grpSpPr>
          <a:xfrm>
            <a:off x="6675516" y="2084083"/>
            <a:ext cx="5290001" cy="1566228"/>
            <a:chOff x="7041431" y="2202125"/>
            <a:chExt cx="5290001" cy="1566228"/>
          </a:xfrm>
        </p:grpSpPr>
        <p:sp>
          <p:nvSpPr>
            <p:cNvPr id="124" name="Google Shape;124;p2"/>
            <p:cNvSpPr/>
            <p:nvPr/>
          </p:nvSpPr>
          <p:spPr>
            <a:xfrm>
              <a:off x="7823467" y="2383358"/>
              <a:ext cx="4507965" cy="13849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Đặc điểm sinh học và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mối quan hệ xã hội ở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tuổi dậy thì.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01</a:t>
              </a:r>
              <a:endParaRPr b="1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6675516" y="3769743"/>
            <a:ext cx="5248395" cy="2428002"/>
            <a:chOff x="7041431" y="2202125"/>
            <a:chExt cx="5248395" cy="2428002"/>
          </a:xfrm>
        </p:grpSpPr>
        <p:sp>
          <p:nvSpPr>
            <p:cNvPr id="127" name="Google Shape;127;p2"/>
            <p:cNvSpPr/>
            <p:nvPr/>
          </p:nvSpPr>
          <p:spPr>
            <a:xfrm>
              <a:off x="7823468" y="2383358"/>
              <a:ext cx="4466358" cy="2246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Cách phòng tránh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bệnh sốt rét, sốt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xuất huyết, viêm não,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viêm gan A; nhiễm </a:t>
              </a:r>
              <a:endParaRPr/>
            </a:p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HIV/AIDS.</a:t>
              </a:r>
              <a:endParaRPr sz="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02</a:t>
              </a:r>
              <a:endParaRPr b="1" sz="4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2791884" y="-2136256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b="70943" l="49807" r="4935" t="6503"/>
          <a:stretch/>
        </p:blipFill>
        <p:spPr>
          <a:xfrm>
            <a:off x="4463646" y="1711570"/>
            <a:ext cx="8075296" cy="549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74428" y="3611047"/>
            <a:ext cx="294120" cy="3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07034" y="3790650"/>
            <a:ext cx="444494" cy="7325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3"/>
          <p:cNvGrpSpPr/>
          <p:nvPr/>
        </p:nvGrpSpPr>
        <p:grpSpPr>
          <a:xfrm>
            <a:off x="2069126" y="382294"/>
            <a:ext cx="2688820" cy="2094873"/>
            <a:chOff x="1060924" y="1095763"/>
            <a:chExt cx="2688820" cy="2094873"/>
          </a:xfrm>
        </p:grpSpPr>
        <p:sp>
          <p:nvSpPr>
            <p:cNvPr id="140" name="Google Shape;140;p3"/>
            <p:cNvSpPr txBox="1"/>
            <p:nvPr/>
          </p:nvSpPr>
          <p:spPr>
            <a:xfrm rot="-889670">
              <a:off x="1283204" y="1212175"/>
              <a:ext cx="959919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5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0</a:t>
              </a:r>
              <a:endParaRPr b="1" sz="115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 rot="1614761">
              <a:off x="2420394" y="1212176"/>
              <a:ext cx="959919" cy="1862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15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115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2" name="Google Shape;142;p3"/>
          <p:cNvSpPr/>
          <p:nvPr/>
        </p:nvSpPr>
        <p:spPr>
          <a:xfrm>
            <a:off x="280638" y="2544406"/>
            <a:ext cx="6542209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Cách phòng tránh bệnh sốt rét, sốt xuất huyết, viêm não, viêm gan A; nhiễm HIV/AIDS.</a:t>
            </a:r>
            <a:endParaRPr b="1" sz="8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21077" y="-2414908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4"/>
          <p:cNvGrpSpPr/>
          <p:nvPr/>
        </p:nvGrpSpPr>
        <p:grpSpPr>
          <a:xfrm>
            <a:off x="550053" y="491069"/>
            <a:ext cx="9213961" cy="783044"/>
            <a:chOff x="695779" y="699479"/>
            <a:chExt cx="1504526" cy="210241"/>
          </a:xfrm>
        </p:grpSpPr>
        <p:sp>
          <p:nvSpPr>
            <p:cNvPr id="150" name="Google Shape;150;p4"/>
            <p:cNvSpPr/>
            <p:nvPr/>
          </p:nvSpPr>
          <p:spPr>
            <a:xfrm>
              <a:off x="695779" y="699479"/>
              <a:ext cx="1504526" cy="210241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714742" y="719754"/>
              <a:ext cx="1469127" cy="17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A53731"/>
                  </a:solidFill>
                  <a:latin typeface="Tahoma"/>
                  <a:ea typeface="Tahoma"/>
                  <a:cs typeface="Tahoma"/>
                  <a:sym typeface="Tahoma"/>
                </a:rPr>
                <a:t>Sơ  đồ cách phòng bệnh viêm gan A</a:t>
              </a:r>
              <a:endParaRPr sz="3600">
                <a:solidFill>
                  <a:srgbClr val="A5373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152" name="Google Shape;152;p4"/>
          <p:cNvPicPr preferRelativeResize="0"/>
          <p:nvPr/>
        </p:nvPicPr>
        <p:blipFill rotWithShape="1">
          <a:blip r:embed="rId4">
            <a:alphaModFix/>
          </a:blip>
          <a:srcRect b="76589" l="84729" r="0" t="15927"/>
          <a:stretch/>
        </p:blipFill>
        <p:spPr>
          <a:xfrm rot="9608602">
            <a:off x="10603431" y="628905"/>
            <a:ext cx="1896193" cy="1301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154" name="Google Shape;154;p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6" name="Google Shape;156;p4"/>
          <p:cNvGrpSpPr/>
          <p:nvPr/>
        </p:nvGrpSpPr>
        <p:grpSpPr>
          <a:xfrm>
            <a:off x="0" y="3864611"/>
            <a:ext cx="2964502" cy="2710307"/>
            <a:chOff x="112128" y="1630522"/>
            <a:chExt cx="5291239" cy="4666895"/>
          </a:xfrm>
        </p:grpSpPr>
        <p:sp>
          <p:nvSpPr>
            <p:cNvPr id="157" name="Google Shape;157;p4"/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8" name="Google Shape;158;p4"/>
            <p:cNvPicPr preferRelativeResize="0"/>
            <p:nvPr/>
          </p:nvPicPr>
          <p:blipFill rotWithShape="1">
            <a:blip r:embed="rId7">
              <a:alphaModFix/>
            </a:blip>
            <a:srcRect b="68889" l="0" r="52843" t="0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9" name="Google Shape;159;p4"/>
          <p:cNvPicPr preferRelativeResize="0"/>
          <p:nvPr/>
        </p:nvPicPr>
        <p:blipFill rotWithShape="1">
          <a:blip r:embed="rId4">
            <a:alphaModFix/>
          </a:blip>
          <a:srcRect b="81345" l="71233" r="18628" t="10020"/>
          <a:stretch/>
        </p:blipFill>
        <p:spPr>
          <a:xfrm rot="9608602">
            <a:off x="10440005" y="-190447"/>
            <a:ext cx="1258907" cy="150205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4"/>
          <p:cNvSpPr/>
          <p:nvPr/>
        </p:nvSpPr>
        <p:spPr>
          <a:xfrm>
            <a:off x="4769265" y="3699964"/>
            <a:ext cx="3914775" cy="1127125"/>
          </a:xfrm>
          <a:prstGeom prst="ellipse">
            <a:avLst/>
          </a:prstGeom>
          <a:solidFill>
            <a:srgbClr val="33CCCC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Phòng bệnh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ahoma"/>
              <a:buNone/>
            </a:pPr>
            <a:r>
              <a:rPr b="1" lang="en-US" sz="3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viêm gan A</a:t>
            </a:r>
            <a:endParaRPr b="1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7040978" y="2058316"/>
            <a:ext cx="3914776" cy="1676959"/>
            <a:chOff x="2961" y="591"/>
            <a:chExt cx="2466" cy="1484"/>
          </a:xfrm>
        </p:grpSpPr>
        <p:sp>
          <p:nvSpPr>
            <p:cNvPr id="162" name="Google Shape;162;p4"/>
            <p:cNvSpPr/>
            <p:nvPr/>
          </p:nvSpPr>
          <p:spPr>
            <a:xfrm>
              <a:off x="2961" y="591"/>
              <a:ext cx="2466" cy="997"/>
            </a:xfrm>
            <a:prstGeom prst="rect">
              <a:avLst/>
            </a:prstGeom>
            <a:solidFill>
              <a:srgbClr val="33CCCC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Đi đại tiện đúng nơi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quy định</a:t>
              </a:r>
              <a:endParaRPr b="0" i="0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63" name="Google Shape;163;p4"/>
            <p:cNvCxnSpPr/>
            <p:nvPr/>
          </p:nvCxnSpPr>
          <p:spPr>
            <a:xfrm flipH="1">
              <a:off x="3532" y="1596"/>
              <a:ext cx="545" cy="479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4" name="Google Shape;164;p4"/>
          <p:cNvGrpSpPr/>
          <p:nvPr/>
        </p:nvGrpSpPr>
        <p:grpSpPr>
          <a:xfrm>
            <a:off x="2226089" y="2058537"/>
            <a:ext cx="3914776" cy="1747181"/>
            <a:chOff x="-72" y="611"/>
            <a:chExt cx="2466" cy="1521"/>
          </a:xfrm>
        </p:grpSpPr>
        <p:sp>
          <p:nvSpPr>
            <p:cNvPr id="165" name="Google Shape;165;p4"/>
            <p:cNvSpPr/>
            <p:nvPr/>
          </p:nvSpPr>
          <p:spPr>
            <a:xfrm>
              <a:off x="-72" y="611"/>
              <a:ext cx="2466" cy="982"/>
            </a:xfrm>
            <a:prstGeom prst="rect">
              <a:avLst/>
            </a:prstGeom>
            <a:solidFill>
              <a:srgbClr val="33CCCC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Char char="-"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Ăn chín</a:t>
              </a:r>
              <a:endParaRPr b="0" i="0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-17780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Char char="-"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Uống nước đã đun sôi</a:t>
              </a:r>
              <a:endParaRPr b="0" i="0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66" name="Google Shape;166;p4"/>
            <p:cNvCxnSpPr/>
            <p:nvPr/>
          </p:nvCxnSpPr>
          <p:spPr>
            <a:xfrm>
              <a:off x="1368" y="1613"/>
              <a:ext cx="545" cy="519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grpSp>
        <p:nvGrpSpPr>
          <p:cNvPr id="167" name="Google Shape;167;p4"/>
          <p:cNvGrpSpPr/>
          <p:nvPr/>
        </p:nvGrpSpPr>
        <p:grpSpPr>
          <a:xfrm>
            <a:off x="3021427" y="4854565"/>
            <a:ext cx="7543800" cy="1171575"/>
            <a:chOff x="429" y="3447"/>
            <a:chExt cx="4752" cy="738"/>
          </a:xfrm>
        </p:grpSpPr>
        <p:sp>
          <p:nvSpPr>
            <p:cNvPr id="168" name="Google Shape;168;p4"/>
            <p:cNvSpPr/>
            <p:nvPr/>
          </p:nvSpPr>
          <p:spPr>
            <a:xfrm>
              <a:off x="429" y="3843"/>
              <a:ext cx="4752" cy="342"/>
            </a:xfrm>
            <a:prstGeom prst="rect">
              <a:avLst/>
            </a:prstGeom>
            <a:solidFill>
              <a:srgbClr val="33CCCC"/>
            </a:solidFill>
            <a:ln cap="flat" cmpd="sng" w="9525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Tahoma"/>
                <a:buNone/>
              </a:pPr>
              <a:r>
                <a:rPr b="0" i="0" lang="en-US" sz="2800" u="none" cap="none" strike="noStrik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Rửa tay sạch trước khi ăn và sau khi đi đại tiện</a:t>
              </a:r>
              <a:endParaRPr b="0" i="0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69" name="Google Shape;169;p4"/>
            <p:cNvCxnSpPr/>
            <p:nvPr/>
          </p:nvCxnSpPr>
          <p:spPr>
            <a:xfrm rot="10800000">
              <a:off x="2817" y="3447"/>
              <a:ext cx="0" cy="387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7000" y="-2705102"/>
            <a:ext cx="6858000" cy="12268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3007678" y="-2289879"/>
            <a:ext cx="6224681" cy="11494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5">
            <a:alphaModFix/>
          </a:blip>
          <a:srcRect b="70943" l="49807" r="4935" t="6503"/>
          <a:stretch/>
        </p:blipFill>
        <p:spPr>
          <a:xfrm>
            <a:off x="4655668" y="1993899"/>
            <a:ext cx="7883274" cy="520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074428" y="3611047"/>
            <a:ext cx="294120" cy="352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207034" y="3790650"/>
            <a:ext cx="444494" cy="73259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 txBox="1"/>
          <p:nvPr/>
        </p:nvSpPr>
        <p:spPr>
          <a:xfrm rot="-1673774">
            <a:off x="378998" y="2956617"/>
            <a:ext cx="139742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b="1" sz="7000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/>
          <p:nvPr/>
        </p:nvSpPr>
        <p:spPr>
          <a:xfrm rot="-603791">
            <a:off x="1302487" y="2056853"/>
            <a:ext cx="341669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nhanh</a:t>
            </a:r>
            <a:endParaRPr b="1" sz="7000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 txBox="1"/>
          <p:nvPr/>
        </p:nvSpPr>
        <p:spPr>
          <a:xfrm rot="843621">
            <a:off x="4263464" y="2766965"/>
            <a:ext cx="15609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endParaRPr b="1" sz="7000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 txBox="1"/>
          <p:nvPr/>
        </p:nvSpPr>
        <p:spPr>
          <a:xfrm rot="416991">
            <a:off x="5514047" y="1990722"/>
            <a:ext cx="261943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000">
                <a:solidFill>
                  <a:srgbClr val="833E17"/>
                </a:solidFill>
                <a:latin typeface="Arial"/>
                <a:ea typeface="Arial"/>
                <a:cs typeface="Arial"/>
                <a:sym typeface="Arial"/>
              </a:rPr>
              <a:t>đúng</a:t>
            </a:r>
            <a:endParaRPr b="1" sz="7000">
              <a:solidFill>
                <a:srgbClr val="833E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" name="Google Shape;184;p5"/>
          <p:cNvGrpSpPr/>
          <p:nvPr/>
        </p:nvGrpSpPr>
        <p:grpSpPr>
          <a:xfrm>
            <a:off x="2648509" y="4133470"/>
            <a:ext cx="1314731" cy="1298169"/>
            <a:chOff x="-108229" y="935977"/>
            <a:chExt cx="1314731" cy="1298169"/>
          </a:xfrm>
        </p:grpSpPr>
        <p:pic>
          <p:nvPicPr>
            <p:cNvPr id="185" name="Google Shape;185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5"/>
          <p:cNvPicPr preferRelativeResize="0"/>
          <p:nvPr/>
        </p:nvPicPr>
        <p:blipFill rotWithShape="1">
          <a:blip r:embed="rId10">
            <a:alphaModFix/>
          </a:blip>
          <a:srcRect b="80726" l="70005" r="17726" t="10076"/>
          <a:stretch/>
        </p:blipFill>
        <p:spPr>
          <a:xfrm rot="660128">
            <a:off x="591125" y="439977"/>
            <a:ext cx="1106378" cy="116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6"/>
          <p:cNvGrpSpPr/>
          <p:nvPr/>
        </p:nvGrpSpPr>
        <p:grpSpPr>
          <a:xfrm>
            <a:off x="392977" y="4904316"/>
            <a:ext cx="1314731" cy="1298169"/>
            <a:chOff x="-108229" y="935977"/>
            <a:chExt cx="1314731" cy="1298169"/>
          </a:xfrm>
        </p:grpSpPr>
        <p:pic>
          <p:nvPicPr>
            <p:cNvPr id="195" name="Google Shape;195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7" name="Google Shape;197;p6"/>
          <p:cNvGrpSpPr/>
          <p:nvPr/>
        </p:nvGrpSpPr>
        <p:grpSpPr>
          <a:xfrm>
            <a:off x="7403687" y="3599965"/>
            <a:ext cx="4976743" cy="3717877"/>
            <a:chOff x="-591423" y="1707337"/>
            <a:chExt cx="7679682" cy="5787085"/>
          </a:xfrm>
        </p:grpSpPr>
        <p:pic>
          <p:nvPicPr>
            <p:cNvPr id="198" name="Google Shape;198;p6"/>
            <p:cNvPicPr preferRelativeResize="0"/>
            <p:nvPr/>
          </p:nvPicPr>
          <p:blipFill rotWithShape="1">
            <a:blip r:embed="rId6">
              <a:alphaModFix/>
            </a:blip>
            <a:srcRect b="34782" l="8007" r="59440" t="35025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6"/>
            <p:cNvPicPr preferRelativeResize="0"/>
            <p:nvPr/>
          </p:nvPicPr>
          <p:blipFill rotWithShape="1">
            <a:blip r:embed="rId6">
              <a:alphaModFix/>
            </a:blip>
            <a:srcRect b="32834" l="56471" r="10977" t="36973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0" name="Google Shape;200;p6"/>
          <p:cNvSpPr txBox="1"/>
          <p:nvPr/>
        </p:nvSpPr>
        <p:spPr>
          <a:xfrm>
            <a:off x="974735" y="482925"/>
            <a:ext cx="1067273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Thi viết (hoặc vẽ) 1 (hoặc 2, 3) sơ đồ có nội dung </a:t>
            </a:r>
            <a:endParaRPr/>
          </a:p>
          <a:p>
            <a:pPr indent="0" lvl="0" marL="0" marR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6CF95"/>
                </a:solidFill>
                <a:latin typeface="Tahoma"/>
                <a:ea typeface="Tahoma"/>
                <a:cs typeface="Tahoma"/>
                <a:sym typeface="Tahoma"/>
              </a:rPr>
              <a:t>dưới đây:</a:t>
            </a:r>
            <a:endParaRPr/>
          </a:p>
        </p:txBody>
      </p:sp>
      <p:sp>
        <p:nvSpPr>
          <p:cNvPr id="201" name="Google Shape;201;p6"/>
          <p:cNvSpPr txBox="1"/>
          <p:nvPr/>
        </p:nvSpPr>
        <p:spPr>
          <a:xfrm>
            <a:off x="825883" y="1856889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a) Cách phòng tránh bệnh sốt rét.</a:t>
            </a:r>
            <a:endParaRPr/>
          </a:p>
        </p:txBody>
      </p:sp>
      <p:sp>
        <p:nvSpPr>
          <p:cNvPr id="202" name="Google Shape;202;p6"/>
          <p:cNvSpPr txBox="1"/>
          <p:nvPr/>
        </p:nvSpPr>
        <p:spPr>
          <a:xfrm>
            <a:off x="825883" y="2677902"/>
            <a:ext cx="818701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b) Cách phòng tránh bệnh sốt xuất huyết.</a:t>
            </a:r>
            <a:endParaRPr/>
          </a:p>
        </p:txBody>
      </p:sp>
      <p:sp>
        <p:nvSpPr>
          <p:cNvPr id="203" name="Google Shape;203;p6"/>
          <p:cNvSpPr txBox="1"/>
          <p:nvPr/>
        </p:nvSpPr>
        <p:spPr>
          <a:xfrm>
            <a:off x="825883" y="3498915"/>
            <a:ext cx="84582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c) Cách phòng tránh bệnh viêm não.</a:t>
            </a:r>
            <a:endParaRPr/>
          </a:p>
        </p:txBody>
      </p:sp>
      <p:sp>
        <p:nvSpPr>
          <p:cNvPr id="204" name="Google Shape;204;p6"/>
          <p:cNvSpPr txBox="1"/>
          <p:nvPr/>
        </p:nvSpPr>
        <p:spPr>
          <a:xfrm>
            <a:off x="821158" y="4398237"/>
            <a:ext cx="78590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rPr>
              <a:t>d) Cách phòng tránh nhiễm HIV/ AIDS.</a:t>
            </a:r>
            <a:endParaRPr/>
          </a:p>
        </p:txBody>
      </p: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 b="75097" l="66515" r="0" t="0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8"/>
          <p:cNvGrpSpPr/>
          <p:nvPr/>
        </p:nvGrpSpPr>
        <p:grpSpPr>
          <a:xfrm>
            <a:off x="11069460" y="1954549"/>
            <a:ext cx="1314731" cy="1298169"/>
            <a:chOff x="-108229" y="935977"/>
            <a:chExt cx="1314731" cy="1298169"/>
          </a:xfrm>
        </p:grpSpPr>
        <p:pic>
          <p:nvPicPr>
            <p:cNvPr id="213" name="Google Shape;213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5" name="Google Shape;21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11027" y="3263894"/>
            <a:ext cx="5375662" cy="2837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7350" y="2582738"/>
            <a:ext cx="5758678" cy="169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11052" y="1322035"/>
            <a:ext cx="5175637" cy="2326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8"/>
          <p:cNvGrpSpPr/>
          <p:nvPr/>
        </p:nvGrpSpPr>
        <p:grpSpPr>
          <a:xfrm>
            <a:off x="4672790" y="2604083"/>
            <a:ext cx="2754312" cy="1827213"/>
            <a:chOff x="2255" y="1494"/>
            <a:chExt cx="1397" cy="1060"/>
          </a:xfrm>
        </p:grpSpPr>
        <p:pic>
          <p:nvPicPr>
            <p:cNvPr id="219" name="Google Shape;219;p8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255" y="1494"/>
              <a:ext cx="1397" cy="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8"/>
            <p:cNvSpPr txBox="1"/>
            <p:nvPr/>
          </p:nvSpPr>
          <p:spPr>
            <a:xfrm>
              <a:off x="2422" y="1797"/>
              <a:ext cx="1036" cy="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85623"/>
                  </a:solidFill>
                  <a:latin typeface="Tahoma"/>
                  <a:ea typeface="Tahoma"/>
                  <a:cs typeface="Tahoma"/>
                  <a:sym typeface="Tahoma"/>
                </a:rPr>
                <a:t>Phòng bệnh</a:t>
              </a:r>
              <a:endParaRPr b="1" sz="2000">
                <a:solidFill>
                  <a:srgbClr val="385623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385623"/>
                  </a:solidFill>
                  <a:latin typeface="Tahoma"/>
                  <a:ea typeface="Tahoma"/>
                  <a:cs typeface="Tahoma"/>
                  <a:sym typeface="Tahoma"/>
                </a:rPr>
                <a:t>sốt xuất huyết</a:t>
              </a:r>
              <a:endParaRPr b="1" sz="2000">
                <a:solidFill>
                  <a:srgbClr val="385623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21" name="Google Shape;221;p8"/>
          <p:cNvPicPr preferRelativeResize="0"/>
          <p:nvPr/>
        </p:nvPicPr>
        <p:blipFill rotWithShape="1">
          <a:blip r:embed="rId11">
            <a:alphaModFix/>
          </a:blip>
          <a:srcRect b="70943" l="49807" r="4935" t="6503"/>
          <a:stretch/>
        </p:blipFill>
        <p:spPr>
          <a:xfrm>
            <a:off x="4035969" y="4513828"/>
            <a:ext cx="3753884" cy="2480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21072" y="-2349961"/>
            <a:ext cx="6349847" cy="11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7"/>
          <p:cNvPicPr preferRelativeResize="0"/>
          <p:nvPr/>
        </p:nvPicPr>
        <p:blipFill rotWithShape="1">
          <a:blip r:embed="rId4">
            <a:alphaModFix/>
          </a:blip>
          <a:srcRect b="75097" l="66515" r="0" t="0"/>
          <a:stretch/>
        </p:blipFill>
        <p:spPr>
          <a:xfrm rot="660128">
            <a:off x="10009054" y="-1312224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9" name="Google Shape;229;p7"/>
          <p:cNvGrpSpPr/>
          <p:nvPr/>
        </p:nvGrpSpPr>
        <p:grpSpPr>
          <a:xfrm>
            <a:off x="11214919" y="2133404"/>
            <a:ext cx="1118824" cy="1237951"/>
            <a:chOff x="-108229" y="935977"/>
            <a:chExt cx="1314731" cy="1298169"/>
          </a:xfrm>
        </p:grpSpPr>
        <p:pic>
          <p:nvPicPr>
            <p:cNvPr id="230" name="Google Shape;230;p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2" name="Google Shape;232;p7"/>
          <p:cNvSpPr/>
          <p:nvPr/>
        </p:nvSpPr>
        <p:spPr>
          <a:xfrm>
            <a:off x="3921801" y="4498908"/>
            <a:ext cx="4123245" cy="4160723"/>
          </a:xfrm>
          <a:prstGeom prst="blockArc">
            <a:avLst>
              <a:gd fmla="val 10800000" name="adj1"/>
              <a:gd fmla="val 21588671" name="adj2"/>
              <a:gd fmla="val 25083" name="adj3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7"/>
          <p:cNvPicPr preferRelativeResize="0"/>
          <p:nvPr/>
        </p:nvPicPr>
        <p:blipFill rotWithShape="1">
          <a:blip r:embed="rId7">
            <a:alphaModFix/>
          </a:blip>
          <a:srcRect b="70943" l="49807" r="4935" t="6503"/>
          <a:stretch/>
        </p:blipFill>
        <p:spPr>
          <a:xfrm>
            <a:off x="3733462" y="3808067"/>
            <a:ext cx="4527432" cy="299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95999" y="2752379"/>
            <a:ext cx="5297946" cy="2795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 rotWithShape="1">
          <a:blip r:embed="rId9">
            <a:alphaModFix/>
          </a:blip>
          <a:srcRect b="7309" l="-2340" r="2339" t="-7310"/>
          <a:stretch/>
        </p:blipFill>
        <p:spPr>
          <a:xfrm>
            <a:off x="448475" y="1715200"/>
            <a:ext cx="5990100" cy="1761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343649" y="1053697"/>
            <a:ext cx="5050295" cy="2270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7"/>
          <p:cNvGrpSpPr/>
          <p:nvPr/>
        </p:nvGrpSpPr>
        <p:grpSpPr>
          <a:xfrm>
            <a:off x="5285201" y="2095434"/>
            <a:ext cx="2217737" cy="1682750"/>
            <a:chOff x="2255" y="1494"/>
            <a:chExt cx="1397" cy="1060"/>
          </a:xfrm>
        </p:grpSpPr>
        <p:pic>
          <p:nvPicPr>
            <p:cNvPr id="238" name="Google Shape;238;p7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255" y="1494"/>
              <a:ext cx="1397" cy="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7"/>
            <p:cNvSpPr txBox="1"/>
            <p:nvPr/>
          </p:nvSpPr>
          <p:spPr>
            <a:xfrm>
              <a:off x="2399" y="1797"/>
              <a:ext cx="1082" cy="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75A01"/>
                  </a:solidFill>
                  <a:latin typeface="Tahoma"/>
                  <a:ea typeface="Tahoma"/>
                  <a:cs typeface="Tahoma"/>
                  <a:sym typeface="Tahoma"/>
                </a:rPr>
                <a:t>Phòng bệnh</a:t>
              </a:r>
              <a:endParaRPr b="1" sz="2000">
                <a:solidFill>
                  <a:srgbClr val="775A01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775A01"/>
                  </a:solidFill>
                  <a:latin typeface="Tahoma"/>
                  <a:ea typeface="Tahoma"/>
                  <a:cs typeface="Tahoma"/>
                  <a:sym typeface="Tahoma"/>
                </a:rPr>
                <a:t>sốt rét</a:t>
              </a:r>
              <a:endParaRPr b="1" sz="2000">
                <a:solidFill>
                  <a:srgbClr val="775A0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919148" y="-2433011"/>
            <a:ext cx="6349846" cy="1165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9"/>
          <p:cNvPicPr preferRelativeResize="0"/>
          <p:nvPr/>
        </p:nvPicPr>
        <p:blipFill rotWithShape="1">
          <a:blip r:embed="rId4">
            <a:alphaModFix/>
          </a:blip>
          <a:srcRect b="75097" l="66515" r="0" t="0"/>
          <a:stretch/>
        </p:blipFill>
        <p:spPr>
          <a:xfrm rot="660128">
            <a:off x="10009054" y="-1312224"/>
            <a:ext cx="3020116" cy="31465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9"/>
          <p:cNvGrpSpPr/>
          <p:nvPr/>
        </p:nvGrpSpPr>
        <p:grpSpPr>
          <a:xfrm>
            <a:off x="11214919" y="2133404"/>
            <a:ext cx="1118824" cy="1237951"/>
            <a:chOff x="-108229" y="935977"/>
            <a:chExt cx="1314731" cy="1298169"/>
          </a:xfrm>
        </p:grpSpPr>
        <p:pic>
          <p:nvPicPr>
            <p:cNvPr id="248" name="Google Shape;248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34872" y="1274025"/>
              <a:ext cx="571630" cy="7875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0" name="Google Shape;25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11193" y="2179292"/>
            <a:ext cx="7744724" cy="247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11193" y="3357217"/>
            <a:ext cx="7744724" cy="283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787419" y="3722336"/>
            <a:ext cx="7468498" cy="150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28679" y="550516"/>
            <a:ext cx="7527237" cy="33675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9"/>
          <p:cNvGrpSpPr/>
          <p:nvPr/>
        </p:nvGrpSpPr>
        <p:grpSpPr>
          <a:xfrm>
            <a:off x="1128125" y="2494744"/>
            <a:ext cx="3201110" cy="2470610"/>
            <a:chOff x="2255" y="1494"/>
            <a:chExt cx="1397" cy="1060"/>
          </a:xfrm>
        </p:grpSpPr>
        <p:pic>
          <p:nvPicPr>
            <p:cNvPr id="255" name="Google Shape;255;p9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255" y="1494"/>
              <a:ext cx="1397" cy="10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9"/>
            <p:cNvSpPr txBox="1"/>
            <p:nvPr/>
          </p:nvSpPr>
          <p:spPr>
            <a:xfrm>
              <a:off x="2430" y="1797"/>
              <a:ext cx="1017" cy="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Phòng bệnh</a:t>
              </a:r>
              <a:endParaRPr b="1" sz="28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833E17"/>
                  </a:solidFill>
                  <a:latin typeface="Tahoma"/>
                  <a:ea typeface="Tahoma"/>
                  <a:cs typeface="Tahoma"/>
                  <a:sym typeface="Tahoma"/>
                </a:rPr>
                <a:t>viêm não</a:t>
              </a:r>
              <a:endParaRPr b="1" sz="2800">
                <a:solidFill>
                  <a:srgbClr val="833E17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id="257" name="Google Shape;257;p9"/>
          <p:cNvPicPr preferRelativeResize="0"/>
          <p:nvPr/>
        </p:nvPicPr>
        <p:blipFill rotWithShape="1">
          <a:blip r:embed="rId12">
            <a:alphaModFix/>
          </a:blip>
          <a:srcRect b="5978" l="3522" r="51707" t="72885"/>
          <a:stretch/>
        </p:blipFill>
        <p:spPr>
          <a:xfrm>
            <a:off x="-72071" y="4954061"/>
            <a:ext cx="3142756" cy="198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split orient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2019-09-07T12:11:57Z</dcterms:created>
  <dc:creator>Administrator</dc:creator>
</cp:coreProperties>
</file>