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71" r:id="rId2"/>
    <p:sldId id="318" r:id="rId3"/>
    <p:sldId id="372" r:id="rId4"/>
    <p:sldId id="351" r:id="rId5"/>
    <p:sldId id="352" r:id="rId6"/>
    <p:sldId id="373" r:id="rId7"/>
    <p:sldId id="349" r:id="rId8"/>
    <p:sldId id="360" r:id="rId9"/>
    <p:sldId id="338" r:id="rId10"/>
    <p:sldId id="337" r:id="rId11"/>
    <p:sldId id="335" r:id="rId12"/>
    <p:sldId id="363" r:id="rId13"/>
    <p:sldId id="370" r:id="rId14"/>
    <p:sldId id="350" r:id="rId15"/>
    <p:sldId id="346" r:id="rId16"/>
  </p:sldIdLst>
  <p:sldSz cx="9144000" cy="6858000" type="screen4x3"/>
  <p:notesSz cx="6858000" cy="9144000"/>
  <p:custDataLst>
    <p:tags r:id="rId18"/>
  </p:custDataLst>
  <p:defaultTextStyle>
    <a:defPPr>
      <a:defRPr lang="en-US"/>
    </a:defPPr>
    <a:lvl1pPr algn="ctr" rtl="0" fontAlgn="base">
      <a:spcBef>
        <a:spcPct val="0"/>
      </a:spcBef>
      <a:spcAft>
        <a:spcPct val="0"/>
      </a:spcAft>
      <a:defRPr sz="2400" kern="1200">
        <a:solidFill>
          <a:schemeClr val="tx1"/>
        </a:solidFill>
        <a:latin typeface=".VnTime" panose="020B7200000000000000" pitchFamily="34" charset="0"/>
        <a:ea typeface="+mn-ea"/>
        <a:cs typeface="+mn-cs"/>
      </a:defRPr>
    </a:lvl1pPr>
    <a:lvl2pPr marL="457200" algn="ctr" rtl="0" fontAlgn="base">
      <a:spcBef>
        <a:spcPct val="0"/>
      </a:spcBef>
      <a:spcAft>
        <a:spcPct val="0"/>
      </a:spcAft>
      <a:defRPr sz="2400" kern="1200">
        <a:solidFill>
          <a:schemeClr val="tx1"/>
        </a:solidFill>
        <a:latin typeface=".VnTime" panose="020B7200000000000000" pitchFamily="34" charset="0"/>
        <a:ea typeface="+mn-ea"/>
        <a:cs typeface="+mn-cs"/>
      </a:defRPr>
    </a:lvl2pPr>
    <a:lvl3pPr marL="914400" algn="ctr" rtl="0" fontAlgn="base">
      <a:spcBef>
        <a:spcPct val="0"/>
      </a:spcBef>
      <a:spcAft>
        <a:spcPct val="0"/>
      </a:spcAft>
      <a:defRPr sz="2400" kern="1200">
        <a:solidFill>
          <a:schemeClr val="tx1"/>
        </a:solidFill>
        <a:latin typeface=".VnTime" panose="020B7200000000000000" pitchFamily="34" charset="0"/>
        <a:ea typeface="+mn-ea"/>
        <a:cs typeface="+mn-cs"/>
      </a:defRPr>
    </a:lvl3pPr>
    <a:lvl4pPr marL="1371600" algn="ctr" rtl="0" fontAlgn="base">
      <a:spcBef>
        <a:spcPct val="0"/>
      </a:spcBef>
      <a:spcAft>
        <a:spcPct val="0"/>
      </a:spcAft>
      <a:defRPr sz="2400" kern="1200">
        <a:solidFill>
          <a:schemeClr val="tx1"/>
        </a:solidFill>
        <a:latin typeface=".VnTime" panose="020B7200000000000000" pitchFamily="34" charset="0"/>
        <a:ea typeface="+mn-ea"/>
        <a:cs typeface="+mn-cs"/>
      </a:defRPr>
    </a:lvl4pPr>
    <a:lvl5pPr marL="1828800" algn="ctr" rtl="0" fontAlgn="base">
      <a:spcBef>
        <a:spcPct val="0"/>
      </a:spcBef>
      <a:spcAft>
        <a:spcPct val="0"/>
      </a:spcAft>
      <a:defRPr sz="2400" kern="1200">
        <a:solidFill>
          <a:schemeClr val="tx1"/>
        </a:solidFill>
        <a:latin typeface=".VnTime" panose="020B7200000000000000" pitchFamily="34" charset="0"/>
        <a:ea typeface="+mn-ea"/>
        <a:cs typeface="+mn-cs"/>
      </a:defRPr>
    </a:lvl5pPr>
    <a:lvl6pPr marL="2286000" algn="l" defTabSz="914400" rtl="0" eaLnBrk="1" latinLnBrk="0" hangingPunct="1">
      <a:defRPr sz="2400" kern="1200">
        <a:solidFill>
          <a:schemeClr val="tx1"/>
        </a:solidFill>
        <a:latin typeface=".VnTime" panose="020B7200000000000000" pitchFamily="34" charset="0"/>
        <a:ea typeface="+mn-ea"/>
        <a:cs typeface="+mn-cs"/>
      </a:defRPr>
    </a:lvl6pPr>
    <a:lvl7pPr marL="2743200" algn="l" defTabSz="914400" rtl="0" eaLnBrk="1" latinLnBrk="0" hangingPunct="1">
      <a:defRPr sz="2400" kern="1200">
        <a:solidFill>
          <a:schemeClr val="tx1"/>
        </a:solidFill>
        <a:latin typeface=".VnTime" panose="020B7200000000000000" pitchFamily="34" charset="0"/>
        <a:ea typeface="+mn-ea"/>
        <a:cs typeface="+mn-cs"/>
      </a:defRPr>
    </a:lvl7pPr>
    <a:lvl8pPr marL="3200400" algn="l" defTabSz="914400" rtl="0" eaLnBrk="1" latinLnBrk="0" hangingPunct="1">
      <a:defRPr sz="2400" kern="1200">
        <a:solidFill>
          <a:schemeClr val="tx1"/>
        </a:solidFill>
        <a:latin typeface=".VnTime" panose="020B7200000000000000" pitchFamily="34" charset="0"/>
        <a:ea typeface="+mn-ea"/>
        <a:cs typeface="+mn-cs"/>
      </a:defRPr>
    </a:lvl8pPr>
    <a:lvl9pPr marL="3657600" algn="l" defTabSz="914400" rtl="0" eaLnBrk="1" latinLnBrk="0" hangingPunct="1">
      <a:defRPr sz="2400" kern="1200">
        <a:solidFill>
          <a:schemeClr val="tx1"/>
        </a:solidFill>
        <a:latin typeface=".VnTime" panose="020B7200000000000000"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3300"/>
    <a:srgbClr val="CCFF99"/>
    <a:srgbClr val="00FFCC"/>
    <a:srgbClr val="FF0000"/>
    <a:srgbClr val="00FF00"/>
    <a:srgbClr val="FFFF00"/>
    <a:srgbClr val="66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71" autoAdjust="0"/>
    <p:restoredTop sz="94660"/>
  </p:normalViewPr>
  <p:slideViewPr>
    <p:cSldViewPr>
      <p:cViewPr>
        <p:scale>
          <a:sx n="96" d="100"/>
          <a:sy n="96" d="100"/>
        </p:scale>
        <p:origin x="-1142" y="221"/>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xmlns="" id="{380D0EB4-44E7-4E42-BFA8-F3EA76D352BD}"/>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pPr>
              <a:defRPr/>
            </a:pPr>
            <a:endParaRPr lang="en-US"/>
          </a:p>
        </p:txBody>
      </p:sp>
      <p:sp>
        <p:nvSpPr>
          <p:cNvPr id="77827" name="Rectangle 3">
            <a:extLst>
              <a:ext uri="{FF2B5EF4-FFF2-40B4-BE49-F238E27FC236}">
                <a16:creationId xmlns:a16="http://schemas.microsoft.com/office/drawing/2014/main" xmlns="" id="{8B981C5F-E98D-42EA-AF37-EE1A904AE60E}"/>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25604" name="Rectangle 4">
            <a:extLst>
              <a:ext uri="{FF2B5EF4-FFF2-40B4-BE49-F238E27FC236}">
                <a16:creationId xmlns:a16="http://schemas.microsoft.com/office/drawing/2014/main" xmlns="" id="{9E7C01C2-0229-478D-B73F-837CB4BFF980}"/>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a:extLst>
              <a:ext uri="{FF2B5EF4-FFF2-40B4-BE49-F238E27FC236}">
                <a16:creationId xmlns:a16="http://schemas.microsoft.com/office/drawing/2014/main" xmlns="" id="{E050A158-944E-446D-9BB2-03D17139761F}"/>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7830" name="Rectangle 6">
            <a:extLst>
              <a:ext uri="{FF2B5EF4-FFF2-40B4-BE49-F238E27FC236}">
                <a16:creationId xmlns:a16="http://schemas.microsoft.com/office/drawing/2014/main" xmlns="" id="{92512052-5444-4B8A-9830-F1F6FDAF787B}"/>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endParaRPr lang="en-US"/>
          </a:p>
        </p:txBody>
      </p:sp>
      <p:sp>
        <p:nvSpPr>
          <p:cNvPr id="77831" name="Rectangle 7">
            <a:extLst>
              <a:ext uri="{FF2B5EF4-FFF2-40B4-BE49-F238E27FC236}">
                <a16:creationId xmlns:a16="http://schemas.microsoft.com/office/drawing/2014/main" xmlns="" id="{6D234FB1-87D5-4CB0-ACE7-9EC7E348974C}"/>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423CC88A-928D-4B5A-B999-E6896D1E227F}" type="slidenum">
              <a:rPr lang="en-US" altLang="en-US"/>
              <a:pPr/>
              <a:t>‹#›</a:t>
            </a:fld>
            <a:endParaRPr lang="en-US" altLang="en-US"/>
          </a:p>
        </p:txBody>
      </p:sp>
    </p:spTree>
    <p:extLst>
      <p:ext uri="{BB962C8B-B14F-4D97-AF65-F5344CB8AC3E}">
        <p14:creationId xmlns:p14="http://schemas.microsoft.com/office/powerpoint/2010/main" val="17190550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xmlns="" id="{F6A01982-AF35-45C6-82B2-6C3A6FFFBD1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eaLnBrk="1" hangingPunct="1"/>
            <a:fld id="{74F18AFE-D692-4EC1-8C34-A2FD5EA6894C}" type="slidenum">
              <a:rPr lang="en-US" altLang="en-US" sz="1200">
                <a:latin typeface="Arial" panose="020B0604020202020204" pitchFamily="34" charset="0"/>
              </a:rPr>
              <a:pPr eaLnBrk="1" hangingPunct="1"/>
              <a:t>8</a:t>
            </a:fld>
            <a:endParaRPr lang="en-US" altLang="en-US" sz="1200">
              <a:latin typeface="Arial" panose="020B0604020202020204" pitchFamily="34" charset="0"/>
            </a:endParaRPr>
          </a:p>
        </p:txBody>
      </p:sp>
      <p:sp>
        <p:nvSpPr>
          <p:cNvPr id="26627" name="Rectangle 2">
            <a:extLst>
              <a:ext uri="{FF2B5EF4-FFF2-40B4-BE49-F238E27FC236}">
                <a16:creationId xmlns:a16="http://schemas.microsoft.com/office/drawing/2014/main" xmlns="" id="{8B51EC20-1CD4-45F9-9EA8-AFC53A70AB6C}"/>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xmlns="" id="{4DDFC9A2-610B-436B-9A6B-353B75C74D3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200">
                <a:solidFill>
                  <a:srgbClr val="E318E8"/>
                </a:solidFill>
                <a:latin typeface="Times New Roman" panose="02020603050405020304" pitchFamily="18" charset="0"/>
              </a:rPr>
              <a:t>Hai cạnh đối diện  cửa ra vào, hai cạnh đối diện cửa sổ, hai cạnh của thước kẻ, hai cạnh đối diện của bảng..v...v.. Mang hình ảnh của hai đường thẳng song song.</a:t>
            </a:r>
          </a:p>
          <a:p>
            <a:pPr eaLnBrk="1" hangingPunct="1">
              <a:spcBef>
                <a:spcPct val="0"/>
              </a:spcBef>
            </a:pPr>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xmlns="" id="{B7D311A2-D66B-43C1-B63B-858C595A960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eaLnBrk="1" hangingPunct="1"/>
            <a:fld id="{06EA655D-17E2-425E-86E7-43A109E74659}" type="slidenum">
              <a:rPr lang="en-US" altLang="en-US" sz="1200">
                <a:latin typeface="Arial" panose="020B0604020202020204" pitchFamily="34" charset="0"/>
              </a:rPr>
              <a:pPr eaLnBrk="1" hangingPunct="1"/>
              <a:t>12</a:t>
            </a:fld>
            <a:endParaRPr lang="en-US" altLang="en-US" sz="1200">
              <a:latin typeface="Arial" panose="020B0604020202020204" pitchFamily="34" charset="0"/>
            </a:endParaRPr>
          </a:p>
        </p:txBody>
      </p:sp>
      <p:sp>
        <p:nvSpPr>
          <p:cNvPr id="27651" name="Rectangle 2">
            <a:extLst>
              <a:ext uri="{FF2B5EF4-FFF2-40B4-BE49-F238E27FC236}">
                <a16:creationId xmlns:a16="http://schemas.microsoft.com/office/drawing/2014/main" xmlns="" id="{CDAF3FFC-22FF-438D-AD29-B855C4769076}"/>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xmlns="" id="{116E5D7A-E907-4E34-B8BE-DCDA8A1C860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xmlns="" id="{91A80034-9294-4F3C-985C-DA48670EEBE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302C4914-9B23-4B21-9ACD-6B8964D7018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A0217E37-5049-4CD5-B671-C76BB2BE06B1}"/>
              </a:ext>
            </a:extLst>
          </p:cNvPr>
          <p:cNvSpPr>
            <a:spLocks noGrp="1" noChangeArrowheads="1"/>
          </p:cNvSpPr>
          <p:nvPr>
            <p:ph type="sldNum" sz="quarter" idx="12"/>
          </p:nvPr>
        </p:nvSpPr>
        <p:spPr>
          <a:ln/>
        </p:spPr>
        <p:txBody>
          <a:bodyPr/>
          <a:lstStyle>
            <a:lvl1pPr>
              <a:defRPr/>
            </a:lvl1pPr>
          </a:lstStyle>
          <a:p>
            <a:fld id="{4F65FCD7-94BA-40F6-8825-6D2D37BBBC9C}" type="slidenum">
              <a:rPr lang="en-US" altLang="en-US"/>
              <a:pPr/>
              <a:t>‹#›</a:t>
            </a:fld>
            <a:endParaRPr lang="en-US" altLang="en-US"/>
          </a:p>
        </p:txBody>
      </p:sp>
    </p:spTree>
    <p:extLst>
      <p:ext uri="{BB962C8B-B14F-4D97-AF65-F5344CB8AC3E}">
        <p14:creationId xmlns:p14="http://schemas.microsoft.com/office/powerpoint/2010/main" val="296597578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511B1A2E-B717-4D21-8F3A-999AF0FC1AC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9CE12CE3-0EA8-4F3B-AB9C-8822730A568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580BE257-2AE4-432F-BB93-16C52F2AFA14}"/>
              </a:ext>
            </a:extLst>
          </p:cNvPr>
          <p:cNvSpPr>
            <a:spLocks noGrp="1" noChangeArrowheads="1"/>
          </p:cNvSpPr>
          <p:nvPr>
            <p:ph type="sldNum" sz="quarter" idx="12"/>
          </p:nvPr>
        </p:nvSpPr>
        <p:spPr>
          <a:ln/>
        </p:spPr>
        <p:txBody>
          <a:bodyPr/>
          <a:lstStyle>
            <a:lvl1pPr>
              <a:defRPr/>
            </a:lvl1pPr>
          </a:lstStyle>
          <a:p>
            <a:fld id="{AEFE42EA-5B81-4701-81CD-0A9280CA0D3E}" type="slidenum">
              <a:rPr lang="en-US" altLang="en-US"/>
              <a:pPr/>
              <a:t>‹#›</a:t>
            </a:fld>
            <a:endParaRPr lang="en-US" altLang="en-US"/>
          </a:p>
        </p:txBody>
      </p:sp>
    </p:spTree>
    <p:extLst>
      <p:ext uri="{BB962C8B-B14F-4D97-AF65-F5344CB8AC3E}">
        <p14:creationId xmlns:p14="http://schemas.microsoft.com/office/powerpoint/2010/main" val="332176873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B6C1E704-B8C3-4024-A1E4-C1FF9995E2A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15ADDE2A-05D4-415E-8664-C57F972164B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2EC649AE-654C-4B16-9E2C-A96823CE84B5}"/>
              </a:ext>
            </a:extLst>
          </p:cNvPr>
          <p:cNvSpPr>
            <a:spLocks noGrp="1" noChangeArrowheads="1"/>
          </p:cNvSpPr>
          <p:nvPr>
            <p:ph type="sldNum" sz="quarter" idx="12"/>
          </p:nvPr>
        </p:nvSpPr>
        <p:spPr>
          <a:ln/>
        </p:spPr>
        <p:txBody>
          <a:bodyPr/>
          <a:lstStyle>
            <a:lvl1pPr>
              <a:defRPr/>
            </a:lvl1pPr>
          </a:lstStyle>
          <a:p>
            <a:fld id="{AAEF0075-03D2-4CE7-BEBD-874AE637EC68}" type="slidenum">
              <a:rPr lang="en-US" altLang="en-US"/>
              <a:pPr/>
              <a:t>‹#›</a:t>
            </a:fld>
            <a:endParaRPr lang="en-US" altLang="en-US"/>
          </a:p>
        </p:txBody>
      </p:sp>
    </p:spTree>
    <p:extLst>
      <p:ext uri="{BB962C8B-B14F-4D97-AF65-F5344CB8AC3E}">
        <p14:creationId xmlns:p14="http://schemas.microsoft.com/office/powerpoint/2010/main" val="348862258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3E8A7232-01EE-4824-8CBB-9923C4F3683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2F2ABFEE-1F48-443E-A1F4-6BCC61050C5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CF1E1398-CA35-4BAB-8487-BC41C65BFF01}"/>
              </a:ext>
            </a:extLst>
          </p:cNvPr>
          <p:cNvSpPr>
            <a:spLocks noGrp="1" noChangeArrowheads="1"/>
          </p:cNvSpPr>
          <p:nvPr>
            <p:ph type="sldNum" sz="quarter" idx="12"/>
          </p:nvPr>
        </p:nvSpPr>
        <p:spPr>
          <a:ln/>
        </p:spPr>
        <p:txBody>
          <a:bodyPr/>
          <a:lstStyle>
            <a:lvl1pPr>
              <a:defRPr/>
            </a:lvl1pPr>
          </a:lstStyle>
          <a:p>
            <a:fld id="{36F24470-727E-4C9D-9192-8158341F509B}" type="slidenum">
              <a:rPr lang="en-US" altLang="en-US"/>
              <a:pPr/>
              <a:t>‹#›</a:t>
            </a:fld>
            <a:endParaRPr lang="en-US" altLang="en-US"/>
          </a:p>
        </p:txBody>
      </p:sp>
    </p:spTree>
    <p:extLst>
      <p:ext uri="{BB962C8B-B14F-4D97-AF65-F5344CB8AC3E}">
        <p14:creationId xmlns:p14="http://schemas.microsoft.com/office/powerpoint/2010/main" val="226961613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DA745CCA-60D2-4089-96D3-AE8DF05C991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A5136754-1639-4A2E-A64C-20F9AFCE21D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441B6D7B-7677-4E8A-B2D6-39EE6A5BDE5A}"/>
              </a:ext>
            </a:extLst>
          </p:cNvPr>
          <p:cNvSpPr>
            <a:spLocks noGrp="1" noChangeArrowheads="1"/>
          </p:cNvSpPr>
          <p:nvPr>
            <p:ph type="sldNum" sz="quarter" idx="12"/>
          </p:nvPr>
        </p:nvSpPr>
        <p:spPr>
          <a:ln/>
        </p:spPr>
        <p:txBody>
          <a:bodyPr/>
          <a:lstStyle>
            <a:lvl1pPr>
              <a:defRPr/>
            </a:lvl1pPr>
          </a:lstStyle>
          <a:p>
            <a:fld id="{58170660-09E3-478B-9800-1FDCC4E69B1E}" type="slidenum">
              <a:rPr lang="en-US" altLang="en-US"/>
              <a:pPr/>
              <a:t>‹#›</a:t>
            </a:fld>
            <a:endParaRPr lang="en-US" altLang="en-US"/>
          </a:p>
        </p:txBody>
      </p:sp>
    </p:spTree>
    <p:extLst>
      <p:ext uri="{BB962C8B-B14F-4D97-AF65-F5344CB8AC3E}">
        <p14:creationId xmlns:p14="http://schemas.microsoft.com/office/powerpoint/2010/main" val="39420170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272B0CDB-4380-4A79-AB6D-241F626649D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0039D8F7-F53B-4DF1-B696-60159FBD2EA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69693C55-B246-487B-93D9-344764AC19E4}"/>
              </a:ext>
            </a:extLst>
          </p:cNvPr>
          <p:cNvSpPr>
            <a:spLocks noGrp="1" noChangeArrowheads="1"/>
          </p:cNvSpPr>
          <p:nvPr>
            <p:ph type="sldNum" sz="quarter" idx="12"/>
          </p:nvPr>
        </p:nvSpPr>
        <p:spPr>
          <a:ln/>
        </p:spPr>
        <p:txBody>
          <a:bodyPr/>
          <a:lstStyle>
            <a:lvl1pPr>
              <a:defRPr/>
            </a:lvl1pPr>
          </a:lstStyle>
          <a:p>
            <a:fld id="{C1DA4900-97F6-4ED1-8C7C-4A2DC43FED6A}" type="slidenum">
              <a:rPr lang="en-US" altLang="en-US"/>
              <a:pPr/>
              <a:t>‹#›</a:t>
            </a:fld>
            <a:endParaRPr lang="en-US" altLang="en-US"/>
          </a:p>
        </p:txBody>
      </p:sp>
    </p:spTree>
    <p:extLst>
      <p:ext uri="{BB962C8B-B14F-4D97-AF65-F5344CB8AC3E}">
        <p14:creationId xmlns:p14="http://schemas.microsoft.com/office/powerpoint/2010/main" val="332248595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437F20F8-7E56-47F5-BD9E-FE6BA59FF85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xmlns="" id="{9F964888-9F2F-431F-826F-F855247C255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xmlns="" id="{01F5D308-9C39-469D-BE1F-E92BCD483E36}"/>
              </a:ext>
            </a:extLst>
          </p:cNvPr>
          <p:cNvSpPr>
            <a:spLocks noGrp="1" noChangeArrowheads="1"/>
          </p:cNvSpPr>
          <p:nvPr>
            <p:ph type="sldNum" sz="quarter" idx="12"/>
          </p:nvPr>
        </p:nvSpPr>
        <p:spPr>
          <a:ln/>
        </p:spPr>
        <p:txBody>
          <a:bodyPr/>
          <a:lstStyle>
            <a:lvl1pPr>
              <a:defRPr/>
            </a:lvl1pPr>
          </a:lstStyle>
          <a:p>
            <a:fld id="{B27AF8ED-ECDF-4F59-BCAE-E349EB8A20B0}" type="slidenum">
              <a:rPr lang="en-US" altLang="en-US"/>
              <a:pPr/>
              <a:t>‹#›</a:t>
            </a:fld>
            <a:endParaRPr lang="en-US" altLang="en-US"/>
          </a:p>
        </p:txBody>
      </p:sp>
    </p:spTree>
    <p:extLst>
      <p:ext uri="{BB962C8B-B14F-4D97-AF65-F5344CB8AC3E}">
        <p14:creationId xmlns:p14="http://schemas.microsoft.com/office/powerpoint/2010/main" val="1064801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915330BE-B547-42E7-B4AB-3251B9083EE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409E828B-EB88-4529-8C22-D1EA7A1F115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94CE3A35-1C54-4D66-9089-20BEB62228B7}"/>
              </a:ext>
            </a:extLst>
          </p:cNvPr>
          <p:cNvSpPr>
            <a:spLocks noGrp="1" noChangeArrowheads="1"/>
          </p:cNvSpPr>
          <p:nvPr>
            <p:ph type="sldNum" sz="quarter" idx="12"/>
          </p:nvPr>
        </p:nvSpPr>
        <p:spPr>
          <a:ln/>
        </p:spPr>
        <p:txBody>
          <a:bodyPr/>
          <a:lstStyle>
            <a:lvl1pPr>
              <a:defRPr/>
            </a:lvl1pPr>
          </a:lstStyle>
          <a:p>
            <a:fld id="{362B3517-73CC-4398-96F3-9CCD1A3987B2}" type="slidenum">
              <a:rPr lang="en-US" altLang="en-US"/>
              <a:pPr/>
              <a:t>‹#›</a:t>
            </a:fld>
            <a:endParaRPr lang="en-US" altLang="en-US"/>
          </a:p>
        </p:txBody>
      </p:sp>
    </p:spTree>
    <p:extLst>
      <p:ext uri="{BB962C8B-B14F-4D97-AF65-F5344CB8AC3E}">
        <p14:creationId xmlns:p14="http://schemas.microsoft.com/office/powerpoint/2010/main" val="105696496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D1C772CF-9D96-4414-92CE-15AE0465463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xmlns="" id="{771ED758-CD18-401C-B17E-3F72007891F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1AEB3602-9B40-452B-8B11-26FAC97CF65B}"/>
              </a:ext>
            </a:extLst>
          </p:cNvPr>
          <p:cNvSpPr>
            <a:spLocks noGrp="1" noChangeArrowheads="1"/>
          </p:cNvSpPr>
          <p:nvPr>
            <p:ph type="sldNum" sz="quarter" idx="12"/>
          </p:nvPr>
        </p:nvSpPr>
        <p:spPr>
          <a:ln/>
        </p:spPr>
        <p:txBody>
          <a:bodyPr/>
          <a:lstStyle>
            <a:lvl1pPr>
              <a:defRPr/>
            </a:lvl1pPr>
          </a:lstStyle>
          <a:p>
            <a:fld id="{54D82AF5-84EB-4C15-8271-1B323AB9E1C2}" type="slidenum">
              <a:rPr lang="en-US" altLang="en-US"/>
              <a:pPr/>
              <a:t>‹#›</a:t>
            </a:fld>
            <a:endParaRPr lang="en-US" altLang="en-US"/>
          </a:p>
        </p:txBody>
      </p:sp>
    </p:spTree>
    <p:extLst>
      <p:ext uri="{BB962C8B-B14F-4D97-AF65-F5344CB8AC3E}">
        <p14:creationId xmlns:p14="http://schemas.microsoft.com/office/powerpoint/2010/main" val="377264607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0D7467FF-91AF-46D7-8F3B-CA33FDA7F7C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86A2357E-8004-43EF-94EE-C15DE60764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2AEE6768-83A1-4F03-B2C7-FD407D77F205}"/>
              </a:ext>
            </a:extLst>
          </p:cNvPr>
          <p:cNvSpPr>
            <a:spLocks noGrp="1" noChangeArrowheads="1"/>
          </p:cNvSpPr>
          <p:nvPr>
            <p:ph type="sldNum" sz="quarter" idx="12"/>
          </p:nvPr>
        </p:nvSpPr>
        <p:spPr>
          <a:ln/>
        </p:spPr>
        <p:txBody>
          <a:bodyPr/>
          <a:lstStyle>
            <a:lvl1pPr>
              <a:defRPr/>
            </a:lvl1pPr>
          </a:lstStyle>
          <a:p>
            <a:fld id="{8081703F-6E0A-42D4-8F65-3371E500697B}" type="slidenum">
              <a:rPr lang="en-US" altLang="en-US"/>
              <a:pPr/>
              <a:t>‹#›</a:t>
            </a:fld>
            <a:endParaRPr lang="en-US" altLang="en-US"/>
          </a:p>
        </p:txBody>
      </p:sp>
    </p:spTree>
    <p:extLst>
      <p:ext uri="{BB962C8B-B14F-4D97-AF65-F5344CB8AC3E}">
        <p14:creationId xmlns:p14="http://schemas.microsoft.com/office/powerpoint/2010/main" val="395966606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CF5D6980-5B26-4605-9B01-53985BCBD70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1B10858A-0977-4CA3-A62A-A5F0E7A5916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566FF0C7-D746-47CE-9639-E0CF36D65D5B}"/>
              </a:ext>
            </a:extLst>
          </p:cNvPr>
          <p:cNvSpPr>
            <a:spLocks noGrp="1" noChangeArrowheads="1"/>
          </p:cNvSpPr>
          <p:nvPr>
            <p:ph type="sldNum" sz="quarter" idx="12"/>
          </p:nvPr>
        </p:nvSpPr>
        <p:spPr>
          <a:ln/>
        </p:spPr>
        <p:txBody>
          <a:bodyPr/>
          <a:lstStyle>
            <a:lvl1pPr>
              <a:defRPr/>
            </a:lvl1pPr>
          </a:lstStyle>
          <a:p>
            <a:fld id="{3B2C7CA1-0AF2-4CB7-9054-68FCD56FE585}" type="slidenum">
              <a:rPr lang="en-US" altLang="en-US"/>
              <a:pPr/>
              <a:t>‹#›</a:t>
            </a:fld>
            <a:endParaRPr lang="en-US" altLang="en-US"/>
          </a:p>
        </p:txBody>
      </p:sp>
    </p:spTree>
    <p:extLst>
      <p:ext uri="{BB962C8B-B14F-4D97-AF65-F5344CB8AC3E}">
        <p14:creationId xmlns:p14="http://schemas.microsoft.com/office/powerpoint/2010/main" val="61076527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50000">
              <a:srgbClr val="FFFFFF"/>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56C23AB5-2CA0-40F3-87F6-673D37D26125}"/>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xmlns="" id="{470D8608-29CB-4984-BAD7-8EE3F4E14F25}"/>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xmlns="" id="{E1FCBD2C-02E3-482B-919C-3DC0B3C07101}"/>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a:defRPr sz="1400">
                <a:latin typeface="+mn-lt"/>
              </a:defRPr>
            </a:lvl1pPr>
          </a:lstStyle>
          <a:p>
            <a:pPr>
              <a:defRPr/>
            </a:pPr>
            <a:endParaRPr lang="en-US"/>
          </a:p>
        </p:txBody>
      </p:sp>
      <p:sp>
        <p:nvSpPr>
          <p:cNvPr id="1029" name="Rectangle 5">
            <a:extLst>
              <a:ext uri="{FF2B5EF4-FFF2-40B4-BE49-F238E27FC236}">
                <a16:creationId xmlns:a16="http://schemas.microsoft.com/office/drawing/2014/main" xmlns="" id="{7BA6ADE1-3D46-43F3-BA01-42311D6363B4}"/>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30" name="Rectangle 6">
            <a:extLst>
              <a:ext uri="{FF2B5EF4-FFF2-40B4-BE49-F238E27FC236}">
                <a16:creationId xmlns:a16="http://schemas.microsoft.com/office/drawing/2014/main" xmlns="" id="{6FD94EDC-7619-4240-9500-A59A32DB86B6}"/>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defRPr>
            </a:lvl1pPr>
          </a:lstStyle>
          <a:p>
            <a:fld id="{78774570-29EA-463E-A88D-36EF40D5934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fade">
                                      <p:cBhvr>
                                        <p:cTn id="12" dur="2000"/>
                                        <p:tgtEl>
                                          <p:spTgt spid="1027">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fade">
                                      <p:cBhvr>
                                        <p:cTn id="15" dur="2000"/>
                                        <p:tgtEl>
                                          <p:spTgt spid="1027">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fade">
                                      <p:cBhvr>
                                        <p:cTn id="18" dur="2000"/>
                                        <p:tgtEl>
                                          <p:spTgt spid="1027">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fade">
                                      <p:cBhvr>
                                        <p:cTn id="21" dur="2000"/>
                                        <p:tgtEl>
                                          <p:spTgt spid="1027">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fade">
                                      <p:cBhvr>
                                        <p:cTn id="24" dur="20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Lst>
      </p:bldP>
    </p:bldLst>
  </p:timing>
  <p:txStyles>
    <p:titleStyle>
      <a:lvl1pPr algn="ctr" rtl="0" eaLnBrk="0" fontAlgn="base" hangingPunct="0">
        <a:spcBef>
          <a:spcPct val="0"/>
        </a:spcBef>
        <a:spcAft>
          <a:spcPct val="0"/>
        </a:spcAft>
        <a:defRPr sz="4400" b="0" i="0" u="none">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0" i="0" u="none">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i849.photobucket.com/albums/ab53/mr_perfect_9x/penciljpg.png" TargetMode="Externa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7">
            <a:extLst>
              <a:ext uri="{FF2B5EF4-FFF2-40B4-BE49-F238E27FC236}">
                <a16:creationId xmlns:a16="http://schemas.microsoft.com/office/drawing/2014/main" xmlns="" id="{8CB2B5CB-1060-4058-BDFA-AD42F6A70DD2}"/>
              </a:ext>
            </a:extLst>
          </p:cNvPr>
          <p:cNvPicPr>
            <a:picLocks noChangeAspect="1"/>
          </p:cNvPicPr>
          <p:nvPr/>
        </p:nvPicPr>
        <p:blipFill>
          <a:blip r:embed="rId3"/>
          <a:stretch>
            <a:fillRect/>
          </a:stretch>
        </p:blipFill>
        <p:spPr>
          <a:xfrm>
            <a:off x="1" y="0"/>
            <a:ext cx="9144000" cy="6857107"/>
          </a:xfrm>
          <a:prstGeom prst="rect">
            <a:avLst/>
          </a:prstGeom>
        </p:spPr>
      </p:pic>
      <p:sp>
        <p:nvSpPr>
          <p:cNvPr id="2051" name="Freeform 3">
            <a:extLst>
              <a:ext uri="{FF2B5EF4-FFF2-40B4-BE49-F238E27FC236}">
                <a16:creationId xmlns:a16="http://schemas.microsoft.com/office/drawing/2014/main" xmlns="" id="{009B354D-A230-4428-9093-045ACBA7F039}"/>
              </a:ext>
            </a:extLst>
          </p:cNvPr>
          <p:cNvSpPr>
            <a:spLocks/>
          </p:cNvSpPr>
          <p:nvPr/>
        </p:nvSpPr>
        <p:spPr bwMode="auto">
          <a:xfrm rot="3255207">
            <a:off x="3948907" y="4114006"/>
            <a:ext cx="722312" cy="1457325"/>
          </a:xfrm>
          <a:custGeom>
            <a:avLst/>
            <a:gdLst>
              <a:gd name="T0" fmla="*/ 2147483647 w 455"/>
              <a:gd name="T1" fmla="*/ 2147483647 h 918"/>
              <a:gd name="T2" fmla="*/ 2147483647 w 455"/>
              <a:gd name="T3" fmla="*/ 2147483647 h 918"/>
              <a:gd name="T4" fmla="*/ 2147483647 w 455"/>
              <a:gd name="T5" fmla="*/ 2147483647 h 918"/>
              <a:gd name="T6" fmla="*/ 2147483647 w 455"/>
              <a:gd name="T7" fmla="*/ 2147483647 h 918"/>
              <a:gd name="T8" fmla="*/ 2147483647 w 455"/>
              <a:gd name="T9" fmla="*/ 2147483647 h 918"/>
              <a:gd name="T10" fmla="*/ 0 w 455"/>
              <a:gd name="T11" fmla="*/ 2147483647 h 918"/>
              <a:gd name="T12" fmla="*/ 2147483647 w 455"/>
              <a:gd name="T13" fmla="*/ 2147483647 h 918"/>
              <a:gd name="T14" fmla="*/ 2147483647 w 455"/>
              <a:gd name="T15" fmla="*/ 2147483647 h 918"/>
              <a:gd name="T16" fmla="*/ 2147483647 w 455"/>
              <a:gd name="T17" fmla="*/ 2147483647 h 918"/>
              <a:gd name="T18" fmla="*/ 2147483647 w 455"/>
              <a:gd name="T19" fmla="*/ 2147483647 h 918"/>
              <a:gd name="T20" fmla="*/ 2147483647 w 455"/>
              <a:gd name="T21" fmla="*/ 2147483647 h 918"/>
              <a:gd name="T22" fmla="*/ 2147483647 w 455"/>
              <a:gd name="T23" fmla="*/ 2147483647 h 918"/>
              <a:gd name="T24" fmla="*/ 2147483647 w 455"/>
              <a:gd name="T25" fmla="*/ 2147483647 h 918"/>
              <a:gd name="T26" fmla="*/ 2147483647 w 455"/>
              <a:gd name="T27" fmla="*/ 2147483647 h 918"/>
              <a:gd name="T28" fmla="*/ 2147483647 w 455"/>
              <a:gd name="T29" fmla="*/ 2147483647 h 918"/>
              <a:gd name="T30" fmla="*/ 2147483647 w 455"/>
              <a:gd name="T31" fmla="*/ 2147483647 h 918"/>
              <a:gd name="T32" fmla="*/ 2147483647 w 455"/>
              <a:gd name="T33" fmla="*/ 2147483647 h 918"/>
              <a:gd name="T34" fmla="*/ 2147483647 w 455"/>
              <a:gd name="T35" fmla="*/ 2147483647 h 918"/>
              <a:gd name="T36" fmla="*/ 2147483647 w 455"/>
              <a:gd name="T37" fmla="*/ 2147483647 h 918"/>
              <a:gd name="T38" fmla="*/ 2147483647 w 455"/>
              <a:gd name="T39" fmla="*/ 2147483647 h 918"/>
              <a:gd name="T40" fmla="*/ 2147483647 w 455"/>
              <a:gd name="T41" fmla="*/ 2147483647 h 918"/>
              <a:gd name="T42" fmla="*/ 2147483647 w 455"/>
              <a:gd name="T43" fmla="*/ 2147483647 h 918"/>
              <a:gd name="T44" fmla="*/ 2147483647 w 455"/>
              <a:gd name="T45" fmla="*/ 2147483647 h 918"/>
              <a:gd name="T46" fmla="*/ 2147483647 w 455"/>
              <a:gd name="T47" fmla="*/ 2147483647 h 918"/>
              <a:gd name="T48" fmla="*/ 2147483647 w 455"/>
              <a:gd name="T49" fmla="*/ 2147483647 h 918"/>
              <a:gd name="T50" fmla="*/ 2147483647 w 455"/>
              <a:gd name="T51" fmla="*/ 2147483647 h 918"/>
              <a:gd name="T52" fmla="*/ 2147483647 w 455"/>
              <a:gd name="T53" fmla="*/ 0 h 918"/>
              <a:gd name="T54" fmla="*/ 2147483647 w 455"/>
              <a:gd name="T55" fmla="*/ 2147483647 h 918"/>
              <a:gd name="T56" fmla="*/ 2147483647 w 455"/>
              <a:gd name="T57" fmla="*/ 2147483647 h 918"/>
              <a:gd name="T58" fmla="*/ 2147483647 w 455"/>
              <a:gd name="T59" fmla="*/ 2147483647 h 918"/>
              <a:gd name="T60" fmla="*/ 2147483647 w 455"/>
              <a:gd name="T61" fmla="*/ 2147483647 h 918"/>
              <a:gd name="T62" fmla="*/ 2147483647 w 455"/>
              <a:gd name="T63" fmla="*/ 2147483647 h 918"/>
              <a:gd name="T64" fmla="*/ 2147483647 w 455"/>
              <a:gd name="T65" fmla="*/ 2147483647 h 918"/>
              <a:gd name="T66" fmla="*/ 2147483647 w 455"/>
              <a:gd name="T67" fmla="*/ 2147483647 h 918"/>
              <a:gd name="T68" fmla="*/ 2147483647 w 455"/>
              <a:gd name="T69" fmla="*/ 2147483647 h 918"/>
              <a:gd name="T70" fmla="*/ 2147483647 w 455"/>
              <a:gd name="T71" fmla="*/ 2147483647 h 918"/>
              <a:gd name="T72" fmla="*/ 2147483647 w 455"/>
              <a:gd name="T73" fmla="*/ 2147483647 h 918"/>
              <a:gd name="T74" fmla="*/ 2147483647 w 455"/>
              <a:gd name="T75" fmla="*/ 2147483647 h 918"/>
              <a:gd name="T76" fmla="*/ 2147483647 w 455"/>
              <a:gd name="T77" fmla="*/ 2147483647 h 918"/>
              <a:gd name="T78" fmla="*/ 2147483647 w 455"/>
              <a:gd name="T79" fmla="*/ 2147483647 h 918"/>
              <a:gd name="T80" fmla="*/ 2147483647 w 455"/>
              <a:gd name="T81" fmla="*/ 2147483647 h 918"/>
              <a:gd name="T82" fmla="*/ 2147483647 w 455"/>
              <a:gd name="T83" fmla="*/ 2147483647 h 918"/>
              <a:gd name="T84" fmla="*/ 2147483647 w 455"/>
              <a:gd name="T85" fmla="*/ 2147483647 h 918"/>
              <a:gd name="T86" fmla="*/ 2147483647 w 455"/>
              <a:gd name="T87" fmla="*/ 2147483647 h 918"/>
              <a:gd name="T88" fmla="*/ 2147483647 w 455"/>
              <a:gd name="T89" fmla="*/ 2147483647 h 918"/>
              <a:gd name="T90" fmla="*/ 2147483647 w 455"/>
              <a:gd name="T91" fmla="*/ 2147483647 h 918"/>
              <a:gd name="T92" fmla="*/ 2147483647 w 455"/>
              <a:gd name="T93" fmla="*/ 2147483647 h 918"/>
              <a:gd name="T94" fmla="*/ 2147483647 w 455"/>
              <a:gd name="T95" fmla="*/ 2147483647 h 918"/>
              <a:gd name="T96" fmla="*/ 2147483647 w 455"/>
              <a:gd name="T97" fmla="*/ 2147483647 h 918"/>
              <a:gd name="T98" fmla="*/ 2147483647 w 455"/>
              <a:gd name="T99" fmla="*/ 2147483647 h 918"/>
              <a:gd name="T100" fmla="*/ 2147483647 w 455"/>
              <a:gd name="T101" fmla="*/ 2147483647 h 918"/>
              <a:gd name="T102" fmla="*/ 2147483647 w 455"/>
              <a:gd name="T103" fmla="*/ 2147483647 h 918"/>
              <a:gd name="T104" fmla="*/ 2147483647 w 455"/>
              <a:gd name="T105" fmla="*/ 2147483647 h 918"/>
              <a:gd name="T106" fmla="*/ 2147483647 w 455"/>
              <a:gd name="T107" fmla="*/ 2147483647 h 918"/>
              <a:gd name="T108" fmla="*/ 2147483647 w 455"/>
              <a:gd name="T109" fmla="*/ 2147483647 h 918"/>
              <a:gd name="T110" fmla="*/ 2147483647 w 455"/>
              <a:gd name="T111" fmla="*/ 2147483647 h 918"/>
              <a:gd name="T112" fmla="*/ 2147483647 w 455"/>
              <a:gd name="T113" fmla="*/ 2147483647 h 918"/>
              <a:gd name="T114" fmla="*/ 2147483647 w 455"/>
              <a:gd name="T115" fmla="*/ 2147483647 h 91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5"/>
              <a:gd name="T175" fmla="*/ 0 h 918"/>
              <a:gd name="T176" fmla="*/ 455 w 455"/>
              <a:gd name="T177" fmla="*/ 918 h 91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5" h="918">
                <a:moveTo>
                  <a:pt x="78" y="779"/>
                </a:moveTo>
                <a:lnTo>
                  <a:pt x="80" y="777"/>
                </a:lnTo>
                <a:lnTo>
                  <a:pt x="83" y="768"/>
                </a:lnTo>
                <a:lnTo>
                  <a:pt x="87" y="762"/>
                </a:lnTo>
                <a:lnTo>
                  <a:pt x="89" y="756"/>
                </a:lnTo>
                <a:lnTo>
                  <a:pt x="93" y="747"/>
                </a:lnTo>
                <a:lnTo>
                  <a:pt x="95" y="737"/>
                </a:lnTo>
                <a:lnTo>
                  <a:pt x="99" y="717"/>
                </a:lnTo>
                <a:lnTo>
                  <a:pt x="99" y="692"/>
                </a:lnTo>
                <a:lnTo>
                  <a:pt x="97" y="679"/>
                </a:lnTo>
                <a:lnTo>
                  <a:pt x="95" y="673"/>
                </a:lnTo>
                <a:lnTo>
                  <a:pt x="95" y="665"/>
                </a:lnTo>
                <a:lnTo>
                  <a:pt x="91" y="658"/>
                </a:lnTo>
                <a:lnTo>
                  <a:pt x="89" y="650"/>
                </a:lnTo>
                <a:lnTo>
                  <a:pt x="85" y="643"/>
                </a:lnTo>
                <a:lnTo>
                  <a:pt x="81" y="635"/>
                </a:lnTo>
                <a:lnTo>
                  <a:pt x="78" y="628"/>
                </a:lnTo>
                <a:lnTo>
                  <a:pt x="74" y="620"/>
                </a:lnTo>
                <a:lnTo>
                  <a:pt x="70" y="614"/>
                </a:lnTo>
                <a:lnTo>
                  <a:pt x="66" y="607"/>
                </a:lnTo>
                <a:lnTo>
                  <a:pt x="62" y="599"/>
                </a:lnTo>
                <a:lnTo>
                  <a:pt x="59" y="593"/>
                </a:lnTo>
                <a:lnTo>
                  <a:pt x="55" y="588"/>
                </a:lnTo>
                <a:lnTo>
                  <a:pt x="51" y="580"/>
                </a:lnTo>
                <a:lnTo>
                  <a:pt x="47" y="574"/>
                </a:lnTo>
                <a:lnTo>
                  <a:pt x="44" y="569"/>
                </a:lnTo>
                <a:lnTo>
                  <a:pt x="36" y="555"/>
                </a:lnTo>
                <a:lnTo>
                  <a:pt x="32" y="550"/>
                </a:lnTo>
                <a:lnTo>
                  <a:pt x="28" y="544"/>
                </a:lnTo>
                <a:lnTo>
                  <a:pt x="23" y="533"/>
                </a:lnTo>
                <a:lnTo>
                  <a:pt x="17" y="523"/>
                </a:lnTo>
                <a:lnTo>
                  <a:pt x="11" y="512"/>
                </a:lnTo>
                <a:lnTo>
                  <a:pt x="7" y="502"/>
                </a:lnTo>
                <a:lnTo>
                  <a:pt x="4" y="491"/>
                </a:lnTo>
                <a:lnTo>
                  <a:pt x="0" y="470"/>
                </a:lnTo>
                <a:lnTo>
                  <a:pt x="0" y="447"/>
                </a:lnTo>
                <a:lnTo>
                  <a:pt x="2" y="436"/>
                </a:lnTo>
                <a:lnTo>
                  <a:pt x="6" y="425"/>
                </a:lnTo>
                <a:lnTo>
                  <a:pt x="6" y="421"/>
                </a:lnTo>
                <a:lnTo>
                  <a:pt x="7" y="415"/>
                </a:lnTo>
                <a:lnTo>
                  <a:pt x="11" y="406"/>
                </a:lnTo>
                <a:lnTo>
                  <a:pt x="15" y="396"/>
                </a:lnTo>
                <a:lnTo>
                  <a:pt x="19" y="389"/>
                </a:lnTo>
                <a:lnTo>
                  <a:pt x="23" y="381"/>
                </a:lnTo>
                <a:lnTo>
                  <a:pt x="25" y="375"/>
                </a:lnTo>
                <a:lnTo>
                  <a:pt x="28" y="368"/>
                </a:lnTo>
                <a:lnTo>
                  <a:pt x="32" y="364"/>
                </a:lnTo>
                <a:lnTo>
                  <a:pt x="38" y="354"/>
                </a:lnTo>
                <a:lnTo>
                  <a:pt x="44" y="349"/>
                </a:lnTo>
                <a:lnTo>
                  <a:pt x="44" y="353"/>
                </a:lnTo>
                <a:lnTo>
                  <a:pt x="45" y="360"/>
                </a:lnTo>
                <a:lnTo>
                  <a:pt x="47" y="368"/>
                </a:lnTo>
                <a:lnTo>
                  <a:pt x="49" y="373"/>
                </a:lnTo>
                <a:lnTo>
                  <a:pt x="51" y="383"/>
                </a:lnTo>
                <a:lnTo>
                  <a:pt x="55" y="391"/>
                </a:lnTo>
                <a:lnTo>
                  <a:pt x="57" y="398"/>
                </a:lnTo>
                <a:lnTo>
                  <a:pt x="61" y="406"/>
                </a:lnTo>
                <a:lnTo>
                  <a:pt x="64" y="413"/>
                </a:lnTo>
                <a:lnTo>
                  <a:pt x="68" y="421"/>
                </a:lnTo>
                <a:lnTo>
                  <a:pt x="72" y="427"/>
                </a:lnTo>
                <a:lnTo>
                  <a:pt x="78" y="432"/>
                </a:lnTo>
                <a:lnTo>
                  <a:pt x="87" y="440"/>
                </a:lnTo>
                <a:lnTo>
                  <a:pt x="99" y="442"/>
                </a:lnTo>
                <a:lnTo>
                  <a:pt x="108" y="436"/>
                </a:lnTo>
                <a:lnTo>
                  <a:pt x="116" y="428"/>
                </a:lnTo>
                <a:lnTo>
                  <a:pt x="119" y="417"/>
                </a:lnTo>
                <a:lnTo>
                  <a:pt x="123" y="404"/>
                </a:lnTo>
                <a:lnTo>
                  <a:pt x="123" y="389"/>
                </a:lnTo>
                <a:lnTo>
                  <a:pt x="119" y="373"/>
                </a:lnTo>
                <a:lnTo>
                  <a:pt x="117" y="366"/>
                </a:lnTo>
                <a:lnTo>
                  <a:pt x="114" y="358"/>
                </a:lnTo>
                <a:lnTo>
                  <a:pt x="110" y="353"/>
                </a:lnTo>
                <a:lnTo>
                  <a:pt x="104" y="343"/>
                </a:lnTo>
                <a:lnTo>
                  <a:pt x="99" y="336"/>
                </a:lnTo>
                <a:lnTo>
                  <a:pt x="93" y="324"/>
                </a:lnTo>
                <a:lnTo>
                  <a:pt x="85" y="315"/>
                </a:lnTo>
                <a:lnTo>
                  <a:pt x="80" y="303"/>
                </a:lnTo>
                <a:lnTo>
                  <a:pt x="74" y="292"/>
                </a:lnTo>
                <a:lnTo>
                  <a:pt x="68" y="281"/>
                </a:lnTo>
                <a:lnTo>
                  <a:pt x="64" y="269"/>
                </a:lnTo>
                <a:lnTo>
                  <a:pt x="61" y="260"/>
                </a:lnTo>
                <a:lnTo>
                  <a:pt x="59" y="239"/>
                </a:lnTo>
                <a:lnTo>
                  <a:pt x="61" y="231"/>
                </a:lnTo>
                <a:lnTo>
                  <a:pt x="62" y="226"/>
                </a:lnTo>
                <a:lnTo>
                  <a:pt x="64" y="222"/>
                </a:lnTo>
                <a:lnTo>
                  <a:pt x="70" y="216"/>
                </a:lnTo>
                <a:lnTo>
                  <a:pt x="80" y="210"/>
                </a:lnTo>
                <a:lnTo>
                  <a:pt x="97" y="207"/>
                </a:lnTo>
                <a:lnTo>
                  <a:pt x="112" y="216"/>
                </a:lnTo>
                <a:lnTo>
                  <a:pt x="119" y="224"/>
                </a:lnTo>
                <a:lnTo>
                  <a:pt x="127" y="233"/>
                </a:lnTo>
                <a:lnTo>
                  <a:pt x="133" y="243"/>
                </a:lnTo>
                <a:lnTo>
                  <a:pt x="138" y="254"/>
                </a:lnTo>
                <a:lnTo>
                  <a:pt x="142" y="265"/>
                </a:lnTo>
                <a:lnTo>
                  <a:pt x="148" y="277"/>
                </a:lnTo>
                <a:lnTo>
                  <a:pt x="154" y="286"/>
                </a:lnTo>
                <a:lnTo>
                  <a:pt x="157" y="294"/>
                </a:lnTo>
                <a:lnTo>
                  <a:pt x="169" y="305"/>
                </a:lnTo>
                <a:lnTo>
                  <a:pt x="180" y="307"/>
                </a:lnTo>
                <a:lnTo>
                  <a:pt x="184" y="301"/>
                </a:lnTo>
                <a:lnTo>
                  <a:pt x="184" y="292"/>
                </a:lnTo>
                <a:lnTo>
                  <a:pt x="182" y="279"/>
                </a:lnTo>
                <a:lnTo>
                  <a:pt x="180" y="271"/>
                </a:lnTo>
                <a:lnTo>
                  <a:pt x="178" y="262"/>
                </a:lnTo>
                <a:lnTo>
                  <a:pt x="174" y="252"/>
                </a:lnTo>
                <a:lnTo>
                  <a:pt x="171" y="243"/>
                </a:lnTo>
                <a:lnTo>
                  <a:pt x="167" y="231"/>
                </a:lnTo>
                <a:lnTo>
                  <a:pt x="163" y="222"/>
                </a:lnTo>
                <a:lnTo>
                  <a:pt x="161" y="216"/>
                </a:lnTo>
                <a:lnTo>
                  <a:pt x="159" y="210"/>
                </a:lnTo>
                <a:lnTo>
                  <a:pt x="157" y="205"/>
                </a:lnTo>
                <a:lnTo>
                  <a:pt x="155" y="199"/>
                </a:lnTo>
                <a:lnTo>
                  <a:pt x="154" y="193"/>
                </a:lnTo>
                <a:lnTo>
                  <a:pt x="152" y="186"/>
                </a:lnTo>
                <a:lnTo>
                  <a:pt x="150" y="180"/>
                </a:lnTo>
                <a:lnTo>
                  <a:pt x="148" y="174"/>
                </a:lnTo>
                <a:lnTo>
                  <a:pt x="142" y="163"/>
                </a:lnTo>
                <a:lnTo>
                  <a:pt x="142" y="157"/>
                </a:lnTo>
                <a:lnTo>
                  <a:pt x="138" y="152"/>
                </a:lnTo>
                <a:lnTo>
                  <a:pt x="138" y="146"/>
                </a:lnTo>
                <a:lnTo>
                  <a:pt x="136" y="140"/>
                </a:lnTo>
                <a:lnTo>
                  <a:pt x="133" y="129"/>
                </a:lnTo>
                <a:lnTo>
                  <a:pt x="129" y="119"/>
                </a:lnTo>
                <a:lnTo>
                  <a:pt x="127" y="108"/>
                </a:lnTo>
                <a:lnTo>
                  <a:pt x="123" y="89"/>
                </a:lnTo>
                <a:lnTo>
                  <a:pt x="123" y="74"/>
                </a:lnTo>
                <a:lnTo>
                  <a:pt x="125" y="59"/>
                </a:lnTo>
                <a:lnTo>
                  <a:pt x="131" y="51"/>
                </a:lnTo>
                <a:lnTo>
                  <a:pt x="140" y="45"/>
                </a:lnTo>
                <a:lnTo>
                  <a:pt x="161" y="49"/>
                </a:lnTo>
                <a:lnTo>
                  <a:pt x="178" y="62"/>
                </a:lnTo>
                <a:lnTo>
                  <a:pt x="184" y="72"/>
                </a:lnTo>
                <a:lnTo>
                  <a:pt x="190" y="83"/>
                </a:lnTo>
                <a:lnTo>
                  <a:pt x="195" y="97"/>
                </a:lnTo>
                <a:lnTo>
                  <a:pt x="197" y="104"/>
                </a:lnTo>
                <a:lnTo>
                  <a:pt x="199" y="110"/>
                </a:lnTo>
                <a:lnTo>
                  <a:pt x="201" y="117"/>
                </a:lnTo>
                <a:lnTo>
                  <a:pt x="203" y="125"/>
                </a:lnTo>
                <a:lnTo>
                  <a:pt x="205" y="133"/>
                </a:lnTo>
                <a:lnTo>
                  <a:pt x="205" y="140"/>
                </a:lnTo>
                <a:lnTo>
                  <a:pt x="210" y="169"/>
                </a:lnTo>
                <a:lnTo>
                  <a:pt x="212" y="174"/>
                </a:lnTo>
                <a:lnTo>
                  <a:pt x="214" y="180"/>
                </a:lnTo>
                <a:lnTo>
                  <a:pt x="214" y="186"/>
                </a:lnTo>
                <a:lnTo>
                  <a:pt x="216" y="191"/>
                </a:lnTo>
                <a:lnTo>
                  <a:pt x="220" y="201"/>
                </a:lnTo>
                <a:lnTo>
                  <a:pt x="222" y="208"/>
                </a:lnTo>
                <a:lnTo>
                  <a:pt x="226" y="210"/>
                </a:lnTo>
                <a:lnTo>
                  <a:pt x="227" y="205"/>
                </a:lnTo>
                <a:lnTo>
                  <a:pt x="226" y="195"/>
                </a:lnTo>
                <a:lnTo>
                  <a:pt x="224" y="169"/>
                </a:lnTo>
                <a:lnTo>
                  <a:pt x="222" y="135"/>
                </a:lnTo>
                <a:lnTo>
                  <a:pt x="220" y="99"/>
                </a:lnTo>
                <a:lnTo>
                  <a:pt x="222" y="62"/>
                </a:lnTo>
                <a:lnTo>
                  <a:pt x="224" y="47"/>
                </a:lnTo>
                <a:lnTo>
                  <a:pt x="227" y="32"/>
                </a:lnTo>
                <a:lnTo>
                  <a:pt x="231" y="26"/>
                </a:lnTo>
                <a:lnTo>
                  <a:pt x="233" y="23"/>
                </a:lnTo>
                <a:lnTo>
                  <a:pt x="241" y="13"/>
                </a:lnTo>
                <a:lnTo>
                  <a:pt x="248" y="9"/>
                </a:lnTo>
                <a:lnTo>
                  <a:pt x="258" y="6"/>
                </a:lnTo>
                <a:lnTo>
                  <a:pt x="271" y="0"/>
                </a:lnTo>
                <a:lnTo>
                  <a:pt x="292" y="6"/>
                </a:lnTo>
                <a:lnTo>
                  <a:pt x="300" y="11"/>
                </a:lnTo>
                <a:lnTo>
                  <a:pt x="303" y="21"/>
                </a:lnTo>
                <a:lnTo>
                  <a:pt x="305" y="32"/>
                </a:lnTo>
                <a:lnTo>
                  <a:pt x="303" y="44"/>
                </a:lnTo>
                <a:lnTo>
                  <a:pt x="301" y="49"/>
                </a:lnTo>
                <a:lnTo>
                  <a:pt x="300" y="57"/>
                </a:lnTo>
                <a:lnTo>
                  <a:pt x="294" y="68"/>
                </a:lnTo>
                <a:lnTo>
                  <a:pt x="292" y="74"/>
                </a:lnTo>
                <a:lnTo>
                  <a:pt x="290" y="78"/>
                </a:lnTo>
                <a:lnTo>
                  <a:pt x="286" y="87"/>
                </a:lnTo>
                <a:lnTo>
                  <a:pt x="284" y="102"/>
                </a:lnTo>
                <a:lnTo>
                  <a:pt x="288" y="104"/>
                </a:lnTo>
                <a:lnTo>
                  <a:pt x="294" y="106"/>
                </a:lnTo>
                <a:lnTo>
                  <a:pt x="319" y="102"/>
                </a:lnTo>
                <a:lnTo>
                  <a:pt x="351" y="100"/>
                </a:lnTo>
                <a:lnTo>
                  <a:pt x="374" y="106"/>
                </a:lnTo>
                <a:lnTo>
                  <a:pt x="375" y="110"/>
                </a:lnTo>
                <a:lnTo>
                  <a:pt x="375" y="114"/>
                </a:lnTo>
                <a:lnTo>
                  <a:pt x="374" y="119"/>
                </a:lnTo>
                <a:lnTo>
                  <a:pt x="370" y="127"/>
                </a:lnTo>
                <a:lnTo>
                  <a:pt x="364" y="133"/>
                </a:lnTo>
                <a:lnTo>
                  <a:pt x="356" y="138"/>
                </a:lnTo>
                <a:lnTo>
                  <a:pt x="349" y="144"/>
                </a:lnTo>
                <a:lnTo>
                  <a:pt x="341" y="150"/>
                </a:lnTo>
                <a:lnTo>
                  <a:pt x="326" y="159"/>
                </a:lnTo>
                <a:lnTo>
                  <a:pt x="311" y="169"/>
                </a:lnTo>
                <a:lnTo>
                  <a:pt x="298" y="176"/>
                </a:lnTo>
                <a:lnTo>
                  <a:pt x="286" y="184"/>
                </a:lnTo>
                <a:lnTo>
                  <a:pt x="281" y="193"/>
                </a:lnTo>
                <a:lnTo>
                  <a:pt x="282" y="205"/>
                </a:lnTo>
                <a:lnTo>
                  <a:pt x="284" y="208"/>
                </a:lnTo>
                <a:lnTo>
                  <a:pt x="292" y="212"/>
                </a:lnTo>
                <a:lnTo>
                  <a:pt x="309" y="216"/>
                </a:lnTo>
                <a:lnTo>
                  <a:pt x="356" y="218"/>
                </a:lnTo>
                <a:lnTo>
                  <a:pt x="400" y="222"/>
                </a:lnTo>
                <a:lnTo>
                  <a:pt x="413" y="227"/>
                </a:lnTo>
                <a:lnTo>
                  <a:pt x="417" y="233"/>
                </a:lnTo>
                <a:lnTo>
                  <a:pt x="417" y="239"/>
                </a:lnTo>
                <a:lnTo>
                  <a:pt x="413" y="246"/>
                </a:lnTo>
                <a:lnTo>
                  <a:pt x="410" y="254"/>
                </a:lnTo>
                <a:lnTo>
                  <a:pt x="404" y="260"/>
                </a:lnTo>
                <a:lnTo>
                  <a:pt x="396" y="263"/>
                </a:lnTo>
                <a:lnTo>
                  <a:pt x="379" y="271"/>
                </a:lnTo>
                <a:lnTo>
                  <a:pt x="358" y="279"/>
                </a:lnTo>
                <a:lnTo>
                  <a:pt x="337" y="286"/>
                </a:lnTo>
                <a:lnTo>
                  <a:pt x="319" y="294"/>
                </a:lnTo>
                <a:lnTo>
                  <a:pt x="288" y="311"/>
                </a:lnTo>
                <a:lnTo>
                  <a:pt x="281" y="324"/>
                </a:lnTo>
                <a:lnTo>
                  <a:pt x="277" y="336"/>
                </a:lnTo>
                <a:lnTo>
                  <a:pt x="277" y="345"/>
                </a:lnTo>
                <a:lnTo>
                  <a:pt x="279" y="349"/>
                </a:lnTo>
                <a:lnTo>
                  <a:pt x="281" y="353"/>
                </a:lnTo>
                <a:lnTo>
                  <a:pt x="288" y="358"/>
                </a:lnTo>
                <a:lnTo>
                  <a:pt x="298" y="362"/>
                </a:lnTo>
                <a:lnTo>
                  <a:pt x="326" y="362"/>
                </a:lnTo>
                <a:lnTo>
                  <a:pt x="355" y="351"/>
                </a:lnTo>
                <a:lnTo>
                  <a:pt x="366" y="343"/>
                </a:lnTo>
                <a:lnTo>
                  <a:pt x="377" y="336"/>
                </a:lnTo>
                <a:lnTo>
                  <a:pt x="389" y="330"/>
                </a:lnTo>
                <a:lnTo>
                  <a:pt x="398" y="324"/>
                </a:lnTo>
                <a:lnTo>
                  <a:pt x="427" y="322"/>
                </a:lnTo>
                <a:lnTo>
                  <a:pt x="440" y="328"/>
                </a:lnTo>
                <a:lnTo>
                  <a:pt x="449" y="339"/>
                </a:lnTo>
                <a:lnTo>
                  <a:pt x="455" y="354"/>
                </a:lnTo>
                <a:lnTo>
                  <a:pt x="455" y="372"/>
                </a:lnTo>
                <a:lnTo>
                  <a:pt x="453" y="383"/>
                </a:lnTo>
                <a:lnTo>
                  <a:pt x="449" y="391"/>
                </a:lnTo>
                <a:lnTo>
                  <a:pt x="447" y="400"/>
                </a:lnTo>
                <a:lnTo>
                  <a:pt x="442" y="408"/>
                </a:lnTo>
                <a:lnTo>
                  <a:pt x="436" y="415"/>
                </a:lnTo>
                <a:lnTo>
                  <a:pt x="429" y="423"/>
                </a:lnTo>
                <a:lnTo>
                  <a:pt x="421" y="427"/>
                </a:lnTo>
                <a:lnTo>
                  <a:pt x="411" y="432"/>
                </a:lnTo>
                <a:lnTo>
                  <a:pt x="392" y="436"/>
                </a:lnTo>
                <a:lnTo>
                  <a:pt x="366" y="440"/>
                </a:lnTo>
                <a:lnTo>
                  <a:pt x="315" y="445"/>
                </a:lnTo>
                <a:lnTo>
                  <a:pt x="273" y="453"/>
                </a:lnTo>
                <a:lnTo>
                  <a:pt x="260" y="463"/>
                </a:lnTo>
                <a:lnTo>
                  <a:pt x="256" y="472"/>
                </a:lnTo>
                <a:lnTo>
                  <a:pt x="258" y="478"/>
                </a:lnTo>
                <a:lnTo>
                  <a:pt x="262" y="482"/>
                </a:lnTo>
                <a:lnTo>
                  <a:pt x="275" y="483"/>
                </a:lnTo>
                <a:lnTo>
                  <a:pt x="313" y="476"/>
                </a:lnTo>
                <a:lnTo>
                  <a:pt x="336" y="472"/>
                </a:lnTo>
                <a:lnTo>
                  <a:pt x="355" y="470"/>
                </a:lnTo>
                <a:lnTo>
                  <a:pt x="372" y="474"/>
                </a:lnTo>
                <a:lnTo>
                  <a:pt x="381" y="483"/>
                </a:lnTo>
                <a:lnTo>
                  <a:pt x="383" y="491"/>
                </a:lnTo>
                <a:lnTo>
                  <a:pt x="383" y="500"/>
                </a:lnTo>
                <a:lnTo>
                  <a:pt x="381" y="514"/>
                </a:lnTo>
                <a:lnTo>
                  <a:pt x="379" y="519"/>
                </a:lnTo>
                <a:lnTo>
                  <a:pt x="377" y="527"/>
                </a:lnTo>
                <a:lnTo>
                  <a:pt x="375" y="535"/>
                </a:lnTo>
                <a:lnTo>
                  <a:pt x="372" y="542"/>
                </a:lnTo>
                <a:lnTo>
                  <a:pt x="370" y="550"/>
                </a:lnTo>
                <a:lnTo>
                  <a:pt x="366" y="557"/>
                </a:lnTo>
                <a:lnTo>
                  <a:pt x="362" y="567"/>
                </a:lnTo>
                <a:lnTo>
                  <a:pt x="358" y="574"/>
                </a:lnTo>
                <a:lnTo>
                  <a:pt x="355" y="582"/>
                </a:lnTo>
                <a:lnTo>
                  <a:pt x="349" y="591"/>
                </a:lnTo>
                <a:lnTo>
                  <a:pt x="345" y="599"/>
                </a:lnTo>
                <a:lnTo>
                  <a:pt x="339" y="607"/>
                </a:lnTo>
                <a:lnTo>
                  <a:pt x="334" y="614"/>
                </a:lnTo>
                <a:lnTo>
                  <a:pt x="328" y="622"/>
                </a:lnTo>
                <a:lnTo>
                  <a:pt x="324" y="629"/>
                </a:lnTo>
                <a:lnTo>
                  <a:pt x="317" y="637"/>
                </a:lnTo>
                <a:lnTo>
                  <a:pt x="311" y="643"/>
                </a:lnTo>
                <a:lnTo>
                  <a:pt x="305" y="650"/>
                </a:lnTo>
                <a:lnTo>
                  <a:pt x="300" y="656"/>
                </a:lnTo>
                <a:lnTo>
                  <a:pt x="292" y="660"/>
                </a:lnTo>
                <a:lnTo>
                  <a:pt x="279" y="669"/>
                </a:lnTo>
                <a:lnTo>
                  <a:pt x="267" y="675"/>
                </a:lnTo>
                <a:lnTo>
                  <a:pt x="252" y="679"/>
                </a:lnTo>
                <a:lnTo>
                  <a:pt x="227" y="684"/>
                </a:lnTo>
                <a:lnTo>
                  <a:pt x="207" y="694"/>
                </a:lnTo>
                <a:lnTo>
                  <a:pt x="190" y="707"/>
                </a:lnTo>
                <a:lnTo>
                  <a:pt x="182" y="713"/>
                </a:lnTo>
                <a:lnTo>
                  <a:pt x="176" y="720"/>
                </a:lnTo>
                <a:lnTo>
                  <a:pt x="171" y="728"/>
                </a:lnTo>
                <a:lnTo>
                  <a:pt x="165" y="736"/>
                </a:lnTo>
                <a:lnTo>
                  <a:pt x="157" y="747"/>
                </a:lnTo>
                <a:lnTo>
                  <a:pt x="154" y="755"/>
                </a:lnTo>
                <a:lnTo>
                  <a:pt x="152" y="758"/>
                </a:lnTo>
                <a:lnTo>
                  <a:pt x="182" y="626"/>
                </a:lnTo>
                <a:lnTo>
                  <a:pt x="343" y="518"/>
                </a:lnTo>
                <a:lnTo>
                  <a:pt x="188" y="584"/>
                </a:lnTo>
                <a:lnTo>
                  <a:pt x="227" y="427"/>
                </a:lnTo>
                <a:lnTo>
                  <a:pt x="408" y="385"/>
                </a:lnTo>
                <a:lnTo>
                  <a:pt x="231" y="392"/>
                </a:lnTo>
                <a:lnTo>
                  <a:pt x="252" y="288"/>
                </a:lnTo>
                <a:lnTo>
                  <a:pt x="377" y="245"/>
                </a:lnTo>
                <a:lnTo>
                  <a:pt x="258" y="260"/>
                </a:lnTo>
                <a:lnTo>
                  <a:pt x="269" y="172"/>
                </a:lnTo>
                <a:lnTo>
                  <a:pt x="332" y="125"/>
                </a:lnTo>
                <a:lnTo>
                  <a:pt x="264" y="150"/>
                </a:lnTo>
                <a:lnTo>
                  <a:pt x="260" y="32"/>
                </a:lnTo>
                <a:lnTo>
                  <a:pt x="248" y="182"/>
                </a:lnTo>
                <a:lnTo>
                  <a:pt x="229" y="294"/>
                </a:lnTo>
                <a:lnTo>
                  <a:pt x="159" y="83"/>
                </a:lnTo>
                <a:lnTo>
                  <a:pt x="216" y="336"/>
                </a:lnTo>
                <a:lnTo>
                  <a:pt x="195" y="419"/>
                </a:lnTo>
                <a:lnTo>
                  <a:pt x="97" y="245"/>
                </a:lnTo>
                <a:lnTo>
                  <a:pt x="184" y="457"/>
                </a:lnTo>
                <a:lnTo>
                  <a:pt x="155" y="582"/>
                </a:lnTo>
                <a:lnTo>
                  <a:pt x="42" y="457"/>
                </a:lnTo>
                <a:lnTo>
                  <a:pt x="148" y="620"/>
                </a:lnTo>
                <a:lnTo>
                  <a:pt x="146" y="637"/>
                </a:lnTo>
                <a:lnTo>
                  <a:pt x="144" y="656"/>
                </a:lnTo>
                <a:lnTo>
                  <a:pt x="142" y="679"/>
                </a:lnTo>
                <a:lnTo>
                  <a:pt x="138" y="701"/>
                </a:lnTo>
                <a:lnTo>
                  <a:pt x="133" y="726"/>
                </a:lnTo>
                <a:lnTo>
                  <a:pt x="133" y="732"/>
                </a:lnTo>
                <a:lnTo>
                  <a:pt x="131" y="737"/>
                </a:lnTo>
                <a:lnTo>
                  <a:pt x="129" y="743"/>
                </a:lnTo>
                <a:lnTo>
                  <a:pt x="129" y="749"/>
                </a:lnTo>
                <a:lnTo>
                  <a:pt x="127" y="755"/>
                </a:lnTo>
                <a:lnTo>
                  <a:pt x="125" y="760"/>
                </a:lnTo>
                <a:lnTo>
                  <a:pt x="123" y="768"/>
                </a:lnTo>
                <a:lnTo>
                  <a:pt x="119" y="777"/>
                </a:lnTo>
                <a:lnTo>
                  <a:pt x="116" y="781"/>
                </a:lnTo>
                <a:lnTo>
                  <a:pt x="114" y="787"/>
                </a:lnTo>
                <a:lnTo>
                  <a:pt x="110" y="792"/>
                </a:lnTo>
                <a:lnTo>
                  <a:pt x="108" y="798"/>
                </a:lnTo>
                <a:lnTo>
                  <a:pt x="104" y="804"/>
                </a:lnTo>
                <a:lnTo>
                  <a:pt x="100" y="810"/>
                </a:lnTo>
                <a:lnTo>
                  <a:pt x="95" y="817"/>
                </a:lnTo>
                <a:lnTo>
                  <a:pt x="91" y="823"/>
                </a:lnTo>
                <a:lnTo>
                  <a:pt x="87" y="828"/>
                </a:lnTo>
                <a:lnTo>
                  <a:pt x="83" y="834"/>
                </a:lnTo>
                <a:lnTo>
                  <a:pt x="78" y="842"/>
                </a:lnTo>
                <a:lnTo>
                  <a:pt x="74" y="847"/>
                </a:lnTo>
                <a:lnTo>
                  <a:pt x="70" y="853"/>
                </a:lnTo>
                <a:lnTo>
                  <a:pt x="64" y="859"/>
                </a:lnTo>
                <a:lnTo>
                  <a:pt x="55" y="870"/>
                </a:lnTo>
                <a:lnTo>
                  <a:pt x="51" y="876"/>
                </a:lnTo>
                <a:lnTo>
                  <a:pt x="47" y="882"/>
                </a:lnTo>
                <a:lnTo>
                  <a:pt x="40" y="891"/>
                </a:lnTo>
                <a:lnTo>
                  <a:pt x="34" y="901"/>
                </a:lnTo>
                <a:lnTo>
                  <a:pt x="26" y="908"/>
                </a:lnTo>
                <a:lnTo>
                  <a:pt x="23" y="914"/>
                </a:lnTo>
                <a:lnTo>
                  <a:pt x="19" y="918"/>
                </a:lnTo>
                <a:lnTo>
                  <a:pt x="17" y="798"/>
                </a:lnTo>
                <a:lnTo>
                  <a:pt x="26" y="800"/>
                </a:lnTo>
                <a:lnTo>
                  <a:pt x="49" y="794"/>
                </a:lnTo>
                <a:lnTo>
                  <a:pt x="78" y="779"/>
                </a:lnTo>
                <a:close/>
              </a:path>
            </a:pathLst>
          </a:custGeom>
          <a:gradFill rotWithShape="0">
            <a:gsLst>
              <a:gs pos="0">
                <a:srgbClr val="FFFFFF"/>
              </a:gs>
              <a:gs pos="100000">
                <a:srgbClr val="CCCC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eaLnBrk="1" hangingPunct="1"/>
            <a:endParaRPr lang="vi-VN" altLang="en-US"/>
          </a:p>
        </p:txBody>
      </p:sp>
      <p:sp>
        <p:nvSpPr>
          <p:cNvPr id="2052" name="AutoShape 9">
            <a:extLst>
              <a:ext uri="{FF2B5EF4-FFF2-40B4-BE49-F238E27FC236}">
                <a16:creationId xmlns:a16="http://schemas.microsoft.com/office/drawing/2014/main" xmlns="" id="{39017241-7F8D-45C5-A3F4-8BBF86C738BB}"/>
              </a:ext>
            </a:extLst>
          </p:cNvPr>
          <p:cNvSpPr>
            <a:spLocks noChangeArrowheads="1"/>
          </p:cNvSpPr>
          <p:nvPr/>
        </p:nvSpPr>
        <p:spPr bwMode="auto">
          <a:xfrm>
            <a:off x="552450" y="6172200"/>
            <a:ext cx="609600" cy="152400"/>
          </a:xfrm>
          <a:prstGeom prst="flowChartDecision">
            <a:avLst/>
          </a:prstGeom>
          <a:solidFill>
            <a:srgbClr val="CCCC00"/>
          </a:solidFill>
          <a:ln w="9525">
            <a:solidFill>
              <a:srgbClr val="FF6600"/>
            </a:solidFill>
            <a:miter lim="800000"/>
            <a:headEnd/>
            <a:tailEnd/>
          </a:ln>
        </p:spPr>
        <p:txBody>
          <a:bodyPr wrap="none" anchor="ct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eaLnBrk="1" hangingPunct="1"/>
            <a:endParaRPr lang="vi-VN" altLang="en-US"/>
          </a:p>
        </p:txBody>
      </p:sp>
      <p:sp>
        <p:nvSpPr>
          <p:cNvPr id="2053" name="AutoShape 10">
            <a:extLst>
              <a:ext uri="{FF2B5EF4-FFF2-40B4-BE49-F238E27FC236}">
                <a16:creationId xmlns:a16="http://schemas.microsoft.com/office/drawing/2014/main" xmlns="" id="{2AC7EB2B-07C0-4BDE-909D-2DFA95104311}"/>
              </a:ext>
            </a:extLst>
          </p:cNvPr>
          <p:cNvSpPr>
            <a:spLocks noChangeArrowheads="1"/>
          </p:cNvSpPr>
          <p:nvPr/>
        </p:nvSpPr>
        <p:spPr bwMode="auto">
          <a:xfrm>
            <a:off x="3086100" y="6181725"/>
            <a:ext cx="609600" cy="152400"/>
          </a:xfrm>
          <a:prstGeom prst="flowChartDecision">
            <a:avLst/>
          </a:prstGeom>
          <a:solidFill>
            <a:srgbClr val="CCCC00"/>
          </a:solidFill>
          <a:ln w="9525">
            <a:solidFill>
              <a:srgbClr val="FF6600"/>
            </a:solidFill>
            <a:miter lim="800000"/>
            <a:headEnd/>
            <a:tailEnd/>
          </a:ln>
        </p:spPr>
        <p:txBody>
          <a:bodyPr wrap="none" anchor="ct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eaLnBrk="1" hangingPunct="1"/>
            <a:endParaRPr lang="vi-VN" altLang="en-US"/>
          </a:p>
        </p:txBody>
      </p:sp>
      <p:sp>
        <p:nvSpPr>
          <p:cNvPr id="2054" name="AutoShape 11">
            <a:extLst>
              <a:ext uri="{FF2B5EF4-FFF2-40B4-BE49-F238E27FC236}">
                <a16:creationId xmlns:a16="http://schemas.microsoft.com/office/drawing/2014/main" xmlns="" id="{84992D8B-3F9B-460C-9899-D313A2443773}"/>
              </a:ext>
            </a:extLst>
          </p:cNvPr>
          <p:cNvSpPr>
            <a:spLocks noChangeArrowheads="1"/>
          </p:cNvSpPr>
          <p:nvPr/>
        </p:nvSpPr>
        <p:spPr bwMode="auto">
          <a:xfrm>
            <a:off x="8293100" y="6207125"/>
            <a:ext cx="609600" cy="152400"/>
          </a:xfrm>
          <a:prstGeom prst="flowChartDecision">
            <a:avLst/>
          </a:prstGeom>
          <a:solidFill>
            <a:srgbClr val="CCCC00"/>
          </a:solidFill>
          <a:ln w="9525">
            <a:solidFill>
              <a:srgbClr val="FF6600"/>
            </a:solidFill>
            <a:miter lim="800000"/>
            <a:headEnd/>
            <a:tailEnd/>
          </a:ln>
        </p:spPr>
        <p:txBody>
          <a:bodyPr wrap="none" anchor="ct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eaLnBrk="1" hangingPunct="1"/>
            <a:endParaRPr lang="vi-VN" altLang="en-US"/>
          </a:p>
        </p:txBody>
      </p:sp>
      <p:sp>
        <p:nvSpPr>
          <p:cNvPr id="2055" name="AutoShape 12">
            <a:extLst>
              <a:ext uri="{FF2B5EF4-FFF2-40B4-BE49-F238E27FC236}">
                <a16:creationId xmlns:a16="http://schemas.microsoft.com/office/drawing/2014/main" xmlns="" id="{7E835880-F12C-437B-AFE7-6C68C2F44420}"/>
              </a:ext>
            </a:extLst>
          </p:cNvPr>
          <p:cNvSpPr>
            <a:spLocks noChangeArrowheads="1"/>
          </p:cNvSpPr>
          <p:nvPr/>
        </p:nvSpPr>
        <p:spPr bwMode="auto">
          <a:xfrm>
            <a:off x="5832475" y="6169025"/>
            <a:ext cx="609600" cy="152400"/>
          </a:xfrm>
          <a:prstGeom prst="flowChartDecision">
            <a:avLst/>
          </a:prstGeom>
          <a:solidFill>
            <a:srgbClr val="CCCC00"/>
          </a:solidFill>
          <a:ln w="9525">
            <a:solidFill>
              <a:srgbClr val="FF6600"/>
            </a:solidFill>
            <a:miter lim="800000"/>
            <a:headEnd/>
            <a:tailEnd/>
          </a:ln>
        </p:spPr>
        <p:txBody>
          <a:bodyPr wrap="none" anchor="ct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eaLnBrk="1" hangingPunct="1"/>
            <a:endParaRPr lang="vi-VN" altLang="en-US"/>
          </a:p>
        </p:txBody>
      </p:sp>
      <p:sp>
        <p:nvSpPr>
          <p:cNvPr id="13" name="Text Box 28">
            <a:extLst>
              <a:ext uri="{FF2B5EF4-FFF2-40B4-BE49-F238E27FC236}">
                <a16:creationId xmlns:a16="http://schemas.microsoft.com/office/drawing/2014/main" xmlns="" id="{556E924B-1880-439C-BF00-6FF94C99E4FB}"/>
              </a:ext>
            </a:extLst>
          </p:cNvPr>
          <p:cNvSpPr txBox="1">
            <a:spLocks noChangeArrowheads="1"/>
          </p:cNvSpPr>
          <p:nvPr/>
        </p:nvSpPr>
        <p:spPr bwMode="auto">
          <a:xfrm>
            <a:off x="658019" y="1524000"/>
            <a:ext cx="7315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eaLnBrk="1" hangingPunct="1">
              <a:spcBef>
                <a:spcPct val="50000"/>
              </a:spcBef>
            </a:pPr>
            <a:r>
              <a:rPr lang="en-US" altLang="en-US" sz="3600" b="1" u="sng">
                <a:solidFill>
                  <a:schemeClr val="accent2">
                    <a:lumMod val="25000"/>
                  </a:schemeClr>
                </a:solidFill>
                <a:latin typeface="Times New Roman" panose="02020603050405020304" pitchFamily="18" charset="0"/>
              </a:rPr>
              <a:t>Toán</a:t>
            </a:r>
          </a:p>
        </p:txBody>
      </p:sp>
      <p:sp>
        <p:nvSpPr>
          <p:cNvPr id="14" name="Text Box 28">
            <a:extLst>
              <a:ext uri="{FF2B5EF4-FFF2-40B4-BE49-F238E27FC236}">
                <a16:creationId xmlns:a16="http://schemas.microsoft.com/office/drawing/2014/main" xmlns="" id="{9AC2991E-A36E-4832-8BB3-7AE04279554A}"/>
              </a:ext>
            </a:extLst>
          </p:cNvPr>
          <p:cNvSpPr txBox="1">
            <a:spLocks noChangeArrowheads="1"/>
          </p:cNvSpPr>
          <p:nvPr/>
        </p:nvSpPr>
        <p:spPr bwMode="auto">
          <a:xfrm>
            <a:off x="457200" y="2383979"/>
            <a:ext cx="84772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eaLnBrk="1" hangingPunct="1">
              <a:spcBef>
                <a:spcPct val="50000"/>
              </a:spcBef>
            </a:pPr>
            <a:r>
              <a:rPr lang="en-US" altLang="en-US" sz="4000" b="1">
                <a:solidFill>
                  <a:srgbClr val="FF0000"/>
                </a:solidFill>
                <a:latin typeface="Times New Roman" panose="02020603050405020304" pitchFamily="18" charset="0"/>
              </a:rPr>
              <a:t>HAI ĐƯỜNG THẲNG SONG SONG</a:t>
            </a:r>
          </a:p>
        </p:txBody>
      </p:sp>
    </p:spTree>
    <p:custDataLst>
      <p:tags r:id="rId1"/>
    </p:custDataLst>
    <p:extLst>
      <p:ext uri="{BB962C8B-B14F-4D97-AF65-F5344CB8AC3E}">
        <p14:creationId xmlns:p14="http://schemas.microsoft.com/office/powerpoint/2010/main" val="336643556"/>
      </p:ext>
    </p:extLst>
  </p:cSld>
  <p:clrMapOvr>
    <a:masterClrMapping/>
  </p:clrMapOvr>
  <p:transition advTm="2617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7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Text Box 5">
            <a:extLst>
              <a:ext uri="{FF2B5EF4-FFF2-40B4-BE49-F238E27FC236}">
                <a16:creationId xmlns:a16="http://schemas.microsoft.com/office/drawing/2014/main" xmlns="" id="{71F053FC-F85B-46C1-B727-DCBF0E87DE11}"/>
              </a:ext>
            </a:extLst>
          </p:cNvPr>
          <p:cNvSpPr txBox="1">
            <a:spLocks noChangeArrowheads="1"/>
          </p:cNvSpPr>
          <p:nvPr/>
        </p:nvSpPr>
        <p:spPr bwMode="auto">
          <a:xfrm>
            <a:off x="304800" y="1295400"/>
            <a:ext cx="2438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algn="l">
              <a:spcBef>
                <a:spcPct val="50000"/>
              </a:spcBef>
            </a:pPr>
            <a:r>
              <a:rPr lang="en-US" altLang="en-US" sz="3200" u="sng">
                <a:solidFill>
                  <a:schemeClr val="hlink"/>
                </a:solidFill>
              </a:rPr>
              <a:t>Bµi </a:t>
            </a:r>
            <a:r>
              <a:rPr lang="en-US" altLang="en-US" sz="3200" u="sng" smtClean="0">
                <a:solidFill>
                  <a:schemeClr val="hlink"/>
                </a:solidFill>
              </a:rPr>
              <a:t>1</a:t>
            </a:r>
            <a:endParaRPr lang="en-US" altLang="en-US" sz="3200">
              <a:solidFill>
                <a:schemeClr val="hlink"/>
              </a:solidFill>
            </a:endParaRPr>
          </a:p>
        </p:txBody>
      </p:sp>
      <p:sp>
        <p:nvSpPr>
          <p:cNvPr id="116742" name="Text Box 6">
            <a:extLst>
              <a:ext uri="{FF2B5EF4-FFF2-40B4-BE49-F238E27FC236}">
                <a16:creationId xmlns:a16="http://schemas.microsoft.com/office/drawing/2014/main" xmlns="" id="{71DC3650-EF1F-4EE7-A995-23F225332CCC}"/>
              </a:ext>
            </a:extLst>
          </p:cNvPr>
          <p:cNvSpPr txBox="1">
            <a:spLocks noChangeArrowheads="1"/>
          </p:cNvSpPr>
          <p:nvPr/>
        </p:nvSpPr>
        <p:spPr bwMode="auto">
          <a:xfrm>
            <a:off x="171450" y="1790700"/>
            <a:ext cx="85344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algn="just">
              <a:spcBef>
                <a:spcPct val="50000"/>
              </a:spcBef>
            </a:pPr>
            <a:r>
              <a:rPr lang="en-US" altLang="en-US" sz="3200"/>
              <a:t>b) Nªu tªn tõng cÆp c¹nh song song víi nhau cã trong h×nh vu«ng MNPQ.</a:t>
            </a:r>
          </a:p>
        </p:txBody>
      </p:sp>
      <p:sp>
        <p:nvSpPr>
          <p:cNvPr id="116743" name="Rectangle 7">
            <a:extLst>
              <a:ext uri="{FF2B5EF4-FFF2-40B4-BE49-F238E27FC236}">
                <a16:creationId xmlns:a16="http://schemas.microsoft.com/office/drawing/2014/main" xmlns="" id="{448AC69A-F544-4A77-ABB7-FFE3FD767CD9}"/>
              </a:ext>
            </a:extLst>
          </p:cNvPr>
          <p:cNvSpPr>
            <a:spLocks noChangeArrowheads="1"/>
          </p:cNvSpPr>
          <p:nvPr/>
        </p:nvSpPr>
        <p:spPr bwMode="auto">
          <a:xfrm>
            <a:off x="5943600" y="2966850"/>
            <a:ext cx="1951038" cy="1792288"/>
          </a:xfrm>
          <a:prstGeom prst="rect">
            <a:avLst/>
          </a:prstGeom>
          <a:solidFill>
            <a:schemeClr val="bg1"/>
          </a:solidFill>
          <a:ln w="19050">
            <a:solidFill>
              <a:srgbClr val="FF00FF"/>
            </a:solidFill>
            <a:miter lim="800000"/>
            <a:headEnd/>
            <a:tailEnd/>
          </a:ln>
        </p:spPr>
        <p:txBody>
          <a:bodyPr wrap="none" anchor="ct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eaLnBrk="1" hangingPunct="1"/>
            <a:endParaRPr lang="en-US" altLang="en-US"/>
          </a:p>
        </p:txBody>
      </p:sp>
      <p:sp>
        <p:nvSpPr>
          <p:cNvPr id="116744" name="Text Box 8">
            <a:extLst>
              <a:ext uri="{FF2B5EF4-FFF2-40B4-BE49-F238E27FC236}">
                <a16:creationId xmlns:a16="http://schemas.microsoft.com/office/drawing/2014/main" xmlns="" id="{CF0605E0-407A-42C6-B652-2852B3AF6950}"/>
              </a:ext>
            </a:extLst>
          </p:cNvPr>
          <p:cNvSpPr txBox="1">
            <a:spLocks noChangeArrowheads="1"/>
          </p:cNvSpPr>
          <p:nvPr/>
        </p:nvSpPr>
        <p:spPr bwMode="auto">
          <a:xfrm>
            <a:off x="5426075" y="2684275"/>
            <a:ext cx="3651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algn="l">
              <a:spcBef>
                <a:spcPct val="50000"/>
              </a:spcBef>
            </a:pPr>
            <a:r>
              <a:rPr lang="en-US" altLang="en-US" sz="3200"/>
              <a:t>M</a:t>
            </a:r>
          </a:p>
        </p:txBody>
      </p:sp>
      <p:sp>
        <p:nvSpPr>
          <p:cNvPr id="116745" name="Text Box 9">
            <a:extLst>
              <a:ext uri="{FF2B5EF4-FFF2-40B4-BE49-F238E27FC236}">
                <a16:creationId xmlns:a16="http://schemas.microsoft.com/office/drawing/2014/main" xmlns="" id="{F8F8190F-0994-4D7F-9943-23D25E0D837E}"/>
              </a:ext>
            </a:extLst>
          </p:cNvPr>
          <p:cNvSpPr txBox="1">
            <a:spLocks noChangeArrowheads="1"/>
          </p:cNvSpPr>
          <p:nvPr/>
        </p:nvSpPr>
        <p:spPr bwMode="auto">
          <a:xfrm>
            <a:off x="7924800" y="2620963"/>
            <a:ext cx="3651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algn="l">
              <a:spcBef>
                <a:spcPct val="50000"/>
              </a:spcBef>
            </a:pPr>
            <a:r>
              <a:rPr lang="en-US" altLang="en-US" sz="3200"/>
              <a:t>N</a:t>
            </a:r>
          </a:p>
        </p:txBody>
      </p:sp>
      <p:sp>
        <p:nvSpPr>
          <p:cNvPr id="116746" name="Text Box 10">
            <a:extLst>
              <a:ext uri="{FF2B5EF4-FFF2-40B4-BE49-F238E27FC236}">
                <a16:creationId xmlns:a16="http://schemas.microsoft.com/office/drawing/2014/main" xmlns="" id="{CB95A527-DE14-4A24-AF98-46FED1FFAC62}"/>
              </a:ext>
            </a:extLst>
          </p:cNvPr>
          <p:cNvSpPr txBox="1">
            <a:spLocks noChangeArrowheads="1"/>
          </p:cNvSpPr>
          <p:nvPr/>
        </p:nvSpPr>
        <p:spPr bwMode="auto">
          <a:xfrm>
            <a:off x="7940675" y="4563875"/>
            <a:ext cx="3651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algn="l">
              <a:spcBef>
                <a:spcPct val="50000"/>
              </a:spcBef>
            </a:pPr>
            <a:r>
              <a:rPr lang="en-US" altLang="en-US" sz="3200"/>
              <a:t>P</a:t>
            </a:r>
          </a:p>
        </p:txBody>
      </p:sp>
      <p:sp>
        <p:nvSpPr>
          <p:cNvPr id="116747" name="Text Box 11">
            <a:extLst>
              <a:ext uri="{FF2B5EF4-FFF2-40B4-BE49-F238E27FC236}">
                <a16:creationId xmlns:a16="http://schemas.microsoft.com/office/drawing/2014/main" xmlns="" id="{08AB45F0-7E05-4554-A802-35261A13A2C5}"/>
              </a:ext>
            </a:extLst>
          </p:cNvPr>
          <p:cNvSpPr txBox="1">
            <a:spLocks noChangeArrowheads="1"/>
          </p:cNvSpPr>
          <p:nvPr/>
        </p:nvSpPr>
        <p:spPr bwMode="auto">
          <a:xfrm>
            <a:off x="5592763" y="4595625"/>
            <a:ext cx="3667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algn="l">
              <a:spcBef>
                <a:spcPct val="50000"/>
              </a:spcBef>
            </a:pPr>
            <a:r>
              <a:rPr lang="en-US" altLang="en-US" sz="3200"/>
              <a:t>Q</a:t>
            </a:r>
          </a:p>
        </p:txBody>
      </p:sp>
      <p:sp>
        <p:nvSpPr>
          <p:cNvPr id="116748" name="Text Box 12">
            <a:extLst>
              <a:ext uri="{FF2B5EF4-FFF2-40B4-BE49-F238E27FC236}">
                <a16:creationId xmlns:a16="http://schemas.microsoft.com/office/drawing/2014/main" xmlns="" id="{FAE9CDF6-0823-40B0-BCA1-E8E939EC1294}"/>
              </a:ext>
            </a:extLst>
          </p:cNvPr>
          <p:cNvSpPr txBox="1">
            <a:spLocks noChangeArrowheads="1"/>
          </p:cNvSpPr>
          <p:nvPr/>
        </p:nvSpPr>
        <p:spPr bwMode="auto">
          <a:xfrm>
            <a:off x="183357" y="2966850"/>
            <a:ext cx="5394325"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algn="l">
              <a:spcBef>
                <a:spcPct val="50000"/>
              </a:spcBef>
            </a:pPr>
            <a:r>
              <a:rPr lang="en-US" altLang="en-US" sz="2800">
                <a:solidFill>
                  <a:schemeClr val="hlink"/>
                </a:solidFill>
              </a:rPr>
              <a:t>H×nh vu«ng MNPQ cã c¸c cÆp c¹nh song song víi nhau lµ: </a:t>
            </a:r>
          </a:p>
          <a:p>
            <a:pPr algn="l">
              <a:spcBef>
                <a:spcPct val="50000"/>
              </a:spcBef>
            </a:pPr>
            <a:r>
              <a:rPr lang="en-US" altLang="en-US" sz="2800"/>
              <a:t>C¹nh MN song song víi c¹nh QP</a:t>
            </a:r>
            <a:r>
              <a:rPr lang="en-US" altLang="en-US" sz="2800">
                <a:solidFill>
                  <a:schemeClr val="hlink"/>
                </a:solidFill>
              </a:rPr>
              <a:t> ;  </a:t>
            </a:r>
            <a:r>
              <a:rPr lang="en-US" altLang="en-US" sz="2800"/>
              <a:t>C¹nh MQ song song víi c¹nh NP.</a:t>
            </a:r>
          </a:p>
        </p:txBody>
      </p:sp>
      <p:sp>
        <p:nvSpPr>
          <p:cNvPr id="12" name="Text Box 28">
            <a:extLst>
              <a:ext uri="{FF2B5EF4-FFF2-40B4-BE49-F238E27FC236}">
                <a16:creationId xmlns:a16="http://schemas.microsoft.com/office/drawing/2014/main" xmlns="" id="{9FEBCD2B-C502-4396-9B89-13AE5C3C7E7F}"/>
              </a:ext>
            </a:extLst>
          </p:cNvPr>
          <p:cNvSpPr txBox="1">
            <a:spLocks noChangeArrowheads="1"/>
          </p:cNvSpPr>
          <p:nvPr/>
        </p:nvSpPr>
        <p:spPr bwMode="auto">
          <a:xfrm>
            <a:off x="285750" y="762000"/>
            <a:ext cx="8477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eaLnBrk="1" hangingPunct="1">
              <a:spcBef>
                <a:spcPct val="50000"/>
              </a:spcBef>
            </a:pPr>
            <a:r>
              <a:rPr lang="en-US" altLang="en-US" sz="3600" b="1">
                <a:solidFill>
                  <a:srgbClr val="FF0000"/>
                </a:solidFill>
                <a:latin typeface="Times New Roman" panose="02020603050405020304" pitchFamily="18" charset="0"/>
              </a:rPr>
              <a:t>Hai đường thẳng song song</a:t>
            </a:r>
          </a:p>
        </p:txBody>
      </p:sp>
      <p:sp>
        <p:nvSpPr>
          <p:cNvPr id="13" name="Rectangle 27">
            <a:extLst>
              <a:ext uri="{FF2B5EF4-FFF2-40B4-BE49-F238E27FC236}">
                <a16:creationId xmlns:a16="http://schemas.microsoft.com/office/drawing/2014/main" xmlns="" id="{38539954-3FDA-441D-9869-30BB5E155074}"/>
              </a:ext>
            </a:extLst>
          </p:cNvPr>
          <p:cNvSpPr>
            <a:spLocks noChangeArrowheads="1"/>
          </p:cNvSpPr>
          <p:nvPr/>
        </p:nvSpPr>
        <p:spPr bwMode="auto">
          <a:xfrm>
            <a:off x="685800" y="128224"/>
            <a:ext cx="7086600" cy="633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eaLnBrk="1" hangingPunct="1"/>
            <a:r>
              <a:rPr lang="en-US" altLang="en-US" sz="2800">
                <a:solidFill>
                  <a:srgbClr val="0000FF"/>
                </a:solidFill>
                <a:latin typeface="Times New Roman" panose="02020603050405020304" pitchFamily="18" charset="0"/>
              </a:rPr>
              <a:t>    </a:t>
            </a:r>
            <a:r>
              <a:rPr lang="en-US" altLang="en-US" sz="2800" b="1" u="sng">
                <a:solidFill>
                  <a:schemeClr val="accent2">
                    <a:lumMod val="25000"/>
                  </a:schemeClr>
                </a:solidFill>
                <a:latin typeface="Times New Roman" panose="02020603050405020304" pitchFamily="18" charset="0"/>
              </a:rPr>
              <a:t>TOÁN</a:t>
            </a:r>
            <a:endParaRPr lang="en-US" altLang="en-US" sz="2800" b="1" u="sng">
              <a:solidFill>
                <a:schemeClr val="accent2">
                  <a:lumMod val="25000"/>
                </a:schemeClr>
              </a:solidFill>
              <a:latin typeface="VNI-Avo" pitchFamily="2" charset="0"/>
            </a:endParaRPr>
          </a:p>
        </p:txBody>
      </p:sp>
    </p:spTree>
    <p:custDataLst>
      <p:tags r:id="rId1"/>
    </p:custDataLst>
  </p:cSld>
  <p:clrMapOvr>
    <a:masterClrMapping/>
  </p:clrMapOvr>
  <p:transition advTm="9610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16742"/>
                                        </p:tgtEl>
                                        <p:attrNameLst>
                                          <p:attrName>style.visibility</p:attrName>
                                        </p:attrNameLst>
                                      </p:cBhvr>
                                      <p:to>
                                        <p:strVal val="visible"/>
                                      </p:to>
                                    </p:set>
                                    <p:animEffect transition="in" filter="box(out)">
                                      <p:cBhvr>
                                        <p:cTn id="7" dur="500"/>
                                        <p:tgtEl>
                                          <p:spTgt spid="11674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16743"/>
                                        </p:tgtEl>
                                        <p:attrNameLst>
                                          <p:attrName>style.visibility</p:attrName>
                                        </p:attrNameLst>
                                      </p:cBhvr>
                                      <p:to>
                                        <p:strVal val="visible"/>
                                      </p:to>
                                    </p:set>
                                    <p:animEffect transition="in" filter="box(in)">
                                      <p:cBhvr>
                                        <p:cTn id="10" dur="500"/>
                                        <p:tgtEl>
                                          <p:spTgt spid="11674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16744"/>
                                        </p:tgtEl>
                                        <p:attrNameLst>
                                          <p:attrName>style.visibility</p:attrName>
                                        </p:attrNameLst>
                                      </p:cBhvr>
                                      <p:to>
                                        <p:strVal val="visible"/>
                                      </p:to>
                                    </p:set>
                                    <p:animEffect transition="in" filter="box(in)">
                                      <p:cBhvr>
                                        <p:cTn id="13" dur="500"/>
                                        <p:tgtEl>
                                          <p:spTgt spid="116744"/>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16747"/>
                                        </p:tgtEl>
                                        <p:attrNameLst>
                                          <p:attrName>style.visibility</p:attrName>
                                        </p:attrNameLst>
                                      </p:cBhvr>
                                      <p:to>
                                        <p:strVal val="visible"/>
                                      </p:to>
                                    </p:set>
                                    <p:animEffect transition="in" filter="box(in)">
                                      <p:cBhvr>
                                        <p:cTn id="16" dur="500"/>
                                        <p:tgtEl>
                                          <p:spTgt spid="116747"/>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16745"/>
                                        </p:tgtEl>
                                        <p:attrNameLst>
                                          <p:attrName>style.visibility</p:attrName>
                                        </p:attrNameLst>
                                      </p:cBhvr>
                                      <p:to>
                                        <p:strVal val="visible"/>
                                      </p:to>
                                    </p:set>
                                    <p:animEffect transition="in" filter="box(in)">
                                      <p:cBhvr>
                                        <p:cTn id="19" dur="500"/>
                                        <p:tgtEl>
                                          <p:spTgt spid="116745"/>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16746"/>
                                        </p:tgtEl>
                                        <p:attrNameLst>
                                          <p:attrName>style.visibility</p:attrName>
                                        </p:attrNameLst>
                                      </p:cBhvr>
                                      <p:to>
                                        <p:strVal val="visible"/>
                                      </p:to>
                                    </p:set>
                                    <p:animEffect transition="in" filter="box(in)">
                                      <p:cBhvr>
                                        <p:cTn id="22" dur="500"/>
                                        <p:tgtEl>
                                          <p:spTgt spid="11674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16748"/>
                                        </p:tgtEl>
                                        <p:attrNameLst>
                                          <p:attrName>style.visibility</p:attrName>
                                        </p:attrNameLst>
                                      </p:cBhvr>
                                      <p:to>
                                        <p:strVal val="visible"/>
                                      </p:to>
                                    </p:set>
                                    <p:animEffect transition="in" filter="strips(downRight)">
                                      <p:cBhvr>
                                        <p:cTn id="27" dur="500"/>
                                        <p:tgtEl>
                                          <p:spTgt spid="116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2" grpId="0"/>
      <p:bldP spid="116743" grpId="0" animBg="1"/>
      <p:bldP spid="116744" grpId="0"/>
      <p:bldP spid="116745" grpId="0"/>
      <p:bldP spid="116746" grpId="0"/>
      <p:bldP spid="116747" grpId="0"/>
      <p:bldP spid="11674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Text Box 5">
            <a:extLst>
              <a:ext uri="{FF2B5EF4-FFF2-40B4-BE49-F238E27FC236}">
                <a16:creationId xmlns:a16="http://schemas.microsoft.com/office/drawing/2014/main" xmlns="" id="{335727FC-C2D0-4F1E-8BA2-C07D1E903933}"/>
              </a:ext>
            </a:extLst>
          </p:cNvPr>
          <p:cNvSpPr txBox="1">
            <a:spLocks noChangeArrowheads="1"/>
          </p:cNvSpPr>
          <p:nvPr/>
        </p:nvSpPr>
        <p:spPr bwMode="auto">
          <a:xfrm>
            <a:off x="914400" y="1828800"/>
            <a:ext cx="1219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algn="l">
              <a:spcBef>
                <a:spcPct val="50000"/>
              </a:spcBef>
            </a:pPr>
            <a:r>
              <a:rPr lang="en-US" altLang="en-US" sz="3200" u="sng">
                <a:solidFill>
                  <a:schemeClr val="hlink"/>
                </a:solidFill>
              </a:rPr>
              <a:t>Bµi </a:t>
            </a:r>
            <a:r>
              <a:rPr lang="en-US" altLang="en-US" sz="3200" u="sng" smtClean="0">
                <a:solidFill>
                  <a:schemeClr val="hlink"/>
                </a:solidFill>
              </a:rPr>
              <a:t>2</a:t>
            </a:r>
            <a:endParaRPr lang="en-US" altLang="en-US" sz="3200">
              <a:solidFill>
                <a:schemeClr val="hlink"/>
              </a:solidFill>
            </a:endParaRPr>
          </a:p>
        </p:txBody>
      </p:sp>
      <p:sp>
        <p:nvSpPr>
          <p:cNvPr id="15364" name="Text Box 6">
            <a:extLst>
              <a:ext uri="{FF2B5EF4-FFF2-40B4-BE49-F238E27FC236}">
                <a16:creationId xmlns:a16="http://schemas.microsoft.com/office/drawing/2014/main" xmlns="" id="{8A6ED43E-2330-4C28-A08B-22D68E5353A0}"/>
              </a:ext>
            </a:extLst>
          </p:cNvPr>
          <p:cNvSpPr txBox="1">
            <a:spLocks noChangeArrowheads="1"/>
          </p:cNvSpPr>
          <p:nvPr/>
        </p:nvSpPr>
        <p:spPr bwMode="auto">
          <a:xfrm>
            <a:off x="228600" y="2457450"/>
            <a:ext cx="4724400"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algn="just">
              <a:spcBef>
                <a:spcPct val="50000"/>
              </a:spcBef>
            </a:pPr>
            <a:r>
              <a:rPr lang="en-US" altLang="en-US" sz="3200">
                <a:solidFill>
                  <a:schemeClr val="hlink"/>
                </a:solidFill>
              </a:rPr>
              <a:t>Trong h×nh bªn, cho biÕt c¸c h×nh tø gi¸c ABEG, ACDG, BCDE ®Òu lµ h×nh ch÷ nhËt. C¹nh BE song song víi nh÷ng c¹nh nµo?</a:t>
            </a:r>
          </a:p>
        </p:txBody>
      </p:sp>
      <p:sp>
        <p:nvSpPr>
          <p:cNvPr id="15365" name="Rectangle 14">
            <a:extLst>
              <a:ext uri="{FF2B5EF4-FFF2-40B4-BE49-F238E27FC236}">
                <a16:creationId xmlns:a16="http://schemas.microsoft.com/office/drawing/2014/main" xmlns="" id="{4F029B52-E6D2-46E5-AB33-762E5B48AEA6}"/>
              </a:ext>
            </a:extLst>
          </p:cNvPr>
          <p:cNvSpPr>
            <a:spLocks noChangeArrowheads="1"/>
          </p:cNvSpPr>
          <p:nvPr/>
        </p:nvSpPr>
        <p:spPr bwMode="auto">
          <a:xfrm>
            <a:off x="5410200" y="2590800"/>
            <a:ext cx="3352800" cy="1752600"/>
          </a:xfrm>
          <a:prstGeom prst="rect">
            <a:avLst/>
          </a:prstGeom>
          <a:solidFill>
            <a:schemeClr val="bg1"/>
          </a:solidFill>
          <a:ln w="28575">
            <a:solidFill>
              <a:srgbClr val="FF00FF"/>
            </a:solidFill>
            <a:miter lim="800000"/>
            <a:headEnd/>
            <a:tailEnd/>
          </a:ln>
        </p:spPr>
        <p:txBody>
          <a:bodyPr wrap="none" anchor="ct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eaLnBrk="1" hangingPunct="1"/>
            <a:endParaRPr lang="en-US" altLang="en-US"/>
          </a:p>
        </p:txBody>
      </p:sp>
      <p:sp>
        <p:nvSpPr>
          <p:cNvPr id="15366" name="Line 15">
            <a:extLst>
              <a:ext uri="{FF2B5EF4-FFF2-40B4-BE49-F238E27FC236}">
                <a16:creationId xmlns:a16="http://schemas.microsoft.com/office/drawing/2014/main" xmlns="" id="{61CED934-7CCD-4122-9E43-BF486FF8DA27}"/>
              </a:ext>
            </a:extLst>
          </p:cNvPr>
          <p:cNvSpPr>
            <a:spLocks noChangeShapeType="1"/>
          </p:cNvSpPr>
          <p:nvPr/>
        </p:nvSpPr>
        <p:spPr bwMode="auto">
          <a:xfrm>
            <a:off x="7924800" y="2590800"/>
            <a:ext cx="0" cy="1752600"/>
          </a:xfrm>
          <a:prstGeom prst="line">
            <a:avLst/>
          </a:prstGeom>
          <a:noFill/>
          <a:ln w="9525">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7" name="Text Box 16">
            <a:extLst>
              <a:ext uri="{FF2B5EF4-FFF2-40B4-BE49-F238E27FC236}">
                <a16:creationId xmlns:a16="http://schemas.microsoft.com/office/drawing/2014/main" xmlns="" id="{7B22A387-C829-4587-B193-4269CB3B28F0}"/>
              </a:ext>
            </a:extLst>
          </p:cNvPr>
          <p:cNvSpPr txBox="1">
            <a:spLocks noChangeArrowheads="1"/>
          </p:cNvSpPr>
          <p:nvPr/>
        </p:nvSpPr>
        <p:spPr bwMode="auto">
          <a:xfrm>
            <a:off x="4876800" y="2286000"/>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algn="l">
              <a:spcBef>
                <a:spcPct val="50000"/>
              </a:spcBef>
            </a:pPr>
            <a:r>
              <a:rPr lang="en-US" altLang="en-US" sz="2800"/>
              <a:t>A</a:t>
            </a:r>
          </a:p>
        </p:txBody>
      </p:sp>
      <p:sp>
        <p:nvSpPr>
          <p:cNvPr id="15368" name="Text Box 17">
            <a:extLst>
              <a:ext uri="{FF2B5EF4-FFF2-40B4-BE49-F238E27FC236}">
                <a16:creationId xmlns:a16="http://schemas.microsoft.com/office/drawing/2014/main" xmlns="" id="{511F2484-DFAF-403E-BBA9-B8BFCFC8E342}"/>
              </a:ext>
            </a:extLst>
          </p:cNvPr>
          <p:cNvSpPr txBox="1">
            <a:spLocks noChangeArrowheads="1"/>
          </p:cNvSpPr>
          <p:nvPr/>
        </p:nvSpPr>
        <p:spPr bwMode="auto">
          <a:xfrm>
            <a:off x="7677150" y="2076450"/>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algn="l">
              <a:spcBef>
                <a:spcPct val="50000"/>
              </a:spcBef>
            </a:pPr>
            <a:r>
              <a:rPr lang="en-US" altLang="en-US" sz="2800"/>
              <a:t>B</a:t>
            </a:r>
          </a:p>
        </p:txBody>
      </p:sp>
      <p:sp>
        <p:nvSpPr>
          <p:cNvPr id="15369" name="Text Box 18">
            <a:extLst>
              <a:ext uri="{FF2B5EF4-FFF2-40B4-BE49-F238E27FC236}">
                <a16:creationId xmlns:a16="http://schemas.microsoft.com/office/drawing/2014/main" xmlns="" id="{95E3D1BE-A0F5-443B-B650-F299E1C29E17}"/>
              </a:ext>
            </a:extLst>
          </p:cNvPr>
          <p:cNvSpPr txBox="1">
            <a:spLocks noChangeArrowheads="1"/>
          </p:cNvSpPr>
          <p:nvPr/>
        </p:nvSpPr>
        <p:spPr bwMode="auto">
          <a:xfrm>
            <a:off x="8496300" y="2095500"/>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algn="l">
              <a:spcBef>
                <a:spcPct val="50000"/>
              </a:spcBef>
            </a:pPr>
            <a:r>
              <a:rPr lang="en-US" altLang="en-US" sz="2800"/>
              <a:t>C</a:t>
            </a:r>
          </a:p>
        </p:txBody>
      </p:sp>
      <p:sp>
        <p:nvSpPr>
          <p:cNvPr id="15370" name="Text Box 19">
            <a:extLst>
              <a:ext uri="{FF2B5EF4-FFF2-40B4-BE49-F238E27FC236}">
                <a16:creationId xmlns:a16="http://schemas.microsoft.com/office/drawing/2014/main" xmlns="" id="{836146DA-D947-4F74-96A7-8E585B557D9D}"/>
              </a:ext>
            </a:extLst>
          </p:cNvPr>
          <p:cNvSpPr txBox="1">
            <a:spLocks noChangeArrowheads="1"/>
          </p:cNvSpPr>
          <p:nvPr/>
        </p:nvSpPr>
        <p:spPr bwMode="auto">
          <a:xfrm>
            <a:off x="8553450" y="4267200"/>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algn="l">
              <a:spcBef>
                <a:spcPct val="50000"/>
              </a:spcBef>
            </a:pPr>
            <a:r>
              <a:rPr lang="en-US" altLang="en-US" sz="2800"/>
              <a:t>D</a:t>
            </a:r>
          </a:p>
        </p:txBody>
      </p:sp>
      <p:sp>
        <p:nvSpPr>
          <p:cNvPr id="15371" name="Text Box 20">
            <a:extLst>
              <a:ext uri="{FF2B5EF4-FFF2-40B4-BE49-F238E27FC236}">
                <a16:creationId xmlns:a16="http://schemas.microsoft.com/office/drawing/2014/main" xmlns="" id="{EC6A5B41-EC4D-4457-82F9-65B2D92FA79C}"/>
              </a:ext>
            </a:extLst>
          </p:cNvPr>
          <p:cNvSpPr txBox="1">
            <a:spLocks noChangeArrowheads="1"/>
          </p:cNvSpPr>
          <p:nvPr/>
        </p:nvSpPr>
        <p:spPr bwMode="auto">
          <a:xfrm>
            <a:off x="7696200" y="4343400"/>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algn="l">
              <a:spcBef>
                <a:spcPct val="50000"/>
              </a:spcBef>
            </a:pPr>
            <a:r>
              <a:rPr lang="en-US" altLang="en-US" sz="2800"/>
              <a:t>E</a:t>
            </a:r>
          </a:p>
        </p:txBody>
      </p:sp>
      <p:sp>
        <p:nvSpPr>
          <p:cNvPr id="15372" name="Text Box 21">
            <a:extLst>
              <a:ext uri="{FF2B5EF4-FFF2-40B4-BE49-F238E27FC236}">
                <a16:creationId xmlns:a16="http://schemas.microsoft.com/office/drawing/2014/main" xmlns="" id="{CC5E0A7E-4C40-489B-B6D5-976391EA9F6C}"/>
              </a:ext>
            </a:extLst>
          </p:cNvPr>
          <p:cNvSpPr txBox="1">
            <a:spLocks noChangeArrowheads="1"/>
          </p:cNvSpPr>
          <p:nvPr/>
        </p:nvSpPr>
        <p:spPr bwMode="auto">
          <a:xfrm>
            <a:off x="5029200" y="4267200"/>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algn="l">
              <a:spcBef>
                <a:spcPct val="50000"/>
              </a:spcBef>
            </a:pPr>
            <a:r>
              <a:rPr lang="en-US" altLang="en-US" sz="2800"/>
              <a:t>G</a:t>
            </a:r>
          </a:p>
        </p:txBody>
      </p:sp>
      <p:sp>
        <p:nvSpPr>
          <p:cNvPr id="14" name="Text Box 28">
            <a:extLst>
              <a:ext uri="{FF2B5EF4-FFF2-40B4-BE49-F238E27FC236}">
                <a16:creationId xmlns:a16="http://schemas.microsoft.com/office/drawing/2014/main" xmlns="" id="{04CD7646-3176-4D92-8697-FFE6A908C996}"/>
              </a:ext>
            </a:extLst>
          </p:cNvPr>
          <p:cNvSpPr txBox="1">
            <a:spLocks noChangeArrowheads="1"/>
          </p:cNvSpPr>
          <p:nvPr/>
        </p:nvSpPr>
        <p:spPr bwMode="auto">
          <a:xfrm>
            <a:off x="285750" y="762000"/>
            <a:ext cx="8477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eaLnBrk="1" hangingPunct="1">
              <a:spcBef>
                <a:spcPct val="50000"/>
              </a:spcBef>
            </a:pPr>
            <a:r>
              <a:rPr lang="en-US" altLang="en-US" sz="3600" b="1">
                <a:solidFill>
                  <a:srgbClr val="FF0000"/>
                </a:solidFill>
                <a:latin typeface="Times New Roman" panose="02020603050405020304" pitchFamily="18" charset="0"/>
              </a:rPr>
              <a:t>Hai đường thẳng song song</a:t>
            </a:r>
          </a:p>
        </p:txBody>
      </p:sp>
      <p:sp>
        <p:nvSpPr>
          <p:cNvPr id="15" name="Rectangle 27">
            <a:extLst>
              <a:ext uri="{FF2B5EF4-FFF2-40B4-BE49-F238E27FC236}">
                <a16:creationId xmlns:a16="http://schemas.microsoft.com/office/drawing/2014/main" xmlns="" id="{C3851CEB-F1B5-4850-9BE1-4B52FB0F9D4B}"/>
              </a:ext>
            </a:extLst>
          </p:cNvPr>
          <p:cNvSpPr>
            <a:spLocks noChangeArrowheads="1"/>
          </p:cNvSpPr>
          <p:nvPr/>
        </p:nvSpPr>
        <p:spPr bwMode="auto">
          <a:xfrm>
            <a:off x="685800" y="128224"/>
            <a:ext cx="7086600" cy="633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eaLnBrk="1" hangingPunct="1"/>
            <a:r>
              <a:rPr lang="en-US" altLang="en-US" sz="2800">
                <a:solidFill>
                  <a:srgbClr val="0000FF"/>
                </a:solidFill>
                <a:latin typeface="Times New Roman" panose="02020603050405020304" pitchFamily="18" charset="0"/>
              </a:rPr>
              <a:t>    </a:t>
            </a:r>
            <a:r>
              <a:rPr lang="en-US" altLang="en-US" sz="2800" b="1" u="sng">
                <a:solidFill>
                  <a:schemeClr val="accent2">
                    <a:lumMod val="25000"/>
                  </a:schemeClr>
                </a:solidFill>
                <a:latin typeface="Times New Roman" panose="02020603050405020304" pitchFamily="18" charset="0"/>
              </a:rPr>
              <a:t>TOÁN</a:t>
            </a:r>
            <a:endParaRPr lang="en-US" altLang="en-US" sz="2800" b="1" u="sng">
              <a:solidFill>
                <a:schemeClr val="accent2">
                  <a:lumMod val="25000"/>
                </a:schemeClr>
              </a:solidFill>
              <a:latin typeface="VNI-Avo" pitchFamily="2" charset="0"/>
            </a:endParaRPr>
          </a:p>
        </p:txBody>
      </p:sp>
    </p:spTree>
  </p:cSld>
  <p:clrMapOvr>
    <a:masterClrMapping/>
  </p:clrMapOvr>
  <p:transition advTm="69853"/>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xmlns="" id="{D8EA61DA-4416-417E-A7EB-7E8A83E96F3F}"/>
              </a:ext>
            </a:extLst>
          </p:cNvPr>
          <p:cNvSpPr txBox="1">
            <a:spLocks noChangeArrowheads="1"/>
          </p:cNvSpPr>
          <p:nvPr/>
        </p:nvSpPr>
        <p:spPr bwMode="auto">
          <a:xfrm>
            <a:off x="838200" y="381000"/>
            <a:ext cx="716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eaLnBrk="1" hangingPunct="1">
              <a:spcBef>
                <a:spcPct val="50000"/>
              </a:spcBef>
            </a:pPr>
            <a:endParaRPr lang="en-US" altLang="en-US">
              <a:latin typeface="Calibri" panose="020F0502020204030204" pitchFamily="34" charset="0"/>
            </a:endParaRPr>
          </a:p>
        </p:txBody>
      </p:sp>
      <p:sp>
        <p:nvSpPr>
          <p:cNvPr id="16388" name="Line 26">
            <a:extLst>
              <a:ext uri="{FF2B5EF4-FFF2-40B4-BE49-F238E27FC236}">
                <a16:creationId xmlns:a16="http://schemas.microsoft.com/office/drawing/2014/main" xmlns="" id="{37CCE2C4-5DF2-4870-A92B-0C4DD98B9E6B}"/>
              </a:ext>
            </a:extLst>
          </p:cNvPr>
          <p:cNvSpPr>
            <a:spLocks noChangeShapeType="1"/>
          </p:cNvSpPr>
          <p:nvPr/>
        </p:nvSpPr>
        <p:spPr bwMode="auto">
          <a:xfrm>
            <a:off x="4435475" y="2008188"/>
            <a:ext cx="3924300"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a:p>
        </p:txBody>
      </p:sp>
      <p:sp>
        <p:nvSpPr>
          <p:cNvPr id="16389" name="Line 27">
            <a:extLst>
              <a:ext uri="{FF2B5EF4-FFF2-40B4-BE49-F238E27FC236}">
                <a16:creationId xmlns:a16="http://schemas.microsoft.com/office/drawing/2014/main" xmlns="" id="{F20E9F2C-B5F8-4F3E-B5D9-FC1DBF2AABDA}"/>
              </a:ext>
            </a:extLst>
          </p:cNvPr>
          <p:cNvSpPr>
            <a:spLocks noChangeShapeType="1"/>
          </p:cNvSpPr>
          <p:nvPr/>
        </p:nvSpPr>
        <p:spPr bwMode="auto">
          <a:xfrm>
            <a:off x="4449763" y="3954463"/>
            <a:ext cx="3910012"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a:p>
        </p:txBody>
      </p:sp>
      <p:sp>
        <p:nvSpPr>
          <p:cNvPr id="16390" name="Line 28">
            <a:extLst>
              <a:ext uri="{FF2B5EF4-FFF2-40B4-BE49-F238E27FC236}">
                <a16:creationId xmlns:a16="http://schemas.microsoft.com/office/drawing/2014/main" xmlns="" id="{36E40E47-0664-4960-9980-CEDC38C3B892}"/>
              </a:ext>
            </a:extLst>
          </p:cNvPr>
          <p:cNvSpPr>
            <a:spLocks noChangeShapeType="1"/>
          </p:cNvSpPr>
          <p:nvPr/>
        </p:nvSpPr>
        <p:spPr bwMode="auto">
          <a:xfrm>
            <a:off x="4449763" y="2024063"/>
            <a:ext cx="0" cy="19304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a:p>
        </p:txBody>
      </p:sp>
      <p:sp>
        <p:nvSpPr>
          <p:cNvPr id="16391" name="Line 29">
            <a:extLst>
              <a:ext uri="{FF2B5EF4-FFF2-40B4-BE49-F238E27FC236}">
                <a16:creationId xmlns:a16="http://schemas.microsoft.com/office/drawing/2014/main" xmlns="" id="{2595F7B8-36CD-4A67-A998-7FC4507C106A}"/>
              </a:ext>
            </a:extLst>
          </p:cNvPr>
          <p:cNvSpPr>
            <a:spLocks noChangeShapeType="1"/>
          </p:cNvSpPr>
          <p:nvPr/>
        </p:nvSpPr>
        <p:spPr bwMode="auto">
          <a:xfrm>
            <a:off x="8359775" y="1998662"/>
            <a:ext cx="0" cy="1976438"/>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a:p>
        </p:txBody>
      </p:sp>
      <p:sp>
        <p:nvSpPr>
          <p:cNvPr id="16392" name="Line 30">
            <a:extLst>
              <a:ext uri="{FF2B5EF4-FFF2-40B4-BE49-F238E27FC236}">
                <a16:creationId xmlns:a16="http://schemas.microsoft.com/office/drawing/2014/main" xmlns="" id="{0FA8A476-D8C0-4022-AB58-FA254F61EAB8}"/>
              </a:ext>
            </a:extLst>
          </p:cNvPr>
          <p:cNvSpPr>
            <a:spLocks noChangeShapeType="1"/>
          </p:cNvSpPr>
          <p:nvPr/>
        </p:nvSpPr>
        <p:spPr bwMode="auto">
          <a:xfrm>
            <a:off x="7292975" y="2024063"/>
            <a:ext cx="0" cy="19304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a:p>
        </p:txBody>
      </p:sp>
      <p:sp>
        <p:nvSpPr>
          <p:cNvPr id="2" name="Text Box 31">
            <a:extLst>
              <a:ext uri="{FF2B5EF4-FFF2-40B4-BE49-F238E27FC236}">
                <a16:creationId xmlns:a16="http://schemas.microsoft.com/office/drawing/2014/main" xmlns="" id="{2FC19DD4-0B09-4271-BE7D-493DCF03B164}"/>
              </a:ext>
            </a:extLst>
          </p:cNvPr>
          <p:cNvSpPr txBox="1">
            <a:spLocks noChangeArrowheads="1"/>
          </p:cNvSpPr>
          <p:nvPr/>
        </p:nvSpPr>
        <p:spPr bwMode="auto">
          <a:xfrm>
            <a:off x="4233863" y="1506538"/>
            <a:ext cx="381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eaLnBrk="1" hangingPunct="1">
              <a:spcBef>
                <a:spcPct val="50000"/>
              </a:spcBef>
            </a:pPr>
            <a:r>
              <a:rPr lang="en-US" altLang="en-US" b="1">
                <a:latin typeface="Times New Roman" panose="02020603050405020304" pitchFamily="18" charset="0"/>
                <a:cs typeface="Times New Roman" panose="02020603050405020304" pitchFamily="18" charset="0"/>
              </a:rPr>
              <a:t>A</a:t>
            </a:r>
          </a:p>
        </p:txBody>
      </p:sp>
      <p:sp>
        <p:nvSpPr>
          <p:cNvPr id="16393" name="Text Box 32">
            <a:extLst>
              <a:ext uri="{FF2B5EF4-FFF2-40B4-BE49-F238E27FC236}">
                <a16:creationId xmlns:a16="http://schemas.microsoft.com/office/drawing/2014/main" xmlns="" id="{2980988B-F292-459E-8A0F-663FD14A3AEE}"/>
              </a:ext>
            </a:extLst>
          </p:cNvPr>
          <p:cNvSpPr txBox="1">
            <a:spLocks noChangeArrowheads="1"/>
          </p:cNvSpPr>
          <p:nvPr/>
        </p:nvSpPr>
        <p:spPr bwMode="auto">
          <a:xfrm>
            <a:off x="7102475" y="1458913"/>
            <a:ext cx="38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eaLnBrk="1" hangingPunct="1">
              <a:spcBef>
                <a:spcPct val="50000"/>
              </a:spcBef>
            </a:pPr>
            <a:r>
              <a:rPr lang="en-US" altLang="en-US" b="1">
                <a:latin typeface="Times New Roman" panose="02020603050405020304" pitchFamily="18" charset="0"/>
                <a:cs typeface="Times New Roman" panose="02020603050405020304" pitchFamily="18" charset="0"/>
              </a:rPr>
              <a:t>B</a:t>
            </a:r>
          </a:p>
        </p:txBody>
      </p:sp>
      <p:sp>
        <p:nvSpPr>
          <p:cNvPr id="16394" name="Text Box 33">
            <a:extLst>
              <a:ext uri="{FF2B5EF4-FFF2-40B4-BE49-F238E27FC236}">
                <a16:creationId xmlns:a16="http://schemas.microsoft.com/office/drawing/2014/main" xmlns="" id="{F5A2D31E-EEA0-4713-B0B7-6FE0D1BF694E}"/>
              </a:ext>
            </a:extLst>
          </p:cNvPr>
          <p:cNvSpPr txBox="1">
            <a:spLocks noChangeArrowheads="1"/>
          </p:cNvSpPr>
          <p:nvPr/>
        </p:nvSpPr>
        <p:spPr bwMode="auto">
          <a:xfrm>
            <a:off x="8191500" y="1447800"/>
            <a:ext cx="38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eaLnBrk="1" hangingPunct="1">
              <a:spcBef>
                <a:spcPct val="50000"/>
              </a:spcBef>
            </a:pPr>
            <a:r>
              <a:rPr lang="en-US" altLang="en-US" b="1">
                <a:latin typeface="Times New Roman" panose="02020603050405020304" pitchFamily="18" charset="0"/>
                <a:cs typeface="Times New Roman" panose="02020603050405020304" pitchFamily="18" charset="0"/>
              </a:rPr>
              <a:t>C</a:t>
            </a:r>
          </a:p>
        </p:txBody>
      </p:sp>
      <p:sp>
        <p:nvSpPr>
          <p:cNvPr id="16395" name="Text Box 34">
            <a:extLst>
              <a:ext uri="{FF2B5EF4-FFF2-40B4-BE49-F238E27FC236}">
                <a16:creationId xmlns:a16="http://schemas.microsoft.com/office/drawing/2014/main" xmlns="" id="{8A4A8CC2-E22E-4E5F-B1C7-BE034CCEFAE9}"/>
              </a:ext>
            </a:extLst>
          </p:cNvPr>
          <p:cNvSpPr txBox="1">
            <a:spLocks noChangeArrowheads="1"/>
          </p:cNvSpPr>
          <p:nvPr/>
        </p:nvSpPr>
        <p:spPr bwMode="auto">
          <a:xfrm>
            <a:off x="8153400" y="4054475"/>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eaLnBrk="1" hangingPunct="1">
              <a:spcBef>
                <a:spcPct val="50000"/>
              </a:spcBef>
            </a:pPr>
            <a:r>
              <a:rPr lang="en-US" altLang="en-US" b="1">
                <a:latin typeface="Times New Roman" panose="02020603050405020304" pitchFamily="18" charset="0"/>
                <a:cs typeface="Times New Roman" panose="02020603050405020304" pitchFamily="18" charset="0"/>
              </a:rPr>
              <a:t>D</a:t>
            </a:r>
          </a:p>
        </p:txBody>
      </p:sp>
      <p:sp>
        <p:nvSpPr>
          <p:cNvPr id="16396" name="Text Box 35">
            <a:extLst>
              <a:ext uri="{FF2B5EF4-FFF2-40B4-BE49-F238E27FC236}">
                <a16:creationId xmlns:a16="http://schemas.microsoft.com/office/drawing/2014/main" xmlns="" id="{AE139A53-FD3E-48FD-88F7-4B1AF08AE2AF}"/>
              </a:ext>
            </a:extLst>
          </p:cNvPr>
          <p:cNvSpPr txBox="1">
            <a:spLocks noChangeArrowheads="1"/>
          </p:cNvSpPr>
          <p:nvPr/>
        </p:nvSpPr>
        <p:spPr bwMode="auto">
          <a:xfrm>
            <a:off x="7026275" y="4070350"/>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eaLnBrk="1" hangingPunct="1">
              <a:spcBef>
                <a:spcPct val="50000"/>
              </a:spcBef>
            </a:pPr>
            <a:r>
              <a:rPr lang="en-US" altLang="en-US" b="1">
                <a:latin typeface="Times New Roman" panose="02020603050405020304" pitchFamily="18" charset="0"/>
                <a:cs typeface="Times New Roman" panose="02020603050405020304" pitchFamily="18" charset="0"/>
              </a:rPr>
              <a:t>E</a:t>
            </a:r>
          </a:p>
        </p:txBody>
      </p:sp>
      <p:sp>
        <p:nvSpPr>
          <p:cNvPr id="16397" name="Text Box 36">
            <a:extLst>
              <a:ext uri="{FF2B5EF4-FFF2-40B4-BE49-F238E27FC236}">
                <a16:creationId xmlns:a16="http://schemas.microsoft.com/office/drawing/2014/main" xmlns="" id="{0E69F3F2-F7CB-48C7-A0EE-81B8FE59C591}"/>
              </a:ext>
            </a:extLst>
          </p:cNvPr>
          <p:cNvSpPr txBox="1">
            <a:spLocks noChangeArrowheads="1"/>
          </p:cNvSpPr>
          <p:nvPr/>
        </p:nvSpPr>
        <p:spPr bwMode="auto">
          <a:xfrm>
            <a:off x="4306888" y="4054475"/>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eaLnBrk="1" hangingPunct="1">
              <a:spcBef>
                <a:spcPct val="50000"/>
              </a:spcBef>
            </a:pPr>
            <a:r>
              <a:rPr lang="en-US" altLang="en-US" b="1">
                <a:latin typeface="Times New Roman" panose="02020603050405020304" pitchFamily="18" charset="0"/>
                <a:cs typeface="Times New Roman" panose="02020603050405020304" pitchFamily="18" charset="0"/>
              </a:rPr>
              <a:t>G</a:t>
            </a:r>
          </a:p>
        </p:txBody>
      </p:sp>
      <p:sp>
        <p:nvSpPr>
          <p:cNvPr id="47141" name="Line 37">
            <a:extLst>
              <a:ext uri="{FF2B5EF4-FFF2-40B4-BE49-F238E27FC236}">
                <a16:creationId xmlns:a16="http://schemas.microsoft.com/office/drawing/2014/main" xmlns="" id="{E19E0AD2-F053-4FFE-84C1-5FA3122B38BE}"/>
              </a:ext>
            </a:extLst>
          </p:cNvPr>
          <p:cNvSpPr>
            <a:spLocks noChangeShapeType="1"/>
          </p:cNvSpPr>
          <p:nvPr/>
        </p:nvSpPr>
        <p:spPr bwMode="auto">
          <a:xfrm>
            <a:off x="7297736" y="2008189"/>
            <a:ext cx="0" cy="1944688"/>
          </a:xfrm>
          <a:prstGeom prst="line">
            <a:avLst/>
          </a:prstGeom>
          <a:ln>
            <a:solidFill>
              <a:srgbClr val="FF3300"/>
            </a:solidFill>
            <a:headEnd/>
            <a:tailEnd/>
          </a:ln>
        </p:spPr>
        <p:style>
          <a:lnRef idx="3">
            <a:schemeClr val="accent1"/>
          </a:lnRef>
          <a:fillRef idx="0">
            <a:schemeClr val="accent1"/>
          </a:fillRef>
          <a:effectRef idx="2">
            <a:schemeClr val="accent1"/>
          </a:effectRef>
          <a:fontRef idx="minor">
            <a:schemeClr val="tx1"/>
          </a:fontRef>
        </p:style>
        <p:txBody>
          <a:bodyPr/>
          <a:lstStyle/>
          <a:p>
            <a:pPr>
              <a:defRPr/>
            </a:pPr>
            <a:endParaRPr lang="en-US"/>
          </a:p>
        </p:txBody>
      </p:sp>
      <p:sp>
        <p:nvSpPr>
          <p:cNvPr id="47142" name="Line 38">
            <a:extLst>
              <a:ext uri="{FF2B5EF4-FFF2-40B4-BE49-F238E27FC236}">
                <a16:creationId xmlns:a16="http://schemas.microsoft.com/office/drawing/2014/main" xmlns="" id="{C509303F-864C-4B88-AF32-0F77C3436A7E}"/>
              </a:ext>
            </a:extLst>
          </p:cNvPr>
          <p:cNvSpPr>
            <a:spLocks noChangeShapeType="1"/>
          </p:cNvSpPr>
          <p:nvPr/>
        </p:nvSpPr>
        <p:spPr bwMode="auto">
          <a:xfrm>
            <a:off x="4454527" y="2014536"/>
            <a:ext cx="0" cy="1946275"/>
          </a:xfrm>
          <a:prstGeom prst="line">
            <a:avLst/>
          </a:prstGeom>
          <a:ln>
            <a:solidFill>
              <a:srgbClr val="FF3300"/>
            </a:solidFill>
            <a:headEnd/>
            <a:tailEnd/>
          </a:ln>
        </p:spPr>
        <p:style>
          <a:lnRef idx="3">
            <a:schemeClr val="accent1"/>
          </a:lnRef>
          <a:fillRef idx="0">
            <a:schemeClr val="accent1"/>
          </a:fillRef>
          <a:effectRef idx="2">
            <a:schemeClr val="accent1"/>
          </a:effectRef>
          <a:fontRef idx="minor">
            <a:schemeClr val="tx1"/>
          </a:fontRef>
        </p:style>
        <p:txBody>
          <a:bodyPr/>
          <a:lstStyle/>
          <a:p>
            <a:pPr>
              <a:defRPr/>
            </a:pPr>
            <a:endParaRPr lang="en-US"/>
          </a:p>
        </p:txBody>
      </p:sp>
      <p:sp>
        <p:nvSpPr>
          <p:cNvPr id="47143" name="Line 39">
            <a:extLst>
              <a:ext uri="{FF2B5EF4-FFF2-40B4-BE49-F238E27FC236}">
                <a16:creationId xmlns:a16="http://schemas.microsoft.com/office/drawing/2014/main" xmlns="" id="{B18C0550-5E7D-496D-A229-BA432EC19EB7}"/>
              </a:ext>
            </a:extLst>
          </p:cNvPr>
          <p:cNvSpPr>
            <a:spLocks noChangeShapeType="1"/>
          </p:cNvSpPr>
          <p:nvPr/>
        </p:nvSpPr>
        <p:spPr bwMode="auto">
          <a:xfrm>
            <a:off x="8356603" y="1995488"/>
            <a:ext cx="7932" cy="1976434"/>
          </a:xfrm>
          <a:prstGeom prst="line">
            <a:avLst/>
          </a:prstGeom>
          <a:ln>
            <a:solidFill>
              <a:srgbClr val="FF3300"/>
            </a:solidFill>
            <a:headEnd/>
            <a:tailEnd/>
          </a:ln>
        </p:spPr>
        <p:style>
          <a:lnRef idx="3">
            <a:schemeClr val="accent1"/>
          </a:lnRef>
          <a:fillRef idx="0">
            <a:schemeClr val="accent1"/>
          </a:fillRef>
          <a:effectRef idx="2">
            <a:schemeClr val="accent1"/>
          </a:effectRef>
          <a:fontRef idx="minor">
            <a:schemeClr val="tx1"/>
          </a:fontRef>
        </p:style>
        <p:txBody>
          <a:bodyPr/>
          <a:lstStyle/>
          <a:p>
            <a:pPr>
              <a:defRPr/>
            </a:pPr>
            <a:endParaRPr lang="en-US"/>
          </a:p>
        </p:txBody>
      </p:sp>
      <p:sp>
        <p:nvSpPr>
          <p:cNvPr id="47144" name="Text Box 40">
            <a:extLst>
              <a:ext uri="{FF2B5EF4-FFF2-40B4-BE49-F238E27FC236}">
                <a16:creationId xmlns:a16="http://schemas.microsoft.com/office/drawing/2014/main" xmlns="" id="{38129990-84B3-41EF-A3B2-02F7F4BBA9C2}"/>
              </a:ext>
            </a:extLst>
          </p:cNvPr>
          <p:cNvSpPr txBox="1">
            <a:spLocks noChangeArrowheads="1"/>
          </p:cNvSpPr>
          <p:nvPr/>
        </p:nvSpPr>
        <p:spPr bwMode="auto">
          <a:xfrm>
            <a:off x="587375" y="4664877"/>
            <a:ext cx="65754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algn="l" eaLnBrk="1" hangingPunct="1">
              <a:spcBef>
                <a:spcPct val="50000"/>
              </a:spcBef>
            </a:pPr>
            <a:r>
              <a:rPr lang="en-US" altLang="en-US" sz="2800">
                <a:latin typeface="Times New Roman" panose="02020603050405020304" pitchFamily="18" charset="0"/>
                <a:cs typeface="Times New Roman" panose="02020603050405020304" pitchFamily="18" charset="0"/>
              </a:rPr>
              <a:t>A) Cạnh BE song song với cạnh AG </a:t>
            </a:r>
          </a:p>
        </p:txBody>
      </p:sp>
      <p:sp>
        <p:nvSpPr>
          <p:cNvPr id="22" name="Text Box 40">
            <a:extLst>
              <a:ext uri="{FF2B5EF4-FFF2-40B4-BE49-F238E27FC236}">
                <a16:creationId xmlns:a16="http://schemas.microsoft.com/office/drawing/2014/main" xmlns="" id="{E64C7A9D-C83F-4AE7-B4E8-378D86308482}"/>
              </a:ext>
            </a:extLst>
          </p:cNvPr>
          <p:cNvSpPr txBox="1">
            <a:spLocks noChangeArrowheads="1"/>
          </p:cNvSpPr>
          <p:nvPr/>
        </p:nvSpPr>
        <p:spPr bwMode="auto">
          <a:xfrm>
            <a:off x="587374" y="5170711"/>
            <a:ext cx="63820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algn="l" eaLnBrk="1" hangingPunct="1">
              <a:spcBef>
                <a:spcPct val="50000"/>
              </a:spcBef>
            </a:pPr>
            <a:r>
              <a:rPr lang="en-US" altLang="en-US" sz="2800">
                <a:latin typeface="Times New Roman" panose="02020603050405020304" pitchFamily="18" charset="0"/>
                <a:cs typeface="Times New Roman" panose="02020603050405020304" pitchFamily="18" charset="0"/>
              </a:rPr>
              <a:t>B) Cạnh BE song song với cạnh CD</a:t>
            </a:r>
          </a:p>
        </p:txBody>
      </p:sp>
      <p:sp>
        <p:nvSpPr>
          <p:cNvPr id="23" name="Text Box 40">
            <a:extLst>
              <a:ext uri="{FF2B5EF4-FFF2-40B4-BE49-F238E27FC236}">
                <a16:creationId xmlns:a16="http://schemas.microsoft.com/office/drawing/2014/main" xmlns="" id="{9EC9F2EC-042E-48BC-B177-29B4638C8C89}"/>
              </a:ext>
            </a:extLst>
          </p:cNvPr>
          <p:cNvSpPr txBox="1">
            <a:spLocks noChangeArrowheads="1"/>
          </p:cNvSpPr>
          <p:nvPr/>
        </p:nvSpPr>
        <p:spPr bwMode="auto">
          <a:xfrm>
            <a:off x="587374" y="5676545"/>
            <a:ext cx="63820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algn="l" eaLnBrk="1" hangingPunct="1">
              <a:spcBef>
                <a:spcPct val="50000"/>
              </a:spcBef>
            </a:pPr>
            <a:r>
              <a:rPr lang="en-US" altLang="en-US" sz="2800">
                <a:latin typeface="Times New Roman" panose="02020603050405020304" pitchFamily="18" charset="0"/>
                <a:cs typeface="Times New Roman" panose="02020603050405020304" pitchFamily="18" charset="0"/>
              </a:rPr>
              <a:t>C) Cạnh BE song song với cạnh AC</a:t>
            </a:r>
          </a:p>
        </p:txBody>
      </p:sp>
      <p:sp>
        <p:nvSpPr>
          <p:cNvPr id="24" name="Text Box 40">
            <a:extLst>
              <a:ext uri="{FF2B5EF4-FFF2-40B4-BE49-F238E27FC236}">
                <a16:creationId xmlns:a16="http://schemas.microsoft.com/office/drawing/2014/main" xmlns="" id="{31FCC4A5-107F-455F-B2EB-AF6810B34181}"/>
              </a:ext>
            </a:extLst>
          </p:cNvPr>
          <p:cNvSpPr txBox="1">
            <a:spLocks noChangeArrowheads="1"/>
          </p:cNvSpPr>
          <p:nvPr/>
        </p:nvSpPr>
        <p:spPr bwMode="auto">
          <a:xfrm>
            <a:off x="587374" y="6182380"/>
            <a:ext cx="63820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algn="l" eaLnBrk="1" hangingPunct="1">
              <a:spcBef>
                <a:spcPct val="50000"/>
              </a:spcBef>
            </a:pPr>
            <a:r>
              <a:rPr lang="en-US" altLang="en-US" sz="2800">
                <a:latin typeface="Times New Roman" panose="02020603050405020304" pitchFamily="18" charset="0"/>
                <a:cs typeface="Times New Roman" panose="02020603050405020304" pitchFamily="18" charset="0"/>
              </a:rPr>
              <a:t>D) Cạnh BE song song với cạnh GD</a:t>
            </a:r>
          </a:p>
        </p:txBody>
      </p:sp>
      <p:sp>
        <p:nvSpPr>
          <p:cNvPr id="25" name="Text Box 28">
            <a:extLst>
              <a:ext uri="{FF2B5EF4-FFF2-40B4-BE49-F238E27FC236}">
                <a16:creationId xmlns:a16="http://schemas.microsoft.com/office/drawing/2014/main" xmlns="" id="{CC363933-FDBB-4DFC-8EA6-A998D9B4457F}"/>
              </a:ext>
            </a:extLst>
          </p:cNvPr>
          <p:cNvSpPr txBox="1">
            <a:spLocks noChangeArrowheads="1"/>
          </p:cNvSpPr>
          <p:nvPr/>
        </p:nvSpPr>
        <p:spPr bwMode="auto">
          <a:xfrm>
            <a:off x="285750" y="762000"/>
            <a:ext cx="8477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eaLnBrk="1" hangingPunct="1">
              <a:spcBef>
                <a:spcPct val="50000"/>
              </a:spcBef>
            </a:pPr>
            <a:r>
              <a:rPr lang="en-US" altLang="en-US" sz="3600" b="1">
                <a:solidFill>
                  <a:srgbClr val="FF0000"/>
                </a:solidFill>
                <a:latin typeface="Times New Roman" panose="02020603050405020304" pitchFamily="18" charset="0"/>
              </a:rPr>
              <a:t>Hai đường thẳng song song</a:t>
            </a:r>
          </a:p>
        </p:txBody>
      </p:sp>
      <p:sp>
        <p:nvSpPr>
          <p:cNvPr id="26" name="Rectangle 27">
            <a:extLst>
              <a:ext uri="{FF2B5EF4-FFF2-40B4-BE49-F238E27FC236}">
                <a16:creationId xmlns:a16="http://schemas.microsoft.com/office/drawing/2014/main" xmlns="" id="{2980C33C-E98A-489E-8A4A-D8AAF156E643}"/>
              </a:ext>
            </a:extLst>
          </p:cNvPr>
          <p:cNvSpPr>
            <a:spLocks noChangeArrowheads="1"/>
          </p:cNvSpPr>
          <p:nvPr/>
        </p:nvSpPr>
        <p:spPr bwMode="auto">
          <a:xfrm>
            <a:off x="685800" y="128224"/>
            <a:ext cx="7086600" cy="633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eaLnBrk="1" hangingPunct="1"/>
            <a:r>
              <a:rPr lang="en-US" altLang="en-US" sz="2800">
                <a:solidFill>
                  <a:srgbClr val="0000FF"/>
                </a:solidFill>
                <a:latin typeface="Times New Roman" panose="02020603050405020304" pitchFamily="18" charset="0"/>
              </a:rPr>
              <a:t>    </a:t>
            </a:r>
            <a:r>
              <a:rPr lang="en-US" altLang="en-US" sz="2800" b="1" u="sng">
                <a:solidFill>
                  <a:schemeClr val="accent2">
                    <a:lumMod val="25000"/>
                  </a:schemeClr>
                </a:solidFill>
                <a:latin typeface="Times New Roman" panose="02020603050405020304" pitchFamily="18" charset="0"/>
              </a:rPr>
              <a:t>TOÁN</a:t>
            </a:r>
            <a:endParaRPr lang="en-US" altLang="en-US" sz="2800" b="1" u="sng">
              <a:solidFill>
                <a:schemeClr val="accent2">
                  <a:lumMod val="25000"/>
                </a:schemeClr>
              </a:solidFill>
              <a:latin typeface="VNI-Avo" pitchFamily="2" charset="0"/>
            </a:endParaRPr>
          </a:p>
        </p:txBody>
      </p:sp>
      <p:sp>
        <p:nvSpPr>
          <p:cNvPr id="31" name="TextBox 30">
            <a:extLst>
              <a:ext uri="{FF2B5EF4-FFF2-40B4-BE49-F238E27FC236}">
                <a16:creationId xmlns:a16="http://schemas.microsoft.com/office/drawing/2014/main" xmlns="" id="{5FDCB104-7F99-4192-A5B2-284F9B993E95}"/>
              </a:ext>
            </a:extLst>
          </p:cNvPr>
          <p:cNvSpPr txBox="1"/>
          <p:nvPr/>
        </p:nvSpPr>
        <p:spPr>
          <a:xfrm>
            <a:off x="533400" y="3029077"/>
            <a:ext cx="3690936" cy="1077218"/>
          </a:xfrm>
          <a:prstGeom prst="rect">
            <a:avLst/>
          </a:prstGeom>
          <a:noFill/>
        </p:spPr>
        <p:txBody>
          <a:bodyPr wrap="square">
            <a:spAutoFit/>
          </a:bodyPr>
          <a:lstStyle/>
          <a:p>
            <a:pPr algn="l"/>
            <a:r>
              <a:rPr lang="en-US" altLang="en-US" sz="3200">
                <a:solidFill>
                  <a:schemeClr val="hlink"/>
                </a:solidFill>
              </a:rPr>
              <a:t>C¹nh BE song song víi nh÷ng c¹nh nµo?</a:t>
            </a:r>
            <a:endParaRPr lang="en-US" sz="3200"/>
          </a:p>
        </p:txBody>
      </p:sp>
      <p:sp>
        <p:nvSpPr>
          <p:cNvPr id="32" name="Text Box 40">
            <a:extLst>
              <a:ext uri="{FF2B5EF4-FFF2-40B4-BE49-F238E27FC236}">
                <a16:creationId xmlns:a16="http://schemas.microsoft.com/office/drawing/2014/main" xmlns="" id="{28B30760-DD4D-4172-BB34-03CC660C3616}"/>
              </a:ext>
            </a:extLst>
          </p:cNvPr>
          <p:cNvSpPr txBox="1">
            <a:spLocks noChangeArrowheads="1"/>
          </p:cNvSpPr>
          <p:nvPr/>
        </p:nvSpPr>
        <p:spPr bwMode="auto">
          <a:xfrm>
            <a:off x="584200" y="4660900"/>
            <a:ext cx="65754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algn="l" eaLnBrk="1" hangingPunct="1">
              <a:spcBef>
                <a:spcPct val="50000"/>
              </a:spcBef>
            </a:pPr>
            <a:r>
              <a:rPr lang="en-US" altLang="en-US" sz="2800">
                <a:solidFill>
                  <a:srgbClr val="FF0000"/>
                </a:solidFill>
                <a:latin typeface="Times New Roman" panose="02020603050405020304" pitchFamily="18" charset="0"/>
                <a:cs typeface="Times New Roman" panose="02020603050405020304" pitchFamily="18" charset="0"/>
              </a:rPr>
              <a:t>A) Cạnh BE song song với cạnh AG </a:t>
            </a:r>
          </a:p>
        </p:txBody>
      </p:sp>
      <p:sp>
        <p:nvSpPr>
          <p:cNvPr id="33" name="Text Box 40">
            <a:extLst>
              <a:ext uri="{FF2B5EF4-FFF2-40B4-BE49-F238E27FC236}">
                <a16:creationId xmlns:a16="http://schemas.microsoft.com/office/drawing/2014/main" xmlns="" id="{0D8DE580-4442-4706-9BD1-763F3B2909DE}"/>
              </a:ext>
            </a:extLst>
          </p:cNvPr>
          <p:cNvSpPr txBox="1">
            <a:spLocks noChangeArrowheads="1"/>
          </p:cNvSpPr>
          <p:nvPr/>
        </p:nvSpPr>
        <p:spPr bwMode="auto">
          <a:xfrm>
            <a:off x="587374" y="5179080"/>
            <a:ext cx="63820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algn="l" eaLnBrk="1" hangingPunct="1">
              <a:spcBef>
                <a:spcPct val="50000"/>
              </a:spcBef>
            </a:pPr>
            <a:r>
              <a:rPr lang="en-US" altLang="en-US" sz="2800">
                <a:solidFill>
                  <a:srgbClr val="FF0000"/>
                </a:solidFill>
                <a:latin typeface="Times New Roman" panose="02020603050405020304" pitchFamily="18" charset="0"/>
                <a:cs typeface="Times New Roman" panose="02020603050405020304" pitchFamily="18" charset="0"/>
              </a:rPr>
              <a:t>B) Cạnh BE song song với cạnh CD</a:t>
            </a:r>
          </a:p>
        </p:txBody>
      </p:sp>
    </p:spTree>
    <p:custDataLst>
      <p:tags r:id="rId1"/>
    </p:custDataLst>
  </p:cSld>
  <p:clrMapOvr>
    <a:masterClrMapping/>
  </p:clrMapOvr>
  <p:transition advTm="10077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144"/>
                                        </p:tgtEl>
                                        <p:attrNameLst>
                                          <p:attrName>style.visibility</p:attrName>
                                        </p:attrNameLst>
                                      </p:cBhvr>
                                      <p:to>
                                        <p:strVal val="visible"/>
                                      </p:to>
                                    </p:set>
                                    <p:animEffect transition="in" filter="fade">
                                      <p:cBhvr>
                                        <p:cTn id="7" dur="2000"/>
                                        <p:tgtEl>
                                          <p:spTgt spid="471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20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20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20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47141"/>
                                        </p:tgtEl>
                                        <p:attrNameLst>
                                          <p:attrName>style.visibility</p:attrName>
                                        </p:attrNameLst>
                                      </p:cBhvr>
                                      <p:to>
                                        <p:strVal val="visible"/>
                                      </p:to>
                                    </p:set>
                                    <p:animEffect transition="in" filter="checkerboard(across)">
                                      <p:cBhvr>
                                        <p:cTn id="21" dur="500"/>
                                        <p:tgtEl>
                                          <p:spTgt spid="47141"/>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47142"/>
                                        </p:tgtEl>
                                        <p:attrNameLst>
                                          <p:attrName>style.visibility</p:attrName>
                                        </p:attrNameLst>
                                      </p:cBhvr>
                                      <p:to>
                                        <p:strVal val="visible"/>
                                      </p:to>
                                    </p:set>
                                    <p:animEffect transition="in" filter="box(in)">
                                      <p:cBhvr>
                                        <p:cTn id="26" dur="500"/>
                                        <p:tgtEl>
                                          <p:spTgt spid="47142"/>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barn(inVertical)">
                                      <p:cBhvr>
                                        <p:cTn id="29" dur="5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1" fill="hold">
                                          <p:stCondLst>
                                            <p:cond delay="0"/>
                                          </p:stCondLst>
                                        </p:cTn>
                                        <p:tgtEl>
                                          <p:spTgt spid="47143"/>
                                        </p:tgtEl>
                                        <p:attrNameLst>
                                          <p:attrName>style.visibility</p:attrName>
                                        </p:attrNameLst>
                                      </p:cBhvr>
                                      <p:to>
                                        <p:strVal val="visible"/>
                                      </p:to>
                                    </p:set>
                                    <p:animEffect transition="in" filter="box(in)">
                                      <p:cBhvr>
                                        <p:cTn id="34" dur="500"/>
                                        <p:tgtEl>
                                          <p:spTgt spid="4714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44" grpId="0"/>
      <p:bldP spid="22" grpId="0"/>
      <p:bldP spid="23" grpId="0"/>
      <p:bldP spid="24"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9968" name="Group 160">
            <a:extLst>
              <a:ext uri="{FF2B5EF4-FFF2-40B4-BE49-F238E27FC236}">
                <a16:creationId xmlns:a16="http://schemas.microsoft.com/office/drawing/2014/main" xmlns="" id="{C456D7C9-54D5-4549-ADC7-25F11AA9995D}"/>
              </a:ext>
            </a:extLst>
          </p:cNvPr>
          <p:cNvGraphicFramePr>
            <a:graphicFrameLocks noGrp="1"/>
          </p:cNvGraphicFramePr>
          <p:nvPr>
            <p:extLst>
              <p:ext uri="{D42A27DB-BD31-4B8C-83A1-F6EECF244321}">
                <p14:modId xmlns:p14="http://schemas.microsoft.com/office/powerpoint/2010/main" val="3204258132"/>
              </p:ext>
            </p:extLst>
          </p:nvPr>
        </p:nvGraphicFramePr>
        <p:xfrm>
          <a:off x="1143000" y="2514600"/>
          <a:ext cx="7239000" cy="2514600"/>
        </p:xfrm>
        <a:graphic>
          <a:graphicData uri="http://schemas.openxmlformats.org/drawingml/2006/table">
            <a:tbl>
              <a:tblPr/>
              <a:tblGrid>
                <a:gridCol w="401539">
                  <a:extLst>
                    <a:ext uri="{9D8B030D-6E8A-4147-A177-3AD203B41FA5}">
                      <a16:colId xmlns:a16="http://schemas.microsoft.com/office/drawing/2014/main" xmlns="" val="20000"/>
                    </a:ext>
                  </a:extLst>
                </a:gridCol>
                <a:gridCol w="403423">
                  <a:extLst>
                    <a:ext uri="{9D8B030D-6E8A-4147-A177-3AD203B41FA5}">
                      <a16:colId xmlns:a16="http://schemas.microsoft.com/office/drawing/2014/main" xmlns="" val="20001"/>
                    </a:ext>
                  </a:extLst>
                </a:gridCol>
                <a:gridCol w="401538">
                  <a:extLst>
                    <a:ext uri="{9D8B030D-6E8A-4147-A177-3AD203B41FA5}">
                      <a16:colId xmlns:a16="http://schemas.microsoft.com/office/drawing/2014/main" xmlns="" val="20002"/>
                    </a:ext>
                  </a:extLst>
                </a:gridCol>
                <a:gridCol w="401539">
                  <a:extLst>
                    <a:ext uri="{9D8B030D-6E8A-4147-A177-3AD203B41FA5}">
                      <a16:colId xmlns:a16="http://schemas.microsoft.com/office/drawing/2014/main" xmlns="" val="20003"/>
                    </a:ext>
                  </a:extLst>
                </a:gridCol>
                <a:gridCol w="403423">
                  <a:extLst>
                    <a:ext uri="{9D8B030D-6E8A-4147-A177-3AD203B41FA5}">
                      <a16:colId xmlns:a16="http://schemas.microsoft.com/office/drawing/2014/main" xmlns="" val="20004"/>
                    </a:ext>
                  </a:extLst>
                </a:gridCol>
                <a:gridCol w="401538">
                  <a:extLst>
                    <a:ext uri="{9D8B030D-6E8A-4147-A177-3AD203B41FA5}">
                      <a16:colId xmlns:a16="http://schemas.microsoft.com/office/drawing/2014/main" xmlns="" val="20005"/>
                    </a:ext>
                  </a:extLst>
                </a:gridCol>
                <a:gridCol w="401539">
                  <a:extLst>
                    <a:ext uri="{9D8B030D-6E8A-4147-A177-3AD203B41FA5}">
                      <a16:colId xmlns:a16="http://schemas.microsoft.com/office/drawing/2014/main" xmlns="" val="20006"/>
                    </a:ext>
                  </a:extLst>
                </a:gridCol>
                <a:gridCol w="403423">
                  <a:extLst>
                    <a:ext uri="{9D8B030D-6E8A-4147-A177-3AD203B41FA5}">
                      <a16:colId xmlns:a16="http://schemas.microsoft.com/office/drawing/2014/main" xmlns="" val="20007"/>
                    </a:ext>
                  </a:extLst>
                </a:gridCol>
                <a:gridCol w="401538">
                  <a:extLst>
                    <a:ext uri="{9D8B030D-6E8A-4147-A177-3AD203B41FA5}">
                      <a16:colId xmlns:a16="http://schemas.microsoft.com/office/drawing/2014/main" xmlns="" val="20008"/>
                    </a:ext>
                  </a:extLst>
                </a:gridCol>
                <a:gridCol w="401539">
                  <a:extLst>
                    <a:ext uri="{9D8B030D-6E8A-4147-A177-3AD203B41FA5}">
                      <a16:colId xmlns:a16="http://schemas.microsoft.com/office/drawing/2014/main" xmlns="" val="20009"/>
                    </a:ext>
                  </a:extLst>
                </a:gridCol>
                <a:gridCol w="403423">
                  <a:extLst>
                    <a:ext uri="{9D8B030D-6E8A-4147-A177-3AD203B41FA5}">
                      <a16:colId xmlns:a16="http://schemas.microsoft.com/office/drawing/2014/main" xmlns="" val="20010"/>
                    </a:ext>
                  </a:extLst>
                </a:gridCol>
                <a:gridCol w="401538">
                  <a:extLst>
                    <a:ext uri="{9D8B030D-6E8A-4147-A177-3AD203B41FA5}">
                      <a16:colId xmlns:a16="http://schemas.microsoft.com/office/drawing/2014/main" xmlns="" val="20011"/>
                    </a:ext>
                  </a:extLst>
                </a:gridCol>
                <a:gridCol w="401539">
                  <a:extLst>
                    <a:ext uri="{9D8B030D-6E8A-4147-A177-3AD203B41FA5}">
                      <a16:colId xmlns:a16="http://schemas.microsoft.com/office/drawing/2014/main" xmlns="" val="20012"/>
                    </a:ext>
                  </a:extLst>
                </a:gridCol>
                <a:gridCol w="403423">
                  <a:extLst>
                    <a:ext uri="{9D8B030D-6E8A-4147-A177-3AD203B41FA5}">
                      <a16:colId xmlns:a16="http://schemas.microsoft.com/office/drawing/2014/main" xmlns="" val="20013"/>
                    </a:ext>
                  </a:extLst>
                </a:gridCol>
                <a:gridCol w="401538">
                  <a:extLst>
                    <a:ext uri="{9D8B030D-6E8A-4147-A177-3AD203B41FA5}">
                      <a16:colId xmlns:a16="http://schemas.microsoft.com/office/drawing/2014/main" xmlns="" val="20014"/>
                    </a:ext>
                  </a:extLst>
                </a:gridCol>
                <a:gridCol w="401539">
                  <a:extLst>
                    <a:ext uri="{9D8B030D-6E8A-4147-A177-3AD203B41FA5}">
                      <a16:colId xmlns:a16="http://schemas.microsoft.com/office/drawing/2014/main" xmlns="" val="20015"/>
                    </a:ext>
                  </a:extLst>
                </a:gridCol>
                <a:gridCol w="403423">
                  <a:extLst>
                    <a:ext uri="{9D8B030D-6E8A-4147-A177-3AD203B41FA5}">
                      <a16:colId xmlns:a16="http://schemas.microsoft.com/office/drawing/2014/main" xmlns="" val="20016"/>
                    </a:ext>
                  </a:extLst>
                </a:gridCol>
                <a:gridCol w="401538">
                  <a:extLst>
                    <a:ext uri="{9D8B030D-6E8A-4147-A177-3AD203B41FA5}">
                      <a16:colId xmlns:a16="http://schemas.microsoft.com/office/drawing/2014/main" xmlns="" val="20017"/>
                    </a:ext>
                  </a:extLst>
                </a:gridCol>
              </a:tblGrid>
              <a:tr h="3594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578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594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610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594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578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3594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bl>
          </a:graphicData>
        </a:graphic>
      </p:graphicFrame>
      <p:sp>
        <p:nvSpPr>
          <p:cNvPr id="18589" name="Line 314">
            <a:extLst>
              <a:ext uri="{FF2B5EF4-FFF2-40B4-BE49-F238E27FC236}">
                <a16:creationId xmlns:a16="http://schemas.microsoft.com/office/drawing/2014/main" xmlns="" id="{44CE47C4-50E3-42DB-827D-6E0108E1E4AB}"/>
              </a:ext>
            </a:extLst>
          </p:cNvPr>
          <p:cNvSpPr>
            <a:spLocks noChangeShapeType="1"/>
          </p:cNvSpPr>
          <p:nvPr/>
        </p:nvSpPr>
        <p:spPr bwMode="auto">
          <a:xfrm>
            <a:off x="1928853" y="2889264"/>
            <a:ext cx="972000" cy="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0" name="Line 315">
            <a:extLst>
              <a:ext uri="{FF2B5EF4-FFF2-40B4-BE49-F238E27FC236}">
                <a16:creationId xmlns:a16="http://schemas.microsoft.com/office/drawing/2014/main" xmlns="" id="{BE2E7E79-1D50-4DAC-81FF-8AE493888F10}"/>
              </a:ext>
            </a:extLst>
          </p:cNvPr>
          <p:cNvSpPr>
            <a:spLocks noChangeShapeType="1"/>
          </p:cNvSpPr>
          <p:nvPr/>
        </p:nvSpPr>
        <p:spPr bwMode="auto">
          <a:xfrm>
            <a:off x="1944756" y="2903552"/>
            <a:ext cx="0" cy="104400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1" name="Line 316">
            <a:extLst>
              <a:ext uri="{FF2B5EF4-FFF2-40B4-BE49-F238E27FC236}">
                <a16:creationId xmlns:a16="http://schemas.microsoft.com/office/drawing/2014/main" xmlns="" id="{D6DC7DDE-7005-4AC1-9CB3-DDA7D29DAAF7}"/>
              </a:ext>
            </a:extLst>
          </p:cNvPr>
          <p:cNvSpPr>
            <a:spLocks noChangeShapeType="1"/>
          </p:cNvSpPr>
          <p:nvPr/>
        </p:nvSpPr>
        <p:spPr bwMode="auto">
          <a:xfrm>
            <a:off x="1944756" y="3961551"/>
            <a:ext cx="2016000" cy="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2" name="Line 317">
            <a:extLst>
              <a:ext uri="{FF2B5EF4-FFF2-40B4-BE49-F238E27FC236}">
                <a16:creationId xmlns:a16="http://schemas.microsoft.com/office/drawing/2014/main" xmlns="" id="{48A2EEC4-B003-4B8F-BBF2-7569C172062C}"/>
              </a:ext>
            </a:extLst>
          </p:cNvPr>
          <p:cNvSpPr>
            <a:spLocks noChangeShapeType="1"/>
          </p:cNvSpPr>
          <p:nvPr/>
        </p:nvSpPr>
        <p:spPr bwMode="auto">
          <a:xfrm>
            <a:off x="2895600" y="2895600"/>
            <a:ext cx="1042988" cy="1052513"/>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3" name="Line 318">
            <a:extLst>
              <a:ext uri="{FF2B5EF4-FFF2-40B4-BE49-F238E27FC236}">
                <a16:creationId xmlns:a16="http://schemas.microsoft.com/office/drawing/2014/main" xmlns="" id="{9351FD2F-2870-436D-8944-8E74F4879E8D}"/>
              </a:ext>
            </a:extLst>
          </p:cNvPr>
          <p:cNvSpPr>
            <a:spLocks noChangeShapeType="1"/>
          </p:cNvSpPr>
          <p:nvPr/>
        </p:nvSpPr>
        <p:spPr bwMode="auto">
          <a:xfrm>
            <a:off x="6477000" y="3517900"/>
            <a:ext cx="0" cy="1143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4" name="Line 319">
            <a:extLst>
              <a:ext uri="{FF2B5EF4-FFF2-40B4-BE49-F238E27FC236}">
                <a16:creationId xmlns:a16="http://schemas.microsoft.com/office/drawing/2014/main" xmlns="" id="{33C2E9E9-37C8-4BD2-BDA8-FC43AF20993B}"/>
              </a:ext>
            </a:extLst>
          </p:cNvPr>
          <p:cNvSpPr>
            <a:spLocks noChangeShapeType="1"/>
          </p:cNvSpPr>
          <p:nvPr/>
        </p:nvSpPr>
        <p:spPr bwMode="auto">
          <a:xfrm flipV="1">
            <a:off x="6488113" y="2851150"/>
            <a:ext cx="695325" cy="6746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5" name="Line 320">
            <a:extLst>
              <a:ext uri="{FF2B5EF4-FFF2-40B4-BE49-F238E27FC236}">
                <a16:creationId xmlns:a16="http://schemas.microsoft.com/office/drawing/2014/main" xmlns="" id="{5A4B7357-0A6F-4ADF-B91C-97321565F2D2}"/>
              </a:ext>
            </a:extLst>
          </p:cNvPr>
          <p:cNvSpPr>
            <a:spLocks noChangeShapeType="1"/>
          </p:cNvSpPr>
          <p:nvPr/>
        </p:nvSpPr>
        <p:spPr bwMode="auto">
          <a:xfrm>
            <a:off x="7173913" y="2860675"/>
            <a:ext cx="685800" cy="685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6" name="Line 321">
            <a:extLst>
              <a:ext uri="{FF2B5EF4-FFF2-40B4-BE49-F238E27FC236}">
                <a16:creationId xmlns:a16="http://schemas.microsoft.com/office/drawing/2014/main" xmlns="" id="{73ABB762-F9AF-4980-A2B4-211ACE645DF0}"/>
              </a:ext>
            </a:extLst>
          </p:cNvPr>
          <p:cNvSpPr>
            <a:spLocks noChangeShapeType="1"/>
          </p:cNvSpPr>
          <p:nvPr/>
        </p:nvSpPr>
        <p:spPr bwMode="auto">
          <a:xfrm>
            <a:off x="7848600" y="3525838"/>
            <a:ext cx="0" cy="1143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7" name="Line 322">
            <a:extLst>
              <a:ext uri="{FF2B5EF4-FFF2-40B4-BE49-F238E27FC236}">
                <a16:creationId xmlns:a16="http://schemas.microsoft.com/office/drawing/2014/main" xmlns="" id="{09F80292-0FA9-4F1D-AB3C-3789676A55BE}"/>
              </a:ext>
            </a:extLst>
          </p:cNvPr>
          <p:cNvSpPr>
            <a:spLocks noChangeShapeType="1"/>
          </p:cNvSpPr>
          <p:nvPr/>
        </p:nvSpPr>
        <p:spPr bwMode="auto">
          <a:xfrm>
            <a:off x="6477000" y="4648200"/>
            <a:ext cx="1371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8" name="Text Box 323">
            <a:extLst>
              <a:ext uri="{FF2B5EF4-FFF2-40B4-BE49-F238E27FC236}">
                <a16:creationId xmlns:a16="http://schemas.microsoft.com/office/drawing/2014/main" xmlns="" id="{F59515F4-E33F-45A0-90B7-FE9A2C01769A}"/>
              </a:ext>
            </a:extLst>
          </p:cNvPr>
          <p:cNvSpPr txBox="1">
            <a:spLocks noChangeArrowheads="1"/>
          </p:cNvSpPr>
          <p:nvPr/>
        </p:nvSpPr>
        <p:spPr bwMode="auto">
          <a:xfrm>
            <a:off x="1295400" y="2438400"/>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algn="l">
              <a:spcBef>
                <a:spcPct val="50000"/>
              </a:spcBef>
            </a:pPr>
            <a:r>
              <a:rPr lang="en-US" altLang="en-US" sz="2800" smtClean="0">
                <a:solidFill>
                  <a:srgbClr val="FF00FF"/>
                </a:solidFill>
              </a:rPr>
              <a:t>M</a:t>
            </a:r>
            <a:endParaRPr lang="en-US" altLang="en-US" sz="2800">
              <a:solidFill>
                <a:srgbClr val="FF00FF"/>
              </a:solidFill>
            </a:endParaRPr>
          </a:p>
        </p:txBody>
      </p:sp>
      <p:sp>
        <p:nvSpPr>
          <p:cNvPr id="18599" name="Text Box 324">
            <a:extLst>
              <a:ext uri="{FF2B5EF4-FFF2-40B4-BE49-F238E27FC236}">
                <a16:creationId xmlns:a16="http://schemas.microsoft.com/office/drawing/2014/main" xmlns="" id="{0685ECEE-43B2-4C2C-81BA-64058F1BED21}"/>
              </a:ext>
            </a:extLst>
          </p:cNvPr>
          <p:cNvSpPr txBox="1">
            <a:spLocks noChangeArrowheads="1"/>
          </p:cNvSpPr>
          <p:nvPr/>
        </p:nvSpPr>
        <p:spPr bwMode="auto">
          <a:xfrm>
            <a:off x="2895600" y="2362200"/>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algn="l">
              <a:spcBef>
                <a:spcPct val="50000"/>
              </a:spcBef>
            </a:pPr>
            <a:r>
              <a:rPr lang="en-US" altLang="en-US" sz="2800">
                <a:solidFill>
                  <a:srgbClr val="FF00FF"/>
                </a:solidFill>
              </a:rPr>
              <a:t>N</a:t>
            </a:r>
          </a:p>
        </p:txBody>
      </p:sp>
      <p:sp>
        <p:nvSpPr>
          <p:cNvPr id="18600" name="Text Box 325">
            <a:extLst>
              <a:ext uri="{FF2B5EF4-FFF2-40B4-BE49-F238E27FC236}">
                <a16:creationId xmlns:a16="http://schemas.microsoft.com/office/drawing/2014/main" xmlns="" id="{E2EA9134-2B85-461C-AEDE-B43BBD1C75F2}"/>
              </a:ext>
            </a:extLst>
          </p:cNvPr>
          <p:cNvSpPr txBox="1">
            <a:spLocks noChangeArrowheads="1"/>
          </p:cNvSpPr>
          <p:nvPr/>
        </p:nvSpPr>
        <p:spPr bwMode="auto">
          <a:xfrm>
            <a:off x="3962400" y="3429000"/>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algn="l">
              <a:spcBef>
                <a:spcPct val="50000"/>
              </a:spcBef>
            </a:pPr>
            <a:r>
              <a:rPr lang="en-US" altLang="en-US" sz="2800">
                <a:solidFill>
                  <a:srgbClr val="FF00FF"/>
                </a:solidFill>
              </a:rPr>
              <a:t>P</a:t>
            </a:r>
          </a:p>
        </p:txBody>
      </p:sp>
      <p:sp>
        <p:nvSpPr>
          <p:cNvPr id="18601" name="Text Box 326">
            <a:extLst>
              <a:ext uri="{FF2B5EF4-FFF2-40B4-BE49-F238E27FC236}">
                <a16:creationId xmlns:a16="http://schemas.microsoft.com/office/drawing/2014/main" xmlns="" id="{CF4E3924-AB8E-4527-AC36-289975061FD1}"/>
              </a:ext>
            </a:extLst>
          </p:cNvPr>
          <p:cNvSpPr txBox="1">
            <a:spLocks noChangeArrowheads="1"/>
          </p:cNvSpPr>
          <p:nvPr/>
        </p:nvSpPr>
        <p:spPr bwMode="auto">
          <a:xfrm>
            <a:off x="1295400" y="3733800"/>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algn="l">
              <a:spcBef>
                <a:spcPct val="50000"/>
              </a:spcBef>
            </a:pPr>
            <a:r>
              <a:rPr lang="en-US" altLang="en-US" sz="2800">
                <a:solidFill>
                  <a:srgbClr val="FF00FF"/>
                </a:solidFill>
              </a:rPr>
              <a:t>Q</a:t>
            </a:r>
          </a:p>
        </p:txBody>
      </p:sp>
      <p:sp>
        <p:nvSpPr>
          <p:cNvPr id="18602" name="Text Box 327">
            <a:extLst>
              <a:ext uri="{FF2B5EF4-FFF2-40B4-BE49-F238E27FC236}">
                <a16:creationId xmlns:a16="http://schemas.microsoft.com/office/drawing/2014/main" xmlns="" id="{B6E6197D-13F3-4D4B-9FFD-4BD8412AD651}"/>
              </a:ext>
            </a:extLst>
          </p:cNvPr>
          <p:cNvSpPr txBox="1">
            <a:spLocks noChangeArrowheads="1"/>
          </p:cNvSpPr>
          <p:nvPr/>
        </p:nvSpPr>
        <p:spPr bwMode="auto">
          <a:xfrm>
            <a:off x="5867400" y="3200400"/>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algn="l">
              <a:spcBef>
                <a:spcPct val="50000"/>
              </a:spcBef>
            </a:pPr>
            <a:r>
              <a:rPr lang="en-US" altLang="en-US" sz="2800">
                <a:solidFill>
                  <a:srgbClr val="FF00FF"/>
                </a:solidFill>
              </a:rPr>
              <a:t>D</a:t>
            </a:r>
          </a:p>
        </p:txBody>
      </p:sp>
      <p:sp>
        <p:nvSpPr>
          <p:cNvPr id="18603" name="Text Box 328">
            <a:extLst>
              <a:ext uri="{FF2B5EF4-FFF2-40B4-BE49-F238E27FC236}">
                <a16:creationId xmlns:a16="http://schemas.microsoft.com/office/drawing/2014/main" xmlns="" id="{44F2D33B-485E-4B7C-ADF9-D77A14E9A6B0}"/>
              </a:ext>
            </a:extLst>
          </p:cNvPr>
          <p:cNvSpPr txBox="1">
            <a:spLocks noChangeArrowheads="1"/>
          </p:cNvSpPr>
          <p:nvPr/>
        </p:nvSpPr>
        <p:spPr bwMode="auto">
          <a:xfrm>
            <a:off x="7239000" y="2286000"/>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algn="l">
              <a:spcBef>
                <a:spcPct val="50000"/>
              </a:spcBef>
            </a:pPr>
            <a:r>
              <a:rPr lang="en-US" altLang="en-US" sz="2800">
                <a:solidFill>
                  <a:srgbClr val="FF00FF"/>
                </a:solidFill>
              </a:rPr>
              <a:t>E</a:t>
            </a:r>
          </a:p>
        </p:txBody>
      </p:sp>
      <p:sp>
        <p:nvSpPr>
          <p:cNvPr id="18604" name="Text Box 329">
            <a:extLst>
              <a:ext uri="{FF2B5EF4-FFF2-40B4-BE49-F238E27FC236}">
                <a16:creationId xmlns:a16="http://schemas.microsoft.com/office/drawing/2014/main" xmlns="" id="{4389663D-7398-4A52-A4B3-F31C295533FA}"/>
              </a:ext>
            </a:extLst>
          </p:cNvPr>
          <p:cNvSpPr txBox="1">
            <a:spLocks noChangeArrowheads="1"/>
          </p:cNvSpPr>
          <p:nvPr/>
        </p:nvSpPr>
        <p:spPr bwMode="auto">
          <a:xfrm>
            <a:off x="8001000" y="3276600"/>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algn="l">
              <a:spcBef>
                <a:spcPct val="50000"/>
              </a:spcBef>
            </a:pPr>
            <a:r>
              <a:rPr lang="en-US" altLang="en-US" sz="2800">
                <a:solidFill>
                  <a:srgbClr val="FF00FF"/>
                </a:solidFill>
              </a:rPr>
              <a:t>G</a:t>
            </a:r>
          </a:p>
        </p:txBody>
      </p:sp>
      <p:sp>
        <p:nvSpPr>
          <p:cNvPr id="18605" name="Text Box 330">
            <a:extLst>
              <a:ext uri="{FF2B5EF4-FFF2-40B4-BE49-F238E27FC236}">
                <a16:creationId xmlns:a16="http://schemas.microsoft.com/office/drawing/2014/main" xmlns="" id="{F075C69A-0FE4-4CE1-9FB9-0A75CE0A037D}"/>
              </a:ext>
            </a:extLst>
          </p:cNvPr>
          <p:cNvSpPr txBox="1">
            <a:spLocks noChangeArrowheads="1"/>
          </p:cNvSpPr>
          <p:nvPr/>
        </p:nvSpPr>
        <p:spPr bwMode="auto">
          <a:xfrm>
            <a:off x="8001000" y="4343400"/>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algn="l">
              <a:spcBef>
                <a:spcPct val="50000"/>
              </a:spcBef>
            </a:pPr>
            <a:r>
              <a:rPr lang="en-US" altLang="en-US" sz="2800">
                <a:solidFill>
                  <a:srgbClr val="FF00FF"/>
                </a:solidFill>
              </a:rPr>
              <a:t>H</a:t>
            </a:r>
          </a:p>
        </p:txBody>
      </p:sp>
      <p:sp>
        <p:nvSpPr>
          <p:cNvPr id="18606" name="Text Box 331">
            <a:extLst>
              <a:ext uri="{FF2B5EF4-FFF2-40B4-BE49-F238E27FC236}">
                <a16:creationId xmlns:a16="http://schemas.microsoft.com/office/drawing/2014/main" xmlns="" id="{BB39B77F-7FE4-4FFE-B3C6-88D8DDEB3B72}"/>
              </a:ext>
            </a:extLst>
          </p:cNvPr>
          <p:cNvSpPr txBox="1">
            <a:spLocks noChangeArrowheads="1"/>
          </p:cNvSpPr>
          <p:nvPr/>
        </p:nvSpPr>
        <p:spPr bwMode="auto">
          <a:xfrm>
            <a:off x="5791200" y="4267200"/>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algn="l">
              <a:spcBef>
                <a:spcPct val="50000"/>
              </a:spcBef>
            </a:pPr>
            <a:r>
              <a:rPr lang="en-US" altLang="en-US" sz="2800">
                <a:solidFill>
                  <a:srgbClr val="FF00FF"/>
                </a:solidFill>
              </a:rPr>
              <a:t>I</a:t>
            </a:r>
          </a:p>
        </p:txBody>
      </p:sp>
      <p:sp>
        <p:nvSpPr>
          <p:cNvPr id="18607" name="Text Box 332">
            <a:extLst>
              <a:ext uri="{FF2B5EF4-FFF2-40B4-BE49-F238E27FC236}">
                <a16:creationId xmlns:a16="http://schemas.microsoft.com/office/drawing/2014/main" xmlns="" id="{FEA7AC80-5102-4422-A087-69F678EE090E}"/>
              </a:ext>
            </a:extLst>
          </p:cNvPr>
          <p:cNvSpPr txBox="1">
            <a:spLocks noChangeArrowheads="1"/>
          </p:cNvSpPr>
          <p:nvPr/>
        </p:nvSpPr>
        <p:spPr bwMode="auto">
          <a:xfrm>
            <a:off x="533400" y="1371600"/>
            <a:ext cx="8153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algn="l">
              <a:spcBef>
                <a:spcPct val="50000"/>
              </a:spcBef>
            </a:pPr>
            <a:r>
              <a:rPr lang="en-US" altLang="en-US" sz="3200" u="sng">
                <a:solidFill>
                  <a:schemeClr val="hlink"/>
                </a:solidFill>
                <a:latin typeface="Times New Roman" panose="02020603050405020304" pitchFamily="18" charset="0"/>
                <a:cs typeface="Times New Roman" panose="02020603050405020304" pitchFamily="18" charset="0"/>
              </a:rPr>
              <a:t>Bài </a:t>
            </a:r>
            <a:r>
              <a:rPr lang="en-US" altLang="en-US" sz="3200" u="sng" smtClean="0">
                <a:solidFill>
                  <a:schemeClr val="hlink"/>
                </a:solidFill>
                <a:latin typeface="Times New Roman" panose="02020603050405020304" pitchFamily="18" charset="0"/>
                <a:cs typeface="Times New Roman" panose="02020603050405020304" pitchFamily="18" charset="0"/>
              </a:rPr>
              <a:t>3.</a:t>
            </a:r>
            <a:r>
              <a:rPr lang="en-US" altLang="en-US" sz="3200" smtClean="0">
                <a:solidFill>
                  <a:schemeClr val="hlink"/>
                </a:solidFill>
                <a:latin typeface="Times New Roman" panose="02020603050405020304" pitchFamily="18" charset="0"/>
                <a:cs typeface="Times New Roman" panose="02020603050405020304" pitchFamily="18" charset="0"/>
              </a:rPr>
              <a:t> </a:t>
            </a:r>
            <a:r>
              <a:rPr lang="en-US" altLang="en-US" sz="3200">
                <a:solidFill>
                  <a:schemeClr val="hlink"/>
                </a:solidFill>
                <a:latin typeface="Times New Roman" panose="02020603050405020304" pitchFamily="18" charset="0"/>
                <a:cs typeface="Times New Roman" panose="02020603050405020304" pitchFamily="18" charset="0"/>
              </a:rPr>
              <a:t>Trong mỗi hình dưới đây, hãy nêu tên cặp cạnh song song với nhau</a:t>
            </a:r>
          </a:p>
        </p:txBody>
      </p:sp>
      <p:sp>
        <p:nvSpPr>
          <p:cNvPr id="25" name="Text Box 168">
            <a:extLst>
              <a:ext uri="{FF2B5EF4-FFF2-40B4-BE49-F238E27FC236}">
                <a16:creationId xmlns:a16="http://schemas.microsoft.com/office/drawing/2014/main" xmlns="" id="{80E93EC7-199B-49FE-BC1F-DB06E94077A1}"/>
              </a:ext>
            </a:extLst>
          </p:cNvPr>
          <p:cNvSpPr txBox="1">
            <a:spLocks noChangeArrowheads="1"/>
          </p:cNvSpPr>
          <p:nvPr/>
        </p:nvSpPr>
        <p:spPr bwMode="auto">
          <a:xfrm>
            <a:off x="401637" y="5486400"/>
            <a:ext cx="7340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algn="l" eaLnBrk="1" hangingPunct="1">
              <a:spcBef>
                <a:spcPct val="50000"/>
              </a:spcBef>
            </a:pPr>
            <a:r>
              <a:rPr lang="en-US" altLang="en-US" sz="3200" b="1">
                <a:solidFill>
                  <a:srgbClr val="7030A0"/>
                </a:solidFill>
                <a:latin typeface="Times New Roman" panose="02020603050405020304" pitchFamily="18" charset="0"/>
                <a:cs typeface="Times New Roman" panose="02020603050405020304" pitchFamily="18" charset="0"/>
              </a:rPr>
              <a:t>Cạnh </a:t>
            </a:r>
            <a:r>
              <a:rPr lang="en-US" altLang="en-US" sz="3200" b="1">
                <a:latin typeface="Times New Roman" panose="02020603050405020304" pitchFamily="18" charset="0"/>
                <a:cs typeface="Times New Roman" panose="02020603050405020304" pitchFamily="18" charset="0"/>
              </a:rPr>
              <a:t>MN</a:t>
            </a:r>
            <a:r>
              <a:rPr lang="en-US" altLang="en-US" sz="3200" b="1">
                <a:solidFill>
                  <a:srgbClr val="7030A0"/>
                </a:solidFill>
                <a:latin typeface="Times New Roman" panose="02020603050405020304" pitchFamily="18" charset="0"/>
                <a:cs typeface="Times New Roman" panose="02020603050405020304" pitchFamily="18" charset="0"/>
              </a:rPr>
              <a:t> </a:t>
            </a:r>
            <a:r>
              <a:rPr lang="en-US" altLang="en-US" sz="3200" b="1">
                <a:latin typeface="Times New Roman" panose="02020603050405020304" pitchFamily="18" charset="0"/>
                <a:cs typeface="Times New Roman" panose="02020603050405020304" pitchFamily="18" charset="0"/>
              </a:rPr>
              <a:t>song song </a:t>
            </a:r>
            <a:r>
              <a:rPr lang="en-US" altLang="en-US" sz="3200" b="1">
                <a:solidFill>
                  <a:srgbClr val="7030A0"/>
                </a:solidFill>
                <a:latin typeface="Times New Roman" panose="02020603050405020304" pitchFamily="18" charset="0"/>
                <a:cs typeface="Times New Roman" panose="02020603050405020304" pitchFamily="18" charset="0"/>
              </a:rPr>
              <a:t>với cạnh </a:t>
            </a:r>
            <a:r>
              <a:rPr lang="en-US" altLang="en-US" sz="3200" b="1" smtClean="0">
                <a:latin typeface="Times New Roman" panose="02020603050405020304" pitchFamily="18" charset="0"/>
                <a:cs typeface="Times New Roman" panose="02020603050405020304" pitchFamily="18" charset="0"/>
              </a:rPr>
              <a:t>QP</a:t>
            </a:r>
            <a:endParaRPr lang="en-US" altLang="en-US" sz="3200" b="1">
              <a:latin typeface="Times New Roman" panose="02020603050405020304" pitchFamily="18" charset="0"/>
              <a:cs typeface="Times New Roman" panose="02020603050405020304" pitchFamily="18" charset="0"/>
            </a:endParaRPr>
          </a:p>
        </p:txBody>
      </p:sp>
      <p:sp>
        <p:nvSpPr>
          <p:cNvPr id="26" name="Text Box 168">
            <a:extLst>
              <a:ext uri="{FF2B5EF4-FFF2-40B4-BE49-F238E27FC236}">
                <a16:creationId xmlns:a16="http://schemas.microsoft.com/office/drawing/2014/main" xmlns="" id="{6821D7C9-22DF-4565-9941-4914B36399D1}"/>
              </a:ext>
            </a:extLst>
          </p:cNvPr>
          <p:cNvSpPr txBox="1">
            <a:spLocks noChangeArrowheads="1"/>
          </p:cNvSpPr>
          <p:nvPr/>
        </p:nvSpPr>
        <p:spPr bwMode="auto">
          <a:xfrm>
            <a:off x="401637" y="6056313"/>
            <a:ext cx="80565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algn="l" eaLnBrk="1" hangingPunct="1">
              <a:spcBef>
                <a:spcPct val="50000"/>
              </a:spcBef>
            </a:pPr>
            <a:r>
              <a:rPr lang="en-US" altLang="en-US" sz="3200" b="1">
                <a:solidFill>
                  <a:srgbClr val="7030A0"/>
                </a:solidFill>
                <a:latin typeface="Times New Roman" panose="02020603050405020304" pitchFamily="18" charset="0"/>
                <a:cs typeface="Times New Roman" panose="02020603050405020304" pitchFamily="18" charset="0"/>
              </a:rPr>
              <a:t>Cạnh </a:t>
            </a:r>
            <a:r>
              <a:rPr lang="en-US" altLang="en-US" sz="3200" b="1">
                <a:latin typeface="Times New Roman" panose="02020603050405020304" pitchFamily="18" charset="0"/>
                <a:cs typeface="Times New Roman" panose="02020603050405020304" pitchFamily="18" charset="0"/>
              </a:rPr>
              <a:t>DI</a:t>
            </a:r>
            <a:r>
              <a:rPr lang="en-US" altLang="en-US" sz="3200" b="1">
                <a:solidFill>
                  <a:srgbClr val="7030A0"/>
                </a:solidFill>
                <a:latin typeface="Times New Roman" panose="02020603050405020304" pitchFamily="18" charset="0"/>
                <a:cs typeface="Times New Roman" panose="02020603050405020304" pitchFamily="18" charset="0"/>
              </a:rPr>
              <a:t> </a:t>
            </a:r>
            <a:r>
              <a:rPr lang="en-US" altLang="en-US" sz="3200" b="1">
                <a:latin typeface="Times New Roman" panose="02020603050405020304" pitchFamily="18" charset="0"/>
                <a:cs typeface="Times New Roman" panose="02020603050405020304" pitchFamily="18" charset="0"/>
              </a:rPr>
              <a:t>song song </a:t>
            </a:r>
            <a:r>
              <a:rPr lang="en-US" altLang="en-US" sz="3200" b="1">
                <a:solidFill>
                  <a:srgbClr val="7030A0"/>
                </a:solidFill>
                <a:latin typeface="Times New Roman" panose="02020603050405020304" pitchFamily="18" charset="0"/>
                <a:cs typeface="Times New Roman" panose="02020603050405020304" pitchFamily="18" charset="0"/>
              </a:rPr>
              <a:t>với cạnh </a:t>
            </a:r>
            <a:r>
              <a:rPr lang="en-US" altLang="en-US" sz="3200" b="1">
                <a:latin typeface="Times New Roman" panose="02020603050405020304" pitchFamily="18" charset="0"/>
                <a:cs typeface="Times New Roman" panose="02020603050405020304" pitchFamily="18" charset="0"/>
              </a:rPr>
              <a:t>GH</a:t>
            </a:r>
          </a:p>
        </p:txBody>
      </p:sp>
      <p:sp>
        <p:nvSpPr>
          <p:cNvPr id="27" name="Text Box 28">
            <a:extLst>
              <a:ext uri="{FF2B5EF4-FFF2-40B4-BE49-F238E27FC236}">
                <a16:creationId xmlns:a16="http://schemas.microsoft.com/office/drawing/2014/main" xmlns="" id="{A07EDD95-1FF5-4121-B545-4F28C8A9C7E1}"/>
              </a:ext>
            </a:extLst>
          </p:cNvPr>
          <p:cNvSpPr txBox="1">
            <a:spLocks noChangeArrowheads="1"/>
          </p:cNvSpPr>
          <p:nvPr/>
        </p:nvSpPr>
        <p:spPr bwMode="auto">
          <a:xfrm>
            <a:off x="285750" y="762000"/>
            <a:ext cx="8477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eaLnBrk="1" hangingPunct="1">
              <a:spcBef>
                <a:spcPct val="50000"/>
              </a:spcBef>
            </a:pPr>
            <a:r>
              <a:rPr lang="en-US" altLang="en-US" sz="3600" b="1">
                <a:solidFill>
                  <a:srgbClr val="FF0000"/>
                </a:solidFill>
                <a:latin typeface="Times New Roman" panose="02020603050405020304" pitchFamily="18" charset="0"/>
              </a:rPr>
              <a:t>Hai đường thẳng song song</a:t>
            </a:r>
          </a:p>
        </p:txBody>
      </p:sp>
      <p:sp>
        <p:nvSpPr>
          <p:cNvPr id="28" name="Rectangle 27">
            <a:extLst>
              <a:ext uri="{FF2B5EF4-FFF2-40B4-BE49-F238E27FC236}">
                <a16:creationId xmlns:a16="http://schemas.microsoft.com/office/drawing/2014/main" xmlns="" id="{EE16A3E7-A08F-4F1E-A93A-144F952E8CEB}"/>
              </a:ext>
            </a:extLst>
          </p:cNvPr>
          <p:cNvSpPr>
            <a:spLocks noChangeArrowheads="1"/>
          </p:cNvSpPr>
          <p:nvPr/>
        </p:nvSpPr>
        <p:spPr bwMode="auto">
          <a:xfrm>
            <a:off x="685800" y="128224"/>
            <a:ext cx="7086600" cy="633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eaLnBrk="1" hangingPunct="1"/>
            <a:r>
              <a:rPr lang="en-US" altLang="en-US" sz="2800">
                <a:solidFill>
                  <a:srgbClr val="0000FF"/>
                </a:solidFill>
                <a:latin typeface="Times New Roman" panose="02020603050405020304" pitchFamily="18" charset="0"/>
              </a:rPr>
              <a:t>    </a:t>
            </a:r>
            <a:r>
              <a:rPr lang="en-US" altLang="en-US" sz="2800" b="1" u="sng">
                <a:solidFill>
                  <a:schemeClr val="accent2">
                    <a:lumMod val="25000"/>
                  </a:schemeClr>
                </a:solidFill>
                <a:latin typeface="Times New Roman" panose="02020603050405020304" pitchFamily="18" charset="0"/>
              </a:rPr>
              <a:t>TOÁN</a:t>
            </a:r>
            <a:endParaRPr lang="en-US" altLang="en-US" sz="2800" b="1" u="sng">
              <a:solidFill>
                <a:schemeClr val="accent2">
                  <a:lumMod val="25000"/>
                </a:schemeClr>
              </a:solidFill>
              <a:latin typeface="VNI-Avo" pitchFamily="2" charset="0"/>
            </a:endParaRPr>
          </a:p>
        </p:txBody>
      </p:sp>
    </p:spTree>
    <p:custDataLst>
      <p:tags r:id="rId1"/>
    </p:custDataLst>
  </p:cSld>
  <p:clrMapOvr>
    <a:masterClrMapping/>
  </p:clrMapOvr>
  <p:transition advTm="16244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9968"/>
                                        </p:tgtEl>
                                        <p:attrNameLst>
                                          <p:attrName>style.visibility</p:attrName>
                                        </p:attrNameLst>
                                      </p:cBhvr>
                                      <p:to>
                                        <p:strVal val="visible"/>
                                      </p:to>
                                    </p:set>
                                    <p:animEffect transition="in" filter="circle(in)">
                                      <p:cBhvr>
                                        <p:cTn id="7" dur="2000"/>
                                        <p:tgtEl>
                                          <p:spTgt spid="11996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8597"/>
                                        </p:tgtEl>
                                        <p:attrNameLst>
                                          <p:attrName>style.visibility</p:attrName>
                                        </p:attrNameLst>
                                      </p:cBhvr>
                                      <p:to>
                                        <p:strVal val="visible"/>
                                      </p:to>
                                    </p:set>
                                    <p:animEffect transition="in" filter="wipe(down)">
                                      <p:cBhvr>
                                        <p:cTn id="10" dur="500"/>
                                        <p:tgtEl>
                                          <p:spTgt spid="18597"/>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8589"/>
                                        </p:tgtEl>
                                        <p:attrNameLst>
                                          <p:attrName>style.visibility</p:attrName>
                                        </p:attrNameLst>
                                      </p:cBhvr>
                                      <p:to>
                                        <p:strVal val="visible"/>
                                      </p:to>
                                    </p:set>
                                    <p:animEffect transition="in" filter="circle(in)">
                                      <p:cBhvr>
                                        <p:cTn id="13" dur="2000"/>
                                        <p:tgtEl>
                                          <p:spTgt spid="18589"/>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8590"/>
                                        </p:tgtEl>
                                        <p:attrNameLst>
                                          <p:attrName>style.visibility</p:attrName>
                                        </p:attrNameLst>
                                      </p:cBhvr>
                                      <p:to>
                                        <p:strVal val="visible"/>
                                      </p:to>
                                    </p:set>
                                    <p:animEffect transition="in" filter="circle(in)">
                                      <p:cBhvr>
                                        <p:cTn id="16" dur="2000"/>
                                        <p:tgtEl>
                                          <p:spTgt spid="18590"/>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8591"/>
                                        </p:tgtEl>
                                        <p:attrNameLst>
                                          <p:attrName>style.visibility</p:attrName>
                                        </p:attrNameLst>
                                      </p:cBhvr>
                                      <p:to>
                                        <p:strVal val="visible"/>
                                      </p:to>
                                    </p:set>
                                    <p:animEffect transition="in" filter="circle(in)">
                                      <p:cBhvr>
                                        <p:cTn id="19" dur="2000"/>
                                        <p:tgtEl>
                                          <p:spTgt spid="18591"/>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8592"/>
                                        </p:tgtEl>
                                        <p:attrNameLst>
                                          <p:attrName>style.visibility</p:attrName>
                                        </p:attrNameLst>
                                      </p:cBhvr>
                                      <p:to>
                                        <p:strVal val="visible"/>
                                      </p:to>
                                    </p:set>
                                    <p:animEffect transition="in" filter="circle(in)">
                                      <p:cBhvr>
                                        <p:cTn id="22" dur="2000"/>
                                        <p:tgtEl>
                                          <p:spTgt spid="18592"/>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8593"/>
                                        </p:tgtEl>
                                        <p:attrNameLst>
                                          <p:attrName>style.visibility</p:attrName>
                                        </p:attrNameLst>
                                      </p:cBhvr>
                                      <p:to>
                                        <p:strVal val="visible"/>
                                      </p:to>
                                    </p:set>
                                    <p:animEffect transition="in" filter="circle(in)">
                                      <p:cBhvr>
                                        <p:cTn id="25" dur="2000"/>
                                        <p:tgtEl>
                                          <p:spTgt spid="18593"/>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8594"/>
                                        </p:tgtEl>
                                        <p:attrNameLst>
                                          <p:attrName>style.visibility</p:attrName>
                                        </p:attrNameLst>
                                      </p:cBhvr>
                                      <p:to>
                                        <p:strVal val="visible"/>
                                      </p:to>
                                    </p:set>
                                    <p:animEffect transition="in" filter="circle(in)">
                                      <p:cBhvr>
                                        <p:cTn id="28" dur="2000"/>
                                        <p:tgtEl>
                                          <p:spTgt spid="18594"/>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8595"/>
                                        </p:tgtEl>
                                        <p:attrNameLst>
                                          <p:attrName>style.visibility</p:attrName>
                                        </p:attrNameLst>
                                      </p:cBhvr>
                                      <p:to>
                                        <p:strVal val="visible"/>
                                      </p:to>
                                    </p:set>
                                    <p:animEffect transition="in" filter="circle(in)">
                                      <p:cBhvr>
                                        <p:cTn id="31" dur="2000"/>
                                        <p:tgtEl>
                                          <p:spTgt spid="18595"/>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8596"/>
                                        </p:tgtEl>
                                        <p:attrNameLst>
                                          <p:attrName>style.visibility</p:attrName>
                                        </p:attrNameLst>
                                      </p:cBhvr>
                                      <p:to>
                                        <p:strVal val="visible"/>
                                      </p:to>
                                    </p:set>
                                    <p:animEffect transition="in" filter="circle(in)">
                                      <p:cBhvr>
                                        <p:cTn id="34" dur="2000"/>
                                        <p:tgtEl>
                                          <p:spTgt spid="18596"/>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8598"/>
                                        </p:tgtEl>
                                        <p:attrNameLst>
                                          <p:attrName>style.visibility</p:attrName>
                                        </p:attrNameLst>
                                      </p:cBhvr>
                                      <p:to>
                                        <p:strVal val="visible"/>
                                      </p:to>
                                    </p:set>
                                    <p:animEffect transition="in" filter="circle(in)">
                                      <p:cBhvr>
                                        <p:cTn id="37" dur="2000"/>
                                        <p:tgtEl>
                                          <p:spTgt spid="18598"/>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8599"/>
                                        </p:tgtEl>
                                        <p:attrNameLst>
                                          <p:attrName>style.visibility</p:attrName>
                                        </p:attrNameLst>
                                      </p:cBhvr>
                                      <p:to>
                                        <p:strVal val="visible"/>
                                      </p:to>
                                    </p:set>
                                    <p:animEffect transition="in" filter="circle(in)">
                                      <p:cBhvr>
                                        <p:cTn id="40" dur="2000"/>
                                        <p:tgtEl>
                                          <p:spTgt spid="18599"/>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18600"/>
                                        </p:tgtEl>
                                        <p:attrNameLst>
                                          <p:attrName>style.visibility</p:attrName>
                                        </p:attrNameLst>
                                      </p:cBhvr>
                                      <p:to>
                                        <p:strVal val="visible"/>
                                      </p:to>
                                    </p:set>
                                    <p:animEffect transition="in" filter="circle(in)">
                                      <p:cBhvr>
                                        <p:cTn id="43" dur="2000"/>
                                        <p:tgtEl>
                                          <p:spTgt spid="18600"/>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18601"/>
                                        </p:tgtEl>
                                        <p:attrNameLst>
                                          <p:attrName>style.visibility</p:attrName>
                                        </p:attrNameLst>
                                      </p:cBhvr>
                                      <p:to>
                                        <p:strVal val="visible"/>
                                      </p:to>
                                    </p:set>
                                    <p:animEffect transition="in" filter="circle(in)">
                                      <p:cBhvr>
                                        <p:cTn id="46" dur="2000"/>
                                        <p:tgtEl>
                                          <p:spTgt spid="18601"/>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18602"/>
                                        </p:tgtEl>
                                        <p:attrNameLst>
                                          <p:attrName>style.visibility</p:attrName>
                                        </p:attrNameLst>
                                      </p:cBhvr>
                                      <p:to>
                                        <p:strVal val="visible"/>
                                      </p:to>
                                    </p:set>
                                    <p:animEffect transition="in" filter="circle(in)">
                                      <p:cBhvr>
                                        <p:cTn id="49" dur="2000"/>
                                        <p:tgtEl>
                                          <p:spTgt spid="18602"/>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18603"/>
                                        </p:tgtEl>
                                        <p:attrNameLst>
                                          <p:attrName>style.visibility</p:attrName>
                                        </p:attrNameLst>
                                      </p:cBhvr>
                                      <p:to>
                                        <p:strVal val="visible"/>
                                      </p:to>
                                    </p:set>
                                    <p:animEffect transition="in" filter="circle(in)">
                                      <p:cBhvr>
                                        <p:cTn id="52" dur="2000"/>
                                        <p:tgtEl>
                                          <p:spTgt spid="18603"/>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18604"/>
                                        </p:tgtEl>
                                        <p:attrNameLst>
                                          <p:attrName>style.visibility</p:attrName>
                                        </p:attrNameLst>
                                      </p:cBhvr>
                                      <p:to>
                                        <p:strVal val="visible"/>
                                      </p:to>
                                    </p:set>
                                    <p:animEffect transition="in" filter="circle(in)">
                                      <p:cBhvr>
                                        <p:cTn id="55" dur="2000"/>
                                        <p:tgtEl>
                                          <p:spTgt spid="18604"/>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18605"/>
                                        </p:tgtEl>
                                        <p:attrNameLst>
                                          <p:attrName>style.visibility</p:attrName>
                                        </p:attrNameLst>
                                      </p:cBhvr>
                                      <p:to>
                                        <p:strVal val="visible"/>
                                      </p:to>
                                    </p:set>
                                    <p:animEffect transition="in" filter="circle(in)">
                                      <p:cBhvr>
                                        <p:cTn id="58" dur="2000"/>
                                        <p:tgtEl>
                                          <p:spTgt spid="18605"/>
                                        </p:tgtEl>
                                      </p:cBhvr>
                                    </p:animEffect>
                                  </p:childTnLst>
                                </p:cTn>
                              </p:par>
                              <p:par>
                                <p:cTn id="59" presetID="6" presetClass="entr" presetSubtype="16" fill="hold" grpId="0" nodeType="withEffect">
                                  <p:stCondLst>
                                    <p:cond delay="0"/>
                                  </p:stCondLst>
                                  <p:childTnLst>
                                    <p:set>
                                      <p:cBhvr>
                                        <p:cTn id="60" dur="1" fill="hold">
                                          <p:stCondLst>
                                            <p:cond delay="0"/>
                                          </p:stCondLst>
                                        </p:cTn>
                                        <p:tgtEl>
                                          <p:spTgt spid="18606"/>
                                        </p:tgtEl>
                                        <p:attrNameLst>
                                          <p:attrName>style.visibility</p:attrName>
                                        </p:attrNameLst>
                                      </p:cBhvr>
                                      <p:to>
                                        <p:strVal val="visible"/>
                                      </p:to>
                                    </p:set>
                                    <p:animEffect transition="in" filter="circle(in)">
                                      <p:cBhvr>
                                        <p:cTn id="61" dur="2000"/>
                                        <p:tgtEl>
                                          <p:spTgt spid="18606"/>
                                        </p:tgtEl>
                                      </p:cBhvr>
                                    </p:animEffect>
                                  </p:childTnLst>
                                </p:cTn>
                              </p:par>
                              <p:par>
                                <p:cTn id="62" presetID="6" presetClass="entr" presetSubtype="16" fill="hold" grpId="0" nodeType="withEffect">
                                  <p:stCondLst>
                                    <p:cond delay="0"/>
                                  </p:stCondLst>
                                  <p:childTnLst>
                                    <p:set>
                                      <p:cBhvr>
                                        <p:cTn id="63" dur="1" fill="hold">
                                          <p:stCondLst>
                                            <p:cond delay="0"/>
                                          </p:stCondLst>
                                        </p:cTn>
                                        <p:tgtEl>
                                          <p:spTgt spid="18607"/>
                                        </p:tgtEl>
                                        <p:attrNameLst>
                                          <p:attrName>style.visibility</p:attrName>
                                        </p:attrNameLst>
                                      </p:cBhvr>
                                      <p:to>
                                        <p:strVal val="visible"/>
                                      </p:to>
                                    </p:set>
                                    <p:animEffect transition="in" filter="circle(in)">
                                      <p:cBhvr>
                                        <p:cTn id="64" dur="2000"/>
                                        <p:tgtEl>
                                          <p:spTgt spid="18607"/>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barn(inVertical)">
                                      <p:cBhvr>
                                        <p:cTn id="69" dur="500"/>
                                        <p:tgtEl>
                                          <p:spTgt spid="25"/>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barn(inVertical)">
                                      <p:cBhvr>
                                        <p:cTn id="7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89" grpId="0" animBg="1"/>
      <p:bldP spid="18590" grpId="0" animBg="1"/>
      <p:bldP spid="18591" grpId="0" animBg="1"/>
      <p:bldP spid="18592" grpId="0" animBg="1"/>
      <p:bldP spid="18593" grpId="0" animBg="1"/>
      <p:bldP spid="18594" grpId="0" animBg="1"/>
      <p:bldP spid="18595" grpId="0" animBg="1"/>
      <p:bldP spid="18596" grpId="0" animBg="1"/>
      <p:bldP spid="18597" grpId="0" animBg="1"/>
      <p:bldP spid="18598" grpId="0"/>
      <p:bldP spid="18599" grpId="0"/>
      <p:bldP spid="18600" grpId="0"/>
      <p:bldP spid="18601" grpId="0"/>
      <p:bldP spid="18602" grpId="0"/>
      <p:bldP spid="18603" grpId="0"/>
      <p:bldP spid="18604" grpId="0"/>
      <p:bldP spid="18605" grpId="0"/>
      <p:bldP spid="18606" grpId="0"/>
      <p:bldP spid="18607" grpId="0"/>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100" name="Rectangle 4">
            <a:extLst>
              <a:ext uri="{FF2B5EF4-FFF2-40B4-BE49-F238E27FC236}">
                <a16:creationId xmlns:a16="http://schemas.microsoft.com/office/drawing/2014/main" xmlns="" id="{E8B168AC-3EFD-4FB4-B171-9B4C102FA820}"/>
              </a:ext>
            </a:extLst>
          </p:cNvPr>
          <p:cNvSpPr>
            <a:spLocks noChangeArrowheads="1"/>
          </p:cNvSpPr>
          <p:nvPr/>
        </p:nvSpPr>
        <p:spPr bwMode="auto">
          <a:xfrm>
            <a:off x="457200" y="2286000"/>
            <a:ext cx="8135938" cy="144780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algn="l" eaLnBrk="1" hangingPunct="1">
              <a:buFontTx/>
              <a:buChar char="•"/>
            </a:pPr>
            <a:r>
              <a:rPr lang="en-US" altLang="en-US" sz="3200" b="1">
                <a:solidFill>
                  <a:srgbClr val="FF0000"/>
                </a:solidFill>
                <a:latin typeface="Times New Roman" panose="02020603050405020304" pitchFamily="18" charset="0"/>
              </a:rPr>
              <a:t> Hai đường thẳng song song với nhau không </a:t>
            </a:r>
          </a:p>
          <a:p>
            <a:pPr algn="l" eaLnBrk="1" hangingPunct="1"/>
            <a:r>
              <a:rPr lang="en-US" altLang="en-US" sz="3200" b="1">
                <a:solidFill>
                  <a:srgbClr val="FF0000"/>
                </a:solidFill>
                <a:latin typeface="Times New Roman" panose="02020603050405020304" pitchFamily="18" charset="0"/>
              </a:rPr>
              <a:t>bao giờ cắt nhau</a:t>
            </a:r>
            <a:r>
              <a:rPr lang="en-US" altLang="en-US" sz="3200">
                <a:solidFill>
                  <a:srgbClr val="FF0000"/>
                </a:solidFill>
                <a:latin typeface="Times New Roman" panose="02020603050405020304" pitchFamily="18" charset="0"/>
              </a:rPr>
              <a:t>.</a:t>
            </a:r>
          </a:p>
        </p:txBody>
      </p:sp>
      <p:sp>
        <p:nvSpPr>
          <p:cNvPr id="3" name="Text Box 28">
            <a:extLst>
              <a:ext uri="{FF2B5EF4-FFF2-40B4-BE49-F238E27FC236}">
                <a16:creationId xmlns:a16="http://schemas.microsoft.com/office/drawing/2014/main" xmlns="" id="{9BC4FBCD-CAD9-486F-A426-3C7DD1F50FFB}"/>
              </a:ext>
            </a:extLst>
          </p:cNvPr>
          <p:cNvSpPr txBox="1">
            <a:spLocks noChangeArrowheads="1"/>
          </p:cNvSpPr>
          <p:nvPr/>
        </p:nvSpPr>
        <p:spPr bwMode="auto">
          <a:xfrm>
            <a:off x="285750" y="762000"/>
            <a:ext cx="8477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eaLnBrk="1" hangingPunct="1">
              <a:spcBef>
                <a:spcPct val="50000"/>
              </a:spcBef>
            </a:pPr>
            <a:r>
              <a:rPr lang="en-US" altLang="en-US" sz="3600" b="1">
                <a:solidFill>
                  <a:srgbClr val="FF0000"/>
                </a:solidFill>
                <a:latin typeface="Times New Roman" panose="02020603050405020304" pitchFamily="18" charset="0"/>
              </a:rPr>
              <a:t>Hai đường thẳng song song</a:t>
            </a:r>
          </a:p>
        </p:txBody>
      </p:sp>
      <p:sp>
        <p:nvSpPr>
          <p:cNvPr id="4" name="Rectangle 3">
            <a:extLst>
              <a:ext uri="{FF2B5EF4-FFF2-40B4-BE49-F238E27FC236}">
                <a16:creationId xmlns:a16="http://schemas.microsoft.com/office/drawing/2014/main" xmlns="" id="{59CA55EB-8F66-458C-9F4D-BE92F5406EB1}"/>
              </a:ext>
            </a:extLst>
          </p:cNvPr>
          <p:cNvSpPr>
            <a:spLocks noChangeArrowheads="1"/>
          </p:cNvSpPr>
          <p:nvPr/>
        </p:nvSpPr>
        <p:spPr bwMode="auto">
          <a:xfrm>
            <a:off x="685800" y="128224"/>
            <a:ext cx="7086600" cy="633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eaLnBrk="1" hangingPunct="1"/>
            <a:r>
              <a:rPr lang="en-US" altLang="en-US" sz="2800">
                <a:solidFill>
                  <a:srgbClr val="0000FF"/>
                </a:solidFill>
                <a:latin typeface="Times New Roman" panose="02020603050405020304" pitchFamily="18" charset="0"/>
              </a:rPr>
              <a:t>    </a:t>
            </a:r>
            <a:r>
              <a:rPr lang="en-US" altLang="en-US" sz="2800" b="1" u="sng">
                <a:solidFill>
                  <a:schemeClr val="accent2">
                    <a:lumMod val="25000"/>
                  </a:schemeClr>
                </a:solidFill>
                <a:latin typeface="Times New Roman" panose="02020603050405020304" pitchFamily="18" charset="0"/>
              </a:rPr>
              <a:t>TOÁN</a:t>
            </a:r>
            <a:endParaRPr lang="en-US" altLang="en-US" sz="2800" b="1" u="sng">
              <a:solidFill>
                <a:schemeClr val="accent2">
                  <a:lumMod val="25000"/>
                </a:schemeClr>
              </a:solidFill>
              <a:latin typeface="VNI-Avo" pitchFamily="2" charset="0"/>
            </a:endParaRPr>
          </a:p>
        </p:txBody>
      </p:sp>
    </p:spTree>
    <p:custDataLst>
      <p:tags r:id="rId1"/>
    </p:custDataLst>
  </p:cSld>
  <p:clrMapOvr>
    <a:masterClrMapping/>
  </p:clrMapOvr>
  <p:transition advTm="1982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2100"/>
                                        </p:tgtEl>
                                        <p:attrNameLst>
                                          <p:attrName>style.visibility</p:attrName>
                                        </p:attrNameLst>
                                      </p:cBhvr>
                                      <p:to>
                                        <p:strVal val="visible"/>
                                      </p:to>
                                    </p:set>
                                    <p:animEffect transition="in" filter="diamond(in)">
                                      <p:cBhvr>
                                        <p:cTn id="7" dur="2000"/>
                                        <p:tgtEl>
                                          <p:spTgt spid="132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D:\nhoc heo\tplate\illustration-cartoon-girl-b10-psd-033-1--184539.jpg">
            <a:extLst>
              <a:ext uri="{FF2B5EF4-FFF2-40B4-BE49-F238E27FC236}">
                <a16:creationId xmlns:a16="http://schemas.microsoft.com/office/drawing/2014/main" xmlns="" id="{4AEA05C1-6D4B-4364-9745-BF27D75F772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xmlns="" id="{73FA4CDB-8DBD-4BD9-BC61-96F22A625DF5}"/>
              </a:ext>
            </a:extLst>
          </p:cNvPr>
          <p:cNvSpPr/>
          <p:nvPr/>
        </p:nvSpPr>
        <p:spPr>
          <a:xfrm>
            <a:off x="533400" y="117693"/>
            <a:ext cx="8382000" cy="4247317"/>
          </a:xfrm>
          <a:prstGeom prst="rect">
            <a:avLst/>
          </a:prstGeom>
          <a:scene3d>
            <a:camera prst="orthographicFront">
              <a:rot lat="0" lon="300000" rev="0"/>
            </a:camera>
            <a:lightRig rig="threePt" dir="t"/>
          </a:scene3d>
          <a:sp3d z="25400"/>
        </p:spPr>
        <p:txBody>
          <a:bodyPr>
            <a:spAutoFit/>
          </a:bodyPr>
          <a:lstStyle/>
          <a:p>
            <a:pPr eaLnBrk="0" hangingPunct="0">
              <a:defRPr/>
            </a:pP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Verdana" pitchFamily="34" charset="0"/>
            </a:endParaRPr>
          </a:p>
          <a:p>
            <a:pPr eaLnBrk="0" hangingPunct="0">
              <a:defRPr/>
            </a:pP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Verdana" pitchFamily="34" charset="0"/>
            </a:endParaRPr>
          </a:p>
          <a:p>
            <a:pPr eaLnBrk="0" hangingPunct="0">
              <a:defRPr/>
            </a:pPr>
            <a:r>
              <a:rPr lang="en-US" sz="5400" b="1">
                <a:ln w="17780" cmpd="sng">
                  <a:solidFill>
                    <a:srgbClr val="FFFFFF"/>
                  </a:solidFill>
                  <a:prstDash val="solid"/>
                  <a:miter lim="800000"/>
                </a:ln>
                <a:solidFill>
                  <a:srgbClr val="FF0000"/>
                </a:solidFill>
                <a:effectLst>
                  <a:outerShdw blurRad="50800" algn="tl" rotWithShape="0">
                    <a:srgbClr val="000000"/>
                  </a:outerShdw>
                </a:effectLst>
                <a:latin typeface="Verdana" pitchFamily="34" charset="0"/>
              </a:rPr>
              <a:t>Chúc các bạn học sinh chăm ngoan, học giỏi!</a:t>
            </a:r>
            <a:endParaRPr lang="en-US" sz="5400" b="1" dirty="0">
              <a:ln w="17780" cmpd="sng">
                <a:solidFill>
                  <a:srgbClr val="FFFFFF"/>
                </a:solidFill>
                <a:prstDash val="solid"/>
                <a:miter lim="800000"/>
              </a:ln>
              <a:solidFill>
                <a:srgbClr val="FF0000"/>
              </a:solidFill>
              <a:effectLst>
                <a:outerShdw blurRad="50800" algn="tl" rotWithShape="0">
                  <a:srgbClr val="000000"/>
                </a:outerShdw>
              </a:effectLst>
              <a:latin typeface="Verdana" pitchFamily="34" charset="0"/>
            </a:endParaRPr>
          </a:p>
        </p:txBody>
      </p:sp>
      <p:pic>
        <p:nvPicPr>
          <p:cNvPr id="24580" name="Picture 3" descr="D:\giao an\pp animation\1229244bcmvzi2n84.gif">
            <a:extLst>
              <a:ext uri="{FF2B5EF4-FFF2-40B4-BE49-F238E27FC236}">
                <a16:creationId xmlns:a16="http://schemas.microsoft.com/office/drawing/2014/main" xmlns="" id="{59A85619-00C0-4D0B-9978-FE3E6E3C060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429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4" descr="D:\giao an\pp animation\1229244bcmvzi2n84.gif">
            <a:extLst>
              <a:ext uri="{FF2B5EF4-FFF2-40B4-BE49-F238E27FC236}">
                <a16:creationId xmlns:a16="http://schemas.microsoft.com/office/drawing/2014/main" xmlns="" id="{08F81187-C10A-4CD6-B9B0-8FB190F909A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28600" y="762000"/>
            <a:ext cx="7429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6" descr="D:\giao an\pp animation\1229244bcmvzi2n84.gif">
            <a:extLst>
              <a:ext uri="{FF2B5EF4-FFF2-40B4-BE49-F238E27FC236}">
                <a16:creationId xmlns:a16="http://schemas.microsoft.com/office/drawing/2014/main" xmlns="" id="{C3886CF4-7890-4438-9DB3-708CB406E43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401050" y="0"/>
            <a:ext cx="7429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7" descr="D:\giao an\pp animation\1229244bcmvzi2n84.gif">
            <a:extLst>
              <a:ext uri="{FF2B5EF4-FFF2-40B4-BE49-F238E27FC236}">
                <a16:creationId xmlns:a16="http://schemas.microsoft.com/office/drawing/2014/main" xmlns="" id="{83749211-1B3C-4908-8EDA-5D7BC647158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401050" y="838200"/>
            <a:ext cx="7429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31173"/>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28" name="Line 12">
            <a:extLst>
              <a:ext uri="{FF2B5EF4-FFF2-40B4-BE49-F238E27FC236}">
                <a16:creationId xmlns:a16="http://schemas.microsoft.com/office/drawing/2014/main" xmlns="" id="{F80F6C13-2950-4559-A8F1-6636E74139B7}"/>
              </a:ext>
            </a:extLst>
          </p:cNvPr>
          <p:cNvSpPr>
            <a:spLocks noChangeShapeType="1"/>
          </p:cNvSpPr>
          <p:nvPr/>
        </p:nvSpPr>
        <p:spPr bwMode="auto">
          <a:xfrm>
            <a:off x="6324600" y="3124200"/>
            <a:ext cx="0" cy="2133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029" name="Line 13">
            <a:extLst>
              <a:ext uri="{FF2B5EF4-FFF2-40B4-BE49-F238E27FC236}">
                <a16:creationId xmlns:a16="http://schemas.microsoft.com/office/drawing/2014/main" xmlns="" id="{B66EEABC-AF21-49EB-8A75-5DBCB43FB295}"/>
              </a:ext>
            </a:extLst>
          </p:cNvPr>
          <p:cNvSpPr>
            <a:spLocks noChangeShapeType="1"/>
          </p:cNvSpPr>
          <p:nvPr/>
        </p:nvSpPr>
        <p:spPr bwMode="auto">
          <a:xfrm>
            <a:off x="4800600" y="4246562"/>
            <a:ext cx="3276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030" name="Rectangle 14">
            <a:extLst>
              <a:ext uri="{FF2B5EF4-FFF2-40B4-BE49-F238E27FC236}">
                <a16:creationId xmlns:a16="http://schemas.microsoft.com/office/drawing/2014/main" xmlns="" id="{FB98CA4F-5EC5-47C2-95CC-0F386447367F}"/>
              </a:ext>
            </a:extLst>
          </p:cNvPr>
          <p:cNvSpPr>
            <a:spLocks noChangeArrowheads="1"/>
          </p:cNvSpPr>
          <p:nvPr/>
        </p:nvSpPr>
        <p:spPr bwMode="auto">
          <a:xfrm>
            <a:off x="6324600" y="4017962"/>
            <a:ext cx="228600" cy="22860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eaLnBrk="1" hangingPunct="1"/>
            <a:endParaRPr lang="en-US" altLang="en-US"/>
          </a:p>
        </p:txBody>
      </p:sp>
      <p:sp>
        <p:nvSpPr>
          <p:cNvPr id="86034" name="Text Box 18">
            <a:extLst>
              <a:ext uri="{FF2B5EF4-FFF2-40B4-BE49-F238E27FC236}">
                <a16:creationId xmlns:a16="http://schemas.microsoft.com/office/drawing/2014/main" xmlns="" id="{D9795712-63EE-4840-99F9-6F75AED95573}"/>
              </a:ext>
            </a:extLst>
          </p:cNvPr>
          <p:cNvSpPr txBox="1">
            <a:spLocks noChangeArrowheads="1"/>
          </p:cNvSpPr>
          <p:nvPr/>
        </p:nvSpPr>
        <p:spPr bwMode="auto">
          <a:xfrm>
            <a:off x="6629400" y="3560762"/>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algn="l">
              <a:spcBef>
                <a:spcPct val="50000"/>
              </a:spcBef>
            </a:pPr>
            <a:r>
              <a:rPr lang="en-US" altLang="en-US" sz="1800"/>
              <a:t>1</a:t>
            </a:r>
          </a:p>
        </p:txBody>
      </p:sp>
      <p:sp>
        <p:nvSpPr>
          <p:cNvPr id="86035" name="Text Box 19">
            <a:extLst>
              <a:ext uri="{FF2B5EF4-FFF2-40B4-BE49-F238E27FC236}">
                <a16:creationId xmlns:a16="http://schemas.microsoft.com/office/drawing/2014/main" xmlns="" id="{C9FE4B60-C7B3-45AC-B664-5DE686DB7FF4}"/>
              </a:ext>
            </a:extLst>
          </p:cNvPr>
          <p:cNvSpPr txBox="1">
            <a:spLocks noChangeArrowheads="1"/>
          </p:cNvSpPr>
          <p:nvPr/>
        </p:nvSpPr>
        <p:spPr bwMode="auto">
          <a:xfrm>
            <a:off x="5715000" y="3560762"/>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algn="l">
              <a:spcBef>
                <a:spcPct val="50000"/>
              </a:spcBef>
            </a:pPr>
            <a:r>
              <a:rPr lang="en-US" altLang="en-US" sz="1800"/>
              <a:t>2</a:t>
            </a:r>
          </a:p>
        </p:txBody>
      </p:sp>
      <p:sp>
        <p:nvSpPr>
          <p:cNvPr id="86036" name="Text Box 20">
            <a:extLst>
              <a:ext uri="{FF2B5EF4-FFF2-40B4-BE49-F238E27FC236}">
                <a16:creationId xmlns:a16="http://schemas.microsoft.com/office/drawing/2014/main" xmlns="" id="{8A89FAA8-1596-475E-BC9F-4FE9EC8F93AA}"/>
              </a:ext>
            </a:extLst>
          </p:cNvPr>
          <p:cNvSpPr txBox="1">
            <a:spLocks noChangeArrowheads="1"/>
          </p:cNvSpPr>
          <p:nvPr/>
        </p:nvSpPr>
        <p:spPr bwMode="auto">
          <a:xfrm>
            <a:off x="5638800" y="4475162"/>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algn="l">
              <a:spcBef>
                <a:spcPct val="50000"/>
              </a:spcBef>
            </a:pPr>
            <a:r>
              <a:rPr lang="en-US" altLang="en-US" sz="1800"/>
              <a:t>3</a:t>
            </a:r>
          </a:p>
        </p:txBody>
      </p:sp>
      <p:sp>
        <p:nvSpPr>
          <p:cNvPr id="86037" name="Text Box 21">
            <a:extLst>
              <a:ext uri="{FF2B5EF4-FFF2-40B4-BE49-F238E27FC236}">
                <a16:creationId xmlns:a16="http://schemas.microsoft.com/office/drawing/2014/main" xmlns="" id="{2064BA5D-D407-45C1-9E05-2BF4DD125C6A}"/>
              </a:ext>
            </a:extLst>
          </p:cNvPr>
          <p:cNvSpPr txBox="1">
            <a:spLocks noChangeArrowheads="1"/>
          </p:cNvSpPr>
          <p:nvPr/>
        </p:nvSpPr>
        <p:spPr bwMode="auto">
          <a:xfrm>
            <a:off x="6629400" y="4475162"/>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algn="l">
              <a:spcBef>
                <a:spcPct val="50000"/>
              </a:spcBef>
            </a:pPr>
            <a:r>
              <a:rPr lang="en-US" altLang="en-US" sz="1800"/>
              <a:t>4</a:t>
            </a:r>
          </a:p>
        </p:txBody>
      </p:sp>
      <p:sp>
        <p:nvSpPr>
          <p:cNvPr id="86040" name="Text Box 24">
            <a:extLst>
              <a:ext uri="{FF2B5EF4-FFF2-40B4-BE49-F238E27FC236}">
                <a16:creationId xmlns:a16="http://schemas.microsoft.com/office/drawing/2014/main" xmlns="" id="{88FE076D-276F-40A6-A291-2F193FDFEB8A}"/>
              </a:ext>
            </a:extLst>
          </p:cNvPr>
          <p:cNvSpPr txBox="1">
            <a:spLocks noChangeArrowheads="1"/>
          </p:cNvSpPr>
          <p:nvPr/>
        </p:nvSpPr>
        <p:spPr bwMode="auto">
          <a:xfrm>
            <a:off x="133646" y="1533731"/>
            <a:ext cx="756255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algn="just" eaLnBrk="1" hangingPunct="1">
              <a:spcBef>
                <a:spcPct val="50000"/>
              </a:spcBef>
            </a:pPr>
            <a:r>
              <a:rPr lang="en-US" altLang="en-US" sz="2800">
                <a:solidFill>
                  <a:schemeClr val="hlink"/>
                </a:solidFill>
                <a:latin typeface="Times New Roman" panose="02020603050405020304" pitchFamily="18" charset="0"/>
              </a:rPr>
              <a:t>- Hai đường thẳng vuông góc với nhau tạo thành mấy góc vuông?</a:t>
            </a:r>
          </a:p>
        </p:txBody>
      </p:sp>
      <p:sp>
        <p:nvSpPr>
          <p:cNvPr id="4109" name="Rectangle 27">
            <a:extLst>
              <a:ext uri="{FF2B5EF4-FFF2-40B4-BE49-F238E27FC236}">
                <a16:creationId xmlns:a16="http://schemas.microsoft.com/office/drawing/2014/main" xmlns="" id="{6B6FE141-033C-48C5-B676-459D1A91C4F4}"/>
              </a:ext>
            </a:extLst>
          </p:cNvPr>
          <p:cNvSpPr>
            <a:spLocks noChangeArrowheads="1"/>
          </p:cNvSpPr>
          <p:nvPr/>
        </p:nvSpPr>
        <p:spPr bwMode="auto">
          <a:xfrm>
            <a:off x="685800" y="-152400"/>
            <a:ext cx="7086600" cy="141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eaLnBrk="1" hangingPunct="1"/>
            <a:r>
              <a:rPr lang="en-US" altLang="en-US" sz="2800">
                <a:solidFill>
                  <a:srgbClr val="0000FF"/>
                </a:solidFill>
                <a:latin typeface="Times New Roman" panose="02020603050405020304" pitchFamily="18" charset="0"/>
              </a:rPr>
              <a:t>    </a:t>
            </a:r>
            <a:r>
              <a:rPr lang="en-US" altLang="en-US" sz="2800" b="1" u="sng">
                <a:solidFill>
                  <a:schemeClr val="accent2">
                    <a:lumMod val="25000"/>
                  </a:schemeClr>
                </a:solidFill>
                <a:latin typeface="Times New Roman" panose="02020603050405020304" pitchFamily="18" charset="0"/>
              </a:rPr>
              <a:t>TOÁN</a:t>
            </a:r>
            <a:endParaRPr lang="en-US" altLang="en-US" sz="2800" b="1" u="sng">
              <a:solidFill>
                <a:schemeClr val="accent2">
                  <a:lumMod val="25000"/>
                </a:schemeClr>
              </a:solidFill>
              <a:latin typeface="VNI-Avo" pitchFamily="2" charset="0"/>
            </a:endParaRPr>
          </a:p>
        </p:txBody>
      </p:sp>
      <p:sp>
        <p:nvSpPr>
          <p:cNvPr id="21" name="Text Box 19">
            <a:extLst>
              <a:ext uri="{FF2B5EF4-FFF2-40B4-BE49-F238E27FC236}">
                <a16:creationId xmlns:a16="http://schemas.microsoft.com/office/drawing/2014/main" xmlns="" id="{FF5E9C6D-E2AE-4FC1-93C0-FE454997F60E}"/>
              </a:ext>
            </a:extLst>
          </p:cNvPr>
          <p:cNvSpPr txBox="1">
            <a:spLocks noChangeArrowheads="1"/>
          </p:cNvSpPr>
          <p:nvPr/>
        </p:nvSpPr>
        <p:spPr bwMode="auto">
          <a:xfrm>
            <a:off x="39272" y="5505450"/>
            <a:ext cx="6056728" cy="1200150"/>
          </a:xfrm>
          <a:prstGeom prst="rect">
            <a:avLst/>
          </a:prstGeom>
          <a:ln/>
        </p:spPr>
        <p:style>
          <a:lnRef idx="3">
            <a:schemeClr val="lt1"/>
          </a:lnRef>
          <a:fillRef idx="1">
            <a:schemeClr val="accent5"/>
          </a:fillRef>
          <a:effectRef idx="1">
            <a:schemeClr val="accent5"/>
          </a:effectRef>
          <a:fontRef idx="minor">
            <a:schemeClr val="lt1"/>
          </a:fontRef>
        </p:style>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US" sz="3600">
                <a:latin typeface="Times New Roman" pitchFamily="18" charset="0"/>
              </a:rPr>
              <a:t>Hai đường thẳng vuông góc với nhau tạo thành </a:t>
            </a:r>
            <a:r>
              <a:rPr lang="en-US" sz="3600" b="1">
                <a:solidFill>
                  <a:srgbClr val="C00000"/>
                </a:solidFill>
                <a:latin typeface="Times New Roman" pitchFamily="18" charset="0"/>
              </a:rPr>
              <a:t>4 góc vuông.</a:t>
            </a:r>
            <a:endParaRPr lang="en-US" sz="3600" b="1" dirty="0">
              <a:solidFill>
                <a:srgbClr val="C00000"/>
              </a:solidFill>
              <a:latin typeface="Times New Roman" pitchFamily="18" charset="0"/>
            </a:endParaRPr>
          </a:p>
        </p:txBody>
      </p:sp>
      <p:grpSp>
        <p:nvGrpSpPr>
          <p:cNvPr id="16" name="Group 4">
            <a:extLst>
              <a:ext uri="{FF2B5EF4-FFF2-40B4-BE49-F238E27FC236}">
                <a16:creationId xmlns:a16="http://schemas.microsoft.com/office/drawing/2014/main" xmlns="" id="{52366228-4050-4E0E-9185-517071A38D27}"/>
              </a:ext>
            </a:extLst>
          </p:cNvPr>
          <p:cNvGrpSpPr>
            <a:grpSpLocks/>
          </p:cNvGrpSpPr>
          <p:nvPr/>
        </p:nvGrpSpPr>
        <p:grpSpPr bwMode="auto">
          <a:xfrm>
            <a:off x="8077200" y="2481519"/>
            <a:ext cx="990600" cy="1752600"/>
            <a:chOff x="4224" y="912"/>
            <a:chExt cx="624" cy="1104"/>
          </a:xfrm>
        </p:grpSpPr>
        <p:sp>
          <p:nvSpPr>
            <p:cNvPr id="17" name="AutoShape 5">
              <a:extLst>
                <a:ext uri="{FF2B5EF4-FFF2-40B4-BE49-F238E27FC236}">
                  <a16:creationId xmlns:a16="http://schemas.microsoft.com/office/drawing/2014/main" xmlns="" id="{DB174710-3C87-481E-8B04-472C8B5AC04E}"/>
                </a:ext>
              </a:extLst>
            </p:cNvPr>
            <p:cNvSpPr>
              <a:spLocks noChangeArrowheads="1"/>
            </p:cNvSpPr>
            <p:nvPr/>
          </p:nvSpPr>
          <p:spPr bwMode="auto">
            <a:xfrm>
              <a:off x="4224" y="912"/>
              <a:ext cx="624" cy="1104"/>
            </a:xfrm>
            <a:prstGeom prst="rtTriangle">
              <a:avLst/>
            </a:prstGeom>
            <a:solidFill>
              <a:schemeClr val="hlink"/>
            </a:solidFill>
            <a:ln w="12700">
              <a:solidFill>
                <a:schemeClr val="tx1"/>
              </a:solidFill>
              <a:miter lim="800000"/>
              <a:headEnd/>
              <a:tailEnd/>
            </a:ln>
          </p:spPr>
          <p:txBody>
            <a:bodyPr wrap="none" anchor="ct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eaLnBrk="1" hangingPunct="1"/>
              <a:endParaRPr lang="en-US" altLang="en-US"/>
            </a:p>
          </p:txBody>
        </p:sp>
        <p:sp>
          <p:nvSpPr>
            <p:cNvPr id="18" name="AutoShape 6">
              <a:extLst>
                <a:ext uri="{FF2B5EF4-FFF2-40B4-BE49-F238E27FC236}">
                  <a16:creationId xmlns:a16="http://schemas.microsoft.com/office/drawing/2014/main" xmlns="" id="{4BD20FA3-ADE9-4584-979F-7ABCF6700356}"/>
                </a:ext>
              </a:extLst>
            </p:cNvPr>
            <p:cNvSpPr>
              <a:spLocks noChangeArrowheads="1"/>
            </p:cNvSpPr>
            <p:nvPr/>
          </p:nvSpPr>
          <p:spPr bwMode="auto">
            <a:xfrm>
              <a:off x="4320" y="1296"/>
              <a:ext cx="336" cy="624"/>
            </a:xfrm>
            <a:prstGeom prst="rtTriangle">
              <a:avLst/>
            </a:prstGeom>
            <a:solidFill>
              <a:schemeClr val="bg1"/>
            </a:solidFill>
            <a:ln w="12700">
              <a:solidFill>
                <a:schemeClr val="tx1"/>
              </a:solidFill>
              <a:miter lim="800000"/>
              <a:headEnd/>
              <a:tailEnd/>
            </a:ln>
          </p:spPr>
          <p:txBody>
            <a:bodyPr wrap="none" anchor="ct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eaLnBrk="1" hangingPunct="1"/>
              <a:endParaRPr lang="en-US" altLang="en-US"/>
            </a:p>
          </p:txBody>
        </p:sp>
      </p:grpSp>
      <p:sp>
        <p:nvSpPr>
          <p:cNvPr id="20" name="Text Box 24">
            <a:extLst>
              <a:ext uri="{FF2B5EF4-FFF2-40B4-BE49-F238E27FC236}">
                <a16:creationId xmlns:a16="http://schemas.microsoft.com/office/drawing/2014/main" xmlns="" id="{158ECEFB-937D-4FE8-B718-12214D2ABC59}"/>
              </a:ext>
            </a:extLst>
          </p:cNvPr>
          <p:cNvSpPr txBox="1">
            <a:spLocks noChangeArrowheads="1"/>
          </p:cNvSpPr>
          <p:nvPr/>
        </p:nvSpPr>
        <p:spPr bwMode="auto">
          <a:xfrm>
            <a:off x="250581" y="2580580"/>
            <a:ext cx="3559418"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marL="514350" indent="-514350" algn="just" eaLnBrk="1" hangingPunct="1">
              <a:spcBef>
                <a:spcPct val="50000"/>
              </a:spcBef>
              <a:buAutoNum type="alphaUcParenR"/>
            </a:pPr>
            <a:r>
              <a:rPr lang="en-US" altLang="en-US" sz="2800">
                <a:latin typeface="Times New Roman" panose="02020603050405020304" pitchFamily="18" charset="0"/>
              </a:rPr>
              <a:t>1 góc vuông</a:t>
            </a:r>
          </a:p>
          <a:p>
            <a:pPr algn="just" eaLnBrk="1" hangingPunct="1">
              <a:spcBef>
                <a:spcPct val="50000"/>
              </a:spcBef>
            </a:pPr>
            <a:r>
              <a:rPr lang="en-US" altLang="en-US" sz="2800">
                <a:latin typeface="Times New Roman" panose="02020603050405020304" pitchFamily="18" charset="0"/>
              </a:rPr>
              <a:t>B) 2 góc vuông</a:t>
            </a:r>
          </a:p>
          <a:p>
            <a:pPr algn="just" eaLnBrk="1" hangingPunct="1">
              <a:spcBef>
                <a:spcPct val="50000"/>
              </a:spcBef>
            </a:pPr>
            <a:r>
              <a:rPr lang="en-US" altLang="en-US" sz="2800">
                <a:latin typeface="Times New Roman" panose="02020603050405020304" pitchFamily="18" charset="0"/>
              </a:rPr>
              <a:t>C) 3 góc vuông</a:t>
            </a:r>
          </a:p>
          <a:p>
            <a:pPr algn="just" eaLnBrk="1" hangingPunct="1">
              <a:spcBef>
                <a:spcPct val="50000"/>
              </a:spcBef>
            </a:pPr>
            <a:r>
              <a:rPr lang="en-US" altLang="en-US" sz="2800">
                <a:latin typeface="Times New Roman" panose="02020603050405020304" pitchFamily="18" charset="0"/>
              </a:rPr>
              <a:t>D) 4 góc vuông</a:t>
            </a:r>
          </a:p>
        </p:txBody>
      </p:sp>
      <p:sp>
        <p:nvSpPr>
          <p:cNvPr id="22" name="Text Box 24">
            <a:extLst>
              <a:ext uri="{FF2B5EF4-FFF2-40B4-BE49-F238E27FC236}">
                <a16:creationId xmlns:a16="http://schemas.microsoft.com/office/drawing/2014/main" xmlns="" id="{B8C102F3-B6F7-4A55-A1EB-036418308E37}"/>
              </a:ext>
            </a:extLst>
          </p:cNvPr>
          <p:cNvSpPr txBox="1">
            <a:spLocks noChangeArrowheads="1"/>
          </p:cNvSpPr>
          <p:nvPr/>
        </p:nvSpPr>
        <p:spPr bwMode="auto">
          <a:xfrm>
            <a:off x="248873" y="4501988"/>
            <a:ext cx="35594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algn="just" eaLnBrk="1" hangingPunct="1">
              <a:spcBef>
                <a:spcPct val="50000"/>
              </a:spcBef>
            </a:pPr>
            <a:r>
              <a:rPr lang="en-US" altLang="en-US" sz="2800">
                <a:solidFill>
                  <a:srgbClr val="FF0000"/>
                </a:solidFill>
                <a:latin typeface="Times New Roman" panose="02020603050405020304" pitchFamily="18" charset="0"/>
              </a:rPr>
              <a:t>D) 4 góc vuông</a:t>
            </a:r>
          </a:p>
        </p:txBody>
      </p:sp>
    </p:spTree>
    <p:custDataLst>
      <p:tags r:id="rId1"/>
    </p:custDataLst>
  </p:cSld>
  <p:clrMapOvr>
    <a:masterClrMapping/>
  </p:clrMapOvr>
  <p:transition advTm="10444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6040"/>
                                        </p:tgtEl>
                                        <p:attrNameLst>
                                          <p:attrName>style.visibility</p:attrName>
                                        </p:attrNameLst>
                                      </p:cBhvr>
                                      <p:to>
                                        <p:strVal val="visible"/>
                                      </p:to>
                                    </p:set>
                                    <p:animEffect transition="in" filter="blinds(horizontal)">
                                      <p:cBhvr>
                                        <p:cTn id="7" dur="500"/>
                                        <p:tgtEl>
                                          <p:spTgt spid="8604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6029"/>
                                        </p:tgtEl>
                                        <p:attrNameLst>
                                          <p:attrName>style.visibility</p:attrName>
                                        </p:attrNameLst>
                                      </p:cBhvr>
                                      <p:to>
                                        <p:strVal val="visible"/>
                                      </p:to>
                                    </p:set>
                                    <p:animEffect transition="in" filter="fade">
                                      <p:cBhvr>
                                        <p:cTn id="15" dur="1300"/>
                                        <p:tgtEl>
                                          <p:spTgt spid="86029"/>
                                        </p:tgtEl>
                                      </p:cBhvr>
                                    </p:animEffect>
                                  </p:childTnLst>
                                </p:cTn>
                              </p:par>
                              <p:par>
                                <p:cTn id="16" presetID="10" presetClass="entr" presetSubtype="0" fill="hold" nodeType="withEffect">
                                  <p:stCondLst>
                                    <p:cond delay="0"/>
                                  </p:stCondLst>
                                  <p:childTnLst>
                                    <p:set>
                                      <p:cBhvr>
                                        <p:cTn id="17" dur="1" fill="hold">
                                          <p:stCondLst>
                                            <p:cond delay="0"/>
                                          </p:stCondLst>
                                        </p:cTn>
                                        <p:tgtEl>
                                          <p:spTgt spid="86028"/>
                                        </p:tgtEl>
                                        <p:attrNameLst>
                                          <p:attrName>style.visibility</p:attrName>
                                        </p:attrNameLst>
                                      </p:cBhvr>
                                      <p:to>
                                        <p:strVal val="visible"/>
                                      </p:to>
                                    </p:set>
                                    <p:animEffect transition="in" filter="fade">
                                      <p:cBhvr>
                                        <p:cTn id="18" dur="1200"/>
                                        <p:tgtEl>
                                          <p:spTgt spid="8602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ox(out)">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0" presetClass="path" presetSubtype="0" accel="50000" decel="50000" fill="hold" nodeType="clickEffect">
                                  <p:stCondLst>
                                    <p:cond delay="0"/>
                                  </p:stCondLst>
                                  <p:childTnLst>
                                    <p:animMotion origin="layout" path="M 0 -3.33333E-6 L -0.19115 0.00348 " pathEditMode="relative" rAng="0" ptsTypes="AA">
                                      <p:cBhvr>
                                        <p:cTn id="27" dur="2000" fill="hold"/>
                                        <p:tgtEl>
                                          <p:spTgt spid="16"/>
                                        </p:tgtEl>
                                        <p:attrNameLst>
                                          <p:attrName>ppt_x</p:attrName>
                                          <p:attrName>ppt_y</p:attrName>
                                        </p:attrNameLst>
                                      </p:cBhvr>
                                      <p:rCtr x="-9566" y="162"/>
                                    </p:animMotion>
                                  </p:childTnLst>
                                </p:cTn>
                              </p:par>
                            </p:childTnLst>
                          </p:cTn>
                        </p:par>
                      </p:childTnLst>
                    </p:cTn>
                  </p:par>
                  <p:par>
                    <p:cTn id="28" fill="hold">
                      <p:stCondLst>
                        <p:cond delay="indefinite"/>
                      </p:stCondLst>
                      <p:childTnLst>
                        <p:par>
                          <p:cTn id="29" fill="hold">
                            <p:stCondLst>
                              <p:cond delay="0"/>
                            </p:stCondLst>
                            <p:childTnLst>
                              <p:par>
                                <p:cTn id="30" presetID="4" presetClass="exit" presetSubtype="16" fill="hold" nodeType="clickEffect">
                                  <p:stCondLst>
                                    <p:cond delay="0"/>
                                  </p:stCondLst>
                                  <p:childTnLst>
                                    <p:animEffect transition="out" filter="box(in)">
                                      <p:cBhvr>
                                        <p:cTn id="31" dur="500"/>
                                        <p:tgtEl>
                                          <p:spTgt spid="16"/>
                                        </p:tgtEl>
                                      </p:cBhvr>
                                    </p:animEffect>
                                    <p:set>
                                      <p:cBhvr>
                                        <p:cTn id="32" dur="1" fill="hold">
                                          <p:stCondLst>
                                            <p:cond delay="499"/>
                                          </p:stCondLst>
                                        </p:cTn>
                                        <p:tgtEl>
                                          <p:spTgt spid="1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86030"/>
                                        </p:tgtEl>
                                        <p:attrNameLst>
                                          <p:attrName>style.visibility</p:attrName>
                                        </p:attrNameLst>
                                      </p:cBhvr>
                                      <p:to>
                                        <p:strVal val="visible"/>
                                      </p:to>
                                    </p:set>
                                    <p:animEffect transition="in" filter="box(in)">
                                      <p:cBhvr>
                                        <p:cTn id="37" dur="500"/>
                                        <p:tgtEl>
                                          <p:spTgt spid="86030"/>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86034"/>
                                        </p:tgtEl>
                                        <p:attrNameLst>
                                          <p:attrName>style.visibility</p:attrName>
                                        </p:attrNameLst>
                                      </p:cBhvr>
                                      <p:to>
                                        <p:strVal val="visible"/>
                                      </p:to>
                                    </p:set>
                                    <p:animEffect transition="in" filter="box(in)">
                                      <p:cBhvr>
                                        <p:cTn id="40" dur="500"/>
                                        <p:tgtEl>
                                          <p:spTgt spid="86034"/>
                                        </p:tgtEl>
                                      </p:cBhvr>
                                    </p:animEffect>
                                  </p:childTnLst>
                                </p:cTn>
                              </p:par>
                              <p:par>
                                <p:cTn id="41" presetID="8" presetClass="entr" presetSubtype="16" fill="hold" grpId="0" nodeType="withEffect">
                                  <p:stCondLst>
                                    <p:cond delay="0"/>
                                  </p:stCondLst>
                                  <p:childTnLst>
                                    <p:set>
                                      <p:cBhvr>
                                        <p:cTn id="42" dur="1" fill="hold">
                                          <p:stCondLst>
                                            <p:cond delay="0"/>
                                          </p:stCondLst>
                                        </p:cTn>
                                        <p:tgtEl>
                                          <p:spTgt spid="86035"/>
                                        </p:tgtEl>
                                        <p:attrNameLst>
                                          <p:attrName>style.visibility</p:attrName>
                                        </p:attrNameLst>
                                      </p:cBhvr>
                                      <p:to>
                                        <p:strVal val="visible"/>
                                      </p:to>
                                    </p:set>
                                    <p:animEffect transition="in" filter="diamond(in)">
                                      <p:cBhvr>
                                        <p:cTn id="43" dur="500"/>
                                        <p:tgtEl>
                                          <p:spTgt spid="86035"/>
                                        </p:tgtEl>
                                      </p:cBhvr>
                                    </p:animEffect>
                                  </p:childTnLst>
                                </p:cTn>
                              </p:par>
                              <p:par>
                                <p:cTn id="44" presetID="8" presetClass="entr" presetSubtype="16" fill="hold" grpId="0" nodeType="withEffect">
                                  <p:stCondLst>
                                    <p:cond delay="0"/>
                                  </p:stCondLst>
                                  <p:childTnLst>
                                    <p:set>
                                      <p:cBhvr>
                                        <p:cTn id="45" dur="1" fill="hold">
                                          <p:stCondLst>
                                            <p:cond delay="0"/>
                                          </p:stCondLst>
                                        </p:cTn>
                                        <p:tgtEl>
                                          <p:spTgt spid="86036"/>
                                        </p:tgtEl>
                                        <p:attrNameLst>
                                          <p:attrName>style.visibility</p:attrName>
                                        </p:attrNameLst>
                                      </p:cBhvr>
                                      <p:to>
                                        <p:strVal val="visible"/>
                                      </p:to>
                                    </p:set>
                                    <p:animEffect transition="in" filter="diamond(in)">
                                      <p:cBhvr>
                                        <p:cTn id="46" dur="500"/>
                                        <p:tgtEl>
                                          <p:spTgt spid="86036"/>
                                        </p:tgtEl>
                                      </p:cBhvr>
                                    </p:animEffect>
                                  </p:childTnLst>
                                </p:cTn>
                              </p:par>
                              <p:par>
                                <p:cTn id="47" presetID="4" presetClass="entr" presetSubtype="16" fill="hold" grpId="0" nodeType="withEffect">
                                  <p:stCondLst>
                                    <p:cond delay="0"/>
                                  </p:stCondLst>
                                  <p:childTnLst>
                                    <p:set>
                                      <p:cBhvr>
                                        <p:cTn id="48" dur="1" fill="hold">
                                          <p:stCondLst>
                                            <p:cond delay="0"/>
                                          </p:stCondLst>
                                        </p:cTn>
                                        <p:tgtEl>
                                          <p:spTgt spid="86037"/>
                                        </p:tgtEl>
                                        <p:attrNameLst>
                                          <p:attrName>style.visibility</p:attrName>
                                        </p:attrNameLst>
                                      </p:cBhvr>
                                      <p:to>
                                        <p:strVal val="visible"/>
                                      </p:to>
                                    </p:set>
                                    <p:animEffect transition="in" filter="box(in)">
                                      <p:cBhvr>
                                        <p:cTn id="49" dur="500"/>
                                        <p:tgtEl>
                                          <p:spTgt spid="86037"/>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blinds(horizontal)">
                                      <p:cBhvr>
                                        <p:cTn id="54" dur="500"/>
                                        <p:tgtEl>
                                          <p:spTgt spid="22"/>
                                        </p:tgtEl>
                                      </p:cBhvr>
                                    </p:animEffect>
                                  </p:childTnLst>
                                  <p:subTnLst>
                                    <p:audio>
                                      <p:cMediaNode>
                                        <p:cTn display="0" masterRel="sameClick">
                                          <p:stCondLst>
                                            <p:cond evt="begin" delay="0">
                                              <p:tn val="52"/>
                                            </p:cond>
                                          </p:stCondLst>
                                          <p:endCondLst>
                                            <p:cond evt="onStopAudio" delay="0">
                                              <p:tgtEl>
                                                <p:sldTgt/>
                                              </p:tgtEl>
                                            </p:cond>
                                          </p:endCondLst>
                                        </p:cTn>
                                        <p:tgtEl>
                                          <p:sndTgt r:embed="rId3" name="applause.wav"/>
                                        </p:tgtEl>
                                      </p:cMediaNode>
                                    </p:audio>
                                  </p:sub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30" grpId="0" animBg="1"/>
      <p:bldP spid="86034" grpId="0"/>
      <p:bldP spid="86035" grpId="0"/>
      <p:bldP spid="86036" grpId="0"/>
      <p:bldP spid="86037" grpId="0"/>
      <p:bldP spid="86040" grpId="0"/>
      <p:bldP spid="21" grpId="0" animBg="1"/>
      <p:bldP spid="20"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4D67B89-B981-4E45-949B-23F973D92C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782392"/>
          </a:xfrm>
          <a:prstGeom prst="rect">
            <a:avLst/>
          </a:prstGeom>
        </p:spPr>
      </p:pic>
    </p:spTree>
    <p:extLst>
      <p:ext uri="{BB962C8B-B14F-4D97-AF65-F5344CB8AC3E}">
        <p14:creationId xmlns:p14="http://schemas.microsoft.com/office/powerpoint/2010/main" val="2510150131"/>
      </p:ext>
    </p:extLst>
  </p:cSld>
  <p:clrMapOvr>
    <a:masterClrMapping/>
  </p:clrMapOvr>
  <p:transition advTm="17777"/>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descr="Xem ảnh với kích cỡ đầy đủ">
            <a:hlinkClick r:id="rId3"/>
            <a:extLst>
              <a:ext uri="{FF2B5EF4-FFF2-40B4-BE49-F238E27FC236}">
                <a16:creationId xmlns:a16="http://schemas.microsoft.com/office/drawing/2014/main" xmlns="" id="{4E93073D-86B1-4402-8948-F5C7CCE93C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385887"/>
            <a:ext cx="762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3" name="Rectangle 3">
            <a:extLst>
              <a:ext uri="{FF2B5EF4-FFF2-40B4-BE49-F238E27FC236}">
                <a16:creationId xmlns:a16="http://schemas.microsoft.com/office/drawing/2014/main" xmlns="" id="{C6DA12D9-5531-4BF8-8D48-67EAE851D907}"/>
              </a:ext>
            </a:extLst>
          </p:cNvPr>
          <p:cNvSpPr>
            <a:spLocks noChangeArrowheads="1"/>
          </p:cNvSpPr>
          <p:nvPr/>
        </p:nvSpPr>
        <p:spPr bwMode="auto">
          <a:xfrm>
            <a:off x="1857375" y="2784475"/>
            <a:ext cx="3309938" cy="1724025"/>
          </a:xfrm>
          <a:prstGeom prst="rect">
            <a:avLst/>
          </a:prstGeom>
          <a:solidFill>
            <a:schemeClr val="bg1"/>
          </a:solidFill>
          <a:ln w="28575">
            <a:solidFill>
              <a:schemeClr val="tx1"/>
            </a:solidFill>
            <a:miter lim="800000"/>
            <a:headEnd/>
            <a:tailEnd/>
          </a:ln>
        </p:spPr>
        <p:txBody>
          <a:bodyPr wrap="none" anchor="ct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eaLnBrk="1" hangingPunct="1"/>
            <a:endParaRPr lang="en-US" altLang="en-US"/>
          </a:p>
        </p:txBody>
      </p:sp>
      <p:grpSp>
        <p:nvGrpSpPr>
          <p:cNvPr id="2" name="Group 4">
            <a:extLst>
              <a:ext uri="{FF2B5EF4-FFF2-40B4-BE49-F238E27FC236}">
                <a16:creationId xmlns:a16="http://schemas.microsoft.com/office/drawing/2014/main" xmlns="" id="{2CE9DC1C-D787-460E-A06F-2B12B993DF79}"/>
              </a:ext>
            </a:extLst>
          </p:cNvPr>
          <p:cNvGrpSpPr>
            <a:grpSpLocks/>
          </p:cNvGrpSpPr>
          <p:nvPr/>
        </p:nvGrpSpPr>
        <p:grpSpPr bwMode="auto">
          <a:xfrm>
            <a:off x="7205663" y="3000375"/>
            <a:ext cx="990600" cy="1752600"/>
            <a:chOff x="4224" y="912"/>
            <a:chExt cx="624" cy="1104"/>
          </a:xfrm>
        </p:grpSpPr>
        <p:sp>
          <p:nvSpPr>
            <p:cNvPr id="6173" name="AutoShape 5">
              <a:extLst>
                <a:ext uri="{FF2B5EF4-FFF2-40B4-BE49-F238E27FC236}">
                  <a16:creationId xmlns:a16="http://schemas.microsoft.com/office/drawing/2014/main" xmlns="" id="{0F48926A-B9C7-49AC-B353-DA423AC1E1BF}"/>
                </a:ext>
              </a:extLst>
            </p:cNvPr>
            <p:cNvSpPr>
              <a:spLocks noChangeArrowheads="1"/>
            </p:cNvSpPr>
            <p:nvPr/>
          </p:nvSpPr>
          <p:spPr bwMode="auto">
            <a:xfrm>
              <a:off x="4224" y="912"/>
              <a:ext cx="624" cy="1104"/>
            </a:xfrm>
            <a:prstGeom prst="rtTriangle">
              <a:avLst/>
            </a:prstGeom>
            <a:solidFill>
              <a:schemeClr val="hlink"/>
            </a:solidFill>
            <a:ln w="12700">
              <a:solidFill>
                <a:schemeClr val="tx1"/>
              </a:solidFill>
              <a:miter lim="800000"/>
              <a:headEnd/>
              <a:tailEnd/>
            </a:ln>
          </p:spPr>
          <p:txBody>
            <a:bodyPr wrap="none" anchor="ct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eaLnBrk="1" hangingPunct="1"/>
              <a:endParaRPr lang="en-US" altLang="en-US"/>
            </a:p>
          </p:txBody>
        </p:sp>
        <p:sp>
          <p:nvSpPr>
            <p:cNvPr id="6174" name="AutoShape 6">
              <a:extLst>
                <a:ext uri="{FF2B5EF4-FFF2-40B4-BE49-F238E27FC236}">
                  <a16:creationId xmlns:a16="http://schemas.microsoft.com/office/drawing/2014/main" xmlns="" id="{A3FF9432-EDAE-45BA-9F8E-8D00CEFDBACF}"/>
                </a:ext>
              </a:extLst>
            </p:cNvPr>
            <p:cNvSpPr>
              <a:spLocks noChangeArrowheads="1"/>
            </p:cNvSpPr>
            <p:nvPr/>
          </p:nvSpPr>
          <p:spPr bwMode="auto">
            <a:xfrm>
              <a:off x="4320" y="1296"/>
              <a:ext cx="336" cy="624"/>
            </a:xfrm>
            <a:prstGeom prst="rtTriangle">
              <a:avLst/>
            </a:prstGeom>
            <a:solidFill>
              <a:schemeClr val="bg1"/>
            </a:solidFill>
            <a:ln w="12700">
              <a:solidFill>
                <a:schemeClr val="tx1"/>
              </a:solidFill>
              <a:miter lim="800000"/>
              <a:headEnd/>
              <a:tailEnd/>
            </a:ln>
          </p:spPr>
          <p:txBody>
            <a:bodyPr wrap="none" anchor="ct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eaLnBrk="1" hangingPunct="1"/>
              <a:endParaRPr lang="en-US" altLang="en-US"/>
            </a:p>
          </p:txBody>
        </p:sp>
      </p:grpSp>
      <p:sp>
        <p:nvSpPr>
          <p:cNvPr id="133127" name="Line 7">
            <a:extLst>
              <a:ext uri="{FF2B5EF4-FFF2-40B4-BE49-F238E27FC236}">
                <a16:creationId xmlns:a16="http://schemas.microsoft.com/office/drawing/2014/main" xmlns="" id="{61298FD2-BD6C-423E-B567-E89A15C20D8A}"/>
              </a:ext>
            </a:extLst>
          </p:cNvPr>
          <p:cNvSpPr>
            <a:spLocks noChangeShapeType="1"/>
          </p:cNvSpPr>
          <p:nvPr/>
        </p:nvSpPr>
        <p:spPr bwMode="auto">
          <a:xfrm>
            <a:off x="5167313" y="2786062"/>
            <a:ext cx="1905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33128" name="Picture 8" descr="Xem ảnh với kích cỡ đầy đủ">
            <a:hlinkClick r:id="rId3"/>
            <a:extLst>
              <a:ext uri="{FF2B5EF4-FFF2-40B4-BE49-F238E27FC236}">
                <a16:creationId xmlns:a16="http://schemas.microsoft.com/office/drawing/2014/main" xmlns="" id="{F1E2614C-FE8E-47B2-A7EB-E711A6FDA8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2063" y="1400175"/>
            <a:ext cx="762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9" name="Line 9">
            <a:extLst>
              <a:ext uri="{FF2B5EF4-FFF2-40B4-BE49-F238E27FC236}">
                <a16:creationId xmlns:a16="http://schemas.microsoft.com/office/drawing/2014/main" xmlns="" id="{7E1870C1-9CD4-4AE8-A043-5C529B412AEA}"/>
              </a:ext>
            </a:extLst>
          </p:cNvPr>
          <p:cNvSpPr>
            <a:spLocks noChangeShapeType="1"/>
          </p:cNvSpPr>
          <p:nvPr/>
        </p:nvSpPr>
        <p:spPr bwMode="auto">
          <a:xfrm flipH="1">
            <a:off x="271463" y="2786062"/>
            <a:ext cx="1600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30" name="Line 10">
            <a:extLst>
              <a:ext uri="{FF2B5EF4-FFF2-40B4-BE49-F238E27FC236}">
                <a16:creationId xmlns:a16="http://schemas.microsoft.com/office/drawing/2014/main" xmlns="" id="{28278BFA-D67E-49C6-AB25-63A51C4FEC28}"/>
              </a:ext>
            </a:extLst>
          </p:cNvPr>
          <p:cNvSpPr>
            <a:spLocks noChangeShapeType="1"/>
          </p:cNvSpPr>
          <p:nvPr/>
        </p:nvSpPr>
        <p:spPr bwMode="auto">
          <a:xfrm>
            <a:off x="257175" y="2781300"/>
            <a:ext cx="6829425"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31" name="Line 11">
            <a:extLst>
              <a:ext uri="{FF2B5EF4-FFF2-40B4-BE49-F238E27FC236}">
                <a16:creationId xmlns:a16="http://schemas.microsoft.com/office/drawing/2014/main" xmlns="" id="{8F503C95-2E3C-428F-AE53-066899A5D9DE}"/>
              </a:ext>
            </a:extLst>
          </p:cNvPr>
          <p:cNvSpPr>
            <a:spLocks noChangeShapeType="1"/>
          </p:cNvSpPr>
          <p:nvPr/>
        </p:nvSpPr>
        <p:spPr bwMode="auto">
          <a:xfrm flipH="1">
            <a:off x="238125" y="4510087"/>
            <a:ext cx="1600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32" name="Line 12">
            <a:extLst>
              <a:ext uri="{FF2B5EF4-FFF2-40B4-BE49-F238E27FC236}">
                <a16:creationId xmlns:a16="http://schemas.microsoft.com/office/drawing/2014/main" xmlns="" id="{8953B70A-E1BE-4562-A8D2-4D781F2F7E67}"/>
              </a:ext>
            </a:extLst>
          </p:cNvPr>
          <p:cNvSpPr>
            <a:spLocks noChangeShapeType="1"/>
          </p:cNvSpPr>
          <p:nvPr/>
        </p:nvSpPr>
        <p:spPr bwMode="auto">
          <a:xfrm>
            <a:off x="5176838" y="4505325"/>
            <a:ext cx="1905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33" name="Line 13">
            <a:extLst>
              <a:ext uri="{FF2B5EF4-FFF2-40B4-BE49-F238E27FC236}">
                <a16:creationId xmlns:a16="http://schemas.microsoft.com/office/drawing/2014/main" xmlns="" id="{33C1A918-0616-4968-8F66-40B08E063A7A}"/>
              </a:ext>
            </a:extLst>
          </p:cNvPr>
          <p:cNvSpPr>
            <a:spLocks noChangeShapeType="1"/>
          </p:cNvSpPr>
          <p:nvPr/>
        </p:nvSpPr>
        <p:spPr bwMode="auto">
          <a:xfrm>
            <a:off x="228600" y="4510087"/>
            <a:ext cx="6829425"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34" name="Text Box 14">
            <a:extLst>
              <a:ext uri="{FF2B5EF4-FFF2-40B4-BE49-F238E27FC236}">
                <a16:creationId xmlns:a16="http://schemas.microsoft.com/office/drawing/2014/main" xmlns="" id="{AEEF9E2E-3B95-4EC3-9D97-FBFDEDFB5C58}"/>
              </a:ext>
            </a:extLst>
          </p:cNvPr>
          <p:cNvSpPr txBox="1">
            <a:spLocks noChangeArrowheads="1"/>
          </p:cNvSpPr>
          <p:nvPr/>
        </p:nvSpPr>
        <p:spPr bwMode="auto">
          <a:xfrm>
            <a:off x="5133975" y="2486025"/>
            <a:ext cx="304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algn="l" eaLnBrk="1" hangingPunct="1">
              <a:spcBef>
                <a:spcPct val="50000"/>
              </a:spcBef>
            </a:pPr>
            <a:r>
              <a:rPr lang="en-US" altLang="en-US" sz="1800" b="1">
                <a:latin typeface="Arial" panose="020B0604020202020204" pitchFamily="34" charset="0"/>
              </a:rPr>
              <a:t>B</a:t>
            </a:r>
          </a:p>
        </p:txBody>
      </p:sp>
      <p:sp>
        <p:nvSpPr>
          <p:cNvPr id="133135" name="Text Box 15">
            <a:extLst>
              <a:ext uri="{FF2B5EF4-FFF2-40B4-BE49-F238E27FC236}">
                <a16:creationId xmlns:a16="http://schemas.microsoft.com/office/drawing/2014/main" xmlns="" id="{3D4173EF-6C88-40A9-B0F8-DACC1F53E8C1}"/>
              </a:ext>
            </a:extLst>
          </p:cNvPr>
          <p:cNvSpPr txBox="1">
            <a:spLocks noChangeArrowheads="1"/>
          </p:cNvSpPr>
          <p:nvPr/>
        </p:nvSpPr>
        <p:spPr bwMode="auto">
          <a:xfrm>
            <a:off x="1552575" y="2486025"/>
            <a:ext cx="304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algn="l" eaLnBrk="1" hangingPunct="1">
              <a:spcBef>
                <a:spcPct val="50000"/>
              </a:spcBef>
            </a:pPr>
            <a:r>
              <a:rPr lang="en-US" altLang="en-US" sz="1800" b="1">
                <a:latin typeface="Arial" panose="020B0604020202020204" pitchFamily="34" charset="0"/>
              </a:rPr>
              <a:t>A</a:t>
            </a:r>
          </a:p>
        </p:txBody>
      </p:sp>
      <p:sp>
        <p:nvSpPr>
          <p:cNvPr id="133136" name="Text Box 16">
            <a:extLst>
              <a:ext uri="{FF2B5EF4-FFF2-40B4-BE49-F238E27FC236}">
                <a16:creationId xmlns:a16="http://schemas.microsoft.com/office/drawing/2014/main" xmlns="" id="{1229577C-12DE-4365-B773-DA0F59B308C0}"/>
              </a:ext>
            </a:extLst>
          </p:cNvPr>
          <p:cNvSpPr txBox="1">
            <a:spLocks noChangeArrowheads="1"/>
          </p:cNvSpPr>
          <p:nvPr/>
        </p:nvSpPr>
        <p:spPr bwMode="auto">
          <a:xfrm>
            <a:off x="1509713" y="4471987"/>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algn="l" eaLnBrk="1" hangingPunct="1">
              <a:spcBef>
                <a:spcPct val="50000"/>
              </a:spcBef>
            </a:pPr>
            <a:r>
              <a:rPr lang="en-US" altLang="en-US" sz="1800" b="1">
                <a:latin typeface="Arial" panose="020B0604020202020204" pitchFamily="34" charset="0"/>
              </a:rPr>
              <a:t>D</a:t>
            </a:r>
          </a:p>
        </p:txBody>
      </p:sp>
      <p:sp>
        <p:nvSpPr>
          <p:cNvPr id="133137" name="Text Box 17">
            <a:extLst>
              <a:ext uri="{FF2B5EF4-FFF2-40B4-BE49-F238E27FC236}">
                <a16:creationId xmlns:a16="http://schemas.microsoft.com/office/drawing/2014/main" xmlns="" id="{849D81B1-48EA-4FE7-9FFC-1EEF846FDF7F}"/>
              </a:ext>
            </a:extLst>
          </p:cNvPr>
          <p:cNvSpPr txBox="1">
            <a:spLocks noChangeArrowheads="1"/>
          </p:cNvSpPr>
          <p:nvPr/>
        </p:nvSpPr>
        <p:spPr bwMode="auto">
          <a:xfrm>
            <a:off x="5133975" y="4476750"/>
            <a:ext cx="304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algn="l" eaLnBrk="1" hangingPunct="1">
              <a:spcBef>
                <a:spcPct val="50000"/>
              </a:spcBef>
            </a:pPr>
            <a:r>
              <a:rPr lang="en-US" altLang="en-US" sz="1800" b="1">
                <a:latin typeface="Arial" panose="020B0604020202020204" pitchFamily="34" charset="0"/>
              </a:rPr>
              <a:t>C</a:t>
            </a:r>
          </a:p>
        </p:txBody>
      </p:sp>
      <p:sp>
        <p:nvSpPr>
          <p:cNvPr id="133138" name="Line 18">
            <a:extLst>
              <a:ext uri="{FF2B5EF4-FFF2-40B4-BE49-F238E27FC236}">
                <a16:creationId xmlns:a16="http://schemas.microsoft.com/office/drawing/2014/main" xmlns="" id="{4D1879CB-EE70-48E1-A4F9-0DC9FB555D61}"/>
              </a:ext>
            </a:extLst>
          </p:cNvPr>
          <p:cNvSpPr>
            <a:spLocks noChangeShapeType="1"/>
          </p:cNvSpPr>
          <p:nvPr/>
        </p:nvSpPr>
        <p:spPr bwMode="auto">
          <a:xfrm flipV="1">
            <a:off x="1857375" y="1495425"/>
            <a:ext cx="0" cy="1295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39" name="Line 19">
            <a:extLst>
              <a:ext uri="{FF2B5EF4-FFF2-40B4-BE49-F238E27FC236}">
                <a16:creationId xmlns:a16="http://schemas.microsoft.com/office/drawing/2014/main" xmlns="" id="{AE782B65-F2CA-4924-BEC8-69C2AB00F8D7}"/>
              </a:ext>
            </a:extLst>
          </p:cNvPr>
          <p:cNvSpPr>
            <a:spLocks noChangeShapeType="1"/>
          </p:cNvSpPr>
          <p:nvPr/>
        </p:nvSpPr>
        <p:spPr bwMode="auto">
          <a:xfrm>
            <a:off x="1857375" y="4467225"/>
            <a:ext cx="0" cy="1219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40" name="Line 20">
            <a:extLst>
              <a:ext uri="{FF2B5EF4-FFF2-40B4-BE49-F238E27FC236}">
                <a16:creationId xmlns:a16="http://schemas.microsoft.com/office/drawing/2014/main" xmlns="" id="{91057AC8-3AB4-41FE-9F7C-D2D6E86EC0CF}"/>
              </a:ext>
            </a:extLst>
          </p:cNvPr>
          <p:cNvSpPr>
            <a:spLocks noChangeShapeType="1"/>
          </p:cNvSpPr>
          <p:nvPr/>
        </p:nvSpPr>
        <p:spPr bwMode="auto">
          <a:xfrm>
            <a:off x="1857375" y="1495425"/>
            <a:ext cx="0" cy="41910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41" name="Line 21">
            <a:extLst>
              <a:ext uri="{FF2B5EF4-FFF2-40B4-BE49-F238E27FC236}">
                <a16:creationId xmlns:a16="http://schemas.microsoft.com/office/drawing/2014/main" xmlns="" id="{3D8831FA-CCBF-4A89-AC5D-59104BEF983E}"/>
              </a:ext>
            </a:extLst>
          </p:cNvPr>
          <p:cNvSpPr>
            <a:spLocks noChangeShapeType="1"/>
          </p:cNvSpPr>
          <p:nvPr/>
        </p:nvSpPr>
        <p:spPr bwMode="auto">
          <a:xfrm flipV="1">
            <a:off x="5162550" y="1524000"/>
            <a:ext cx="0" cy="1295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42" name="Line 22">
            <a:extLst>
              <a:ext uri="{FF2B5EF4-FFF2-40B4-BE49-F238E27FC236}">
                <a16:creationId xmlns:a16="http://schemas.microsoft.com/office/drawing/2014/main" xmlns="" id="{A0466A07-77A7-4E14-9643-DA1B3D6D279E}"/>
              </a:ext>
            </a:extLst>
          </p:cNvPr>
          <p:cNvSpPr>
            <a:spLocks noChangeShapeType="1"/>
          </p:cNvSpPr>
          <p:nvPr/>
        </p:nvSpPr>
        <p:spPr bwMode="auto">
          <a:xfrm>
            <a:off x="5162550" y="4495800"/>
            <a:ext cx="0" cy="1219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43" name="Line 23">
            <a:extLst>
              <a:ext uri="{FF2B5EF4-FFF2-40B4-BE49-F238E27FC236}">
                <a16:creationId xmlns:a16="http://schemas.microsoft.com/office/drawing/2014/main" xmlns="" id="{B7D9BB13-29E1-412A-8A97-A736DBBC6D83}"/>
              </a:ext>
            </a:extLst>
          </p:cNvPr>
          <p:cNvSpPr>
            <a:spLocks noChangeShapeType="1"/>
          </p:cNvSpPr>
          <p:nvPr/>
        </p:nvSpPr>
        <p:spPr bwMode="auto">
          <a:xfrm>
            <a:off x="5162550" y="1509712"/>
            <a:ext cx="0" cy="41910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 name="Group 24">
            <a:extLst>
              <a:ext uri="{FF2B5EF4-FFF2-40B4-BE49-F238E27FC236}">
                <a16:creationId xmlns:a16="http://schemas.microsoft.com/office/drawing/2014/main" xmlns="" id="{01BC12C9-F3B3-43DC-8B64-F5092AF88C8B}"/>
              </a:ext>
            </a:extLst>
          </p:cNvPr>
          <p:cNvGrpSpPr>
            <a:grpSpLocks/>
          </p:cNvGrpSpPr>
          <p:nvPr/>
        </p:nvGrpSpPr>
        <p:grpSpPr bwMode="auto">
          <a:xfrm rot="16200000" flipH="1">
            <a:off x="519113" y="2365375"/>
            <a:ext cx="914400" cy="1752600"/>
            <a:chOff x="4224" y="912"/>
            <a:chExt cx="624" cy="1104"/>
          </a:xfrm>
        </p:grpSpPr>
        <p:sp>
          <p:nvSpPr>
            <p:cNvPr id="6171" name="AutoShape 25">
              <a:extLst>
                <a:ext uri="{FF2B5EF4-FFF2-40B4-BE49-F238E27FC236}">
                  <a16:creationId xmlns:a16="http://schemas.microsoft.com/office/drawing/2014/main" xmlns="" id="{B738C172-FF2E-40EF-A45E-7197D33D2BA2}"/>
                </a:ext>
              </a:extLst>
            </p:cNvPr>
            <p:cNvSpPr>
              <a:spLocks noChangeArrowheads="1"/>
            </p:cNvSpPr>
            <p:nvPr/>
          </p:nvSpPr>
          <p:spPr bwMode="auto">
            <a:xfrm>
              <a:off x="4224" y="912"/>
              <a:ext cx="624" cy="1104"/>
            </a:xfrm>
            <a:prstGeom prst="rtTriangle">
              <a:avLst/>
            </a:prstGeom>
            <a:solidFill>
              <a:schemeClr val="hlink"/>
            </a:solidFill>
            <a:ln w="12700">
              <a:solidFill>
                <a:schemeClr val="tx1"/>
              </a:solidFill>
              <a:miter lim="800000"/>
              <a:headEnd/>
              <a:tailEnd/>
            </a:ln>
          </p:spPr>
          <p:txBody>
            <a:bodyPr wrap="none" anchor="ct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eaLnBrk="1" hangingPunct="1"/>
              <a:endParaRPr lang="en-US" altLang="en-US"/>
            </a:p>
          </p:txBody>
        </p:sp>
        <p:sp>
          <p:nvSpPr>
            <p:cNvPr id="6172" name="AutoShape 26">
              <a:extLst>
                <a:ext uri="{FF2B5EF4-FFF2-40B4-BE49-F238E27FC236}">
                  <a16:creationId xmlns:a16="http://schemas.microsoft.com/office/drawing/2014/main" xmlns="" id="{0D71F1F5-BD2C-46C0-AD73-1BF5220EA00B}"/>
                </a:ext>
              </a:extLst>
            </p:cNvPr>
            <p:cNvSpPr>
              <a:spLocks noChangeArrowheads="1"/>
            </p:cNvSpPr>
            <p:nvPr/>
          </p:nvSpPr>
          <p:spPr bwMode="auto">
            <a:xfrm>
              <a:off x="4320" y="1296"/>
              <a:ext cx="336" cy="624"/>
            </a:xfrm>
            <a:prstGeom prst="rtTriangle">
              <a:avLst/>
            </a:prstGeom>
            <a:solidFill>
              <a:schemeClr val="bg1"/>
            </a:solidFill>
            <a:ln w="12700">
              <a:solidFill>
                <a:schemeClr val="tx1"/>
              </a:solidFill>
              <a:miter lim="800000"/>
              <a:headEnd/>
              <a:tailEnd/>
            </a:ln>
          </p:spPr>
          <p:txBody>
            <a:bodyPr wrap="none" anchor="ct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eaLnBrk="1" hangingPunct="1"/>
              <a:endParaRPr lang="en-US" altLang="en-US"/>
            </a:p>
          </p:txBody>
        </p:sp>
      </p:grpSp>
      <p:sp>
        <p:nvSpPr>
          <p:cNvPr id="133149" name="Text Box 29">
            <a:extLst>
              <a:ext uri="{FF2B5EF4-FFF2-40B4-BE49-F238E27FC236}">
                <a16:creationId xmlns:a16="http://schemas.microsoft.com/office/drawing/2014/main" xmlns="" id="{B4988CEB-DC4E-4847-8251-98AB1B88C267}"/>
              </a:ext>
            </a:extLst>
          </p:cNvPr>
          <p:cNvSpPr txBox="1">
            <a:spLocks noChangeArrowheads="1"/>
          </p:cNvSpPr>
          <p:nvPr/>
        </p:nvSpPr>
        <p:spPr bwMode="auto">
          <a:xfrm>
            <a:off x="201637" y="5633243"/>
            <a:ext cx="6553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algn="l" eaLnBrk="1" hangingPunct="1">
              <a:spcBef>
                <a:spcPct val="50000"/>
              </a:spcBef>
            </a:pPr>
            <a:r>
              <a:rPr lang="en-US" altLang="en-US" sz="2800">
                <a:latin typeface="Times New Roman" panose="02020603050405020304" pitchFamily="18" charset="0"/>
              </a:rPr>
              <a:t>        </a:t>
            </a:r>
            <a:r>
              <a:rPr lang="en-US" altLang="en-US" sz="3200">
                <a:solidFill>
                  <a:schemeClr val="hlink"/>
                </a:solidFill>
                <a:latin typeface="Times New Roman" panose="02020603050405020304" pitchFamily="18" charset="0"/>
              </a:rPr>
              <a:t>Hai đường thẳng AB và CD là hai đường thẳng song song với nhau.</a:t>
            </a:r>
          </a:p>
        </p:txBody>
      </p:sp>
      <p:sp>
        <p:nvSpPr>
          <p:cNvPr id="133150" name="Text Box 30">
            <a:extLst>
              <a:ext uri="{FF2B5EF4-FFF2-40B4-BE49-F238E27FC236}">
                <a16:creationId xmlns:a16="http://schemas.microsoft.com/office/drawing/2014/main" xmlns="" id="{252F3100-5136-4B93-850C-3A528B39FC40}"/>
              </a:ext>
            </a:extLst>
          </p:cNvPr>
          <p:cNvSpPr txBox="1">
            <a:spLocks noChangeArrowheads="1"/>
          </p:cNvSpPr>
          <p:nvPr/>
        </p:nvSpPr>
        <p:spPr bwMode="auto">
          <a:xfrm>
            <a:off x="228600" y="5674121"/>
            <a:ext cx="620524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algn="l" eaLnBrk="1" hangingPunct="1">
              <a:spcBef>
                <a:spcPct val="50000"/>
              </a:spcBef>
            </a:pPr>
            <a:r>
              <a:rPr lang="en-US" altLang="en-US" sz="2800">
                <a:latin typeface="Times New Roman" panose="02020603050405020304" pitchFamily="18" charset="0"/>
              </a:rPr>
              <a:t>        </a:t>
            </a:r>
            <a:r>
              <a:rPr lang="en-US" altLang="en-US" sz="3200">
                <a:solidFill>
                  <a:schemeClr val="hlink"/>
                </a:solidFill>
                <a:latin typeface="Times New Roman" panose="02020603050405020304" pitchFamily="18" charset="0"/>
              </a:rPr>
              <a:t>Hai đường thẳng AD và BC là hai đường thẳng song song với nhau.</a:t>
            </a:r>
          </a:p>
        </p:txBody>
      </p:sp>
      <p:sp>
        <p:nvSpPr>
          <p:cNvPr id="31" name="Text Box 28">
            <a:extLst>
              <a:ext uri="{FF2B5EF4-FFF2-40B4-BE49-F238E27FC236}">
                <a16:creationId xmlns:a16="http://schemas.microsoft.com/office/drawing/2014/main" xmlns="" id="{5E381985-9295-43A9-94AE-81F74DBFADDF}"/>
              </a:ext>
            </a:extLst>
          </p:cNvPr>
          <p:cNvSpPr txBox="1">
            <a:spLocks noChangeArrowheads="1"/>
          </p:cNvSpPr>
          <p:nvPr/>
        </p:nvSpPr>
        <p:spPr bwMode="auto">
          <a:xfrm>
            <a:off x="285750" y="762000"/>
            <a:ext cx="8477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eaLnBrk="1" hangingPunct="1">
              <a:spcBef>
                <a:spcPct val="50000"/>
              </a:spcBef>
            </a:pPr>
            <a:r>
              <a:rPr lang="en-US" altLang="en-US" sz="3600" b="1">
                <a:solidFill>
                  <a:srgbClr val="FF0000"/>
                </a:solidFill>
                <a:latin typeface="Times New Roman" panose="02020603050405020304" pitchFamily="18" charset="0"/>
              </a:rPr>
              <a:t>Hai đường thẳng song song</a:t>
            </a:r>
          </a:p>
        </p:txBody>
      </p:sp>
      <p:sp>
        <p:nvSpPr>
          <p:cNvPr id="32" name="Rectangle 27">
            <a:extLst>
              <a:ext uri="{FF2B5EF4-FFF2-40B4-BE49-F238E27FC236}">
                <a16:creationId xmlns:a16="http://schemas.microsoft.com/office/drawing/2014/main" xmlns="" id="{9A62159B-AF1F-4505-ACA6-72927E137A35}"/>
              </a:ext>
            </a:extLst>
          </p:cNvPr>
          <p:cNvSpPr>
            <a:spLocks noChangeArrowheads="1"/>
          </p:cNvSpPr>
          <p:nvPr/>
        </p:nvSpPr>
        <p:spPr bwMode="auto">
          <a:xfrm>
            <a:off x="685800" y="128224"/>
            <a:ext cx="7086600" cy="633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eaLnBrk="1" hangingPunct="1"/>
            <a:r>
              <a:rPr lang="en-US" altLang="en-US" sz="2800">
                <a:solidFill>
                  <a:srgbClr val="0000FF"/>
                </a:solidFill>
                <a:latin typeface="Times New Roman" panose="02020603050405020304" pitchFamily="18" charset="0"/>
              </a:rPr>
              <a:t>    </a:t>
            </a:r>
            <a:r>
              <a:rPr lang="en-US" altLang="en-US" sz="2800" b="1" u="sng">
                <a:solidFill>
                  <a:schemeClr val="accent2">
                    <a:lumMod val="25000"/>
                  </a:schemeClr>
                </a:solidFill>
                <a:latin typeface="Times New Roman" panose="02020603050405020304" pitchFamily="18" charset="0"/>
              </a:rPr>
              <a:t>TOÁN</a:t>
            </a:r>
            <a:endParaRPr lang="en-US" altLang="en-US" sz="2800" b="1" u="sng">
              <a:solidFill>
                <a:schemeClr val="accent2">
                  <a:lumMod val="25000"/>
                </a:schemeClr>
              </a:solidFill>
              <a:latin typeface="VNI-Avo" pitchFamily="2" charset="0"/>
            </a:endParaRPr>
          </a:p>
        </p:txBody>
      </p:sp>
    </p:spTree>
    <p:custDataLst>
      <p:tags r:id="rId1"/>
    </p:custDataLst>
  </p:cSld>
  <p:clrMapOvr>
    <a:masterClrMapping/>
  </p:clrMapOvr>
  <p:transition advTm="8035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3123"/>
                                        </p:tgtEl>
                                        <p:attrNameLst>
                                          <p:attrName>style.visibility</p:attrName>
                                        </p:attrNameLst>
                                      </p:cBhvr>
                                      <p:to>
                                        <p:strVal val="visible"/>
                                      </p:to>
                                    </p:set>
                                    <p:animEffect transition="in" filter="box(in)">
                                      <p:cBhvr>
                                        <p:cTn id="7" dur="500"/>
                                        <p:tgtEl>
                                          <p:spTgt spid="13312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33135"/>
                                        </p:tgtEl>
                                        <p:attrNameLst>
                                          <p:attrName>style.visibility</p:attrName>
                                        </p:attrNameLst>
                                      </p:cBhvr>
                                      <p:to>
                                        <p:strVal val="visible"/>
                                      </p:to>
                                    </p:set>
                                    <p:animEffect transition="in" filter="box(in)">
                                      <p:cBhvr>
                                        <p:cTn id="10" dur="500"/>
                                        <p:tgtEl>
                                          <p:spTgt spid="133135"/>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33134"/>
                                        </p:tgtEl>
                                        <p:attrNameLst>
                                          <p:attrName>style.visibility</p:attrName>
                                        </p:attrNameLst>
                                      </p:cBhvr>
                                      <p:to>
                                        <p:strVal val="visible"/>
                                      </p:to>
                                    </p:set>
                                    <p:animEffect transition="in" filter="box(in)">
                                      <p:cBhvr>
                                        <p:cTn id="13" dur="500"/>
                                        <p:tgtEl>
                                          <p:spTgt spid="133134"/>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33137"/>
                                        </p:tgtEl>
                                        <p:attrNameLst>
                                          <p:attrName>style.visibility</p:attrName>
                                        </p:attrNameLst>
                                      </p:cBhvr>
                                      <p:to>
                                        <p:strVal val="visible"/>
                                      </p:to>
                                    </p:set>
                                    <p:animEffect transition="in" filter="box(in)">
                                      <p:cBhvr>
                                        <p:cTn id="16" dur="500"/>
                                        <p:tgtEl>
                                          <p:spTgt spid="133137"/>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33136"/>
                                        </p:tgtEl>
                                        <p:attrNameLst>
                                          <p:attrName>style.visibility</p:attrName>
                                        </p:attrNameLst>
                                      </p:cBhvr>
                                      <p:to>
                                        <p:strVal val="visible"/>
                                      </p:to>
                                    </p:set>
                                    <p:animEffect transition="in" filter="box(in)">
                                      <p:cBhvr>
                                        <p:cTn id="19" dur="500"/>
                                        <p:tgtEl>
                                          <p:spTgt spid="13313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32"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ox(out)">
                                      <p:cBhvr>
                                        <p:cTn id="24" dur="500"/>
                                        <p:tgtEl>
                                          <p:spTgt spid="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8" presetClass="emph" presetSubtype="0" fill="hold" nodeType="clickEffect">
                                  <p:stCondLst>
                                    <p:cond delay="0"/>
                                  </p:stCondLst>
                                  <p:childTnLst>
                                    <p:animRot by="5400000">
                                      <p:cBhvr>
                                        <p:cTn id="28" dur="500" fill="hold"/>
                                        <p:tgtEl>
                                          <p:spTgt spid="2"/>
                                        </p:tgtEl>
                                        <p:attrNameLst>
                                          <p:attrName>r</p:attrName>
                                        </p:attrNameLst>
                                      </p:cBhvr>
                                    </p:animRot>
                                  </p:childTnLst>
                                </p:cTn>
                              </p:par>
                            </p:childTnLst>
                          </p:cTn>
                        </p:par>
                      </p:childTnLst>
                    </p:cTn>
                  </p:par>
                  <p:par>
                    <p:cTn id="29" fill="hold" nodeType="clickPar">
                      <p:stCondLst>
                        <p:cond delay="indefinite"/>
                      </p:stCondLst>
                      <p:childTnLst>
                        <p:par>
                          <p:cTn id="30" fill="hold" nodeType="withGroup">
                            <p:stCondLst>
                              <p:cond delay="0"/>
                            </p:stCondLst>
                            <p:childTnLst>
                              <p:par>
                                <p:cTn id="31" presetID="0" presetClass="path" presetSubtype="0" accel="50000" decel="50000" fill="hold" nodeType="clickEffect">
                                  <p:stCondLst>
                                    <p:cond delay="0"/>
                                  </p:stCondLst>
                                  <p:childTnLst>
                                    <p:animMotion origin="layout" path="M 2.5E-6 2.22222E-6 L -0.17917 -0.08334 " pathEditMode="relative" rAng="0" ptsTypes="AA">
                                      <p:cBhvr>
                                        <p:cTn id="32" dur="2000" fill="hold"/>
                                        <p:tgtEl>
                                          <p:spTgt spid="2"/>
                                        </p:tgtEl>
                                        <p:attrNameLst>
                                          <p:attrName>ppt_x</p:attrName>
                                          <p:attrName>ppt_y</p:attrName>
                                        </p:attrNameLst>
                                      </p:cBhvr>
                                      <p:rCtr x="-8958" y="-4167"/>
                                    </p:animMotion>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nodeType="clickEffect">
                                  <p:stCondLst>
                                    <p:cond delay="0"/>
                                  </p:stCondLst>
                                  <p:childTnLst>
                                    <p:set>
                                      <p:cBhvr>
                                        <p:cTn id="36" dur="1" fill="hold">
                                          <p:stCondLst>
                                            <p:cond delay="0"/>
                                          </p:stCondLst>
                                        </p:cTn>
                                        <p:tgtEl>
                                          <p:spTgt spid="133128"/>
                                        </p:tgtEl>
                                        <p:attrNameLst>
                                          <p:attrName>style.visibility</p:attrName>
                                        </p:attrNameLst>
                                      </p:cBhvr>
                                      <p:to>
                                        <p:strVal val="visible"/>
                                      </p:to>
                                    </p:set>
                                    <p:animEffect transition="in" filter="box(out)">
                                      <p:cBhvr>
                                        <p:cTn id="37" dur="500"/>
                                        <p:tgtEl>
                                          <p:spTgt spid="13312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3" fill="hold" nodeType="clickEffect">
                                  <p:stCondLst>
                                    <p:cond delay="0"/>
                                  </p:stCondLst>
                                  <p:childTnLst>
                                    <p:set>
                                      <p:cBhvr>
                                        <p:cTn id="41" dur="1" fill="hold">
                                          <p:stCondLst>
                                            <p:cond delay="0"/>
                                          </p:stCondLst>
                                        </p:cTn>
                                        <p:tgtEl>
                                          <p:spTgt spid="133127"/>
                                        </p:tgtEl>
                                        <p:attrNameLst>
                                          <p:attrName>style.visibility</p:attrName>
                                        </p:attrNameLst>
                                      </p:cBhvr>
                                      <p:to>
                                        <p:strVal val="visible"/>
                                      </p:to>
                                    </p:set>
                                    <p:animEffect transition="in" filter="strips(upRight)">
                                      <p:cBhvr>
                                        <p:cTn id="42" dur="3000"/>
                                        <p:tgtEl>
                                          <p:spTgt spid="133127"/>
                                        </p:tgtEl>
                                      </p:cBhvr>
                                    </p:animEffect>
                                  </p:childTnLst>
                                </p:cTn>
                              </p:par>
                              <p:par>
                                <p:cTn id="43" presetID="63" presetClass="path" presetSubtype="0" accel="50000" decel="50000" fill="hold" nodeType="withEffect">
                                  <p:stCondLst>
                                    <p:cond delay="0"/>
                                  </p:stCondLst>
                                  <p:childTnLst>
                                    <p:animMotion origin="layout" path="M -4.16667E-6 3.33333E-6 L 0.21667 3.33333E-6 " pathEditMode="relative" rAng="0" ptsTypes="AA">
                                      <p:cBhvr>
                                        <p:cTn id="44" dur="3000" fill="hold"/>
                                        <p:tgtEl>
                                          <p:spTgt spid="133128"/>
                                        </p:tgtEl>
                                        <p:attrNameLst>
                                          <p:attrName>ppt_x</p:attrName>
                                          <p:attrName>ppt_y</p:attrName>
                                        </p:attrNameLst>
                                      </p:cBhvr>
                                      <p:rCtr x="10833" y="0"/>
                                    </p:animMotion>
                                  </p:childTnLst>
                                </p:cTn>
                              </p:par>
                            </p:childTnLst>
                          </p:cTn>
                        </p:par>
                      </p:childTnLst>
                    </p:cTn>
                  </p:par>
                  <p:par>
                    <p:cTn id="45" fill="hold" nodeType="clickPar">
                      <p:stCondLst>
                        <p:cond delay="indefinite"/>
                      </p:stCondLst>
                      <p:childTnLst>
                        <p:par>
                          <p:cTn id="46" fill="hold" nodeType="withGroup">
                            <p:stCondLst>
                              <p:cond delay="0"/>
                            </p:stCondLst>
                            <p:childTnLst>
                              <p:par>
                                <p:cTn id="47" presetID="4" presetClass="exit" presetSubtype="16" fill="hold" nodeType="clickEffect">
                                  <p:stCondLst>
                                    <p:cond delay="0"/>
                                  </p:stCondLst>
                                  <p:childTnLst>
                                    <p:animEffect transition="out" filter="box(in)">
                                      <p:cBhvr>
                                        <p:cTn id="48" dur="500"/>
                                        <p:tgtEl>
                                          <p:spTgt spid="2"/>
                                        </p:tgtEl>
                                      </p:cBhvr>
                                    </p:animEffect>
                                    <p:set>
                                      <p:cBhvr>
                                        <p:cTn id="49" dur="1" fill="hold">
                                          <p:stCondLst>
                                            <p:cond delay="499"/>
                                          </p:stCondLst>
                                        </p:cTn>
                                        <p:tgtEl>
                                          <p:spTgt spid="2"/>
                                        </p:tgtEl>
                                        <p:attrNameLst>
                                          <p:attrName>style.visibility</p:attrName>
                                        </p:attrNameLst>
                                      </p:cBhvr>
                                      <p:to>
                                        <p:strVal val="hidden"/>
                                      </p:to>
                                    </p:set>
                                  </p:childTnLst>
                                </p:cTn>
                              </p:par>
                              <p:par>
                                <p:cTn id="50" presetID="4" presetClass="exit" presetSubtype="16" fill="hold" nodeType="withEffect">
                                  <p:stCondLst>
                                    <p:cond delay="0"/>
                                  </p:stCondLst>
                                  <p:childTnLst>
                                    <p:animEffect transition="out" filter="box(in)">
                                      <p:cBhvr>
                                        <p:cTn id="51" dur="500"/>
                                        <p:tgtEl>
                                          <p:spTgt spid="133128"/>
                                        </p:tgtEl>
                                      </p:cBhvr>
                                    </p:animEffect>
                                    <p:set>
                                      <p:cBhvr>
                                        <p:cTn id="52" dur="1" fill="hold">
                                          <p:stCondLst>
                                            <p:cond delay="499"/>
                                          </p:stCondLst>
                                        </p:cTn>
                                        <p:tgtEl>
                                          <p:spTgt spid="133128"/>
                                        </p:tgtEl>
                                        <p:attrNameLst>
                                          <p:attrName>style.visibility</p:attrName>
                                        </p:attrNameLst>
                                      </p:cBhvr>
                                      <p:to>
                                        <p:strVal val="hidden"/>
                                      </p:to>
                                    </p:set>
                                  </p:childTnLst>
                                </p:cTn>
                              </p:par>
                              <p:par>
                                <p:cTn id="53" presetID="4" presetClass="entr" presetSubtype="32" fill="hold" nodeType="with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box(out)">
                                      <p:cBhvr>
                                        <p:cTn id="55" dur="500"/>
                                        <p:tgtEl>
                                          <p:spTgt spid="3"/>
                                        </p:tgtEl>
                                      </p:cBhvr>
                                    </p:animEffect>
                                  </p:childTnLst>
                                </p:cTn>
                              </p:par>
                              <p:par>
                                <p:cTn id="56" presetID="4" presetClass="entr" presetSubtype="32" fill="hold" nodeType="withEffect">
                                  <p:stCondLst>
                                    <p:cond delay="0"/>
                                  </p:stCondLst>
                                  <p:childTnLst>
                                    <p:set>
                                      <p:cBhvr>
                                        <p:cTn id="57" dur="1" fill="hold">
                                          <p:stCondLst>
                                            <p:cond delay="0"/>
                                          </p:stCondLst>
                                        </p:cTn>
                                        <p:tgtEl>
                                          <p:spTgt spid="133122"/>
                                        </p:tgtEl>
                                        <p:attrNameLst>
                                          <p:attrName>style.visibility</p:attrName>
                                        </p:attrNameLst>
                                      </p:cBhvr>
                                      <p:to>
                                        <p:strVal val="visible"/>
                                      </p:to>
                                    </p:set>
                                    <p:animEffect transition="in" filter="box(out)">
                                      <p:cBhvr>
                                        <p:cTn id="58" dur="500"/>
                                        <p:tgtEl>
                                          <p:spTgt spid="13312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63" presetClass="path" presetSubtype="0" accel="50000" decel="50000" fill="hold" nodeType="clickEffect">
                                  <p:stCondLst>
                                    <p:cond delay="0"/>
                                  </p:stCondLst>
                                  <p:childTnLst>
                                    <p:animMotion origin="layout" path="M 2.77556E-17 -3.33333E-6 L -0.19167 -3.33333E-6 " pathEditMode="relative" rAng="0" ptsTypes="AA">
                                      <p:cBhvr>
                                        <p:cTn id="62" dur="3000" fill="hold"/>
                                        <p:tgtEl>
                                          <p:spTgt spid="133122"/>
                                        </p:tgtEl>
                                        <p:attrNameLst>
                                          <p:attrName>ppt_x</p:attrName>
                                          <p:attrName>ppt_y</p:attrName>
                                        </p:attrNameLst>
                                      </p:cBhvr>
                                      <p:rCtr x="-9583" y="0"/>
                                    </p:animMotion>
                                  </p:childTnLst>
                                </p:cTn>
                              </p:par>
                              <p:par>
                                <p:cTn id="63" presetID="18" presetClass="entr" presetSubtype="12" fill="hold" nodeType="withEffect">
                                  <p:stCondLst>
                                    <p:cond delay="0"/>
                                  </p:stCondLst>
                                  <p:childTnLst>
                                    <p:set>
                                      <p:cBhvr>
                                        <p:cTn id="64" dur="1" fill="hold">
                                          <p:stCondLst>
                                            <p:cond delay="0"/>
                                          </p:stCondLst>
                                        </p:cTn>
                                        <p:tgtEl>
                                          <p:spTgt spid="133129"/>
                                        </p:tgtEl>
                                        <p:attrNameLst>
                                          <p:attrName>style.visibility</p:attrName>
                                        </p:attrNameLst>
                                      </p:cBhvr>
                                      <p:to>
                                        <p:strVal val="visible"/>
                                      </p:to>
                                    </p:set>
                                    <p:animEffect transition="in" filter="strips(downLeft)">
                                      <p:cBhvr>
                                        <p:cTn id="65" dur="3000"/>
                                        <p:tgtEl>
                                          <p:spTgt spid="133129"/>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4" fill="hold" nodeType="clickEffect">
                                  <p:stCondLst>
                                    <p:cond delay="0"/>
                                  </p:stCondLst>
                                  <p:childTnLst>
                                    <p:set>
                                      <p:cBhvr>
                                        <p:cTn id="69" dur="1" fill="hold">
                                          <p:stCondLst>
                                            <p:cond delay="0"/>
                                          </p:stCondLst>
                                        </p:cTn>
                                        <p:tgtEl>
                                          <p:spTgt spid="133130"/>
                                        </p:tgtEl>
                                        <p:attrNameLst>
                                          <p:attrName>style.visibility</p:attrName>
                                        </p:attrNameLst>
                                      </p:cBhvr>
                                      <p:to>
                                        <p:strVal val="visible"/>
                                      </p:to>
                                    </p:set>
                                    <p:animEffect transition="in" filter="wipe(down)">
                                      <p:cBhvr>
                                        <p:cTn id="70" dur="500"/>
                                        <p:tgtEl>
                                          <p:spTgt spid="133130"/>
                                        </p:tgtEl>
                                      </p:cBhvr>
                                    </p:animEffect>
                                  </p:childTnLst>
                                </p:cTn>
                              </p:par>
                              <p:par>
                                <p:cTn id="71" presetID="4" presetClass="exit" presetSubtype="16" fill="hold" nodeType="withEffect">
                                  <p:stCondLst>
                                    <p:cond delay="0"/>
                                  </p:stCondLst>
                                  <p:childTnLst>
                                    <p:animEffect transition="out" filter="box(in)">
                                      <p:cBhvr>
                                        <p:cTn id="72" dur="500"/>
                                        <p:tgtEl>
                                          <p:spTgt spid="133122"/>
                                        </p:tgtEl>
                                      </p:cBhvr>
                                    </p:animEffect>
                                    <p:set>
                                      <p:cBhvr>
                                        <p:cTn id="73" dur="1" fill="hold">
                                          <p:stCondLst>
                                            <p:cond delay="499"/>
                                          </p:stCondLst>
                                        </p:cTn>
                                        <p:tgtEl>
                                          <p:spTgt spid="133122"/>
                                        </p:tgtEl>
                                        <p:attrNameLst>
                                          <p:attrName>style.visibility</p:attrName>
                                        </p:attrNameLst>
                                      </p:cBhvr>
                                      <p:to>
                                        <p:strVal val="hidden"/>
                                      </p:to>
                                    </p:set>
                                  </p:childTnLst>
                                </p:cTn>
                              </p:par>
                              <p:par>
                                <p:cTn id="74" presetID="4" presetClass="exit" presetSubtype="16" fill="hold" nodeType="withEffect">
                                  <p:stCondLst>
                                    <p:cond delay="0"/>
                                  </p:stCondLst>
                                  <p:childTnLst>
                                    <p:animEffect transition="out" filter="box(in)">
                                      <p:cBhvr>
                                        <p:cTn id="75" dur="500"/>
                                        <p:tgtEl>
                                          <p:spTgt spid="3"/>
                                        </p:tgtEl>
                                      </p:cBhvr>
                                    </p:animEffect>
                                    <p:set>
                                      <p:cBhvr>
                                        <p:cTn id="76" dur="1" fill="hold">
                                          <p:stCondLst>
                                            <p:cond delay="499"/>
                                          </p:stCondLst>
                                        </p:cTn>
                                        <p:tgtEl>
                                          <p:spTgt spid="3"/>
                                        </p:tgtEl>
                                        <p:attrNameLst>
                                          <p:attrName>style.visibility</p:attrName>
                                        </p:attrNameLst>
                                      </p:cBhvr>
                                      <p:to>
                                        <p:strVal val="hidden"/>
                                      </p:to>
                                    </p:set>
                                  </p:childTnLst>
                                </p:cTn>
                              </p:par>
                              <p:par>
                                <p:cTn id="77" presetID="3" presetClass="exit" presetSubtype="10" fill="hold" nodeType="withEffect">
                                  <p:stCondLst>
                                    <p:cond delay="0"/>
                                  </p:stCondLst>
                                  <p:childTnLst>
                                    <p:animEffect transition="out" filter="blinds(horizontal)">
                                      <p:cBhvr>
                                        <p:cTn id="78" dur="500"/>
                                        <p:tgtEl>
                                          <p:spTgt spid="133127"/>
                                        </p:tgtEl>
                                      </p:cBhvr>
                                    </p:animEffect>
                                    <p:set>
                                      <p:cBhvr>
                                        <p:cTn id="79" dur="1" fill="hold">
                                          <p:stCondLst>
                                            <p:cond delay="499"/>
                                          </p:stCondLst>
                                        </p:cTn>
                                        <p:tgtEl>
                                          <p:spTgt spid="133127"/>
                                        </p:tgtEl>
                                        <p:attrNameLst>
                                          <p:attrName>style.visibility</p:attrName>
                                        </p:attrNameLst>
                                      </p:cBhvr>
                                      <p:to>
                                        <p:strVal val="hidden"/>
                                      </p:to>
                                    </p:set>
                                  </p:childTnLst>
                                </p:cTn>
                              </p:par>
                              <p:par>
                                <p:cTn id="80" presetID="3" presetClass="exit" presetSubtype="10" fill="hold" nodeType="withEffect">
                                  <p:stCondLst>
                                    <p:cond delay="0"/>
                                  </p:stCondLst>
                                  <p:childTnLst>
                                    <p:animEffect transition="out" filter="blinds(horizontal)">
                                      <p:cBhvr>
                                        <p:cTn id="81" dur="500"/>
                                        <p:tgtEl>
                                          <p:spTgt spid="133129"/>
                                        </p:tgtEl>
                                      </p:cBhvr>
                                    </p:animEffect>
                                    <p:set>
                                      <p:cBhvr>
                                        <p:cTn id="82" dur="1" fill="hold">
                                          <p:stCondLst>
                                            <p:cond delay="499"/>
                                          </p:stCondLst>
                                        </p:cTn>
                                        <p:tgtEl>
                                          <p:spTgt spid="133129"/>
                                        </p:tgtEl>
                                        <p:attrNameLst>
                                          <p:attrName>style.visibility</p:attrName>
                                        </p:attrNameLst>
                                      </p:cBhvr>
                                      <p:to>
                                        <p:strVal val="hidden"/>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8" presetClass="entr" presetSubtype="12" fill="hold" nodeType="clickEffect">
                                  <p:stCondLst>
                                    <p:cond delay="0"/>
                                  </p:stCondLst>
                                  <p:childTnLst>
                                    <p:set>
                                      <p:cBhvr>
                                        <p:cTn id="86" dur="1" fill="hold">
                                          <p:stCondLst>
                                            <p:cond delay="0"/>
                                          </p:stCondLst>
                                        </p:cTn>
                                        <p:tgtEl>
                                          <p:spTgt spid="133131"/>
                                        </p:tgtEl>
                                        <p:attrNameLst>
                                          <p:attrName>style.visibility</p:attrName>
                                        </p:attrNameLst>
                                      </p:cBhvr>
                                      <p:to>
                                        <p:strVal val="visible"/>
                                      </p:to>
                                    </p:set>
                                    <p:animEffect transition="in" filter="strips(downLeft)">
                                      <p:cBhvr>
                                        <p:cTn id="87" dur="500"/>
                                        <p:tgtEl>
                                          <p:spTgt spid="133131"/>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18" presetClass="entr" presetSubtype="3" fill="hold" nodeType="clickEffect">
                                  <p:stCondLst>
                                    <p:cond delay="0"/>
                                  </p:stCondLst>
                                  <p:childTnLst>
                                    <p:set>
                                      <p:cBhvr>
                                        <p:cTn id="91" dur="1" fill="hold">
                                          <p:stCondLst>
                                            <p:cond delay="0"/>
                                          </p:stCondLst>
                                        </p:cTn>
                                        <p:tgtEl>
                                          <p:spTgt spid="133132"/>
                                        </p:tgtEl>
                                        <p:attrNameLst>
                                          <p:attrName>style.visibility</p:attrName>
                                        </p:attrNameLst>
                                      </p:cBhvr>
                                      <p:to>
                                        <p:strVal val="visible"/>
                                      </p:to>
                                    </p:set>
                                    <p:animEffect transition="in" filter="strips(upRight)">
                                      <p:cBhvr>
                                        <p:cTn id="92" dur="1000"/>
                                        <p:tgtEl>
                                          <p:spTgt spid="133132"/>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4" fill="hold" nodeType="clickEffect">
                                  <p:stCondLst>
                                    <p:cond delay="0"/>
                                  </p:stCondLst>
                                  <p:childTnLst>
                                    <p:set>
                                      <p:cBhvr>
                                        <p:cTn id="96" dur="1" fill="hold">
                                          <p:stCondLst>
                                            <p:cond delay="0"/>
                                          </p:stCondLst>
                                        </p:cTn>
                                        <p:tgtEl>
                                          <p:spTgt spid="133133"/>
                                        </p:tgtEl>
                                        <p:attrNameLst>
                                          <p:attrName>style.visibility</p:attrName>
                                        </p:attrNameLst>
                                      </p:cBhvr>
                                      <p:to>
                                        <p:strVal val="visible"/>
                                      </p:to>
                                    </p:set>
                                    <p:animEffect transition="in" filter="wipe(down)">
                                      <p:cBhvr>
                                        <p:cTn id="97" dur="500"/>
                                        <p:tgtEl>
                                          <p:spTgt spid="133133"/>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133149"/>
                                        </p:tgtEl>
                                        <p:attrNameLst>
                                          <p:attrName>style.visibility</p:attrName>
                                        </p:attrNameLst>
                                      </p:cBhvr>
                                      <p:to>
                                        <p:strVal val="visible"/>
                                      </p:to>
                                    </p:set>
                                    <p:animEffect transition="in" filter="blinds(horizontal)">
                                      <p:cBhvr>
                                        <p:cTn id="102" dur="500"/>
                                        <p:tgtEl>
                                          <p:spTgt spid="133149"/>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3" presetClass="exit" presetSubtype="10" fill="hold" grpId="1" nodeType="clickEffect">
                                  <p:stCondLst>
                                    <p:cond delay="0"/>
                                  </p:stCondLst>
                                  <p:childTnLst>
                                    <p:animEffect transition="out" filter="blinds(horizontal)">
                                      <p:cBhvr>
                                        <p:cTn id="106" dur="500"/>
                                        <p:tgtEl>
                                          <p:spTgt spid="133149"/>
                                        </p:tgtEl>
                                      </p:cBhvr>
                                    </p:animEffect>
                                    <p:set>
                                      <p:cBhvr>
                                        <p:cTn id="107" dur="1" fill="hold">
                                          <p:stCondLst>
                                            <p:cond delay="499"/>
                                          </p:stCondLst>
                                        </p:cTn>
                                        <p:tgtEl>
                                          <p:spTgt spid="133149"/>
                                        </p:tgtEl>
                                        <p:attrNameLst>
                                          <p:attrName>style.visibility</p:attrName>
                                        </p:attrNameLst>
                                      </p:cBhvr>
                                      <p:to>
                                        <p:strVal val="hidden"/>
                                      </p:to>
                                    </p:se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3" presetClass="exit" presetSubtype="10" fill="hold" nodeType="clickEffect">
                                  <p:stCondLst>
                                    <p:cond delay="0"/>
                                  </p:stCondLst>
                                  <p:childTnLst>
                                    <p:animEffect transition="out" filter="blinds(horizontal)">
                                      <p:cBhvr>
                                        <p:cTn id="111" dur="500"/>
                                        <p:tgtEl>
                                          <p:spTgt spid="133131"/>
                                        </p:tgtEl>
                                      </p:cBhvr>
                                    </p:animEffect>
                                    <p:set>
                                      <p:cBhvr>
                                        <p:cTn id="112" dur="1" fill="hold">
                                          <p:stCondLst>
                                            <p:cond delay="499"/>
                                          </p:stCondLst>
                                        </p:cTn>
                                        <p:tgtEl>
                                          <p:spTgt spid="133131"/>
                                        </p:tgtEl>
                                        <p:attrNameLst>
                                          <p:attrName>style.visibility</p:attrName>
                                        </p:attrNameLst>
                                      </p:cBhvr>
                                      <p:to>
                                        <p:strVal val="hidden"/>
                                      </p:to>
                                    </p:set>
                                  </p:childTnLst>
                                </p:cTn>
                              </p:par>
                              <p:par>
                                <p:cTn id="113" presetID="3" presetClass="exit" presetSubtype="10" fill="hold" nodeType="withEffect">
                                  <p:stCondLst>
                                    <p:cond delay="0"/>
                                  </p:stCondLst>
                                  <p:childTnLst>
                                    <p:animEffect transition="out" filter="blinds(horizontal)">
                                      <p:cBhvr>
                                        <p:cTn id="114" dur="500"/>
                                        <p:tgtEl>
                                          <p:spTgt spid="133132"/>
                                        </p:tgtEl>
                                      </p:cBhvr>
                                    </p:animEffect>
                                    <p:set>
                                      <p:cBhvr>
                                        <p:cTn id="115" dur="1" fill="hold">
                                          <p:stCondLst>
                                            <p:cond delay="499"/>
                                          </p:stCondLst>
                                        </p:cTn>
                                        <p:tgtEl>
                                          <p:spTgt spid="133132"/>
                                        </p:tgtEl>
                                        <p:attrNameLst>
                                          <p:attrName>style.visibility</p:attrName>
                                        </p:attrNameLst>
                                      </p:cBhvr>
                                      <p:to>
                                        <p:strVal val="hidden"/>
                                      </p:to>
                                    </p:set>
                                  </p:childTnLst>
                                </p:cTn>
                              </p:par>
                              <p:par>
                                <p:cTn id="116" presetID="3" presetClass="exit" presetSubtype="10" fill="hold" nodeType="withEffect">
                                  <p:stCondLst>
                                    <p:cond delay="0"/>
                                  </p:stCondLst>
                                  <p:childTnLst>
                                    <p:animEffect transition="out" filter="blinds(horizontal)">
                                      <p:cBhvr>
                                        <p:cTn id="117" dur="500"/>
                                        <p:tgtEl>
                                          <p:spTgt spid="133130"/>
                                        </p:tgtEl>
                                      </p:cBhvr>
                                    </p:animEffect>
                                    <p:set>
                                      <p:cBhvr>
                                        <p:cTn id="118" dur="1" fill="hold">
                                          <p:stCondLst>
                                            <p:cond delay="499"/>
                                          </p:stCondLst>
                                        </p:cTn>
                                        <p:tgtEl>
                                          <p:spTgt spid="133130"/>
                                        </p:tgtEl>
                                        <p:attrNameLst>
                                          <p:attrName>style.visibility</p:attrName>
                                        </p:attrNameLst>
                                      </p:cBhvr>
                                      <p:to>
                                        <p:strVal val="hidden"/>
                                      </p:to>
                                    </p:set>
                                  </p:childTnLst>
                                </p:cTn>
                              </p:par>
                              <p:par>
                                <p:cTn id="119" presetID="3" presetClass="exit" presetSubtype="10" fill="hold" nodeType="withEffect">
                                  <p:stCondLst>
                                    <p:cond delay="0"/>
                                  </p:stCondLst>
                                  <p:childTnLst>
                                    <p:animEffect transition="out" filter="blinds(horizontal)">
                                      <p:cBhvr>
                                        <p:cTn id="120" dur="500"/>
                                        <p:tgtEl>
                                          <p:spTgt spid="133133"/>
                                        </p:tgtEl>
                                      </p:cBhvr>
                                    </p:animEffect>
                                    <p:set>
                                      <p:cBhvr>
                                        <p:cTn id="121" dur="1" fill="hold">
                                          <p:stCondLst>
                                            <p:cond delay="499"/>
                                          </p:stCondLst>
                                        </p:cTn>
                                        <p:tgtEl>
                                          <p:spTgt spid="133133"/>
                                        </p:tgtEl>
                                        <p:attrNameLst>
                                          <p:attrName>style.visibility</p:attrName>
                                        </p:attrNameLst>
                                      </p:cBhvr>
                                      <p:to>
                                        <p:strVal val="hidden"/>
                                      </p:to>
                                    </p:set>
                                  </p:childTnLst>
                                </p:cTn>
                              </p:par>
                              <p:par>
                                <p:cTn id="122" presetID="3" presetClass="exit" presetSubtype="10" fill="hold" nodeType="withEffect">
                                  <p:stCondLst>
                                    <p:cond delay="0"/>
                                  </p:stCondLst>
                                  <p:childTnLst>
                                    <p:animEffect transition="out" filter="blinds(horizontal)">
                                      <p:cBhvr>
                                        <p:cTn id="123" dur="500"/>
                                        <p:tgtEl>
                                          <p:spTgt spid="133132"/>
                                        </p:tgtEl>
                                      </p:cBhvr>
                                    </p:animEffect>
                                    <p:set>
                                      <p:cBhvr>
                                        <p:cTn id="124" dur="1" fill="hold">
                                          <p:stCondLst>
                                            <p:cond delay="499"/>
                                          </p:stCondLst>
                                        </p:cTn>
                                        <p:tgtEl>
                                          <p:spTgt spid="133132"/>
                                        </p:tgtEl>
                                        <p:attrNameLst>
                                          <p:attrName>style.visibility</p:attrName>
                                        </p:attrNameLst>
                                      </p:cBhvr>
                                      <p:to>
                                        <p:strVal val="hidden"/>
                                      </p:to>
                                    </p:set>
                                  </p:childTnLst>
                                </p:cTn>
                              </p:par>
                              <p:par>
                                <p:cTn id="125" presetID="3" presetClass="exit" presetSubtype="10" fill="hold" nodeType="withEffect">
                                  <p:stCondLst>
                                    <p:cond delay="0"/>
                                  </p:stCondLst>
                                  <p:childTnLst>
                                    <p:animEffect transition="out" filter="blinds(horizontal)">
                                      <p:cBhvr>
                                        <p:cTn id="126" dur="500"/>
                                        <p:tgtEl>
                                          <p:spTgt spid="133131"/>
                                        </p:tgtEl>
                                      </p:cBhvr>
                                    </p:animEffect>
                                    <p:set>
                                      <p:cBhvr>
                                        <p:cTn id="127" dur="1" fill="hold">
                                          <p:stCondLst>
                                            <p:cond delay="499"/>
                                          </p:stCondLst>
                                        </p:cTn>
                                        <p:tgtEl>
                                          <p:spTgt spid="133131"/>
                                        </p:tgtEl>
                                        <p:attrNameLst>
                                          <p:attrName>style.visibility</p:attrName>
                                        </p:attrNameLst>
                                      </p:cBhvr>
                                      <p:to>
                                        <p:strVal val="hidden"/>
                                      </p:to>
                                    </p:se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18" presetClass="entr" presetSubtype="9" fill="hold" nodeType="clickEffect">
                                  <p:stCondLst>
                                    <p:cond delay="0"/>
                                  </p:stCondLst>
                                  <p:childTnLst>
                                    <p:set>
                                      <p:cBhvr>
                                        <p:cTn id="131" dur="1" fill="hold">
                                          <p:stCondLst>
                                            <p:cond delay="0"/>
                                          </p:stCondLst>
                                        </p:cTn>
                                        <p:tgtEl>
                                          <p:spTgt spid="133138"/>
                                        </p:tgtEl>
                                        <p:attrNameLst>
                                          <p:attrName>style.visibility</p:attrName>
                                        </p:attrNameLst>
                                      </p:cBhvr>
                                      <p:to>
                                        <p:strVal val="visible"/>
                                      </p:to>
                                    </p:set>
                                    <p:animEffect transition="in" filter="strips(upLeft)">
                                      <p:cBhvr>
                                        <p:cTn id="132" dur="500"/>
                                        <p:tgtEl>
                                          <p:spTgt spid="133138"/>
                                        </p:tgtEl>
                                      </p:cBhvr>
                                    </p:animEffect>
                                  </p:childTnLst>
                                </p:cTn>
                              </p:par>
                            </p:childTnLst>
                          </p:cTn>
                        </p:par>
                        <p:par>
                          <p:cTn id="133" fill="hold" nodeType="afterGroup">
                            <p:stCondLst>
                              <p:cond delay="500"/>
                            </p:stCondLst>
                            <p:childTnLst>
                              <p:par>
                                <p:cTn id="134" presetID="18" presetClass="entr" presetSubtype="12" fill="hold" nodeType="afterEffect">
                                  <p:stCondLst>
                                    <p:cond delay="500"/>
                                  </p:stCondLst>
                                  <p:childTnLst>
                                    <p:set>
                                      <p:cBhvr>
                                        <p:cTn id="135" dur="1" fill="hold">
                                          <p:stCondLst>
                                            <p:cond delay="0"/>
                                          </p:stCondLst>
                                        </p:cTn>
                                        <p:tgtEl>
                                          <p:spTgt spid="133139"/>
                                        </p:tgtEl>
                                        <p:attrNameLst>
                                          <p:attrName>style.visibility</p:attrName>
                                        </p:attrNameLst>
                                      </p:cBhvr>
                                      <p:to>
                                        <p:strVal val="visible"/>
                                      </p:to>
                                    </p:set>
                                    <p:animEffect transition="in" filter="strips(downLeft)">
                                      <p:cBhvr>
                                        <p:cTn id="136" dur="500"/>
                                        <p:tgtEl>
                                          <p:spTgt spid="133139"/>
                                        </p:tgtEl>
                                      </p:cBhvr>
                                    </p:animEffec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1" presetClass="entr" presetSubtype="0" fill="hold" nodeType="clickEffect">
                                  <p:stCondLst>
                                    <p:cond delay="0"/>
                                  </p:stCondLst>
                                  <p:childTnLst>
                                    <p:set>
                                      <p:cBhvr>
                                        <p:cTn id="140" dur="1" fill="hold">
                                          <p:stCondLst>
                                            <p:cond delay="0"/>
                                          </p:stCondLst>
                                        </p:cTn>
                                        <p:tgtEl>
                                          <p:spTgt spid="133140"/>
                                        </p:tgtEl>
                                        <p:attrNameLst>
                                          <p:attrName>style.visibility</p:attrName>
                                        </p:attrNameLst>
                                      </p:cBhvr>
                                      <p:to>
                                        <p:strVal val="visible"/>
                                      </p:to>
                                    </p:set>
                                  </p:childTnLst>
                                </p:cTn>
                              </p:par>
                              <p:par>
                                <p:cTn id="141" presetID="3" presetClass="exit" presetSubtype="10" fill="hold" nodeType="withEffect">
                                  <p:stCondLst>
                                    <p:cond delay="0"/>
                                  </p:stCondLst>
                                  <p:childTnLst>
                                    <p:animEffect transition="out" filter="blinds(horizontal)">
                                      <p:cBhvr>
                                        <p:cTn id="142" dur="500"/>
                                        <p:tgtEl>
                                          <p:spTgt spid="133138"/>
                                        </p:tgtEl>
                                      </p:cBhvr>
                                    </p:animEffect>
                                    <p:set>
                                      <p:cBhvr>
                                        <p:cTn id="143" dur="1" fill="hold">
                                          <p:stCondLst>
                                            <p:cond delay="499"/>
                                          </p:stCondLst>
                                        </p:cTn>
                                        <p:tgtEl>
                                          <p:spTgt spid="133138"/>
                                        </p:tgtEl>
                                        <p:attrNameLst>
                                          <p:attrName>style.visibility</p:attrName>
                                        </p:attrNameLst>
                                      </p:cBhvr>
                                      <p:to>
                                        <p:strVal val="hidden"/>
                                      </p:to>
                                    </p:set>
                                  </p:childTnLst>
                                </p:cTn>
                              </p:par>
                              <p:par>
                                <p:cTn id="144" presetID="3" presetClass="exit" presetSubtype="10" fill="hold" nodeType="withEffect">
                                  <p:stCondLst>
                                    <p:cond delay="0"/>
                                  </p:stCondLst>
                                  <p:childTnLst>
                                    <p:animEffect transition="out" filter="blinds(horizontal)">
                                      <p:cBhvr>
                                        <p:cTn id="145" dur="500"/>
                                        <p:tgtEl>
                                          <p:spTgt spid="133139"/>
                                        </p:tgtEl>
                                      </p:cBhvr>
                                    </p:animEffect>
                                    <p:set>
                                      <p:cBhvr>
                                        <p:cTn id="146" dur="1" fill="hold">
                                          <p:stCondLst>
                                            <p:cond delay="499"/>
                                          </p:stCondLst>
                                        </p:cTn>
                                        <p:tgtEl>
                                          <p:spTgt spid="133139"/>
                                        </p:tgtEl>
                                        <p:attrNameLst>
                                          <p:attrName>style.visibility</p:attrName>
                                        </p:attrNameLst>
                                      </p:cBhvr>
                                      <p:to>
                                        <p:strVal val="hidden"/>
                                      </p:to>
                                    </p:se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18" presetClass="entr" presetSubtype="9" fill="hold" nodeType="clickEffect">
                                  <p:stCondLst>
                                    <p:cond delay="0"/>
                                  </p:stCondLst>
                                  <p:childTnLst>
                                    <p:set>
                                      <p:cBhvr>
                                        <p:cTn id="150" dur="1" fill="hold">
                                          <p:stCondLst>
                                            <p:cond delay="0"/>
                                          </p:stCondLst>
                                        </p:cTn>
                                        <p:tgtEl>
                                          <p:spTgt spid="133141"/>
                                        </p:tgtEl>
                                        <p:attrNameLst>
                                          <p:attrName>style.visibility</p:attrName>
                                        </p:attrNameLst>
                                      </p:cBhvr>
                                      <p:to>
                                        <p:strVal val="visible"/>
                                      </p:to>
                                    </p:set>
                                    <p:animEffect transition="in" filter="strips(upLeft)">
                                      <p:cBhvr>
                                        <p:cTn id="151" dur="500"/>
                                        <p:tgtEl>
                                          <p:spTgt spid="133141"/>
                                        </p:tgtEl>
                                      </p:cBhvr>
                                    </p:animEffect>
                                  </p:childTnLst>
                                </p:cTn>
                              </p:par>
                            </p:childTnLst>
                          </p:cTn>
                        </p:par>
                        <p:par>
                          <p:cTn id="152" fill="hold" nodeType="afterGroup">
                            <p:stCondLst>
                              <p:cond delay="500"/>
                            </p:stCondLst>
                            <p:childTnLst>
                              <p:par>
                                <p:cTn id="153" presetID="18" presetClass="entr" presetSubtype="12" fill="hold" nodeType="afterEffect">
                                  <p:stCondLst>
                                    <p:cond delay="500"/>
                                  </p:stCondLst>
                                  <p:childTnLst>
                                    <p:set>
                                      <p:cBhvr>
                                        <p:cTn id="154" dur="1" fill="hold">
                                          <p:stCondLst>
                                            <p:cond delay="0"/>
                                          </p:stCondLst>
                                        </p:cTn>
                                        <p:tgtEl>
                                          <p:spTgt spid="133142"/>
                                        </p:tgtEl>
                                        <p:attrNameLst>
                                          <p:attrName>style.visibility</p:attrName>
                                        </p:attrNameLst>
                                      </p:cBhvr>
                                      <p:to>
                                        <p:strVal val="visible"/>
                                      </p:to>
                                    </p:set>
                                    <p:animEffect transition="in" filter="strips(downLeft)">
                                      <p:cBhvr>
                                        <p:cTn id="155" dur="500"/>
                                        <p:tgtEl>
                                          <p:spTgt spid="133142"/>
                                        </p:tgtEl>
                                      </p:cBhvr>
                                    </p:animEffec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1" presetClass="entr" presetSubtype="0" fill="hold" nodeType="clickEffect">
                                  <p:stCondLst>
                                    <p:cond delay="0"/>
                                  </p:stCondLst>
                                  <p:childTnLst>
                                    <p:set>
                                      <p:cBhvr>
                                        <p:cTn id="159" dur="1" fill="hold">
                                          <p:stCondLst>
                                            <p:cond delay="0"/>
                                          </p:stCondLst>
                                        </p:cTn>
                                        <p:tgtEl>
                                          <p:spTgt spid="133143"/>
                                        </p:tgtEl>
                                        <p:attrNameLst>
                                          <p:attrName>style.visibility</p:attrName>
                                        </p:attrNameLst>
                                      </p:cBhvr>
                                      <p:to>
                                        <p:strVal val="visible"/>
                                      </p:to>
                                    </p:set>
                                  </p:childTnLst>
                                </p:cTn>
                              </p:par>
                              <p:par>
                                <p:cTn id="160" presetID="3" presetClass="exit" presetSubtype="10" fill="hold" nodeType="withEffect">
                                  <p:stCondLst>
                                    <p:cond delay="0"/>
                                  </p:stCondLst>
                                  <p:childTnLst>
                                    <p:animEffect transition="out" filter="blinds(horizontal)">
                                      <p:cBhvr>
                                        <p:cTn id="161" dur="500"/>
                                        <p:tgtEl>
                                          <p:spTgt spid="133141"/>
                                        </p:tgtEl>
                                      </p:cBhvr>
                                    </p:animEffect>
                                    <p:set>
                                      <p:cBhvr>
                                        <p:cTn id="162" dur="1" fill="hold">
                                          <p:stCondLst>
                                            <p:cond delay="499"/>
                                          </p:stCondLst>
                                        </p:cTn>
                                        <p:tgtEl>
                                          <p:spTgt spid="133141"/>
                                        </p:tgtEl>
                                        <p:attrNameLst>
                                          <p:attrName>style.visibility</p:attrName>
                                        </p:attrNameLst>
                                      </p:cBhvr>
                                      <p:to>
                                        <p:strVal val="hidden"/>
                                      </p:to>
                                    </p:set>
                                  </p:childTnLst>
                                </p:cTn>
                              </p:par>
                              <p:par>
                                <p:cTn id="163" presetID="3" presetClass="exit" presetSubtype="10" fill="hold" nodeType="withEffect">
                                  <p:stCondLst>
                                    <p:cond delay="0"/>
                                  </p:stCondLst>
                                  <p:childTnLst>
                                    <p:animEffect transition="out" filter="blinds(horizontal)">
                                      <p:cBhvr>
                                        <p:cTn id="164" dur="500"/>
                                        <p:tgtEl>
                                          <p:spTgt spid="133142"/>
                                        </p:tgtEl>
                                      </p:cBhvr>
                                    </p:animEffect>
                                    <p:set>
                                      <p:cBhvr>
                                        <p:cTn id="165" dur="1" fill="hold">
                                          <p:stCondLst>
                                            <p:cond delay="499"/>
                                          </p:stCondLst>
                                        </p:cTn>
                                        <p:tgtEl>
                                          <p:spTgt spid="133142"/>
                                        </p:tgtEl>
                                        <p:attrNameLst>
                                          <p:attrName>style.visibility</p:attrName>
                                        </p:attrNameLst>
                                      </p:cBhvr>
                                      <p:to>
                                        <p:strVal val="hidden"/>
                                      </p:to>
                                    </p:set>
                                  </p:childTnLst>
                                </p:cTn>
                              </p:par>
                            </p:childTnLst>
                          </p:cTn>
                        </p:par>
                      </p:childTnLst>
                    </p:cTn>
                  </p:par>
                  <p:par>
                    <p:cTn id="166" fill="hold" nodeType="clickPar">
                      <p:stCondLst>
                        <p:cond delay="indefinite"/>
                      </p:stCondLst>
                      <p:childTnLst>
                        <p:par>
                          <p:cTn id="167" fill="hold" nodeType="withGroup">
                            <p:stCondLst>
                              <p:cond delay="0"/>
                            </p:stCondLst>
                            <p:childTnLst>
                              <p:par>
                                <p:cTn id="168" presetID="3" presetClass="entr" presetSubtype="10" fill="hold" grpId="0" nodeType="clickEffect">
                                  <p:stCondLst>
                                    <p:cond delay="0"/>
                                  </p:stCondLst>
                                  <p:childTnLst>
                                    <p:set>
                                      <p:cBhvr>
                                        <p:cTn id="169" dur="1" fill="hold">
                                          <p:stCondLst>
                                            <p:cond delay="0"/>
                                          </p:stCondLst>
                                        </p:cTn>
                                        <p:tgtEl>
                                          <p:spTgt spid="133150"/>
                                        </p:tgtEl>
                                        <p:attrNameLst>
                                          <p:attrName>style.visibility</p:attrName>
                                        </p:attrNameLst>
                                      </p:cBhvr>
                                      <p:to>
                                        <p:strVal val="visible"/>
                                      </p:to>
                                    </p:set>
                                    <p:animEffect transition="in" filter="blinds(horizontal)">
                                      <p:cBhvr>
                                        <p:cTn id="170" dur="500"/>
                                        <p:tgtEl>
                                          <p:spTgt spid="133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animBg="1"/>
      <p:bldP spid="133134" grpId="0"/>
      <p:bldP spid="133135" grpId="0"/>
      <p:bldP spid="133136" grpId="0"/>
      <p:bldP spid="133137" grpId="0"/>
      <p:bldP spid="133149" grpId="0"/>
      <p:bldP spid="133149" grpId="1"/>
      <p:bldP spid="13315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80" name="Line 12">
            <a:extLst>
              <a:ext uri="{FF2B5EF4-FFF2-40B4-BE49-F238E27FC236}">
                <a16:creationId xmlns:a16="http://schemas.microsoft.com/office/drawing/2014/main" xmlns="" id="{FEBD02C3-EF32-4027-B383-738EFFE2AB13}"/>
              </a:ext>
            </a:extLst>
          </p:cNvPr>
          <p:cNvSpPr>
            <a:spLocks noChangeShapeType="1"/>
          </p:cNvSpPr>
          <p:nvPr/>
        </p:nvSpPr>
        <p:spPr bwMode="auto">
          <a:xfrm>
            <a:off x="1558925" y="2465388"/>
            <a:ext cx="453707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181" name="Line 13">
            <a:extLst>
              <a:ext uri="{FF2B5EF4-FFF2-40B4-BE49-F238E27FC236}">
                <a16:creationId xmlns:a16="http://schemas.microsoft.com/office/drawing/2014/main" xmlns="" id="{A2930656-AFBA-4A09-BCBB-045AA1A5558B}"/>
              </a:ext>
            </a:extLst>
          </p:cNvPr>
          <p:cNvSpPr>
            <a:spLocks noChangeShapeType="1"/>
          </p:cNvSpPr>
          <p:nvPr/>
        </p:nvSpPr>
        <p:spPr bwMode="auto">
          <a:xfrm>
            <a:off x="1558925" y="3333750"/>
            <a:ext cx="453707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182" name="Rectangle 14">
            <a:extLst>
              <a:ext uri="{FF2B5EF4-FFF2-40B4-BE49-F238E27FC236}">
                <a16:creationId xmlns:a16="http://schemas.microsoft.com/office/drawing/2014/main" xmlns="" id="{C22F9882-5514-43AA-B93F-CCC75240F314}"/>
              </a:ext>
            </a:extLst>
          </p:cNvPr>
          <p:cNvSpPr>
            <a:spLocks noChangeArrowheads="1"/>
          </p:cNvSpPr>
          <p:nvPr/>
        </p:nvSpPr>
        <p:spPr bwMode="auto">
          <a:xfrm>
            <a:off x="1560512" y="1962150"/>
            <a:ext cx="503238" cy="431800"/>
          </a:xfrm>
          <a:prstGeom prst="rect">
            <a:avLst/>
          </a:prstGeom>
          <a:solidFill>
            <a:schemeClr val="bg1"/>
          </a:solidFill>
          <a:ln w="9525">
            <a:solidFill>
              <a:schemeClr val="bg1"/>
            </a:solidFill>
            <a:miter lim="800000"/>
            <a:headEnd/>
            <a:tailEnd/>
          </a:ln>
        </p:spPr>
        <p:txBody>
          <a:bodyPr wrap="none" anchor="ct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eaLnBrk="1" hangingPunct="1"/>
            <a:r>
              <a:rPr lang="en-US" altLang="en-US" sz="1800" b="1">
                <a:solidFill>
                  <a:schemeClr val="tx2"/>
                </a:solidFill>
                <a:latin typeface="Arial" panose="020B0604020202020204" pitchFamily="34" charset="0"/>
              </a:rPr>
              <a:t>A</a:t>
            </a:r>
          </a:p>
        </p:txBody>
      </p:sp>
      <p:sp>
        <p:nvSpPr>
          <p:cNvPr id="135183" name="Rectangle 15">
            <a:extLst>
              <a:ext uri="{FF2B5EF4-FFF2-40B4-BE49-F238E27FC236}">
                <a16:creationId xmlns:a16="http://schemas.microsoft.com/office/drawing/2014/main" xmlns="" id="{FC639A92-07CA-44E7-AD6A-BF63715F8FBA}"/>
              </a:ext>
            </a:extLst>
          </p:cNvPr>
          <p:cNvSpPr>
            <a:spLocks noChangeArrowheads="1"/>
          </p:cNvSpPr>
          <p:nvPr/>
        </p:nvSpPr>
        <p:spPr bwMode="auto">
          <a:xfrm>
            <a:off x="5303837" y="1962150"/>
            <a:ext cx="503238" cy="431800"/>
          </a:xfrm>
          <a:prstGeom prst="rect">
            <a:avLst/>
          </a:prstGeom>
          <a:solidFill>
            <a:schemeClr val="bg1"/>
          </a:solidFill>
          <a:ln w="9525">
            <a:solidFill>
              <a:schemeClr val="bg1"/>
            </a:solidFill>
            <a:miter lim="800000"/>
            <a:headEnd/>
            <a:tailEnd/>
          </a:ln>
        </p:spPr>
        <p:txBody>
          <a:bodyPr wrap="none" anchor="ct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eaLnBrk="1" hangingPunct="1"/>
            <a:r>
              <a:rPr lang="en-US" altLang="en-US" sz="1800" b="1">
                <a:solidFill>
                  <a:schemeClr val="tx2"/>
                </a:solidFill>
                <a:latin typeface="Arial" panose="020B0604020202020204" pitchFamily="34" charset="0"/>
              </a:rPr>
              <a:t>B</a:t>
            </a:r>
          </a:p>
        </p:txBody>
      </p:sp>
      <p:sp>
        <p:nvSpPr>
          <p:cNvPr id="135184" name="Rectangle 16">
            <a:extLst>
              <a:ext uri="{FF2B5EF4-FFF2-40B4-BE49-F238E27FC236}">
                <a16:creationId xmlns:a16="http://schemas.microsoft.com/office/drawing/2014/main" xmlns="" id="{425B43A1-E75F-41BF-BCAE-FFFE6DB4BCBD}"/>
              </a:ext>
            </a:extLst>
          </p:cNvPr>
          <p:cNvSpPr>
            <a:spLocks noChangeArrowheads="1"/>
          </p:cNvSpPr>
          <p:nvPr/>
        </p:nvSpPr>
        <p:spPr bwMode="auto">
          <a:xfrm>
            <a:off x="1487487" y="3378200"/>
            <a:ext cx="503238" cy="431800"/>
          </a:xfrm>
          <a:prstGeom prst="rect">
            <a:avLst/>
          </a:prstGeom>
          <a:solidFill>
            <a:schemeClr val="bg1"/>
          </a:solidFill>
          <a:ln w="9525">
            <a:solidFill>
              <a:schemeClr val="bg1"/>
            </a:solidFill>
            <a:miter lim="800000"/>
            <a:headEnd/>
            <a:tailEnd/>
          </a:ln>
        </p:spPr>
        <p:txBody>
          <a:bodyPr wrap="none" anchor="ct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eaLnBrk="1" hangingPunct="1"/>
            <a:r>
              <a:rPr lang="en-US" altLang="en-US" sz="1800" b="1">
                <a:solidFill>
                  <a:schemeClr val="tx2"/>
                </a:solidFill>
                <a:latin typeface="Arial" panose="020B0604020202020204" pitchFamily="34" charset="0"/>
              </a:rPr>
              <a:t>D</a:t>
            </a:r>
          </a:p>
        </p:txBody>
      </p:sp>
      <p:sp>
        <p:nvSpPr>
          <p:cNvPr id="135185" name="Rectangle 17">
            <a:extLst>
              <a:ext uri="{FF2B5EF4-FFF2-40B4-BE49-F238E27FC236}">
                <a16:creationId xmlns:a16="http://schemas.microsoft.com/office/drawing/2014/main" xmlns="" id="{7E666703-D0CA-4C51-836B-EBE5F8933299}"/>
              </a:ext>
            </a:extLst>
          </p:cNvPr>
          <p:cNvSpPr>
            <a:spLocks noChangeArrowheads="1"/>
          </p:cNvSpPr>
          <p:nvPr/>
        </p:nvSpPr>
        <p:spPr bwMode="auto">
          <a:xfrm>
            <a:off x="5303837" y="3378200"/>
            <a:ext cx="503238" cy="431800"/>
          </a:xfrm>
          <a:prstGeom prst="rect">
            <a:avLst/>
          </a:prstGeom>
          <a:solidFill>
            <a:schemeClr val="bg1"/>
          </a:solidFill>
          <a:ln w="9525">
            <a:solidFill>
              <a:schemeClr val="bg1"/>
            </a:solidFill>
            <a:miter lim="800000"/>
            <a:headEnd/>
            <a:tailEnd/>
          </a:ln>
        </p:spPr>
        <p:txBody>
          <a:bodyPr wrap="none" anchor="ct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eaLnBrk="1" hangingPunct="1"/>
            <a:r>
              <a:rPr lang="en-US" altLang="en-US" sz="1800" b="1">
                <a:solidFill>
                  <a:schemeClr val="tx2"/>
                </a:solidFill>
                <a:latin typeface="Arial" panose="020B0604020202020204" pitchFamily="34" charset="0"/>
              </a:rPr>
              <a:t>C</a:t>
            </a:r>
          </a:p>
        </p:txBody>
      </p:sp>
      <p:sp>
        <p:nvSpPr>
          <p:cNvPr id="11" name="Line 13">
            <a:extLst>
              <a:ext uri="{FF2B5EF4-FFF2-40B4-BE49-F238E27FC236}">
                <a16:creationId xmlns:a16="http://schemas.microsoft.com/office/drawing/2014/main" xmlns="" id="{51D8642C-F0D0-4A2D-947B-ABE34AB80332}"/>
              </a:ext>
            </a:extLst>
          </p:cNvPr>
          <p:cNvSpPr>
            <a:spLocks noChangeShapeType="1"/>
          </p:cNvSpPr>
          <p:nvPr/>
        </p:nvSpPr>
        <p:spPr bwMode="auto">
          <a:xfrm>
            <a:off x="228600" y="4724403"/>
            <a:ext cx="5257800" cy="91439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14">
            <a:extLst>
              <a:ext uri="{FF2B5EF4-FFF2-40B4-BE49-F238E27FC236}">
                <a16:creationId xmlns:a16="http://schemas.microsoft.com/office/drawing/2014/main" xmlns="" id="{D3B81BF7-FA9E-4626-8319-E086BF30EADC}"/>
              </a:ext>
            </a:extLst>
          </p:cNvPr>
          <p:cNvSpPr>
            <a:spLocks noChangeShapeType="1"/>
          </p:cNvSpPr>
          <p:nvPr/>
        </p:nvSpPr>
        <p:spPr bwMode="auto">
          <a:xfrm>
            <a:off x="76200" y="6172200"/>
            <a:ext cx="5410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Text Box 15">
            <a:extLst>
              <a:ext uri="{FF2B5EF4-FFF2-40B4-BE49-F238E27FC236}">
                <a16:creationId xmlns:a16="http://schemas.microsoft.com/office/drawing/2014/main" xmlns="" id="{C7F6BEF6-FDBD-41FC-B406-04DBAD2B3D89}"/>
              </a:ext>
            </a:extLst>
          </p:cNvPr>
          <p:cNvSpPr txBox="1">
            <a:spLocks noChangeArrowheads="1"/>
          </p:cNvSpPr>
          <p:nvPr/>
        </p:nvSpPr>
        <p:spPr bwMode="auto">
          <a:xfrm>
            <a:off x="1447800" y="4343400"/>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algn="l">
              <a:spcBef>
                <a:spcPct val="50000"/>
              </a:spcBef>
            </a:pPr>
            <a:r>
              <a:rPr lang="en-US" altLang="en-US" sz="3200"/>
              <a:t>M</a:t>
            </a:r>
          </a:p>
        </p:txBody>
      </p:sp>
      <p:sp>
        <p:nvSpPr>
          <p:cNvPr id="14" name="Text Box 16">
            <a:extLst>
              <a:ext uri="{FF2B5EF4-FFF2-40B4-BE49-F238E27FC236}">
                <a16:creationId xmlns:a16="http://schemas.microsoft.com/office/drawing/2014/main" xmlns="" id="{8BB29C0E-0783-4C04-8647-4EA92E6A9DD5}"/>
              </a:ext>
            </a:extLst>
          </p:cNvPr>
          <p:cNvSpPr txBox="1">
            <a:spLocks noChangeArrowheads="1"/>
          </p:cNvSpPr>
          <p:nvPr/>
        </p:nvSpPr>
        <p:spPr bwMode="auto">
          <a:xfrm>
            <a:off x="4953000" y="4906962"/>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algn="l">
              <a:spcBef>
                <a:spcPct val="50000"/>
              </a:spcBef>
            </a:pPr>
            <a:r>
              <a:rPr lang="en-US" altLang="en-US" sz="3200"/>
              <a:t>N</a:t>
            </a:r>
          </a:p>
        </p:txBody>
      </p:sp>
      <p:sp>
        <p:nvSpPr>
          <p:cNvPr id="15" name="Text Box 17">
            <a:extLst>
              <a:ext uri="{FF2B5EF4-FFF2-40B4-BE49-F238E27FC236}">
                <a16:creationId xmlns:a16="http://schemas.microsoft.com/office/drawing/2014/main" xmlns="" id="{E3220318-DA45-436B-9ECB-083DB47F15ED}"/>
              </a:ext>
            </a:extLst>
          </p:cNvPr>
          <p:cNvSpPr txBox="1">
            <a:spLocks noChangeArrowheads="1"/>
          </p:cNvSpPr>
          <p:nvPr/>
        </p:nvSpPr>
        <p:spPr bwMode="auto">
          <a:xfrm>
            <a:off x="1143000" y="6172200"/>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algn="l">
              <a:spcBef>
                <a:spcPct val="50000"/>
              </a:spcBef>
            </a:pPr>
            <a:r>
              <a:rPr lang="en-US" altLang="en-US" sz="3200"/>
              <a:t>P</a:t>
            </a:r>
          </a:p>
        </p:txBody>
      </p:sp>
      <p:sp>
        <p:nvSpPr>
          <p:cNvPr id="16" name="Text Box 18">
            <a:extLst>
              <a:ext uri="{FF2B5EF4-FFF2-40B4-BE49-F238E27FC236}">
                <a16:creationId xmlns:a16="http://schemas.microsoft.com/office/drawing/2014/main" xmlns="" id="{5F03BAB1-E866-476B-B778-D39550687E16}"/>
              </a:ext>
            </a:extLst>
          </p:cNvPr>
          <p:cNvSpPr txBox="1">
            <a:spLocks noChangeArrowheads="1"/>
          </p:cNvSpPr>
          <p:nvPr/>
        </p:nvSpPr>
        <p:spPr bwMode="auto">
          <a:xfrm>
            <a:off x="4419600" y="6278563"/>
            <a:ext cx="533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algn="l">
              <a:spcBef>
                <a:spcPct val="50000"/>
              </a:spcBef>
            </a:pPr>
            <a:r>
              <a:rPr lang="en-US" altLang="en-US" sz="3200"/>
              <a:t>Q</a:t>
            </a:r>
          </a:p>
        </p:txBody>
      </p:sp>
      <p:sp>
        <p:nvSpPr>
          <p:cNvPr id="17" name="Line 19">
            <a:extLst>
              <a:ext uri="{FF2B5EF4-FFF2-40B4-BE49-F238E27FC236}">
                <a16:creationId xmlns:a16="http://schemas.microsoft.com/office/drawing/2014/main" xmlns="" id="{C3C87695-3431-45AA-999F-8C5B6AA864FE}"/>
              </a:ext>
            </a:extLst>
          </p:cNvPr>
          <p:cNvSpPr>
            <a:spLocks noChangeShapeType="1"/>
          </p:cNvSpPr>
          <p:nvPr/>
        </p:nvSpPr>
        <p:spPr bwMode="auto">
          <a:xfrm>
            <a:off x="5467350" y="5638800"/>
            <a:ext cx="3600450" cy="61912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20">
            <a:extLst>
              <a:ext uri="{FF2B5EF4-FFF2-40B4-BE49-F238E27FC236}">
                <a16:creationId xmlns:a16="http://schemas.microsoft.com/office/drawing/2014/main" xmlns="" id="{789374F6-18F3-4E36-A3B6-1E22E6595EB3}"/>
              </a:ext>
            </a:extLst>
          </p:cNvPr>
          <p:cNvSpPr>
            <a:spLocks noChangeShapeType="1"/>
          </p:cNvSpPr>
          <p:nvPr/>
        </p:nvSpPr>
        <p:spPr bwMode="auto">
          <a:xfrm>
            <a:off x="5410200" y="6172200"/>
            <a:ext cx="39624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Text Box 28">
            <a:extLst>
              <a:ext uri="{FF2B5EF4-FFF2-40B4-BE49-F238E27FC236}">
                <a16:creationId xmlns:a16="http://schemas.microsoft.com/office/drawing/2014/main" xmlns="" id="{588F6464-02C2-429D-9465-C15A50BA475B}"/>
              </a:ext>
            </a:extLst>
          </p:cNvPr>
          <p:cNvSpPr txBox="1">
            <a:spLocks noChangeArrowheads="1"/>
          </p:cNvSpPr>
          <p:nvPr/>
        </p:nvSpPr>
        <p:spPr bwMode="auto">
          <a:xfrm>
            <a:off x="285750" y="709976"/>
            <a:ext cx="8477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eaLnBrk="1" hangingPunct="1">
              <a:spcBef>
                <a:spcPct val="50000"/>
              </a:spcBef>
            </a:pPr>
            <a:r>
              <a:rPr lang="en-US" altLang="en-US" sz="3600" b="1">
                <a:solidFill>
                  <a:srgbClr val="FF0000"/>
                </a:solidFill>
                <a:latin typeface="Times New Roman" panose="02020603050405020304" pitchFamily="18" charset="0"/>
              </a:rPr>
              <a:t>Hai đường thẳng song song</a:t>
            </a:r>
          </a:p>
        </p:txBody>
      </p:sp>
      <p:sp>
        <p:nvSpPr>
          <p:cNvPr id="20" name="Rectangle 27">
            <a:extLst>
              <a:ext uri="{FF2B5EF4-FFF2-40B4-BE49-F238E27FC236}">
                <a16:creationId xmlns:a16="http://schemas.microsoft.com/office/drawing/2014/main" xmlns="" id="{707EBB4C-E743-4D35-A943-8ABFCEB6DCA6}"/>
              </a:ext>
            </a:extLst>
          </p:cNvPr>
          <p:cNvSpPr>
            <a:spLocks noChangeArrowheads="1"/>
          </p:cNvSpPr>
          <p:nvPr/>
        </p:nvSpPr>
        <p:spPr bwMode="auto">
          <a:xfrm>
            <a:off x="685800" y="76200"/>
            <a:ext cx="7086600" cy="633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eaLnBrk="1" hangingPunct="1"/>
            <a:r>
              <a:rPr lang="en-US" altLang="en-US" sz="2800">
                <a:solidFill>
                  <a:srgbClr val="0000FF"/>
                </a:solidFill>
                <a:latin typeface="Times New Roman" panose="02020603050405020304" pitchFamily="18" charset="0"/>
              </a:rPr>
              <a:t>    </a:t>
            </a:r>
            <a:r>
              <a:rPr lang="en-US" altLang="en-US" sz="2800" b="1" u="sng">
                <a:solidFill>
                  <a:schemeClr val="accent2">
                    <a:lumMod val="25000"/>
                  </a:schemeClr>
                </a:solidFill>
                <a:latin typeface="Times New Roman" panose="02020603050405020304" pitchFamily="18" charset="0"/>
              </a:rPr>
              <a:t>TOÁN</a:t>
            </a:r>
            <a:endParaRPr lang="en-US" altLang="en-US" sz="2800" b="1" u="sng">
              <a:solidFill>
                <a:schemeClr val="accent2">
                  <a:lumMod val="25000"/>
                </a:schemeClr>
              </a:solidFill>
              <a:latin typeface="VNI-Avo" pitchFamily="2" charset="0"/>
            </a:endParaRPr>
          </a:p>
        </p:txBody>
      </p:sp>
    </p:spTree>
    <p:custDataLst>
      <p:tags r:id="rId1"/>
    </p:custDataLst>
  </p:cSld>
  <p:clrMapOvr>
    <a:masterClrMapping/>
  </p:clrMapOvr>
  <p:transition advTm="7997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5180"/>
                                        </p:tgtEl>
                                        <p:attrNameLst>
                                          <p:attrName>style.visibility</p:attrName>
                                        </p:attrNameLst>
                                      </p:cBhvr>
                                      <p:to>
                                        <p:strVal val="visible"/>
                                      </p:to>
                                    </p:set>
                                    <p:anim calcmode="lin" valueType="num">
                                      <p:cBhvr additive="base">
                                        <p:cTn id="7" dur="500" fill="hold"/>
                                        <p:tgtEl>
                                          <p:spTgt spid="135180"/>
                                        </p:tgtEl>
                                        <p:attrNameLst>
                                          <p:attrName>ppt_x</p:attrName>
                                        </p:attrNameLst>
                                      </p:cBhvr>
                                      <p:tavLst>
                                        <p:tav tm="0">
                                          <p:val>
                                            <p:strVal val="#ppt_x"/>
                                          </p:val>
                                        </p:tav>
                                        <p:tav tm="100000">
                                          <p:val>
                                            <p:strVal val="#ppt_x"/>
                                          </p:val>
                                        </p:tav>
                                      </p:tavLst>
                                    </p:anim>
                                    <p:anim calcmode="lin" valueType="num">
                                      <p:cBhvr additive="base">
                                        <p:cTn id="8" dur="500" fill="hold"/>
                                        <p:tgtEl>
                                          <p:spTgt spid="135180"/>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par>
                                <p:cTn id="27" presetID="2" presetClass="entr" presetSubtype="4" fill="hold" grpId="0" nodeType="withEffect">
                                  <p:stCondLst>
                                    <p:cond delay="0"/>
                                  </p:stCondLst>
                                  <p:childTnLst>
                                    <p:set>
                                      <p:cBhvr>
                                        <p:cTn id="28" dur="1" fill="hold">
                                          <p:stCondLst>
                                            <p:cond delay="0"/>
                                          </p:stCondLst>
                                        </p:cTn>
                                        <p:tgtEl>
                                          <p:spTgt spid="135182"/>
                                        </p:tgtEl>
                                        <p:attrNameLst>
                                          <p:attrName>style.visibility</p:attrName>
                                        </p:attrNameLst>
                                      </p:cBhvr>
                                      <p:to>
                                        <p:strVal val="visible"/>
                                      </p:to>
                                    </p:set>
                                    <p:anim calcmode="lin" valueType="num">
                                      <p:cBhvr additive="base">
                                        <p:cTn id="29" dur="500" fill="hold"/>
                                        <p:tgtEl>
                                          <p:spTgt spid="135182"/>
                                        </p:tgtEl>
                                        <p:attrNameLst>
                                          <p:attrName>ppt_x</p:attrName>
                                        </p:attrNameLst>
                                      </p:cBhvr>
                                      <p:tavLst>
                                        <p:tav tm="0">
                                          <p:val>
                                            <p:strVal val="#ppt_x"/>
                                          </p:val>
                                        </p:tav>
                                        <p:tav tm="100000">
                                          <p:val>
                                            <p:strVal val="#ppt_x"/>
                                          </p:val>
                                        </p:tav>
                                      </p:tavLst>
                                    </p:anim>
                                    <p:anim calcmode="lin" valueType="num">
                                      <p:cBhvr additive="base">
                                        <p:cTn id="30" dur="500" fill="hold"/>
                                        <p:tgtEl>
                                          <p:spTgt spid="13518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35183"/>
                                        </p:tgtEl>
                                        <p:attrNameLst>
                                          <p:attrName>style.visibility</p:attrName>
                                        </p:attrNameLst>
                                      </p:cBhvr>
                                      <p:to>
                                        <p:strVal val="visible"/>
                                      </p:to>
                                    </p:set>
                                    <p:anim calcmode="lin" valueType="num">
                                      <p:cBhvr additive="base">
                                        <p:cTn id="33" dur="500" fill="hold"/>
                                        <p:tgtEl>
                                          <p:spTgt spid="135183"/>
                                        </p:tgtEl>
                                        <p:attrNameLst>
                                          <p:attrName>ppt_x</p:attrName>
                                        </p:attrNameLst>
                                      </p:cBhvr>
                                      <p:tavLst>
                                        <p:tav tm="0">
                                          <p:val>
                                            <p:strVal val="#ppt_x"/>
                                          </p:val>
                                        </p:tav>
                                        <p:tav tm="100000">
                                          <p:val>
                                            <p:strVal val="#ppt_x"/>
                                          </p:val>
                                        </p:tav>
                                      </p:tavLst>
                                    </p:anim>
                                    <p:anim calcmode="lin" valueType="num">
                                      <p:cBhvr additive="base">
                                        <p:cTn id="34" dur="500" fill="hold"/>
                                        <p:tgtEl>
                                          <p:spTgt spid="135183"/>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35181"/>
                                        </p:tgtEl>
                                        <p:attrNameLst>
                                          <p:attrName>style.visibility</p:attrName>
                                        </p:attrNameLst>
                                      </p:cBhvr>
                                      <p:to>
                                        <p:strVal val="visible"/>
                                      </p:to>
                                    </p:set>
                                    <p:anim calcmode="lin" valueType="num">
                                      <p:cBhvr additive="base">
                                        <p:cTn id="37" dur="500" fill="hold"/>
                                        <p:tgtEl>
                                          <p:spTgt spid="135181"/>
                                        </p:tgtEl>
                                        <p:attrNameLst>
                                          <p:attrName>ppt_x</p:attrName>
                                        </p:attrNameLst>
                                      </p:cBhvr>
                                      <p:tavLst>
                                        <p:tav tm="0">
                                          <p:val>
                                            <p:strVal val="#ppt_x"/>
                                          </p:val>
                                        </p:tav>
                                        <p:tav tm="100000">
                                          <p:val>
                                            <p:strVal val="#ppt_x"/>
                                          </p:val>
                                        </p:tav>
                                      </p:tavLst>
                                    </p:anim>
                                    <p:anim calcmode="lin" valueType="num">
                                      <p:cBhvr additive="base">
                                        <p:cTn id="38" dur="500" fill="hold"/>
                                        <p:tgtEl>
                                          <p:spTgt spid="13518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5184"/>
                                        </p:tgtEl>
                                        <p:attrNameLst>
                                          <p:attrName>style.visibility</p:attrName>
                                        </p:attrNameLst>
                                      </p:cBhvr>
                                      <p:to>
                                        <p:strVal val="visible"/>
                                      </p:to>
                                    </p:set>
                                    <p:anim calcmode="lin" valueType="num">
                                      <p:cBhvr additive="base">
                                        <p:cTn id="41" dur="500" fill="hold"/>
                                        <p:tgtEl>
                                          <p:spTgt spid="135184"/>
                                        </p:tgtEl>
                                        <p:attrNameLst>
                                          <p:attrName>ppt_x</p:attrName>
                                        </p:attrNameLst>
                                      </p:cBhvr>
                                      <p:tavLst>
                                        <p:tav tm="0">
                                          <p:val>
                                            <p:strVal val="#ppt_x"/>
                                          </p:val>
                                        </p:tav>
                                        <p:tav tm="100000">
                                          <p:val>
                                            <p:strVal val="#ppt_x"/>
                                          </p:val>
                                        </p:tav>
                                      </p:tavLst>
                                    </p:anim>
                                    <p:anim calcmode="lin" valueType="num">
                                      <p:cBhvr additive="base">
                                        <p:cTn id="42" dur="500" fill="hold"/>
                                        <p:tgtEl>
                                          <p:spTgt spid="13518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35185"/>
                                        </p:tgtEl>
                                        <p:attrNameLst>
                                          <p:attrName>style.visibility</p:attrName>
                                        </p:attrNameLst>
                                      </p:cBhvr>
                                      <p:to>
                                        <p:strVal val="visible"/>
                                      </p:to>
                                    </p:set>
                                    <p:anim calcmode="lin" valueType="num">
                                      <p:cBhvr additive="base">
                                        <p:cTn id="45" dur="500" fill="hold"/>
                                        <p:tgtEl>
                                          <p:spTgt spid="135185"/>
                                        </p:tgtEl>
                                        <p:attrNameLst>
                                          <p:attrName>ppt_x</p:attrName>
                                        </p:attrNameLst>
                                      </p:cBhvr>
                                      <p:tavLst>
                                        <p:tav tm="0">
                                          <p:val>
                                            <p:strVal val="#ppt_x"/>
                                          </p:val>
                                        </p:tav>
                                        <p:tav tm="100000">
                                          <p:val>
                                            <p:strVal val="#ppt_x"/>
                                          </p:val>
                                        </p:tav>
                                      </p:tavLst>
                                    </p:anim>
                                    <p:anim calcmode="lin" valueType="num">
                                      <p:cBhvr additive="base">
                                        <p:cTn id="46" dur="500" fill="hold"/>
                                        <p:tgtEl>
                                          <p:spTgt spid="135185"/>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6" presetClass="emph" presetSubtype="0" fill="hold" nodeType="clickEffect">
                                  <p:stCondLst>
                                    <p:cond delay="0"/>
                                  </p:stCondLst>
                                  <p:childTnLst>
                                    <p:animScale>
                                      <p:cBhvr>
                                        <p:cTn id="50" dur="2000" fill="hold"/>
                                        <p:tgtEl>
                                          <p:spTgt spid="135180"/>
                                        </p:tgtEl>
                                      </p:cBhvr>
                                      <p:by x="150000" y="150000"/>
                                    </p:animScale>
                                  </p:childTnLst>
                                </p:cTn>
                              </p:par>
                            </p:childTnLst>
                          </p:cTn>
                        </p:par>
                        <p:par>
                          <p:cTn id="51" fill="hold" nodeType="afterGroup">
                            <p:stCondLst>
                              <p:cond delay="2000"/>
                            </p:stCondLst>
                            <p:childTnLst>
                              <p:par>
                                <p:cTn id="52" presetID="6" presetClass="emph" presetSubtype="0" fill="hold" nodeType="afterEffect">
                                  <p:stCondLst>
                                    <p:cond delay="0"/>
                                  </p:stCondLst>
                                  <p:childTnLst>
                                    <p:animScale>
                                      <p:cBhvr>
                                        <p:cTn id="53" dur="2000" fill="hold"/>
                                        <p:tgtEl>
                                          <p:spTgt spid="135180"/>
                                        </p:tgtEl>
                                      </p:cBhvr>
                                      <p:by x="150000" y="150000"/>
                                    </p:animScale>
                                  </p:childTnLst>
                                </p:cTn>
                              </p:par>
                            </p:childTnLst>
                          </p:cTn>
                        </p:par>
                      </p:childTnLst>
                    </p:cTn>
                  </p:par>
                  <p:par>
                    <p:cTn id="54" fill="hold" nodeType="clickPar">
                      <p:stCondLst>
                        <p:cond delay="indefinite"/>
                      </p:stCondLst>
                      <p:childTnLst>
                        <p:par>
                          <p:cTn id="55" fill="hold" nodeType="withGroup">
                            <p:stCondLst>
                              <p:cond delay="0"/>
                            </p:stCondLst>
                            <p:childTnLst>
                              <p:par>
                                <p:cTn id="56" presetID="6" presetClass="emph" presetSubtype="0" fill="hold" nodeType="clickEffect">
                                  <p:stCondLst>
                                    <p:cond delay="0"/>
                                  </p:stCondLst>
                                  <p:childTnLst>
                                    <p:animScale>
                                      <p:cBhvr>
                                        <p:cTn id="57" dur="2000" fill="hold"/>
                                        <p:tgtEl>
                                          <p:spTgt spid="135181"/>
                                        </p:tgtEl>
                                      </p:cBhvr>
                                      <p:by x="150000" y="150000"/>
                                    </p:animScale>
                                  </p:childTnLst>
                                </p:cTn>
                              </p:par>
                            </p:childTnLst>
                          </p:cTn>
                        </p:par>
                        <p:par>
                          <p:cTn id="58" fill="hold" nodeType="afterGroup">
                            <p:stCondLst>
                              <p:cond delay="2000"/>
                            </p:stCondLst>
                            <p:childTnLst>
                              <p:par>
                                <p:cTn id="59" presetID="6" presetClass="emph" presetSubtype="0" fill="hold" nodeType="afterEffect">
                                  <p:stCondLst>
                                    <p:cond delay="0"/>
                                  </p:stCondLst>
                                  <p:childTnLst>
                                    <p:animScale>
                                      <p:cBhvr>
                                        <p:cTn id="60" dur="2000" fill="hold"/>
                                        <p:tgtEl>
                                          <p:spTgt spid="135181"/>
                                        </p:tgtEl>
                                      </p:cBhvr>
                                      <p:by x="150000" y="150000"/>
                                    </p:animScale>
                                  </p:childTnLst>
                                </p:cTn>
                              </p:par>
                            </p:childTnLst>
                          </p:cTn>
                        </p:par>
                      </p:childTnLst>
                    </p:cTn>
                  </p:par>
                  <p:par>
                    <p:cTn id="61" fill="hold">
                      <p:stCondLst>
                        <p:cond delay="indefinite"/>
                      </p:stCondLst>
                      <p:childTnLst>
                        <p:par>
                          <p:cTn id="62" fill="hold">
                            <p:stCondLst>
                              <p:cond delay="0"/>
                            </p:stCondLst>
                            <p:childTnLst>
                              <p:par>
                                <p:cTn id="63" presetID="18" presetClass="entr" presetSubtype="6" fill="hold"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strips(downRight)">
                                      <p:cBhvr>
                                        <p:cTn id="65" dur="500"/>
                                        <p:tgtEl>
                                          <p:spTgt spid="18"/>
                                        </p:tgtEl>
                                      </p:cBhvr>
                                    </p:animEffect>
                                  </p:childTnLst>
                                </p:cTn>
                              </p:par>
                            </p:childTnLst>
                          </p:cTn>
                        </p:par>
                      </p:childTnLst>
                    </p:cTn>
                  </p:par>
                  <p:par>
                    <p:cTn id="66" fill="hold">
                      <p:stCondLst>
                        <p:cond delay="indefinite"/>
                      </p:stCondLst>
                      <p:childTnLst>
                        <p:par>
                          <p:cTn id="67" fill="hold">
                            <p:stCondLst>
                              <p:cond delay="0"/>
                            </p:stCondLst>
                            <p:childTnLst>
                              <p:par>
                                <p:cTn id="68" presetID="18" presetClass="entr" presetSubtype="6" fill="hold"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strips(downRight)">
                                      <p:cBhvr>
                                        <p:cTn id="7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82" grpId="0" animBg="1"/>
      <p:bldP spid="135183" grpId="0" animBg="1"/>
      <p:bldP spid="135184" grpId="0" animBg="1"/>
      <p:bldP spid="135185" grpId="0" animBg="1"/>
      <p:bldP spid="11" grpId="0" animBg="1"/>
      <p:bldP spid="12" grpId="0" animBg="1"/>
      <p:bldP spid="13" grpId="0"/>
      <p:bldP spid="14"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Text Box 9">
            <a:extLst>
              <a:ext uri="{FF2B5EF4-FFF2-40B4-BE49-F238E27FC236}">
                <a16:creationId xmlns:a16="http://schemas.microsoft.com/office/drawing/2014/main" xmlns="" id="{7961A197-DA2B-43D7-ACB2-0C8FA3A27906}"/>
              </a:ext>
            </a:extLst>
          </p:cNvPr>
          <p:cNvSpPr txBox="1">
            <a:spLocks noChangeArrowheads="1"/>
          </p:cNvSpPr>
          <p:nvPr/>
        </p:nvSpPr>
        <p:spPr bwMode="auto">
          <a:xfrm>
            <a:off x="533399" y="2042107"/>
            <a:ext cx="81967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algn="l" eaLnBrk="1" hangingPunct="1">
              <a:spcBef>
                <a:spcPct val="50000"/>
              </a:spcBef>
            </a:pPr>
            <a:r>
              <a:rPr lang="en-US" altLang="en-US" sz="3200">
                <a:solidFill>
                  <a:schemeClr val="hlink"/>
                </a:solidFill>
                <a:latin typeface="Times New Roman" panose="02020603050405020304" pitchFamily="18" charset="0"/>
              </a:rPr>
              <a:t>      Hai đường thẳng song song với nhau không bao giờ cắt nhau.</a:t>
            </a:r>
          </a:p>
        </p:txBody>
      </p:sp>
      <p:sp>
        <p:nvSpPr>
          <p:cNvPr id="5" name="Text Box 28">
            <a:extLst>
              <a:ext uri="{FF2B5EF4-FFF2-40B4-BE49-F238E27FC236}">
                <a16:creationId xmlns:a16="http://schemas.microsoft.com/office/drawing/2014/main" xmlns="" id="{29BF3C7C-C2AF-492E-914F-1B5341C410B9}"/>
              </a:ext>
            </a:extLst>
          </p:cNvPr>
          <p:cNvSpPr txBox="1">
            <a:spLocks noChangeArrowheads="1"/>
          </p:cNvSpPr>
          <p:nvPr/>
        </p:nvSpPr>
        <p:spPr bwMode="auto">
          <a:xfrm>
            <a:off x="285750" y="762000"/>
            <a:ext cx="8477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eaLnBrk="1" hangingPunct="1">
              <a:spcBef>
                <a:spcPct val="50000"/>
              </a:spcBef>
            </a:pPr>
            <a:r>
              <a:rPr lang="en-US" altLang="en-US" sz="3600" b="1">
                <a:solidFill>
                  <a:srgbClr val="FF0000"/>
                </a:solidFill>
                <a:latin typeface="Times New Roman" panose="02020603050405020304" pitchFamily="18" charset="0"/>
              </a:rPr>
              <a:t>Hai đường thẳng song song</a:t>
            </a:r>
          </a:p>
        </p:txBody>
      </p:sp>
      <p:sp>
        <p:nvSpPr>
          <p:cNvPr id="6" name="Rectangle 27">
            <a:extLst>
              <a:ext uri="{FF2B5EF4-FFF2-40B4-BE49-F238E27FC236}">
                <a16:creationId xmlns:a16="http://schemas.microsoft.com/office/drawing/2014/main" xmlns="" id="{860C2947-B8EC-4AF7-B067-0F1F652BAEA3}"/>
              </a:ext>
            </a:extLst>
          </p:cNvPr>
          <p:cNvSpPr>
            <a:spLocks noChangeArrowheads="1"/>
          </p:cNvSpPr>
          <p:nvPr/>
        </p:nvSpPr>
        <p:spPr bwMode="auto">
          <a:xfrm>
            <a:off x="685800" y="128224"/>
            <a:ext cx="7086600" cy="633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eaLnBrk="1" hangingPunct="1"/>
            <a:r>
              <a:rPr lang="en-US" altLang="en-US" sz="2800">
                <a:solidFill>
                  <a:srgbClr val="0000FF"/>
                </a:solidFill>
                <a:latin typeface="Times New Roman" panose="02020603050405020304" pitchFamily="18" charset="0"/>
              </a:rPr>
              <a:t>    </a:t>
            </a:r>
            <a:r>
              <a:rPr lang="en-US" altLang="en-US" sz="2800" b="1" u="sng">
                <a:solidFill>
                  <a:schemeClr val="accent2">
                    <a:lumMod val="25000"/>
                  </a:schemeClr>
                </a:solidFill>
                <a:latin typeface="Times New Roman" panose="02020603050405020304" pitchFamily="18" charset="0"/>
              </a:rPr>
              <a:t>TOÁN</a:t>
            </a:r>
            <a:endParaRPr lang="en-US" altLang="en-US" sz="2800" b="1" u="sng">
              <a:solidFill>
                <a:schemeClr val="accent2">
                  <a:lumMod val="25000"/>
                </a:schemeClr>
              </a:solidFill>
              <a:latin typeface="VNI-Avo" pitchFamily="2" charset="0"/>
            </a:endParaRPr>
          </a:p>
        </p:txBody>
      </p:sp>
    </p:spTree>
    <p:custDataLst>
      <p:tags r:id="rId1"/>
    </p:custDataLst>
    <p:extLst>
      <p:ext uri="{BB962C8B-B14F-4D97-AF65-F5344CB8AC3E}">
        <p14:creationId xmlns:p14="http://schemas.microsoft.com/office/powerpoint/2010/main" val="4043736216"/>
      </p:ext>
    </p:extLst>
  </p:cSld>
  <p:clrMapOvr>
    <a:masterClrMapping/>
  </p:clrMapOvr>
  <p:transition advTm="827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30062" name="Text Box 14">
            <a:extLst>
              <a:ext uri="{FF2B5EF4-FFF2-40B4-BE49-F238E27FC236}">
                <a16:creationId xmlns:a16="http://schemas.microsoft.com/office/drawing/2014/main" xmlns="" id="{A8C12A2C-209D-4908-A70E-803C8DE274BF}"/>
              </a:ext>
            </a:extLst>
          </p:cNvPr>
          <p:cNvSpPr txBox="1">
            <a:spLocks noChangeArrowheads="1"/>
          </p:cNvSpPr>
          <p:nvPr/>
        </p:nvSpPr>
        <p:spPr bwMode="auto">
          <a:xfrm>
            <a:off x="381000" y="1600200"/>
            <a:ext cx="8153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algn="l">
              <a:spcBef>
                <a:spcPct val="50000"/>
              </a:spcBef>
            </a:pPr>
            <a:r>
              <a:rPr lang="en-US" altLang="en-US" sz="3200" b="1">
                <a:latin typeface="Times New Roman" panose="02020603050405020304" pitchFamily="18" charset="0"/>
              </a:rPr>
              <a:t>Hãy so sánh hai đường thẳng song song khác với hai đường thẳng vuông góc ở điểm nào?</a:t>
            </a:r>
          </a:p>
        </p:txBody>
      </p:sp>
      <p:sp>
        <p:nvSpPr>
          <p:cNvPr id="130063" name="Line 15">
            <a:extLst>
              <a:ext uri="{FF2B5EF4-FFF2-40B4-BE49-F238E27FC236}">
                <a16:creationId xmlns:a16="http://schemas.microsoft.com/office/drawing/2014/main" xmlns="" id="{C5C31439-4F3F-4D19-BE0F-B51651C07B3B}"/>
              </a:ext>
            </a:extLst>
          </p:cNvPr>
          <p:cNvSpPr>
            <a:spLocks noChangeShapeType="1"/>
          </p:cNvSpPr>
          <p:nvPr/>
        </p:nvSpPr>
        <p:spPr bwMode="auto">
          <a:xfrm>
            <a:off x="4343400" y="4114800"/>
            <a:ext cx="0" cy="24384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064" name="Text Box 16">
            <a:extLst>
              <a:ext uri="{FF2B5EF4-FFF2-40B4-BE49-F238E27FC236}">
                <a16:creationId xmlns:a16="http://schemas.microsoft.com/office/drawing/2014/main" xmlns="" id="{792671BB-4F3A-4B7C-92D0-2AEA1501A31E}"/>
              </a:ext>
            </a:extLst>
          </p:cNvPr>
          <p:cNvSpPr txBox="1">
            <a:spLocks noChangeArrowheads="1"/>
          </p:cNvSpPr>
          <p:nvPr/>
        </p:nvSpPr>
        <p:spPr bwMode="auto">
          <a:xfrm>
            <a:off x="228600" y="4724400"/>
            <a:ext cx="3810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algn="l">
              <a:spcBef>
                <a:spcPct val="50000"/>
              </a:spcBef>
            </a:pPr>
            <a:r>
              <a:rPr lang="en-US" altLang="en-US" sz="3200">
                <a:solidFill>
                  <a:srgbClr val="FF3300"/>
                </a:solidFill>
                <a:latin typeface="Times New Roman" panose="02020603050405020304" pitchFamily="18" charset="0"/>
              </a:rPr>
              <a:t>Hai đường thẳng vuông góc cắt nhau tạo thành 4 góc vuông</a:t>
            </a:r>
          </a:p>
        </p:txBody>
      </p:sp>
      <p:sp>
        <p:nvSpPr>
          <p:cNvPr id="130065" name="Text Box 17">
            <a:extLst>
              <a:ext uri="{FF2B5EF4-FFF2-40B4-BE49-F238E27FC236}">
                <a16:creationId xmlns:a16="http://schemas.microsoft.com/office/drawing/2014/main" xmlns="" id="{DE9658C3-D8AF-4FCD-9FD1-E75CB7AA14DA}"/>
              </a:ext>
            </a:extLst>
          </p:cNvPr>
          <p:cNvSpPr txBox="1">
            <a:spLocks noChangeArrowheads="1"/>
          </p:cNvSpPr>
          <p:nvPr/>
        </p:nvSpPr>
        <p:spPr bwMode="auto">
          <a:xfrm>
            <a:off x="4572000" y="4572000"/>
            <a:ext cx="4267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algn="l">
              <a:spcBef>
                <a:spcPct val="50000"/>
              </a:spcBef>
            </a:pPr>
            <a:r>
              <a:rPr lang="en-US" altLang="en-US" sz="3200">
                <a:solidFill>
                  <a:srgbClr val="FF3300"/>
                </a:solidFill>
                <a:latin typeface="Times New Roman" panose="02020603050405020304" pitchFamily="18" charset="0"/>
              </a:rPr>
              <a:t>Hai đường thẳng song song với nhau không bao giờ cắt nhau</a:t>
            </a:r>
          </a:p>
        </p:txBody>
      </p:sp>
      <p:grpSp>
        <p:nvGrpSpPr>
          <p:cNvPr id="2" name="Group 7">
            <a:extLst>
              <a:ext uri="{FF2B5EF4-FFF2-40B4-BE49-F238E27FC236}">
                <a16:creationId xmlns:a16="http://schemas.microsoft.com/office/drawing/2014/main" xmlns="" id="{C46757B1-E0C3-4A31-8285-7DEEE4BAD4C7}"/>
              </a:ext>
            </a:extLst>
          </p:cNvPr>
          <p:cNvGrpSpPr>
            <a:grpSpLocks/>
          </p:cNvGrpSpPr>
          <p:nvPr/>
        </p:nvGrpSpPr>
        <p:grpSpPr bwMode="auto">
          <a:xfrm>
            <a:off x="1219200" y="2971800"/>
            <a:ext cx="1871663" cy="1457325"/>
            <a:chOff x="1547664" y="2276872"/>
            <a:chExt cx="1368152" cy="1456928"/>
          </a:xfrm>
        </p:grpSpPr>
        <p:sp>
          <p:nvSpPr>
            <p:cNvPr id="9" name="Line 84">
              <a:extLst>
                <a:ext uri="{FF2B5EF4-FFF2-40B4-BE49-F238E27FC236}">
                  <a16:creationId xmlns:a16="http://schemas.microsoft.com/office/drawing/2014/main" xmlns="" id="{837DC2B0-3A44-4E4A-BD9F-965A0D74A309}"/>
                </a:ext>
              </a:extLst>
            </p:cNvPr>
            <p:cNvSpPr>
              <a:spLocks noChangeShapeType="1"/>
            </p:cNvSpPr>
            <p:nvPr/>
          </p:nvSpPr>
          <p:spPr bwMode="grayWhite">
            <a:xfrm>
              <a:off x="2195186" y="2276872"/>
              <a:ext cx="0" cy="1456928"/>
            </a:xfrm>
            <a:prstGeom prst="line">
              <a:avLst/>
            </a:prstGeom>
            <a:ln>
              <a:headEnd/>
              <a:tailEnd/>
            </a:ln>
          </p:spPr>
          <p:style>
            <a:lnRef idx="3">
              <a:schemeClr val="dk1"/>
            </a:lnRef>
            <a:fillRef idx="0">
              <a:schemeClr val="dk1"/>
            </a:fillRef>
            <a:effectRef idx="2">
              <a:schemeClr val="dk1"/>
            </a:effectRef>
            <a:fontRef idx="minor">
              <a:schemeClr val="tx1"/>
            </a:fontRef>
          </p:style>
          <p:txBody>
            <a:bodyPr wrap="none" anchor="ctr"/>
            <a:lstStyle/>
            <a:p>
              <a:pPr>
                <a:defRPr/>
              </a:pPr>
              <a:endParaRPr lang="en-US"/>
            </a:p>
          </p:txBody>
        </p:sp>
        <p:sp>
          <p:nvSpPr>
            <p:cNvPr id="10" name="Line 85">
              <a:extLst>
                <a:ext uri="{FF2B5EF4-FFF2-40B4-BE49-F238E27FC236}">
                  <a16:creationId xmlns:a16="http://schemas.microsoft.com/office/drawing/2014/main" xmlns="" id="{8E74C410-B5EA-43B9-B015-B504EE93DB67}"/>
                </a:ext>
              </a:extLst>
            </p:cNvPr>
            <p:cNvSpPr>
              <a:spLocks noChangeShapeType="1"/>
            </p:cNvSpPr>
            <p:nvPr/>
          </p:nvSpPr>
          <p:spPr bwMode="grayWhite">
            <a:xfrm>
              <a:off x="1547664" y="3064057"/>
              <a:ext cx="1368152" cy="0"/>
            </a:xfrm>
            <a:prstGeom prst="line">
              <a:avLst/>
            </a:prstGeom>
            <a:ln>
              <a:headEnd/>
              <a:tailEnd/>
            </a:ln>
          </p:spPr>
          <p:style>
            <a:lnRef idx="3">
              <a:schemeClr val="dk1"/>
            </a:lnRef>
            <a:fillRef idx="0">
              <a:schemeClr val="dk1"/>
            </a:fillRef>
            <a:effectRef idx="2">
              <a:schemeClr val="dk1"/>
            </a:effectRef>
            <a:fontRef idx="minor">
              <a:schemeClr val="tx1"/>
            </a:fontRef>
          </p:style>
          <p:txBody>
            <a:bodyPr wrap="none" anchor="ctr"/>
            <a:lstStyle/>
            <a:p>
              <a:pPr>
                <a:defRPr/>
              </a:pPr>
              <a:endParaRPr lang="en-US"/>
            </a:p>
          </p:txBody>
        </p:sp>
        <p:sp>
          <p:nvSpPr>
            <p:cNvPr id="11" name="Line 141">
              <a:extLst>
                <a:ext uri="{FF2B5EF4-FFF2-40B4-BE49-F238E27FC236}">
                  <a16:creationId xmlns:a16="http://schemas.microsoft.com/office/drawing/2014/main" xmlns="" id="{A8A28DB3-E63B-4091-BE4C-2E8AF36A1F06}"/>
                </a:ext>
              </a:extLst>
            </p:cNvPr>
            <p:cNvSpPr>
              <a:spLocks noChangeShapeType="1"/>
            </p:cNvSpPr>
            <p:nvPr/>
          </p:nvSpPr>
          <p:spPr bwMode="grayWhite">
            <a:xfrm>
              <a:off x="2347203" y="2835520"/>
              <a:ext cx="0" cy="228538"/>
            </a:xfrm>
            <a:prstGeom prst="line">
              <a:avLst/>
            </a:prstGeom>
            <a:ln>
              <a:headEnd/>
              <a:tailEnd/>
            </a:ln>
          </p:spPr>
          <p:style>
            <a:lnRef idx="3">
              <a:schemeClr val="dk1"/>
            </a:lnRef>
            <a:fillRef idx="0">
              <a:schemeClr val="dk1"/>
            </a:fillRef>
            <a:effectRef idx="2">
              <a:schemeClr val="dk1"/>
            </a:effectRef>
            <a:fontRef idx="minor">
              <a:schemeClr val="tx1"/>
            </a:fontRef>
          </p:style>
          <p:txBody>
            <a:bodyPr wrap="none" anchor="ctr"/>
            <a:lstStyle/>
            <a:p>
              <a:pPr>
                <a:defRPr/>
              </a:pPr>
              <a:endParaRPr lang="en-US"/>
            </a:p>
          </p:txBody>
        </p:sp>
        <p:sp>
          <p:nvSpPr>
            <p:cNvPr id="12" name="Line 140">
              <a:extLst>
                <a:ext uri="{FF2B5EF4-FFF2-40B4-BE49-F238E27FC236}">
                  <a16:creationId xmlns:a16="http://schemas.microsoft.com/office/drawing/2014/main" xmlns="" id="{EA46EC68-36DC-47F3-9236-C4397BC663DD}"/>
                </a:ext>
              </a:extLst>
            </p:cNvPr>
            <p:cNvSpPr>
              <a:spLocks noChangeShapeType="1"/>
            </p:cNvSpPr>
            <p:nvPr/>
          </p:nvSpPr>
          <p:spPr bwMode="grayWhite">
            <a:xfrm>
              <a:off x="2195186" y="2852978"/>
              <a:ext cx="153177" cy="0"/>
            </a:xfrm>
            <a:prstGeom prst="line">
              <a:avLst/>
            </a:prstGeom>
            <a:ln>
              <a:headEnd/>
              <a:tailEnd/>
            </a:ln>
          </p:spPr>
          <p:style>
            <a:lnRef idx="3">
              <a:schemeClr val="dk1"/>
            </a:lnRef>
            <a:fillRef idx="0">
              <a:schemeClr val="dk1"/>
            </a:fillRef>
            <a:effectRef idx="2">
              <a:schemeClr val="dk1"/>
            </a:effectRef>
            <a:fontRef idx="minor">
              <a:schemeClr val="tx1"/>
            </a:fontRef>
          </p:style>
          <p:txBody>
            <a:bodyPr wrap="none" anchor="ctr"/>
            <a:lstStyle/>
            <a:p>
              <a:pPr>
                <a:defRPr/>
              </a:pPr>
              <a:endParaRPr lang="en-US"/>
            </a:p>
          </p:txBody>
        </p:sp>
      </p:grpSp>
      <p:grpSp>
        <p:nvGrpSpPr>
          <p:cNvPr id="3" name="Group 12">
            <a:extLst>
              <a:ext uri="{FF2B5EF4-FFF2-40B4-BE49-F238E27FC236}">
                <a16:creationId xmlns:a16="http://schemas.microsoft.com/office/drawing/2014/main" xmlns="" id="{38CE85C7-8868-4B4A-BD83-71949F438AED}"/>
              </a:ext>
            </a:extLst>
          </p:cNvPr>
          <p:cNvGrpSpPr>
            <a:grpSpLocks/>
          </p:cNvGrpSpPr>
          <p:nvPr/>
        </p:nvGrpSpPr>
        <p:grpSpPr bwMode="auto">
          <a:xfrm>
            <a:off x="5181600" y="3124200"/>
            <a:ext cx="1584325" cy="649288"/>
            <a:chOff x="1043890" y="2420888"/>
            <a:chExt cx="1583895" cy="649039"/>
          </a:xfrm>
        </p:grpSpPr>
        <p:sp>
          <p:nvSpPr>
            <p:cNvPr id="9226" name="Line 12">
              <a:extLst>
                <a:ext uri="{FF2B5EF4-FFF2-40B4-BE49-F238E27FC236}">
                  <a16:creationId xmlns:a16="http://schemas.microsoft.com/office/drawing/2014/main" xmlns="" id="{97ED5090-7993-4670-B94A-A9C10A9A94C5}"/>
                </a:ext>
              </a:extLst>
            </p:cNvPr>
            <p:cNvSpPr>
              <a:spLocks noChangeShapeType="1"/>
            </p:cNvSpPr>
            <p:nvPr/>
          </p:nvSpPr>
          <p:spPr bwMode="auto">
            <a:xfrm>
              <a:off x="1043891" y="2420888"/>
              <a:ext cx="1583894"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7" name="Line 13">
              <a:extLst>
                <a:ext uri="{FF2B5EF4-FFF2-40B4-BE49-F238E27FC236}">
                  <a16:creationId xmlns:a16="http://schemas.microsoft.com/office/drawing/2014/main" xmlns="" id="{D2C748E0-A447-43F7-A3C4-5AEACA9744FB}"/>
                </a:ext>
              </a:extLst>
            </p:cNvPr>
            <p:cNvSpPr>
              <a:spLocks noChangeShapeType="1"/>
            </p:cNvSpPr>
            <p:nvPr/>
          </p:nvSpPr>
          <p:spPr bwMode="auto">
            <a:xfrm>
              <a:off x="1043890" y="3069927"/>
              <a:ext cx="1583895"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6" name="Text Box 28">
            <a:extLst>
              <a:ext uri="{FF2B5EF4-FFF2-40B4-BE49-F238E27FC236}">
                <a16:creationId xmlns:a16="http://schemas.microsoft.com/office/drawing/2014/main" xmlns="" id="{06D82361-1C48-433B-B198-2D8A6FAD0107}"/>
              </a:ext>
            </a:extLst>
          </p:cNvPr>
          <p:cNvSpPr txBox="1">
            <a:spLocks noChangeArrowheads="1"/>
          </p:cNvSpPr>
          <p:nvPr/>
        </p:nvSpPr>
        <p:spPr bwMode="auto">
          <a:xfrm>
            <a:off x="285750" y="762000"/>
            <a:ext cx="8477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eaLnBrk="1" hangingPunct="1">
              <a:spcBef>
                <a:spcPct val="50000"/>
              </a:spcBef>
            </a:pPr>
            <a:r>
              <a:rPr lang="en-US" altLang="en-US" sz="3600" b="1">
                <a:solidFill>
                  <a:srgbClr val="FF0000"/>
                </a:solidFill>
                <a:latin typeface="Times New Roman" panose="02020603050405020304" pitchFamily="18" charset="0"/>
              </a:rPr>
              <a:t>Hai đường thẳng song song</a:t>
            </a:r>
          </a:p>
        </p:txBody>
      </p:sp>
      <p:sp>
        <p:nvSpPr>
          <p:cNvPr id="17" name="Rectangle 27">
            <a:extLst>
              <a:ext uri="{FF2B5EF4-FFF2-40B4-BE49-F238E27FC236}">
                <a16:creationId xmlns:a16="http://schemas.microsoft.com/office/drawing/2014/main" xmlns="" id="{B0878642-612B-4C04-9A0D-3C7CA31CB203}"/>
              </a:ext>
            </a:extLst>
          </p:cNvPr>
          <p:cNvSpPr>
            <a:spLocks noChangeArrowheads="1"/>
          </p:cNvSpPr>
          <p:nvPr/>
        </p:nvSpPr>
        <p:spPr bwMode="auto">
          <a:xfrm>
            <a:off x="685800" y="128224"/>
            <a:ext cx="7086600" cy="633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eaLnBrk="1" hangingPunct="1"/>
            <a:r>
              <a:rPr lang="en-US" altLang="en-US" sz="2800">
                <a:solidFill>
                  <a:srgbClr val="0000FF"/>
                </a:solidFill>
                <a:latin typeface="Times New Roman" panose="02020603050405020304" pitchFamily="18" charset="0"/>
              </a:rPr>
              <a:t>    </a:t>
            </a:r>
            <a:r>
              <a:rPr lang="en-US" altLang="en-US" sz="2800" b="1" u="sng">
                <a:solidFill>
                  <a:schemeClr val="accent2">
                    <a:lumMod val="25000"/>
                  </a:schemeClr>
                </a:solidFill>
                <a:latin typeface="Times New Roman" panose="02020603050405020304" pitchFamily="18" charset="0"/>
              </a:rPr>
              <a:t>TOÁN</a:t>
            </a:r>
            <a:endParaRPr lang="en-US" altLang="en-US" sz="2800" b="1" u="sng">
              <a:solidFill>
                <a:schemeClr val="accent2">
                  <a:lumMod val="25000"/>
                </a:schemeClr>
              </a:solidFill>
              <a:latin typeface="VNI-Avo"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0062"/>
                                        </p:tgtEl>
                                        <p:attrNameLst>
                                          <p:attrName>style.visibility</p:attrName>
                                        </p:attrNameLst>
                                      </p:cBhvr>
                                      <p:to>
                                        <p:strVal val="visible"/>
                                      </p:to>
                                    </p:set>
                                    <p:animEffect transition="in" filter="diamond(in)">
                                      <p:cBhvr>
                                        <p:cTn id="7" dur="2000"/>
                                        <p:tgtEl>
                                          <p:spTgt spid="1300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Horizont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nodeType="clickEffect">
                                  <p:stCondLst>
                                    <p:cond delay="0"/>
                                  </p:stCondLst>
                                  <p:childTnLst>
                                    <p:set>
                                      <p:cBhvr>
                                        <p:cTn id="23" dur="1" fill="hold">
                                          <p:stCondLst>
                                            <p:cond delay="0"/>
                                          </p:stCondLst>
                                        </p:cTn>
                                        <p:tgtEl>
                                          <p:spTgt spid="130063"/>
                                        </p:tgtEl>
                                        <p:attrNameLst>
                                          <p:attrName>style.visibility</p:attrName>
                                        </p:attrNameLst>
                                      </p:cBhvr>
                                      <p:to>
                                        <p:strVal val="visible"/>
                                      </p:to>
                                    </p:set>
                                    <p:anim calcmode="lin" valueType="num">
                                      <p:cBhvr>
                                        <p:cTn id="24" dur="500" fill="hold"/>
                                        <p:tgtEl>
                                          <p:spTgt spid="130063"/>
                                        </p:tgtEl>
                                        <p:attrNameLst>
                                          <p:attrName>ppt_w</p:attrName>
                                        </p:attrNameLst>
                                      </p:cBhvr>
                                      <p:tavLst>
                                        <p:tav tm="0">
                                          <p:val>
                                            <p:fltVal val="0"/>
                                          </p:val>
                                        </p:tav>
                                        <p:tav tm="100000">
                                          <p:val>
                                            <p:strVal val="#ppt_w"/>
                                          </p:val>
                                        </p:tav>
                                      </p:tavLst>
                                    </p:anim>
                                    <p:anim calcmode="lin" valueType="num">
                                      <p:cBhvr>
                                        <p:cTn id="25" dur="500" fill="hold"/>
                                        <p:tgtEl>
                                          <p:spTgt spid="130063"/>
                                        </p:tgtEl>
                                        <p:attrNameLst>
                                          <p:attrName>ppt_h</p:attrName>
                                        </p:attrNameLst>
                                      </p:cBhvr>
                                      <p:tavLst>
                                        <p:tav tm="0">
                                          <p:val>
                                            <p:fltVal val="0"/>
                                          </p:val>
                                        </p:tav>
                                        <p:tav tm="100000">
                                          <p:val>
                                            <p:strVal val="#ppt_h"/>
                                          </p:val>
                                        </p:tav>
                                      </p:tavLst>
                                    </p:anim>
                                    <p:animEffect transition="in" filter="fade">
                                      <p:cBhvr>
                                        <p:cTn id="26" dur="500"/>
                                        <p:tgtEl>
                                          <p:spTgt spid="13006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6" fill="hold" grpId="0" nodeType="clickEffect">
                                  <p:stCondLst>
                                    <p:cond delay="0"/>
                                  </p:stCondLst>
                                  <p:childTnLst>
                                    <p:set>
                                      <p:cBhvr>
                                        <p:cTn id="30" dur="1" fill="hold">
                                          <p:stCondLst>
                                            <p:cond delay="0"/>
                                          </p:stCondLst>
                                        </p:cTn>
                                        <p:tgtEl>
                                          <p:spTgt spid="130064"/>
                                        </p:tgtEl>
                                        <p:attrNameLst>
                                          <p:attrName>style.visibility</p:attrName>
                                        </p:attrNameLst>
                                      </p:cBhvr>
                                      <p:to>
                                        <p:strVal val="visible"/>
                                      </p:to>
                                    </p:set>
                                    <p:animEffect transition="in" filter="barn(inHorizontal)">
                                      <p:cBhvr>
                                        <p:cTn id="31" dur="500"/>
                                        <p:tgtEl>
                                          <p:spTgt spid="13006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130065"/>
                                        </p:tgtEl>
                                        <p:attrNameLst>
                                          <p:attrName>style.visibility</p:attrName>
                                        </p:attrNameLst>
                                      </p:cBhvr>
                                      <p:to>
                                        <p:strVal val="visible"/>
                                      </p:to>
                                    </p:set>
                                    <p:animEffect transition="in" filter="diamond(in)">
                                      <p:cBhvr>
                                        <p:cTn id="36" dur="2000"/>
                                        <p:tgtEl>
                                          <p:spTgt spid="1300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62" grpId="0"/>
      <p:bldP spid="130064" grpId="0"/>
      <p:bldP spid="13006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xmlns="" id="{AE7FAEC0-5AB3-4D66-B3B2-0321A5384032}"/>
              </a:ext>
            </a:extLst>
          </p:cNvPr>
          <p:cNvSpPr/>
          <p:nvPr/>
        </p:nvSpPr>
        <p:spPr>
          <a:xfrm>
            <a:off x="381000" y="1524000"/>
            <a:ext cx="8497888" cy="2362200"/>
          </a:xfrm>
          <a:prstGeom prst="roundRect">
            <a:avLst/>
          </a:prstGeom>
        </p:spPr>
        <p:style>
          <a:lnRef idx="3">
            <a:schemeClr val="lt1"/>
          </a:lnRef>
          <a:fillRef idx="1">
            <a:schemeClr val="accent5"/>
          </a:fillRef>
          <a:effectRef idx="1">
            <a:schemeClr val="accent5"/>
          </a:effectRef>
          <a:fontRef idx="minor">
            <a:schemeClr val="lt1"/>
          </a:fontRef>
        </p:style>
        <p:txBody>
          <a:bodyPr anchor="ctr"/>
          <a:lstStyle/>
          <a:p>
            <a:pPr>
              <a:defRPr/>
            </a:pPr>
            <a:endParaRPr lang="en-US"/>
          </a:p>
        </p:txBody>
      </p:sp>
      <p:sp>
        <p:nvSpPr>
          <p:cNvPr id="34826" name="Text Box 10">
            <a:extLst>
              <a:ext uri="{FF2B5EF4-FFF2-40B4-BE49-F238E27FC236}">
                <a16:creationId xmlns:a16="http://schemas.microsoft.com/office/drawing/2014/main" xmlns="" id="{47B99755-467C-4C0B-872A-7597F0C6B1B9}"/>
              </a:ext>
            </a:extLst>
          </p:cNvPr>
          <p:cNvSpPr txBox="1">
            <a:spLocks noChangeArrowheads="1"/>
          </p:cNvSpPr>
          <p:nvPr/>
        </p:nvSpPr>
        <p:spPr bwMode="auto">
          <a:xfrm>
            <a:off x="533400" y="1828800"/>
            <a:ext cx="820102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algn="just" eaLnBrk="1" hangingPunct="1">
              <a:spcBef>
                <a:spcPct val="50000"/>
              </a:spcBef>
            </a:pPr>
            <a:r>
              <a:rPr lang="en-US" altLang="en-US" sz="3600">
                <a:latin typeface="Times New Roman" panose="02020603050405020304" pitchFamily="18" charset="0"/>
                <a:cs typeface="Times New Roman" panose="02020603050405020304" pitchFamily="18" charset="0"/>
              </a:rPr>
              <a:t>       </a:t>
            </a:r>
            <a:r>
              <a:rPr lang="vi-VN" altLang="en-US" sz="3600" b="1">
                <a:latin typeface="Times New Roman" panose="02020603050405020304" pitchFamily="18" charset="0"/>
                <a:cs typeface="Times New Roman" panose="02020603050405020304" pitchFamily="18" charset="0"/>
              </a:rPr>
              <a:t>Hãy</a:t>
            </a:r>
            <a:r>
              <a:rPr lang="en-US" altLang="en-US" sz="3600" b="1">
                <a:latin typeface="Times New Roman" panose="02020603050405020304" pitchFamily="18" charset="0"/>
                <a:cs typeface="Times New Roman" panose="02020603050405020304" pitchFamily="18" charset="0"/>
              </a:rPr>
              <a:t> </a:t>
            </a:r>
            <a:r>
              <a:rPr lang="vi-VN" altLang="en-US" sz="3600" b="1">
                <a:latin typeface="Times New Roman" panose="02020603050405020304" pitchFamily="18" charset="0"/>
                <a:cs typeface="Times New Roman" panose="02020603050405020304" pitchFamily="18" charset="0"/>
              </a:rPr>
              <a:t>quan sát đồ dùng học tập, </a:t>
            </a:r>
            <a:r>
              <a:rPr lang="en-US" altLang="en-US" sz="3600" b="1">
                <a:latin typeface="Times New Roman" panose="02020603050405020304" pitchFamily="18" charset="0"/>
                <a:cs typeface="Times New Roman" panose="02020603050405020304" pitchFamily="18" charset="0"/>
              </a:rPr>
              <a:t>các đồ vật trong nhà</a:t>
            </a:r>
            <a:r>
              <a:rPr lang="vi-VN" altLang="en-US" sz="3600" b="1">
                <a:latin typeface="Times New Roman" panose="02020603050405020304" pitchFamily="18" charset="0"/>
                <a:cs typeface="Times New Roman" panose="02020603050405020304" pitchFamily="18" charset="0"/>
              </a:rPr>
              <a:t> để tìm ra hai đường thẳng song song</a:t>
            </a:r>
            <a:r>
              <a:rPr lang="en-US" altLang="en-US" sz="3600">
                <a:latin typeface="Times New Roman" panose="02020603050405020304" pitchFamily="18" charset="0"/>
                <a:cs typeface="Times New Roman" panose="02020603050405020304" pitchFamily="18" charset="0"/>
              </a:rPr>
              <a:t>.</a:t>
            </a:r>
          </a:p>
        </p:txBody>
      </p:sp>
      <p:pic>
        <p:nvPicPr>
          <p:cNvPr id="3" name="Picture 2">
            <a:extLst>
              <a:ext uri="{FF2B5EF4-FFF2-40B4-BE49-F238E27FC236}">
                <a16:creationId xmlns:a16="http://schemas.microsoft.com/office/drawing/2014/main" xmlns="" id="{A005D809-FFD3-4D3B-9669-0860E276A483}"/>
              </a:ext>
            </a:extLst>
          </p:cNvPr>
          <p:cNvPicPr>
            <a:picLocks noChangeAspect="1"/>
          </p:cNvPicPr>
          <p:nvPr/>
        </p:nvPicPr>
        <p:blipFill rotWithShape="1">
          <a:blip r:embed="rId4">
            <a:extLst>
              <a:ext uri="{28A0092B-C50C-407E-A947-70E740481C1C}">
                <a14:useLocalDpi xmlns:a14="http://schemas.microsoft.com/office/drawing/2010/main" val="0"/>
              </a:ext>
            </a:extLst>
          </a:blip>
          <a:srcRect t="7765"/>
          <a:stretch/>
        </p:blipFill>
        <p:spPr>
          <a:xfrm>
            <a:off x="285750" y="419464"/>
            <a:ext cx="8858250" cy="5447936"/>
          </a:xfrm>
          <a:prstGeom prst="rect">
            <a:avLst/>
          </a:prstGeom>
        </p:spPr>
      </p:pic>
      <p:sp>
        <p:nvSpPr>
          <p:cNvPr id="7" name="Text Box 28">
            <a:extLst>
              <a:ext uri="{FF2B5EF4-FFF2-40B4-BE49-F238E27FC236}">
                <a16:creationId xmlns:a16="http://schemas.microsoft.com/office/drawing/2014/main" xmlns="" id="{440E6306-2D2A-4F8D-A5EB-898A7A55B7D9}"/>
              </a:ext>
            </a:extLst>
          </p:cNvPr>
          <p:cNvSpPr txBox="1">
            <a:spLocks noChangeArrowheads="1"/>
          </p:cNvSpPr>
          <p:nvPr/>
        </p:nvSpPr>
        <p:spPr bwMode="auto">
          <a:xfrm>
            <a:off x="285750" y="381000"/>
            <a:ext cx="8477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eaLnBrk="1" hangingPunct="1">
              <a:spcBef>
                <a:spcPct val="50000"/>
              </a:spcBef>
            </a:pPr>
            <a:r>
              <a:rPr lang="en-US" altLang="en-US" sz="3600" b="1">
                <a:solidFill>
                  <a:srgbClr val="FF0000"/>
                </a:solidFill>
                <a:latin typeface="Times New Roman" panose="02020603050405020304" pitchFamily="18" charset="0"/>
              </a:rPr>
              <a:t>Hai đường thẳng song song</a:t>
            </a:r>
          </a:p>
        </p:txBody>
      </p:sp>
      <p:sp>
        <p:nvSpPr>
          <p:cNvPr id="8" name="Rectangle 27">
            <a:extLst>
              <a:ext uri="{FF2B5EF4-FFF2-40B4-BE49-F238E27FC236}">
                <a16:creationId xmlns:a16="http://schemas.microsoft.com/office/drawing/2014/main" xmlns="" id="{870C4424-B821-46FD-A590-195CC62E1BB2}"/>
              </a:ext>
            </a:extLst>
          </p:cNvPr>
          <p:cNvSpPr>
            <a:spLocks noChangeArrowheads="1"/>
          </p:cNvSpPr>
          <p:nvPr/>
        </p:nvSpPr>
        <p:spPr bwMode="auto">
          <a:xfrm>
            <a:off x="685800" y="-152400"/>
            <a:ext cx="7086600" cy="633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eaLnBrk="1" hangingPunct="1"/>
            <a:r>
              <a:rPr lang="en-US" altLang="en-US" sz="2800">
                <a:solidFill>
                  <a:srgbClr val="0000FF"/>
                </a:solidFill>
                <a:latin typeface="Times New Roman" panose="02020603050405020304" pitchFamily="18" charset="0"/>
              </a:rPr>
              <a:t>    </a:t>
            </a:r>
            <a:r>
              <a:rPr lang="en-US" altLang="en-US" sz="2800" b="1" u="sng">
                <a:solidFill>
                  <a:schemeClr val="accent2">
                    <a:lumMod val="25000"/>
                  </a:schemeClr>
                </a:solidFill>
                <a:latin typeface="Times New Roman" panose="02020603050405020304" pitchFamily="18" charset="0"/>
              </a:rPr>
              <a:t>TOÁN</a:t>
            </a:r>
            <a:endParaRPr lang="en-US" altLang="en-US" sz="2800" b="1" u="sng">
              <a:solidFill>
                <a:schemeClr val="accent2">
                  <a:lumMod val="25000"/>
                </a:schemeClr>
              </a:solidFill>
              <a:latin typeface="VNI-Avo" pitchFamily="2" charset="0"/>
            </a:endParaRPr>
          </a:p>
        </p:txBody>
      </p:sp>
    </p:spTree>
    <p:custDataLst>
      <p:tags r:id="rId1"/>
    </p:custDataLst>
  </p:cSld>
  <p:clrMapOvr>
    <a:masterClrMapping/>
  </p:clrMapOvr>
  <p:transition advTm="6460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500"/>
                                        <p:tgtEl>
                                          <p:spTgt spid="34826"/>
                                        </p:tgtEl>
                                      </p:cBhvr>
                                    </p:animEffect>
                                    <p:set>
                                      <p:cBhvr>
                                        <p:cTn id="7" dur="1" fill="hold">
                                          <p:stCondLst>
                                            <p:cond delay="499"/>
                                          </p:stCondLst>
                                        </p:cTn>
                                        <p:tgtEl>
                                          <p:spTgt spid="34826"/>
                                        </p:tgtEl>
                                        <p:attrNameLst>
                                          <p:attrName>style.visibility</p:attrName>
                                        </p:attrNameLst>
                                      </p:cBhvr>
                                      <p:to>
                                        <p:strVal val="hidden"/>
                                      </p:to>
                                    </p:set>
                                  </p:childTnLst>
                                </p:cTn>
                              </p:par>
                              <p:par>
                                <p:cTn id="8" presetID="6" presetClass="exit" presetSubtype="32" fill="hold" grpId="0" nodeType="withEffect">
                                  <p:stCondLst>
                                    <p:cond delay="0"/>
                                  </p:stCondLst>
                                  <p:childTnLst>
                                    <p:animEffect transition="out" filter="circle(out)">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4826"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Text Box 5">
            <a:extLst>
              <a:ext uri="{FF2B5EF4-FFF2-40B4-BE49-F238E27FC236}">
                <a16:creationId xmlns:a16="http://schemas.microsoft.com/office/drawing/2014/main" xmlns="" id="{DE94680C-0829-45E0-9130-12EE38585566}"/>
              </a:ext>
            </a:extLst>
          </p:cNvPr>
          <p:cNvSpPr txBox="1">
            <a:spLocks noChangeArrowheads="1"/>
          </p:cNvSpPr>
          <p:nvPr/>
        </p:nvSpPr>
        <p:spPr bwMode="auto">
          <a:xfrm>
            <a:off x="228600" y="1219200"/>
            <a:ext cx="2438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algn="l">
              <a:spcBef>
                <a:spcPct val="50000"/>
              </a:spcBef>
            </a:pPr>
            <a:r>
              <a:rPr lang="en-US" altLang="en-US" sz="3200" u="sng">
                <a:solidFill>
                  <a:schemeClr val="hlink"/>
                </a:solidFill>
              </a:rPr>
              <a:t>Bµi </a:t>
            </a:r>
            <a:r>
              <a:rPr lang="en-US" altLang="en-US" sz="3200" u="sng" smtClean="0">
                <a:solidFill>
                  <a:schemeClr val="hlink"/>
                </a:solidFill>
              </a:rPr>
              <a:t>1</a:t>
            </a:r>
            <a:endParaRPr lang="en-US" altLang="en-US" sz="3200">
              <a:solidFill>
                <a:schemeClr val="hlink"/>
              </a:solidFill>
            </a:endParaRPr>
          </a:p>
        </p:txBody>
      </p:sp>
      <p:sp>
        <p:nvSpPr>
          <p:cNvPr id="117766" name="Text Box 6">
            <a:extLst>
              <a:ext uri="{FF2B5EF4-FFF2-40B4-BE49-F238E27FC236}">
                <a16:creationId xmlns:a16="http://schemas.microsoft.com/office/drawing/2014/main" xmlns="" id="{C59797AA-4177-43BC-BB94-78CB342220D7}"/>
              </a:ext>
            </a:extLst>
          </p:cNvPr>
          <p:cNvSpPr txBox="1">
            <a:spLocks noChangeArrowheads="1"/>
          </p:cNvSpPr>
          <p:nvPr/>
        </p:nvSpPr>
        <p:spPr bwMode="auto">
          <a:xfrm>
            <a:off x="228600" y="1676400"/>
            <a:ext cx="8610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algn="just">
              <a:spcBef>
                <a:spcPct val="50000"/>
              </a:spcBef>
            </a:pPr>
            <a:r>
              <a:rPr lang="en-US" altLang="en-US" sz="3200">
                <a:solidFill>
                  <a:schemeClr val="hlink"/>
                </a:solidFill>
              </a:rPr>
              <a:t>a) Cho h×nh ch÷ nhËt ABCD, AB vµ DC lµ mét cÆp c¹nh song song víi nhau. H·y nªu tªn tõng cÆp c¹nh song song víi nhau trong h×nh ch÷ nhËt ®ã.</a:t>
            </a:r>
          </a:p>
        </p:txBody>
      </p:sp>
      <p:sp>
        <p:nvSpPr>
          <p:cNvPr id="117767" name="Rectangle 7">
            <a:extLst>
              <a:ext uri="{FF2B5EF4-FFF2-40B4-BE49-F238E27FC236}">
                <a16:creationId xmlns:a16="http://schemas.microsoft.com/office/drawing/2014/main" xmlns="" id="{EC0EF941-FBAC-4888-A2CD-AF34A32FEA1F}"/>
              </a:ext>
            </a:extLst>
          </p:cNvPr>
          <p:cNvSpPr>
            <a:spLocks noChangeArrowheads="1"/>
          </p:cNvSpPr>
          <p:nvPr/>
        </p:nvSpPr>
        <p:spPr bwMode="auto">
          <a:xfrm>
            <a:off x="2546350" y="3549650"/>
            <a:ext cx="2755900" cy="1600200"/>
          </a:xfrm>
          <a:prstGeom prst="rect">
            <a:avLst/>
          </a:prstGeom>
          <a:solidFill>
            <a:schemeClr val="accent2"/>
          </a:solidFill>
          <a:ln w="19050">
            <a:solidFill>
              <a:srgbClr val="00FFCC"/>
            </a:solidFill>
            <a:miter lim="800000"/>
            <a:headEnd/>
            <a:tailEnd/>
          </a:ln>
        </p:spPr>
        <p:txBody>
          <a:bodyPr wrap="none" anchor="ct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eaLnBrk="1" hangingPunct="1"/>
            <a:endParaRPr lang="en-US" altLang="en-US"/>
          </a:p>
        </p:txBody>
      </p:sp>
      <p:sp>
        <p:nvSpPr>
          <p:cNvPr id="117768" name="Text Box 8">
            <a:extLst>
              <a:ext uri="{FF2B5EF4-FFF2-40B4-BE49-F238E27FC236}">
                <a16:creationId xmlns:a16="http://schemas.microsoft.com/office/drawing/2014/main" xmlns="" id="{3AB1C7C3-F491-4E9D-9844-D7742D0CA0A1}"/>
              </a:ext>
            </a:extLst>
          </p:cNvPr>
          <p:cNvSpPr txBox="1">
            <a:spLocks noChangeArrowheads="1"/>
          </p:cNvSpPr>
          <p:nvPr/>
        </p:nvSpPr>
        <p:spPr bwMode="auto">
          <a:xfrm>
            <a:off x="1981200" y="3187700"/>
            <a:ext cx="2809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algn="l">
              <a:spcBef>
                <a:spcPct val="50000"/>
              </a:spcBef>
            </a:pPr>
            <a:r>
              <a:rPr lang="en-US" altLang="en-US" sz="3200"/>
              <a:t>A</a:t>
            </a:r>
          </a:p>
        </p:txBody>
      </p:sp>
      <p:sp>
        <p:nvSpPr>
          <p:cNvPr id="117769" name="Text Box 9">
            <a:extLst>
              <a:ext uri="{FF2B5EF4-FFF2-40B4-BE49-F238E27FC236}">
                <a16:creationId xmlns:a16="http://schemas.microsoft.com/office/drawing/2014/main" xmlns="" id="{97E06B92-BCF7-4761-BEE5-44397CB8CE19}"/>
              </a:ext>
            </a:extLst>
          </p:cNvPr>
          <p:cNvSpPr txBox="1">
            <a:spLocks noChangeArrowheads="1"/>
          </p:cNvSpPr>
          <p:nvPr/>
        </p:nvSpPr>
        <p:spPr bwMode="auto">
          <a:xfrm>
            <a:off x="5357813" y="3168650"/>
            <a:ext cx="4333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algn="l">
              <a:spcBef>
                <a:spcPct val="50000"/>
              </a:spcBef>
            </a:pPr>
            <a:r>
              <a:rPr lang="en-US" altLang="en-US" sz="3200"/>
              <a:t>B</a:t>
            </a:r>
          </a:p>
        </p:txBody>
      </p:sp>
      <p:sp>
        <p:nvSpPr>
          <p:cNvPr id="117770" name="Text Box 10">
            <a:extLst>
              <a:ext uri="{FF2B5EF4-FFF2-40B4-BE49-F238E27FC236}">
                <a16:creationId xmlns:a16="http://schemas.microsoft.com/office/drawing/2014/main" xmlns="" id="{8DF2C622-52FD-4332-B5DF-2D3A408AC788}"/>
              </a:ext>
            </a:extLst>
          </p:cNvPr>
          <p:cNvSpPr txBox="1">
            <a:spLocks noChangeArrowheads="1"/>
          </p:cNvSpPr>
          <p:nvPr/>
        </p:nvSpPr>
        <p:spPr bwMode="auto">
          <a:xfrm>
            <a:off x="5302250" y="4959350"/>
            <a:ext cx="2809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algn="l">
              <a:spcBef>
                <a:spcPct val="50000"/>
              </a:spcBef>
            </a:pPr>
            <a:r>
              <a:rPr lang="en-US" altLang="en-US" sz="3200"/>
              <a:t>C</a:t>
            </a:r>
          </a:p>
        </p:txBody>
      </p:sp>
      <p:sp>
        <p:nvSpPr>
          <p:cNvPr id="117771" name="Text Box 11">
            <a:extLst>
              <a:ext uri="{FF2B5EF4-FFF2-40B4-BE49-F238E27FC236}">
                <a16:creationId xmlns:a16="http://schemas.microsoft.com/office/drawing/2014/main" xmlns="" id="{862CF68A-03D0-40ED-BE79-31AAFA240BAD}"/>
              </a:ext>
            </a:extLst>
          </p:cNvPr>
          <p:cNvSpPr txBox="1">
            <a:spLocks noChangeArrowheads="1"/>
          </p:cNvSpPr>
          <p:nvPr/>
        </p:nvSpPr>
        <p:spPr bwMode="auto">
          <a:xfrm>
            <a:off x="2038350" y="5027613"/>
            <a:ext cx="2809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algn="l">
              <a:spcBef>
                <a:spcPct val="50000"/>
              </a:spcBef>
            </a:pPr>
            <a:r>
              <a:rPr lang="en-US" altLang="en-US" sz="3200"/>
              <a:t>D</a:t>
            </a:r>
          </a:p>
        </p:txBody>
      </p:sp>
      <p:sp>
        <p:nvSpPr>
          <p:cNvPr id="117772" name="Text Box 12">
            <a:extLst>
              <a:ext uri="{FF2B5EF4-FFF2-40B4-BE49-F238E27FC236}">
                <a16:creationId xmlns:a16="http://schemas.microsoft.com/office/drawing/2014/main" xmlns="" id="{B2A630D4-7971-4B04-81C5-87375EB49FE1}"/>
              </a:ext>
            </a:extLst>
          </p:cNvPr>
          <p:cNvSpPr txBox="1">
            <a:spLocks noChangeArrowheads="1"/>
          </p:cNvSpPr>
          <p:nvPr/>
        </p:nvSpPr>
        <p:spPr bwMode="auto">
          <a:xfrm>
            <a:off x="0" y="5410200"/>
            <a:ext cx="611981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algn="l" eaLnBrk="1" hangingPunct="1"/>
            <a:r>
              <a:rPr lang="en-US" altLang="en-US" sz="2800">
                <a:latin typeface="Times New Roman" panose="02020603050405020304" pitchFamily="18" charset="0"/>
                <a:cs typeface="Times New Roman" panose="02020603050405020304" pitchFamily="18" charset="0"/>
              </a:rPr>
              <a:t>Ngoài cặp cạnh AB song song với DC </a:t>
            </a:r>
            <a:r>
              <a:rPr lang="en-US" altLang="en-US" sz="2800">
                <a:solidFill>
                  <a:srgbClr val="FF0000"/>
                </a:solidFill>
                <a:latin typeface="Times New Roman" panose="02020603050405020304" pitchFamily="18" charset="0"/>
                <a:cs typeface="Times New Roman" panose="02020603050405020304" pitchFamily="18" charset="0"/>
              </a:rPr>
              <a:t>còn có cặp cạnh AD song song với cạnh BC</a:t>
            </a:r>
            <a:r>
              <a:rPr lang="en-US" altLang="en-US" sz="2800">
                <a:solidFill>
                  <a:srgbClr val="FF0000"/>
                </a:solidFill>
              </a:rPr>
              <a:t>.</a:t>
            </a:r>
          </a:p>
        </p:txBody>
      </p:sp>
      <p:sp>
        <p:nvSpPr>
          <p:cNvPr id="12" name="Text Box 28">
            <a:extLst>
              <a:ext uri="{FF2B5EF4-FFF2-40B4-BE49-F238E27FC236}">
                <a16:creationId xmlns:a16="http://schemas.microsoft.com/office/drawing/2014/main" xmlns="" id="{FD41255D-2823-4DB7-A534-A5267A72FBEA}"/>
              </a:ext>
            </a:extLst>
          </p:cNvPr>
          <p:cNvSpPr txBox="1">
            <a:spLocks noChangeArrowheads="1"/>
          </p:cNvSpPr>
          <p:nvPr/>
        </p:nvSpPr>
        <p:spPr bwMode="auto">
          <a:xfrm>
            <a:off x="285750" y="762000"/>
            <a:ext cx="8477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eaLnBrk="1" hangingPunct="1">
              <a:spcBef>
                <a:spcPct val="50000"/>
              </a:spcBef>
            </a:pPr>
            <a:r>
              <a:rPr lang="en-US" altLang="en-US" sz="3600" b="1">
                <a:solidFill>
                  <a:srgbClr val="FF0000"/>
                </a:solidFill>
                <a:latin typeface="Times New Roman" panose="02020603050405020304" pitchFamily="18" charset="0"/>
              </a:rPr>
              <a:t>Hai đường thẳng song song</a:t>
            </a:r>
          </a:p>
        </p:txBody>
      </p:sp>
      <p:sp>
        <p:nvSpPr>
          <p:cNvPr id="13" name="Rectangle 27">
            <a:extLst>
              <a:ext uri="{FF2B5EF4-FFF2-40B4-BE49-F238E27FC236}">
                <a16:creationId xmlns:a16="http://schemas.microsoft.com/office/drawing/2014/main" xmlns="" id="{C83A3CC6-6B88-478C-91A0-F9DC0D6B4E53}"/>
              </a:ext>
            </a:extLst>
          </p:cNvPr>
          <p:cNvSpPr>
            <a:spLocks noChangeArrowheads="1"/>
          </p:cNvSpPr>
          <p:nvPr/>
        </p:nvSpPr>
        <p:spPr bwMode="auto">
          <a:xfrm>
            <a:off x="685800" y="128224"/>
            <a:ext cx="7086600" cy="633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eaLnBrk="1" hangingPunct="1"/>
            <a:r>
              <a:rPr lang="en-US" altLang="en-US" sz="2800">
                <a:solidFill>
                  <a:srgbClr val="0000FF"/>
                </a:solidFill>
                <a:latin typeface="Times New Roman" panose="02020603050405020304" pitchFamily="18" charset="0"/>
              </a:rPr>
              <a:t>    </a:t>
            </a:r>
            <a:r>
              <a:rPr lang="en-US" altLang="en-US" sz="2800" b="1" u="sng">
                <a:solidFill>
                  <a:schemeClr val="accent2">
                    <a:lumMod val="25000"/>
                  </a:schemeClr>
                </a:solidFill>
                <a:latin typeface="Times New Roman" panose="02020603050405020304" pitchFamily="18" charset="0"/>
              </a:rPr>
              <a:t>TOÁN</a:t>
            </a:r>
            <a:endParaRPr lang="en-US" altLang="en-US" sz="2800" b="1" u="sng">
              <a:solidFill>
                <a:schemeClr val="accent2">
                  <a:lumMod val="25000"/>
                </a:schemeClr>
              </a:solidFill>
              <a:latin typeface="VNI-Avo" pitchFamily="2" charset="0"/>
            </a:endParaRPr>
          </a:p>
        </p:txBody>
      </p:sp>
      <p:cxnSp>
        <p:nvCxnSpPr>
          <p:cNvPr id="3" name="Straight Connector 2">
            <a:extLst>
              <a:ext uri="{FF2B5EF4-FFF2-40B4-BE49-F238E27FC236}">
                <a16:creationId xmlns:a16="http://schemas.microsoft.com/office/drawing/2014/main" xmlns="" id="{1241E5F1-4899-47E7-8E2B-4E4574D24B17}"/>
              </a:ext>
            </a:extLst>
          </p:cNvPr>
          <p:cNvCxnSpPr>
            <a:cxnSpLocks/>
          </p:cNvCxnSpPr>
          <p:nvPr/>
        </p:nvCxnSpPr>
        <p:spPr bwMode="auto">
          <a:xfrm>
            <a:off x="2543175" y="3549650"/>
            <a:ext cx="2755900" cy="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xmlns="" id="{65F5611D-1D22-4BDB-AF35-ECEAED8FC042}"/>
              </a:ext>
            </a:extLst>
          </p:cNvPr>
          <p:cNvCxnSpPr>
            <a:cxnSpLocks/>
          </p:cNvCxnSpPr>
          <p:nvPr/>
        </p:nvCxnSpPr>
        <p:spPr bwMode="auto">
          <a:xfrm>
            <a:off x="2546350" y="5149850"/>
            <a:ext cx="2755900" cy="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xmlns="" id="{1C46AC01-5F43-4375-A093-884D1A603AB0}"/>
              </a:ext>
            </a:extLst>
          </p:cNvPr>
          <p:cNvCxnSpPr>
            <a:cxnSpLocks/>
          </p:cNvCxnSpPr>
          <p:nvPr/>
        </p:nvCxnSpPr>
        <p:spPr bwMode="auto">
          <a:xfrm>
            <a:off x="5299075" y="3549650"/>
            <a:ext cx="0" cy="160020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xmlns="" id="{D3909A89-C820-49CF-A77B-6702FD888A63}"/>
              </a:ext>
            </a:extLst>
          </p:cNvPr>
          <p:cNvCxnSpPr>
            <a:cxnSpLocks/>
          </p:cNvCxnSpPr>
          <p:nvPr/>
        </p:nvCxnSpPr>
        <p:spPr bwMode="auto">
          <a:xfrm>
            <a:off x="2546350" y="3549650"/>
            <a:ext cx="0" cy="160020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spTree>
    <p:custDataLst>
      <p:tags r:id="rId1"/>
    </p:custDataLst>
  </p:cSld>
  <p:clrMapOvr>
    <a:masterClrMapping/>
  </p:clrMapOvr>
  <p:transition advTm="6915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7766"/>
                                        </p:tgtEl>
                                        <p:attrNameLst>
                                          <p:attrName>style.visibility</p:attrName>
                                        </p:attrNameLst>
                                      </p:cBhvr>
                                      <p:to>
                                        <p:strVal val="visible"/>
                                      </p:to>
                                    </p:set>
                                    <p:animEffect transition="in" filter="blinds(horizontal)">
                                      <p:cBhvr>
                                        <p:cTn id="7" dur="500"/>
                                        <p:tgtEl>
                                          <p:spTgt spid="117766"/>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17768"/>
                                        </p:tgtEl>
                                        <p:attrNameLst>
                                          <p:attrName>style.visibility</p:attrName>
                                        </p:attrNameLst>
                                      </p:cBhvr>
                                      <p:to>
                                        <p:strVal val="visible"/>
                                      </p:to>
                                    </p:set>
                                    <p:animEffect transition="in" filter="diamond(in)">
                                      <p:cBhvr>
                                        <p:cTn id="10" dur="2000"/>
                                        <p:tgtEl>
                                          <p:spTgt spid="117768"/>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17769"/>
                                        </p:tgtEl>
                                        <p:attrNameLst>
                                          <p:attrName>style.visibility</p:attrName>
                                        </p:attrNameLst>
                                      </p:cBhvr>
                                      <p:to>
                                        <p:strVal val="visible"/>
                                      </p:to>
                                    </p:set>
                                    <p:animEffect transition="in" filter="diamond(in)">
                                      <p:cBhvr>
                                        <p:cTn id="13" dur="2000"/>
                                        <p:tgtEl>
                                          <p:spTgt spid="117769"/>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117770"/>
                                        </p:tgtEl>
                                        <p:attrNameLst>
                                          <p:attrName>style.visibility</p:attrName>
                                        </p:attrNameLst>
                                      </p:cBhvr>
                                      <p:to>
                                        <p:strVal val="visible"/>
                                      </p:to>
                                    </p:set>
                                    <p:animEffect transition="in" filter="diamond(in)">
                                      <p:cBhvr>
                                        <p:cTn id="16" dur="2000"/>
                                        <p:tgtEl>
                                          <p:spTgt spid="117770"/>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117767"/>
                                        </p:tgtEl>
                                        <p:attrNameLst>
                                          <p:attrName>style.visibility</p:attrName>
                                        </p:attrNameLst>
                                      </p:cBhvr>
                                      <p:to>
                                        <p:strVal val="visible"/>
                                      </p:to>
                                    </p:set>
                                    <p:animEffect transition="in" filter="diamond(in)">
                                      <p:cBhvr>
                                        <p:cTn id="19" dur="2000"/>
                                        <p:tgtEl>
                                          <p:spTgt spid="117767"/>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117771"/>
                                        </p:tgtEl>
                                        <p:attrNameLst>
                                          <p:attrName>style.visibility</p:attrName>
                                        </p:attrNameLst>
                                      </p:cBhvr>
                                      <p:to>
                                        <p:strVal val="visible"/>
                                      </p:to>
                                    </p:set>
                                    <p:animEffect transition="in" filter="diamond(in)">
                                      <p:cBhvr>
                                        <p:cTn id="22" dur="2000"/>
                                        <p:tgtEl>
                                          <p:spTgt spid="11777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par>
                                <p:cTn id="28" presetID="22" presetClass="entr" presetSubtype="4"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down)">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down)">
                                      <p:cBhvr>
                                        <p:cTn id="35" dur="500"/>
                                        <p:tgtEl>
                                          <p:spTgt spid="19"/>
                                        </p:tgtEl>
                                      </p:cBhvr>
                                    </p:animEffect>
                                  </p:childTnLst>
                                </p:cTn>
                              </p:par>
                              <p:par>
                                <p:cTn id="36" presetID="22" presetClass="entr" presetSubtype="4"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7772"/>
                                        </p:tgtEl>
                                        <p:attrNameLst>
                                          <p:attrName>style.visibility</p:attrName>
                                        </p:attrNameLst>
                                      </p:cBhvr>
                                      <p:to>
                                        <p:strVal val="visible"/>
                                      </p:to>
                                    </p:set>
                                    <p:animEffect transition="in" filter="fade">
                                      <p:cBhvr>
                                        <p:cTn id="43" dur="900"/>
                                        <p:tgtEl>
                                          <p:spTgt spid="117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6" grpId="0"/>
      <p:bldP spid="117767" grpId="0" animBg="1"/>
      <p:bldP spid="117768" grpId="0"/>
      <p:bldP spid="117769" grpId="0"/>
      <p:bldP spid="117770" grpId="0"/>
      <p:bldP spid="117771" grpId="0"/>
      <p:bldP spid="11777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3&quot;/&gt;&lt;property id=&quot;20307&quot; value=&quot;318&quot;/&gt;&lt;/object&gt;&lt;object type=&quot;3&quot; unique_id=&quot;10123&quot;&gt;&lt;property id=&quot;20148&quot; value=&quot;5&quot;/&gt;&lt;property id=&quot;20300&quot; value=&quot;Slide 9&quot;/&gt;&lt;property id=&quot;20307&quot; value=&quot;334&quot;/&gt;&lt;/object&gt;&lt;object type=&quot;3&quot; unique_id=&quot;10124&quot;&gt;&lt;property id=&quot;20148&quot; value=&quot;5&quot;/&gt;&lt;property id=&quot;20300&quot; value=&quot;Slide 12&quot;/&gt;&lt;property id=&quot;20307&quot; value=&quot;338&quot;/&gt;&lt;/object&gt;&lt;object type=&quot;3&quot; unique_id=&quot;10125&quot;&gt;&lt;property id=&quot;20148&quot; value=&quot;5&quot;/&gt;&lt;property id=&quot;20300&quot; value=&quot;Slide 13&quot;/&gt;&lt;property id=&quot;20307&quot; value=&quot;337&quot;/&gt;&lt;/object&gt;&lt;object type=&quot;3&quot; unique_id=&quot;10126&quot;&gt;&lt;property id=&quot;20148&quot; value=&quot;5&quot;/&gt;&lt;property id=&quot;20300&quot; value=&quot;Slide 14&quot;/&gt;&lt;property id=&quot;20307&quot; value=&quot;335&quot;/&gt;&lt;/object&gt;&lt;object type=&quot;3&quot; unique_id=&quot;10128&quot;&gt;&lt;property id=&quot;20148&quot; value=&quot;5&quot;/&gt;&lt;property id=&quot;20300&quot; value=&quot;Slide 16&quot;/&gt;&lt;property id=&quot;20307&quot; value=&quot;340&quot;/&gt;&lt;/object&gt;&lt;object type=&quot;3&quot; unique_id=&quot;10263&quot;&gt;&lt;property id=&quot;20148&quot; value=&quot;5&quot;/&gt;&lt;property id=&quot;20300&quot; value=&quot;Slide 8&quot;/&gt;&lt;property id=&quot;20307&quot; value=&quot;349&quot;/&gt;&lt;/object&gt;&lt;object type=&quot;3&quot; unique_id=&quot;10264&quot;&gt;&lt;property id=&quot;20148&quot; value=&quot;5&quot;/&gt;&lt;property id=&quot;20300&quot; value=&quot;Slide 23&quot;/&gt;&lt;property id=&quot;20307&quot; value=&quot;346&quot;/&gt;&lt;/object&gt;&lt;object type=&quot;3&quot; unique_id=&quot;10265&quot;&gt;&lt;property id=&quot;20148&quot; value=&quot;5&quot;/&gt;&lt;property id=&quot;20300&quot; value=&quot;Slide 5&quot;/&gt;&lt;property id=&quot;20307&quot; value=&quot;351&quot;/&gt;&lt;/object&gt;&lt;object type=&quot;3&quot; unique_id=&quot;10266&quot;&gt;&lt;property id=&quot;20148&quot; value=&quot;5&quot;/&gt;&lt;property id=&quot;20300&quot; value=&quot;Slide 21&quot;/&gt;&lt;property id=&quot;20307&quot; value=&quot;350&quot;/&gt;&lt;/object&gt;&lt;object type=&quot;3&quot; unique_id=&quot;10295&quot;&gt;&lt;property id=&quot;20148&quot; value=&quot;5&quot;/&gt;&lt;property id=&quot;20300&quot; value=&quot;Slide 6&quot;/&gt;&lt;property id=&quot;20307&quot; value=&quot;352&quot;/&gt;&lt;/object&gt;&lt;object type=&quot;3&quot; unique_id=&quot;10296&quot;&gt;&lt;property id=&quot;20148&quot; value=&quot;5&quot;/&gt;&lt;property id=&quot;20300&quot; value=&quot;Slide 1&quot;/&gt;&lt;property id=&quot;20307&quot; value=&quot;356&quot;/&gt;&lt;/object&gt;&lt;object type=&quot;3&quot; unique_id=&quot;10297&quot;&gt;&lt;property id=&quot;20148&quot; value=&quot;5&quot;/&gt;&lt;property id=&quot;20300&quot; value=&quot;Slide 2&quot;/&gt;&lt;property id=&quot;20307&quot; value=&quot;358&quot;/&gt;&lt;/object&gt;&lt;object type=&quot;3&quot; unique_id=&quot;10298&quot;&gt;&lt;property id=&quot;20148&quot; value=&quot;5&quot;/&gt;&lt;property id=&quot;20300&quot; value=&quot;Slide 4&quot;/&gt;&lt;property id=&quot;20307&quot; value=&quot;359&quot;/&gt;&lt;/object&gt;&lt;object type=&quot;3&quot; unique_id=&quot;10299&quot;&gt;&lt;property id=&quot;20148&quot; value=&quot;5&quot;/&gt;&lt;property id=&quot;20300&quot; value=&quot;Slide 7&quot;/&gt;&lt;property id=&quot;20307&quot; value=&quot;360&quot;/&gt;&lt;/object&gt;&lt;object type=&quot;3&quot; unique_id=&quot;10300&quot;&gt;&lt;property id=&quot;20148&quot; value=&quot;5&quot;/&gt;&lt;property id=&quot;20300&quot; value=&quot;Slide 10&quot;/&gt;&lt;property id=&quot;20307&quot; value=&quot;361&quot;/&gt;&lt;/object&gt;&lt;object type=&quot;3&quot; unique_id=&quot;10301&quot;&gt;&lt;property id=&quot;20148&quot; value=&quot;5&quot;/&gt;&lt;property id=&quot;20300&quot; value=&quot;Slide 11&quot;/&gt;&lt;property id=&quot;20307&quot; value=&quot;362&quot;/&gt;&lt;/object&gt;&lt;object type=&quot;3&quot; unique_id=&quot;10302&quot;&gt;&lt;property id=&quot;20148&quot; value=&quot;5&quot;/&gt;&lt;property id=&quot;20300&quot; value=&quot;Slide 15&quot;/&gt;&lt;property id=&quot;20307&quot; value=&quot;363&quot;/&gt;&lt;/object&gt;&lt;object type=&quot;3&quot; unique_id=&quot;10303&quot;&gt;&lt;property id=&quot;20148&quot; value=&quot;5&quot;/&gt;&lt;property id=&quot;20300&quot; value=&quot;Slide 17&quot;/&gt;&lt;property id=&quot;20307&quot; value=&quot;370&quot;/&gt;&lt;/object&gt;&lt;object type=&quot;3&quot; unique_id=&quot;10304&quot;&gt;&lt;property id=&quot;20148&quot; value=&quot;5&quot;/&gt;&lt;property id=&quot;20300&quot; value=&quot;Slide 18&quot;/&gt;&lt;property id=&quot;20307&quot; value=&quot;365&quot;/&gt;&lt;/object&gt;&lt;object type=&quot;3&quot; unique_id=&quot;10305&quot;&gt;&lt;property id=&quot;20148&quot; value=&quot;5&quot;/&gt;&lt;property id=&quot;20300&quot; value=&quot;Slide 19&quot;/&gt;&lt;property id=&quot;20307&quot; value=&quot;368&quot;/&gt;&lt;/object&gt;&lt;object type=&quot;3&quot; unique_id=&quot;10306&quot;&gt;&lt;property id=&quot;20148&quot; value=&quot;5&quot;/&gt;&lt;property id=&quot;20300&quot; value=&quot;Slide 20&quot;/&gt;&lt;property id=&quot;20307&quot; value=&quot;367&quot;/&gt;&lt;/object&gt;&lt;object type=&quot;3&quot; unique_id=&quot;10307&quot;&gt;&lt;property id=&quot;20148&quot; value=&quot;5&quot;/&gt;&lt;property id=&quot;20300&quot; value=&quot;Slide 22&quot;/&gt;&lt;property id=&quot;20307&quot; value=&quot;369&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TIMING" val="|7.2|31.2|9.1|14.2"/>
</p:tagLst>
</file>

<file path=ppt/tags/tag11.xml><?xml version="1.0" encoding="utf-8"?>
<p:tagLst xmlns:a="http://schemas.openxmlformats.org/drawingml/2006/main" xmlns:r="http://schemas.openxmlformats.org/officeDocument/2006/relationships" xmlns:p="http://schemas.openxmlformats.org/presentationml/2006/main">
  <p:tag name="TIMING" val="|19.6|99.9"/>
</p:tagLst>
</file>

<file path=ppt/tags/tag12.xml><?xml version="1.0" encoding="utf-8"?>
<p:tagLst xmlns:a="http://schemas.openxmlformats.org/drawingml/2006/main" xmlns:r="http://schemas.openxmlformats.org/officeDocument/2006/relationships" xmlns:p="http://schemas.openxmlformats.org/presentationml/2006/main">
  <p:tag name="TIMING" val="|6.3"/>
</p:tagLst>
</file>

<file path=ppt/tags/tag2.xml><?xml version="1.0" encoding="utf-8"?>
<p:tagLst xmlns:a="http://schemas.openxmlformats.org/drawingml/2006/main" xmlns:r="http://schemas.openxmlformats.org/officeDocument/2006/relationships" xmlns:p="http://schemas.openxmlformats.org/presentationml/2006/main">
  <p:tag name="TIMING" val="|1.1|0.7"/>
</p:tagLst>
</file>

<file path=ppt/tags/tag3.xml><?xml version="1.0" encoding="utf-8"?>
<p:tagLst xmlns:a="http://schemas.openxmlformats.org/drawingml/2006/main" xmlns:r="http://schemas.openxmlformats.org/officeDocument/2006/relationships" xmlns:p="http://schemas.openxmlformats.org/presentationml/2006/main">
  <p:tag name="TIMING" val="|20.5|14.9|9.5|3.6|14.8|1.3|13.6|17.9"/>
</p:tagLst>
</file>

<file path=ppt/tags/tag4.xml><?xml version="1.0" encoding="utf-8"?>
<p:tagLst xmlns:a="http://schemas.openxmlformats.org/drawingml/2006/main" xmlns:r="http://schemas.openxmlformats.org/officeDocument/2006/relationships" xmlns:p="http://schemas.openxmlformats.org/presentationml/2006/main">
  <p:tag name="TIMING" val="|1|14.4|1.1|1.6|0.3|0.7|0.3|1.1|0.6|6.7|2.5|3.6|0.5|13.6|1|2.3|2.2|0.6|3|5.8"/>
</p:tagLst>
</file>

<file path=ppt/tags/tag5.xml><?xml version="1.0" encoding="utf-8"?>
<p:tagLst xmlns:a="http://schemas.openxmlformats.org/drawingml/2006/main" xmlns:r="http://schemas.openxmlformats.org/officeDocument/2006/relationships" xmlns:p="http://schemas.openxmlformats.org/presentationml/2006/main">
  <p:tag name="TIMING" val="|0.9|26|1.7|28.6|1.2"/>
</p:tagLst>
</file>

<file path=ppt/tags/tag6.xml><?xml version="1.0" encoding="utf-8"?>
<p:tagLst xmlns:a="http://schemas.openxmlformats.org/drawingml/2006/main" xmlns:r="http://schemas.openxmlformats.org/officeDocument/2006/relationships" xmlns:p="http://schemas.openxmlformats.org/presentationml/2006/main">
  <p:tag name="TIMING" val="|0.8"/>
</p:tagLst>
</file>

<file path=ppt/tags/tag7.xml><?xml version="1.0" encoding="utf-8"?>
<p:tagLst xmlns:a="http://schemas.openxmlformats.org/drawingml/2006/main" xmlns:r="http://schemas.openxmlformats.org/officeDocument/2006/relationships" xmlns:p="http://schemas.openxmlformats.org/presentationml/2006/main">
  <p:tag name="TIMING" val="|26.4|1.2"/>
</p:tagLst>
</file>

<file path=ppt/tags/tag8.xml><?xml version="1.0" encoding="utf-8"?>
<p:tagLst xmlns:a="http://schemas.openxmlformats.org/drawingml/2006/main" xmlns:r="http://schemas.openxmlformats.org/officeDocument/2006/relationships" xmlns:p="http://schemas.openxmlformats.org/presentationml/2006/main">
  <p:tag name="TIMING" val="|4|35.3|18.9"/>
</p:tagLst>
</file>

<file path=ppt/tags/tag9.xml><?xml version="1.0" encoding="utf-8"?>
<p:tagLst xmlns:a="http://schemas.openxmlformats.org/drawingml/2006/main" xmlns:r="http://schemas.openxmlformats.org/officeDocument/2006/relationships" xmlns:p="http://schemas.openxmlformats.org/presentationml/2006/main">
  <p:tag name="TIMING" val="|2.8"/>
</p:tagLst>
</file>

<file path=ppt/theme/theme1.xml><?xml version="1.0" encoding="utf-8"?>
<a:theme xmlns:a="http://schemas.openxmlformats.org/drawingml/2006/main" name="Default Design">
  <a:themeElements>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nTime"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nTime"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2571</TotalTime>
  <Words>598</Words>
  <Application>Microsoft Office PowerPoint</Application>
  <PresentationFormat>On-screen Show (4:3)</PresentationFormat>
  <Paragraphs>111</Paragraphs>
  <Slides>15</Slides>
  <Notes>2</Notes>
  <HiddenSlides>1</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VU VAN TUY</dc:creator>
  <cp:lastModifiedBy>ACER</cp:lastModifiedBy>
  <cp:revision>140</cp:revision>
  <dcterms:created xsi:type="dcterms:W3CDTF">2008-09-28T00:06:28Z</dcterms:created>
  <dcterms:modified xsi:type="dcterms:W3CDTF">2021-10-31T15:53:28Z</dcterms:modified>
</cp:coreProperties>
</file>