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82" r:id="rId2"/>
    <p:sldId id="289" r:id="rId3"/>
    <p:sldId id="284" r:id="rId4"/>
    <p:sldId id="317" r:id="rId5"/>
    <p:sldId id="297" r:id="rId6"/>
    <p:sldId id="302" r:id="rId7"/>
    <p:sldId id="305" r:id="rId8"/>
    <p:sldId id="287" r:id="rId9"/>
    <p:sldId id="308" r:id="rId10"/>
    <p:sldId id="309" r:id="rId11"/>
    <p:sldId id="313" r:id="rId12"/>
    <p:sldId id="31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0000CC"/>
    <a:srgbClr val="FF0000"/>
    <a:srgbClr val="0066FF"/>
    <a:srgbClr val="003399"/>
    <a:srgbClr val="00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79"/>
  </p:normalViewPr>
  <p:slideViewPr>
    <p:cSldViewPr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dirty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BDE361A-E083-48E5-962A-CE7D9CAD6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DC796E4B-2B7E-489F-A8D2-E3E429EA6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5F502A1-85F6-4BE3-A199-D478C0F56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B96260CC-2845-44AC-A26D-C7DFE7A1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DEFBB-1DDD-404F-93F9-AA4731C6B9B6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EA306-2EDE-4483-A078-75DE9E84D5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74596"/>
      </p:ext>
    </p:extLst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17C7D-4FAC-4921-8FAA-85666E3858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93227"/>
      </p:ext>
    </p:extLst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93B47-8DD2-40CD-A10E-944342B93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7315"/>
      </p:ext>
    </p:extLst>
  </p:cSld>
  <p:clrMapOvr>
    <a:masterClrMapping/>
  </p:clrMapOvr>
  <p:transition spd="med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>
              <a:ext uri="{FF2B5EF4-FFF2-40B4-BE49-F238E27FC236}">
                <a16:creationId xmlns:a16="http://schemas.microsoft.com/office/drawing/2014/main" id="{EFB03FA6-FCAB-4D48-A1AA-0C4369923FBA}"/>
              </a:ext>
            </a:extLst>
          </p:cNvPr>
          <p:cNvSpPr/>
          <p:nvPr userDrawn="1"/>
        </p:nvSpPr>
        <p:spPr>
          <a:xfrm>
            <a:off x="-327025" y="115888"/>
            <a:ext cx="12860338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E2D9983-176E-44E9-9922-A7AD9F26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277813"/>
            <a:ext cx="32464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04425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74AED-7B46-44D2-8509-5138CA76B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81401"/>
      </p:ext>
    </p:extLst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D56F-CE9A-4568-9ADA-CFE330095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4245"/>
      </p:ext>
    </p:extLst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B87A6-0682-4939-B073-7110884B6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4457"/>
      </p:ext>
    </p:extLst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F631C-62F9-4200-A28C-768EEDED65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97510"/>
      </p:ext>
    </p:extLst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A7194-E850-4A58-AC4A-CF93A3C51C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92690"/>
      </p:ext>
    </p:extLst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65D7A-DFB3-43E3-9010-B970757589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2686"/>
      </p:ext>
    </p:extLst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79AEC-BF67-4492-9066-6FC928E4C9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99931"/>
      </p:ext>
    </p:extLst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90FB4-3218-4A96-8B58-7526AB8D2E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1870"/>
      </p:ext>
    </p:extLst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9201A7-F724-4E37-9AA9-1A3F30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heel spokes="2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w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21.jpe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w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21.jpe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w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21.jpe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rung%20chuog%20vang\rung%20chuong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>
            <a:extLst>
              <a:ext uri="{FF2B5EF4-FFF2-40B4-BE49-F238E27FC236}">
                <a16:creationId xmlns:a16="http://schemas.microsoft.com/office/drawing/2014/main" id="{B875DAA2-1C7B-4A7D-B942-F4B26E53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395788"/>
            <a:ext cx="2936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F796F6-327D-4D8A-AE3E-73B555C1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2697163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1D17AB-2E90-4151-A6DE-630BCA0E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682750"/>
            <a:ext cx="725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B20DDB-06DE-48B8-8831-2D30F2A4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297363"/>
            <a:ext cx="8032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755F8D-46B9-4D5F-9BB4-1FB6E66A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297363"/>
            <a:ext cx="8175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7D775C-CCD9-42DE-B837-0EDC004A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297363"/>
            <a:ext cx="9509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>
            <a:extLst>
              <a:ext uri="{FF2B5EF4-FFF2-40B4-BE49-F238E27FC236}">
                <a16:creationId xmlns:a16="http://schemas.microsoft.com/office/drawing/2014/main" id="{C0F27CEC-D914-4774-A673-1901BFAAE1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2813" y="3132138"/>
            <a:ext cx="3038475" cy="377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713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MÔN TOÁN </a:t>
            </a:r>
          </a:p>
        </p:txBody>
      </p:sp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4C303F26-AF42-495E-9585-F122DB43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0" y="18081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WordArt 294">
            <a:extLst>
              <a:ext uri="{FF2B5EF4-FFF2-40B4-BE49-F238E27FC236}">
                <a16:creationId xmlns:a16="http://schemas.microsoft.com/office/drawing/2014/main" id="{60C2F6D6-C20D-48CC-9EA9-27709BA427F5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238703" y="1535113"/>
            <a:ext cx="7457747" cy="960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/>
            <a:r>
              <a:rPr lang="vi-VN" sz="85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GIANG BIÊN</a:t>
            </a:r>
            <a:endParaRPr lang="en-US" sz="85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467"/>
    </mc:Choice>
    <mc:Fallback xmlns="">
      <p:transition advTm="3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5334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213  x  3 = ?</a:t>
            </a:r>
          </a:p>
        </p:txBody>
      </p:sp>
      <p:grpSp>
        <p:nvGrpSpPr>
          <p:cNvPr id="2457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462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2800" y="32004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639</a:t>
            </a: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014" y="33067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2014" y="3084514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3197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73" name="WordArt 226"/>
          <p:cNvSpPr>
            <a:spLocks noTextEdit="1"/>
          </p:cNvSpPr>
          <p:nvPr/>
        </p:nvSpPr>
        <p:spPr bwMode="auto">
          <a:xfrm>
            <a:off x="2414589" y="3270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76600" y="42672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4000">
                <a:solidFill>
                  <a:schemeClr val="bg1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614" y="46021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964" y="4343400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4926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78" name="WordArt 226"/>
          <p:cNvSpPr>
            <a:spLocks noTextEdit="1"/>
          </p:cNvSpPr>
          <p:nvPr/>
        </p:nvSpPr>
        <p:spPr bwMode="auto">
          <a:xfrm>
            <a:off x="2395539" y="4565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52800" y="55753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536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964" y="58213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964" y="5599114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711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83" name="WordArt 226"/>
          <p:cNvSpPr>
            <a:spLocks noTextEdit="1"/>
          </p:cNvSpPr>
          <p:nvPr/>
        </p:nvSpPr>
        <p:spPr bwMode="auto">
          <a:xfrm>
            <a:off x="2395539" y="5784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752600" y="457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WordArt 28"/>
          <p:cNvSpPr>
            <a:spLocks noTextEdit="1"/>
          </p:cNvSpPr>
          <p:nvPr/>
        </p:nvSpPr>
        <p:spPr bwMode="auto">
          <a:xfrm>
            <a:off x="2286000" y="901700"/>
            <a:ext cx="533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24597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533401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36138" y="5715000"/>
            <a:ext cx="1008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4479925" y="3228975"/>
            <a:ext cx="5029200" cy="3200400"/>
            <a:chOff x="4320" y="2928"/>
            <a:chExt cx="1104" cy="1104"/>
          </a:xfrm>
        </p:grpSpPr>
        <p:sp>
          <p:nvSpPr>
            <p:cNvPr id="2461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618" name="WordArt 51"/>
            <p:cNvSpPr>
              <a:spLocks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7209" name="WordArt 30"/>
          <p:cNvSpPr>
            <a:spLocks noChangeArrowheads="1" noChangeShapeType="1" noTextEdit="1"/>
          </p:cNvSpPr>
          <p:nvPr/>
        </p:nvSpPr>
        <p:spPr bwMode="auto">
          <a:xfrm>
            <a:off x="3276600" y="1"/>
            <a:ext cx="689610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  </a:t>
            </a:r>
            <a:r>
              <a:rPr lang="en-US" sz="2400" kern="10" err="1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3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73" grpId="0" animBg="1"/>
      <p:bldP spid="11278" grpId="0" animBg="1"/>
      <p:bldP spid="11283" grpId="0" animBg="1"/>
      <p:bldP spid="6171" grpId="0" animBg="1"/>
      <p:bldP spid="6171" grpId="1" animBg="1"/>
      <p:bldP spid="11285" grpId="0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5334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103 x 4 = ?</a:t>
            </a:r>
          </a:p>
          <a:p>
            <a:pPr algn="ctr"/>
            <a:r>
              <a:rPr lang="en-US" sz="2800" i="1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560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564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2800" y="32004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 412</a:t>
            </a: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014" y="33067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2014" y="3084514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3197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297" name="WordArt 226"/>
          <p:cNvSpPr>
            <a:spLocks noTextEdit="1"/>
          </p:cNvSpPr>
          <p:nvPr/>
        </p:nvSpPr>
        <p:spPr bwMode="auto">
          <a:xfrm>
            <a:off x="2414589" y="3270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76600" y="42672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 402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614" y="46021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964" y="4343400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4926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302" name="WordArt 226"/>
          <p:cNvSpPr>
            <a:spLocks noTextEdit="1"/>
          </p:cNvSpPr>
          <p:nvPr/>
        </p:nvSpPr>
        <p:spPr bwMode="auto">
          <a:xfrm>
            <a:off x="2395539" y="4565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52800" y="55753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442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964" y="58213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964" y="5599114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711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307" name="WordArt 226"/>
          <p:cNvSpPr>
            <a:spLocks noTextEdit="1"/>
          </p:cNvSpPr>
          <p:nvPr/>
        </p:nvSpPr>
        <p:spPr bwMode="auto">
          <a:xfrm>
            <a:off x="2395539" y="5784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752600" y="457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WordArt 28"/>
          <p:cNvSpPr>
            <a:spLocks noTextEdit="1"/>
          </p:cNvSpPr>
          <p:nvPr/>
        </p:nvSpPr>
        <p:spPr bwMode="auto">
          <a:xfrm>
            <a:off x="2286000" y="901700"/>
            <a:ext cx="533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25621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533401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36138" y="5715000"/>
            <a:ext cx="1008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9964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4343400" y="3197225"/>
            <a:ext cx="5029200" cy="3200400"/>
            <a:chOff x="4320" y="2928"/>
            <a:chExt cx="1104" cy="1104"/>
          </a:xfrm>
        </p:grpSpPr>
        <p:sp>
          <p:nvSpPr>
            <p:cNvPr id="2564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5642" name="WordArt 51"/>
            <p:cNvSpPr>
              <a:spLocks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7209" name="WordArt 30"/>
          <p:cNvSpPr>
            <a:spLocks noChangeArrowheads="1" noChangeShapeType="1" noTextEdit="1"/>
          </p:cNvSpPr>
          <p:nvPr/>
        </p:nvSpPr>
        <p:spPr bwMode="auto">
          <a:xfrm>
            <a:off x="3276600" y="1"/>
            <a:ext cx="689610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  </a:t>
            </a:r>
            <a:r>
              <a:rPr lang="en-US" sz="2400" kern="10" err="1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3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7" grpId="0" animBg="1"/>
      <p:bldP spid="12302" grpId="0" animBg="1"/>
      <p:bldP spid="12307" grpId="0" animBg="1"/>
      <p:bldP spid="6171" grpId="0" animBg="1"/>
      <p:bldP spid="6171" grpId="1" animBg="1"/>
      <p:bldP spid="12309" grpId="0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743200" y="5334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1</a:t>
            </a:r>
            <a:r>
              <a:rPr lang="en-US" altLang="en-US" sz="2800">
                <a:solidFill>
                  <a:schemeClr val="bg1"/>
                </a:solidFill>
              </a:rPr>
              <a:t>4</a:t>
            </a:r>
            <a:r>
              <a:rPr lang="en-US" sz="2800">
                <a:solidFill>
                  <a:schemeClr val="bg1"/>
                </a:solidFill>
              </a:rPr>
              <a:t>  x  5 =  ?</a:t>
            </a:r>
          </a:p>
        </p:txBody>
      </p:sp>
      <p:grpSp>
        <p:nvGrpSpPr>
          <p:cNvPr id="2662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666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2800" y="4395788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</a:endParaRPr>
          </a:p>
          <a:p>
            <a:pPr algn="ctr" eaLnBrk="0" hangingPunct="0"/>
            <a:endParaRPr lang="en-US" sz="280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570</a:t>
            </a:r>
          </a:p>
          <a:p>
            <a:pPr algn="ctr" eaLnBrk="0" hangingPunct="0"/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014" y="33067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2014" y="3084514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3197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21" name="WordArt 226"/>
          <p:cNvSpPr>
            <a:spLocks noTextEdit="1"/>
          </p:cNvSpPr>
          <p:nvPr/>
        </p:nvSpPr>
        <p:spPr bwMode="auto">
          <a:xfrm>
            <a:off x="2414589" y="3270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429000" y="32004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550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614" y="46021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964" y="4343400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4926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26" name="WordArt 226"/>
          <p:cNvSpPr>
            <a:spLocks noTextEdit="1"/>
          </p:cNvSpPr>
          <p:nvPr/>
        </p:nvSpPr>
        <p:spPr bwMode="auto">
          <a:xfrm>
            <a:off x="2395539" y="4565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52800" y="55753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572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964" y="5821364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964" y="5599114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711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31" name="WordArt 226"/>
          <p:cNvSpPr>
            <a:spLocks noTextEdit="1"/>
          </p:cNvSpPr>
          <p:nvPr/>
        </p:nvSpPr>
        <p:spPr bwMode="auto">
          <a:xfrm>
            <a:off x="2395539" y="5784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752600" y="457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4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533401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59938" y="5638800"/>
            <a:ext cx="1008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9888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4343400" y="3252788"/>
            <a:ext cx="5029200" cy="3200400"/>
            <a:chOff x="4320" y="2928"/>
            <a:chExt cx="1104" cy="1104"/>
          </a:xfrm>
        </p:grpSpPr>
        <p:sp>
          <p:nvSpPr>
            <p:cNvPr id="2666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6666" name="WordArt 51"/>
            <p:cNvSpPr>
              <a:spLocks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3352" name="WordArt 30"/>
          <p:cNvSpPr>
            <a:spLocks noChangeArrowheads="1" noChangeShapeType="1" noTextEdit="1"/>
          </p:cNvSpPr>
          <p:nvPr/>
        </p:nvSpPr>
        <p:spPr bwMode="auto">
          <a:xfrm>
            <a:off x="3276600" y="1"/>
            <a:ext cx="689610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  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3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53" name="WordArt 28"/>
          <p:cNvSpPr>
            <a:spLocks noTextEdit="1"/>
          </p:cNvSpPr>
          <p:nvPr/>
        </p:nvSpPr>
        <p:spPr bwMode="auto">
          <a:xfrm>
            <a:off x="2286000" y="838200"/>
            <a:ext cx="533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6" grpId="0" animBg="1"/>
      <p:bldP spid="13331" grpId="0" animBg="1"/>
      <p:bldP spid="6171" grpId="0" animBg="1"/>
      <p:bldP spid="6171" grpId="1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33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EJ14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Rose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419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Rose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648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Rose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41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2438400" y="2057400"/>
            <a:ext cx="6934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500" i="1">
                <a:solidFill>
                  <a:srgbClr val="FF0000"/>
                </a:solidFill>
                <a:latin typeface="Times New Roman" pitchFamily="18" charset="0"/>
              </a:rPr>
              <a:t>Chúc quý thầy, cô giáo mạnh khoẻ và hạnh phúc. </a:t>
            </a:r>
          </a:p>
          <a:p>
            <a:pPr algn="ctr">
              <a:spcBef>
                <a:spcPct val="10000"/>
              </a:spcBef>
            </a:pPr>
            <a:endParaRPr lang="en-US" sz="3500" i="1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sz="3500" i="1">
                <a:solidFill>
                  <a:srgbClr val="0000CC"/>
                </a:solidFill>
                <a:latin typeface="Times New Roman" pitchFamily="18" charset="0"/>
              </a:rPr>
              <a:t>Chúc các em chăm ngoan, học giỏi.</a:t>
            </a:r>
          </a:p>
          <a:p>
            <a:pPr algn="ctr">
              <a:spcBef>
                <a:spcPct val="1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323" descr="BD20530_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343400"/>
            <a:ext cx="17605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324" descr="BD20530_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097464"/>
            <a:ext cx="25146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7"/>
          <p:cNvSpPr>
            <a:spLocks noTextEdit="1"/>
          </p:cNvSpPr>
          <p:nvPr/>
        </p:nvSpPr>
        <p:spPr bwMode="auto">
          <a:xfrm>
            <a:off x="2571750" y="1758951"/>
            <a:ext cx="6629400" cy="58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4101" name="Rectangle 34"/>
          <p:cNvSpPr>
            <a:spLocks noChangeArrowheads="1"/>
          </p:cNvSpPr>
          <p:nvPr/>
        </p:nvSpPr>
        <p:spPr bwMode="auto">
          <a:xfrm>
            <a:off x="2835275" y="34036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x 2  </a:t>
            </a:r>
          </a:p>
        </p:txBody>
      </p:sp>
      <p:sp>
        <p:nvSpPr>
          <p:cNvPr id="4102" name="Rectangle 39"/>
          <p:cNvSpPr>
            <a:spLocks noChangeArrowheads="1"/>
          </p:cNvSpPr>
          <p:nvPr/>
        </p:nvSpPr>
        <p:spPr bwMode="auto">
          <a:xfrm>
            <a:off x="6858000" y="33274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 x 3  </a:t>
            </a:r>
          </a:p>
        </p:txBody>
      </p:sp>
      <p:sp>
        <p:nvSpPr>
          <p:cNvPr id="4103" name="Text Box 43"/>
          <p:cNvSpPr txBox="1">
            <a:spLocks noChangeArrowheads="1"/>
          </p:cNvSpPr>
          <p:nvPr/>
        </p:nvSpPr>
        <p:spPr bwMode="auto">
          <a:xfrm>
            <a:off x="3619500" y="4394201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4104" name="Text Box 44"/>
          <p:cNvSpPr txBox="1">
            <a:spLocks noChangeArrowheads="1"/>
          </p:cNvSpPr>
          <p:nvPr/>
        </p:nvSpPr>
        <p:spPr bwMode="auto">
          <a:xfrm>
            <a:off x="4087813" y="4991101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05" name="Text Box 45"/>
          <p:cNvSpPr txBox="1">
            <a:spLocks noChangeArrowheads="1"/>
          </p:cNvSpPr>
          <p:nvPr/>
        </p:nvSpPr>
        <p:spPr bwMode="auto">
          <a:xfrm>
            <a:off x="3505200" y="4733926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106" name="Line 46"/>
          <p:cNvSpPr>
            <a:spLocks noChangeShapeType="1"/>
          </p:cNvSpPr>
          <p:nvPr/>
        </p:nvSpPr>
        <p:spPr bwMode="auto">
          <a:xfrm>
            <a:off x="3649663" y="5514975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48"/>
          <p:cNvSpPr txBox="1">
            <a:spLocks noChangeArrowheads="1"/>
          </p:cNvSpPr>
          <p:nvPr/>
        </p:nvSpPr>
        <p:spPr bwMode="auto">
          <a:xfrm>
            <a:off x="7473950" y="4394201"/>
            <a:ext cx="105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 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108" name="Text Box 49"/>
          <p:cNvSpPr txBox="1">
            <a:spLocks noChangeArrowheads="1"/>
          </p:cNvSpPr>
          <p:nvPr/>
        </p:nvSpPr>
        <p:spPr bwMode="auto">
          <a:xfrm>
            <a:off x="7848600" y="4972051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09" name="Text Box 50"/>
          <p:cNvSpPr txBox="1">
            <a:spLocks noChangeArrowheads="1"/>
          </p:cNvSpPr>
          <p:nvPr/>
        </p:nvSpPr>
        <p:spPr bwMode="auto">
          <a:xfrm>
            <a:off x="7321550" y="4714876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110" name="Line 51"/>
          <p:cNvSpPr>
            <a:spLocks noChangeShapeType="1"/>
          </p:cNvSpPr>
          <p:nvPr/>
        </p:nvSpPr>
        <p:spPr bwMode="auto">
          <a:xfrm>
            <a:off x="7439025" y="5495925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752600" y="2489201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* Đặt tính rồi tính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759045" y="5450543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6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458076" y="5495925"/>
            <a:ext cx="79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5</a:t>
            </a:r>
          </a:p>
        </p:txBody>
      </p:sp>
      <p:pic>
        <p:nvPicPr>
          <p:cNvPr id="17425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9713" y="22226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7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1612" y="55563"/>
            <a:ext cx="185102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536795" y="5464811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4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289209" y="4942483"/>
            <a:ext cx="79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239633" y="5488643"/>
            <a:ext cx="79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7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2" grpId="0"/>
      <p:bldP spid="4103" grpId="0"/>
      <p:bldP spid="4104" grpId="0"/>
      <p:bldP spid="4105" grpId="0"/>
      <p:bldP spid="4106" grpId="0" animBg="1"/>
      <p:bldP spid="4107" grpId="0"/>
      <p:bldP spid="4108" grpId="0"/>
      <p:bldP spid="4109" grpId="0"/>
      <p:bldP spid="4110" grpId="0" animBg="1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4D907003-8929-4911-9423-EDB9CA5AE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D8A71702-63D7-4C68-B6D5-6A5AE552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1" y="968329"/>
            <a:ext cx="876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19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  <a:endParaRPr lang="en-US" altLang="en-US" sz="2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1A0C07D-1553-475C-BE83-BEAE14B3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1" y="1623075"/>
            <a:ext cx="4838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B85D34-8737-48B8-B978-20129C17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97090"/>
            <a:ext cx="1005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(tr 55)</a:t>
            </a:r>
            <a:endParaRPr lang="vi-VN" alt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807369" y="1078925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số có ba chữ số với số có một chữ số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95538" y="17399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a)  123 x 2 = ?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08300" y="2092326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123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43263" y="2774950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654300" y="259238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743200" y="3213100"/>
            <a:ext cx="8334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067300" y="2143126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2 nhân 3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073650" y="2724151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2 nhân 2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03814" y="3230564"/>
            <a:ext cx="422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2 nhân 1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59138" y="311467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043238" y="3125789"/>
            <a:ext cx="233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862263" y="3124200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743200" y="4565651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 326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671764" y="4930775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276600" y="5041900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238500" y="54197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859088" y="5419726"/>
            <a:ext cx="646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048000" y="541972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7" name="Line 16"/>
          <p:cNvSpPr/>
          <p:nvPr/>
        </p:nvSpPr>
        <p:spPr>
          <a:xfrm>
            <a:off x="2671764" y="5481638"/>
            <a:ext cx="833437" cy="0"/>
          </a:xfrm>
          <a:prstGeom prst="line">
            <a:avLst/>
          </a:prstGeom>
          <a:ln w="38100" cap="flat" cmpd="sng">
            <a:solidFill>
              <a:schemeClr val="tx2">
                <a:lumMod val="95000"/>
                <a:lumOff val="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067300" y="4513264"/>
            <a:ext cx="5094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3 nhân 6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18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nhớ 1.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073651" y="5494339"/>
            <a:ext cx="3997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3 nhân 3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4164013" y="4945064"/>
            <a:ext cx="5886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3 nhân 2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362200" y="4105276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b)  326 x 3 = ?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3239294" y="2686844"/>
            <a:ext cx="366712" cy="127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 flipV="1">
            <a:off x="3055938" y="2514600"/>
            <a:ext cx="233362" cy="4016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3110707" y="2624932"/>
            <a:ext cx="381000" cy="128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3052762" y="5036345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130CA4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5501" y="3544889"/>
            <a:ext cx="2544763" cy="55403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00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123 x 2 = 246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54238" y="5873750"/>
            <a:ext cx="2544762" cy="55403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00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326 x 3 = 978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029450" y="4957764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thêm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7" grpId="0"/>
      <p:bldP spid="37" grpId="1"/>
      <p:bldP spid="2" grpId="0" animBg="1"/>
      <p:bldP spid="39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01" y="5334000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52575" y="242728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Bài 1: Tính: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38400" y="335438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341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43200" y="38115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09800" y="365918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3066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62400" y="335438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213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67200" y="38115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306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486400" y="33480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212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791200" y="3806826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3546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858000" y="3349626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110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162800" y="3806826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024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686800" y="3349626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203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991600" y="3806826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85550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733800" y="36576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257800" y="360838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705600" y="364013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458200" y="364013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387600" y="41862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962400" y="41862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   9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486400" y="41862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   8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858000" y="419258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550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664575" y="4194176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609</a:t>
            </a:r>
          </a:p>
        </p:txBody>
      </p:sp>
      <p:pic>
        <p:nvPicPr>
          <p:cNvPr id="19486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38439" y="4186239"/>
            <a:ext cx="4286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71750" y="418623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en-US" sz="2400"/>
          </a:p>
        </p:txBody>
      </p:sp>
      <p:pic>
        <p:nvPicPr>
          <p:cNvPr id="19490" name="Picture 27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4638" y="5006976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Text Box 11"/>
          <p:cNvSpPr txBox="1">
            <a:spLocks noChangeArrowheads="1"/>
          </p:cNvSpPr>
          <p:nvPr/>
        </p:nvSpPr>
        <p:spPr bwMode="auto">
          <a:xfrm>
            <a:off x="2387601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103687" y="41862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567113" y="4131330"/>
            <a:ext cx="79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589427" y="4179540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394702" y="4179540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/>
      <p:bldP spid="3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01" y="5334000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2744788" y="28067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437 x 2  </a:t>
            </a: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6615113" y="2733675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205 x 4  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3430588" y="3744914"/>
            <a:ext cx="1981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437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3789039" y="4264025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3160713" y="4032250"/>
            <a:ext cx="30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>
            <a:off x="3313113" y="47879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3355182" y="4809478"/>
            <a:ext cx="912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4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7269163" y="3744914"/>
            <a:ext cx="1054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205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7681913" y="4265614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6996113" y="4011613"/>
            <a:ext cx="304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>
            <a:off x="7205663" y="47894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7681913" y="4816475"/>
            <a:ext cx="609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20496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5"/>
          <p:cNvSpPr txBox="1">
            <a:spLocks noChangeArrowheads="1"/>
          </p:cNvSpPr>
          <p:nvPr/>
        </p:nvSpPr>
        <p:spPr bwMode="auto">
          <a:xfrm>
            <a:off x="1557338" y="1990725"/>
            <a:ext cx="1136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99" name="Text Box 6"/>
          <p:cNvSpPr txBox="1">
            <a:spLocks noChangeArrowheads="1"/>
          </p:cNvSpPr>
          <p:nvPr/>
        </p:nvSpPr>
        <p:spPr bwMode="auto">
          <a:xfrm>
            <a:off x="2590800" y="1990725"/>
            <a:ext cx="3124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 tính rồi tính: </a:t>
            </a:r>
          </a:p>
        </p:txBody>
      </p:sp>
      <p:pic>
        <p:nvPicPr>
          <p:cNvPr id="20500" name="Picture 27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1938" y="4992689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Text Box 11"/>
          <p:cNvSpPr txBox="1">
            <a:spLocks noChangeArrowheads="1"/>
          </p:cNvSpPr>
          <p:nvPr/>
        </p:nvSpPr>
        <p:spPr bwMode="auto">
          <a:xfrm>
            <a:off x="2387601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3648359" y="4182688"/>
            <a:ext cx="243909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Text Box 47"/>
          <p:cNvSpPr txBox="1">
            <a:spLocks noChangeArrowheads="1"/>
          </p:cNvSpPr>
          <p:nvPr/>
        </p:nvSpPr>
        <p:spPr bwMode="auto">
          <a:xfrm>
            <a:off x="3578790" y="4797423"/>
            <a:ext cx="46559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3387725" y="4792955"/>
            <a:ext cx="650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7505460" y="4234484"/>
            <a:ext cx="371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7421725" y="4809478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7200916" y="4822974"/>
            <a:ext cx="441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0" name="Text Box 74"/>
          <p:cNvSpPr txBox="1">
            <a:spLocks noChangeArrowheads="1"/>
          </p:cNvSpPr>
          <p:nvPr/>
        </p:nvSpPr>
        <p:spPr bwMode="auto">
          <a:xfrm>
            <a:off x="1676400" y="4057651"/>
            <a:ext cx="3367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1 chuyến: 116 người</a:t>
            </a: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1676400" y="4686301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 chuyến:…..người ?</a:t>
            </a:r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6996113" y="3389313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000066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5548313" y="4133851"/>
            <a:ext cx="5105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 chuyến bay chở được số người là:</a:t>
            </a:r>
          </a:p>
        </p:txBody>
      </p:sp>
      <p:sp>
        <p:nvSpPr>
          <p:cNvPr id="24656" name="Text Box 80"/>
          <p:cNvSpPr txBox="1">
            <a:spLocks noChangeArrowheads="1"/>
          </p:cNvSpPr>
          <p:nvPr/>
        </p:nvSpPr>
        <p:spPr bwMode="auto">
          <a:xfrm>
            <a:off x="6197600" y="4740276"/>
            <a:ext cx="340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116 x 3 =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348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( người )</a:t>
            </a:r>
          </a:p>
        </p:txBody>
      </p:sp>
      <p:sp>
        <p:nvSpPr>
          <p:cNvPr id="24657" name="Text Box 81"/>
          <p:cNvSpPr txBox="1">
            <a:spLocks noChangeArrowheads="1"/>
          </p:cNvSpPr>
          <p:nvPr/>
        </p:nvSpPr>
        <p:spPr bwMode="auto">
          <a:xfrm>
            <a:off x="7148513" y="5375276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Đáp số: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348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người.</a:t>
            </a:r>
          </a:p>
        </p:txBody>
      </p:sp>
      <p:sp>
        <p:nvSpPr>
          <p:cNvPr id="21511" name="Text Box 84"/>
          <p:cNvSpPr txBox="1">
            <a:spLocks noChangeArrowheads="1"/>
          </p:cNvSpPr>
          <p:nvPr/>
        </p:nvSpPr>
        <p:spPr bwMode="auto">
          <a:xfrm>
            <a:off x="2674939" y="6226176"/>
            <a:ext cx="150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2249488" y="3395663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66"/>
                </a:solidFill>
                <a:latin typeface="Times New Roman" pitchFamily="18" charset="0"/>
              </a:rPr>
              <a:t>Tóm tắt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1513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4601" y="5319713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676400" y="2058988"/>
            <a:ext cx="883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chuyến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bay chở được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116 người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Hỏi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chuyến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bay như thế chở được bao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 người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16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2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1" name="Straight Connector 2"/>
          <p:cNvCxnSpPr>
            <a:cxnSpLocks noChangeShapeType="1"/>
          </p:cNvCxnSpPr>
          <p:nvPr/>
        </p:nvCxnSpPr>
        <p:spPr bwMode="auto">
          <a:xfrm>
            <a:off x="5138738" y="3490913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1519" name="Picture 27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1938" y="4992689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 Box 11"/>
          <p:cNvSpPr txBox="1">
            <a:spLocks noChangeArrowheads="1"/>
          </p:cNvSpPr>
          <p:nvPr/>
        </p:nvSpPr>
        <p:spPr bwMode="auto">
          <a:xfrm>
            <a:off x="2387601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0" grpId="0"/>
      <p:bldP spid="24652" grpId="0"/>
      <p:bldP spid="24654" grpId="0"/>
      <p:bldP spid="24655" grpId="0"/>
      <p:bldP spid="24656" grpId="0"/>
      <p:bldP spid="24657" grpId="0"/>
      <p:bldP spid="2467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9" name="Rectangle 83"/>
          <p:cNvSpPr>
            <a:spLocks noChangeArrowheads="1"/>
          </p:cNvSpPr>
          <p:nvPr/>
        </p:nvSpPr>
        <p:spPr bwMode="auto">
          <a:xfrm rot="10800000" flipV="1">
            <a:off x="1506537" y="2443163"/>
            <a:ext cx="21875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u="sng">
                <a:solidFill>
                  <a:srgbClr val="002060"/>
                </a:solidFill>
                <a:latin typeface="Times New Roman" pitchFamily="18" charset="0"/>
              </a:rPr>
              <a:t>Bài 4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: Tìm x:</a:t>
            </a:r>
          </a:p>
        </p:txBody>
      </p:sp>
      <p:sp>
        <p:nvSpPr>
          <p:cNvPr id="22530" name="Text Box 84"/>
          <p:cNvSpPr txBox="1">
            <a:spLocks noChangeArrowheads="1"/>
          </p:cNvSpPr>
          <p:nvPr/>
        </p:nvSpPr>
        <p:spPr bwMode="auto">
          <a:xfrm>
            <a:off x="2689226" y="6240463"/>
            <a:ext cx="150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4661" name="Text Box 85"/>
          <p:cNvSpPr txBox="1">
            <a:spLocks noChangeArrowheads="1"/>
          </p:cNvSpPr>
          <p:nvPr/>
        </p:nvSpPr>
        <p:spPr bwMode="auto">
          <a:xfrm>
            <a:off x="1905000" y="3289301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a) x : 7 =  101</a:t>
            </a:r>
          </a:p>
        </p:txBody>
      </p:sp>
      <p:sp>
        <p:nvSpPr>
          <p:cNvPr id="24662" name="Text Box 86"/>
          <p:cNvSpPr txBox="1">
            <a:spLocks noChangeArrowheads="1"/>
          </p:cNvSpPr>
          <p:nvPr/>
        </p:nvSpPr>
        <p:spPr bwMode="auto">
          <a:xfrm>
            <a:off x="2527301" y="3829051"/>
            <a:ext cx="2335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x  =  </a:t>
            </a:r>
            <a:r>
              <a:rPr lang="en-US" sz="2400">
                <a:solidFill>
                  <a:srgbClr val="FF0000"/>
                </a:solidFill>
              </a:rPr>
              <a:t>101 x 7</a:t>
            </a:r>
          </a:p>
        </p:txBody>
      </p:sp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2590800" y="440848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  =  </a:t>
            </a:r>
            <a:r>
              <a:rPr lang="en-US" sz="2400">
                <a:solidFill>
                  <a:srgbClr val="FF0000"/>
                </a:solidFill>
              </a:rPr>
              <a:t>707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6865939" y="3289301"/>
            <a:ext cx="3081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b) x : 6 = 107</a:t>
            </a:r>
          </a:p>
        </p:txBody>
      </p:sp>
      <p:sp>
        <p:nvSpPr>
          <p:cNvPr id="24670" name="Text Box 94"/>
          <p:cNvSpPr txBox="1">
            <a:spLocks noChangeArrowheads="1"/>
          </p:cNvSpPr>
          <p:nvPr/>
        </p:nvSpPr>
        <p:spPr bwMode="auto">
          <a:xfrm>
            <a:off x="7467601" y="3813176"/>
            <a:ext cx="352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 x  = </a:t>
            </a:r>
            <a:r>
              <a:rPr lang="en-US" sz="2400">
                <a:solidFill>
                  <a:srgbClr val="FF0000"/>
                </a:solidFill>
              </a:rPr>
              <a:t>107 x 6</a:t>
            </a:r>
          </a:p>
        </p:txBody>
      </p:sp>
      <p:sp>
        <p:nvSpPr>
          <p:cNvPr id="24671" name="Text Box 95"/>
          <p:cNvSpPr txBox="1">
            <a:spLocks noChangeArrowheads="1"/>
          </p:cNvSpPr>
          <p:nvPr/>
        </p:nvSpPr>
        <p:spPr bwMode="auto">
          <a:xfrm>
            <a:off x="7467600" y="4370388"/>
            <a:ext cx="294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 x  = </a:t>
            </a:r>
            <a:r>
              <a:rPr lang="en-US" sz="2400">
                <a:solidFill>
                  <a:srgbClr val="FF0000"/>
                </a:solidFill>
              </a:rPr>
              <a:t>642</a:t>
            </a:r>
          </a:p>
        </p:txBody>
      </p:sp>
      <p:pic>
        <p:nvPicPr>
          <p:cNvPr id="22537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0" y="-22225"/>
            <a:ext cx="17145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01" y="5334000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31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0" y="-22225"/>
            <a:ext cx="1143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7" descr="nen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1938" y="4992689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 Box 11"/>
          <p:cNvSpPr txBox="1">
            <a:spLocks noChangeArrowheads="1"/>
          </p:cNvSpPr>
          <p:nvPr/>
        </p:nvSpPr>
        <p:spPr bwMode="auto">
          <a:xfrm>
            <a:off x="2387601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9" grpId="0"/>
      <p:bldP spid="24661" grpId="0"/>
      <p:bldP spid="24662" grpId="0"/>
      <p:bldP spid="24663" grpId="0"/>
      <p:bldP spid="24669" grpId="0"/>
      <p:bldP spid="24670" grpId="0"/>
      <p:bldP spid="246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an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0"/>
            <a:ext cx="388143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16"/>
          <p:cNvSpPr>
            <a:spLocks noChangeArrowheads="1"/>
          </p:cNvSpPr>
          <p:nvPr/>
        </p:nvSpPr>
        <p:spPr bwMode="auto">
          <a:xfrm>
            <a:off x="1828800" y="4876801"/>
            <a:ext cx="8686800" cy="1128713"/>
          </a:xfrm>
          <a:prstGeom prst="ribbon">
            <a:avLst>
              <a:gd name="adj1" fmla="val 18236"/>
              <a:gd name="adj2" fmla="val 750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0246" name="WordArt 13"/>
          <p:cNvSpPr>
            <a:spLocks noTextEdit="1"/>
          </p:cNvSpPr>
          <p:nvPr/>
        </p:nvSpPr>
        <p:spPr bwMode="auto">
          <a:xfrm>
            <a:off x="2628900" y="28194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ransition spd="med"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10246" grpId="0" animBg="1"/>
      <p:bldP spid="1024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542</Words>
  <Application>Microsoft Office PowerPoint</Application>
  <PresentationFormat>Widescreen</PresentationFormat>
  <Paragraphs>196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.VnBlack</vt:lpstr>
      <vt:lpstr>.VnHelvetInsH</vt:lpstr>
      <vt:lpstr>.VnTime</vt:lpstr>
      <vt:lpstr>.VnTimeH</vt:lpstr>
      <vt:lpstr>Arial</vt:lpstr>
      <vt:lpstr>Calibri</vt:lpstr>
      <vt:lpstr>Calibri Light</vt:lpstr>
      <vt:lpstr>HP001 4 hàng</vt:lpstr>
      <vt:lpstr>Times New Roman</vt:lpstr>
      <vt:lpstr>印品黑体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109-TranPhu-CamTay-CamPha-QuangNinh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baothanh</dc:creator>
  <cp:lastModifiedBy>Cao Danh Nam</cp:lastModifiedBy>
  <cp:revision>205</cp:revision>
  <cp:lastPrinted>2014-10-31T13:31:30Z</cp:lastPrinted>
  <dcterms:created xsi:type="dcterms:W3CDTF">2010-10-18T12:42:58Z</dcterms:created>
  <dcterms:modified xsi:type="dcterms:W3CDTF">2021-11-14T15:45:17Z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