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20" r:id="rId3"/>
  </p:sldMasterIdLst>
  <p:notesMasterIdLst>
    <p:notesMasterId r:id="rId23"/>
  </p:notesMasterIdLst>
  <p:sldIdLst>
    <p:sldId id="263" r:id="rId4"/>
    <p:sldId id="289" r:id="rId5"/>
    <p:sldId id="282" r:id="rId6"/>
    <p:sldId id="288" r:id="rId7"/>
    <p:sldId id="284" r:id="rId8"/>
    <p:sldId id="285" r:id="rId9"/>
    <p:sldId id="290" r:id="rId10"/>
    <p:sldId id="291" r:id="rId11"/>
    <p:sldId id="266" r:id="rId12"/>
    <p:sldId id="267" r:id="rId13"/>
    <p:sldId id="268" r:id="rId14"/>
    <p:sldId id="292" r:id="rId15"/>
    <p:sldId id="278" r:id="rId16"/>
    <p:sldId id="279" r:id="rId17"/>
    <p:sldId id="280" r:id="rId18"/>
    <p:sldId id="286" r:id="rId19"/>
    <p:sldId id="281" r:id="rId20"/>
    <p:sldId id="272" r:id="rId21"/>
    <p:sldId id="262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FFFFFF"/>
    <a:srgbClr val="FFCC0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94660"/>
  </p:normalViewPr>
  <p:slideViewPr>
    <p:cSldViewPr>
      <p:cViewPr varScale="1">
        <p:scale>
          <a:sx n="92" d="100"/>
          <a:sy n="92" d="100"/>
        </p:scale>
        <p:origin x="7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7A76-28AF-4AC9-AFF6-BA85265BBA8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37580-43EC-4F57-8473-666B49C4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E2E59-1352-4F46-8DA2-FEE878BBA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41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4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5AA703-8745-46EC-8565-CA513EBC657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6535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737EAD-826D-4CAF-A30B-28D913CB53FB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222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737EAD-826D-4CAF-A30B-28D913CB53FB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9097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056D6-30B0-4414-915F-57E105F1A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94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24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4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4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2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1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9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3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6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2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2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5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8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image" Target="../media/image3.jp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11" Type="http://schemas.openxmlformats.org/officeDocument/2006/relationships/audio" Target="../media/audio1.wav"/><Relationship Id="rId5" Type="http://schemas.openxmlformats.org/officeDocument/2006/relationships/image" Target="../media/image36.gif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.wmf"/><Relationship Id="rId5" Type="http://schemas.openxmlformats.org/officeDocument/2006/relationships/image" Target="../media/image37.gif"/><Relationship Id="rId10" Type="http://schemas.openxmlformats.org/officeDocument/2006/relationships/image" Target="../media/image41.jpg"/><Relationship Id="rId4" Type="http://schemas.openxmlformats.org/officeDocument/2006/relationships/audio" Target="../media/audio1.wav"/><Relationship Id="rId9" Type="http://schemas.openxmlformats.org/officeDocument/2006/relationships/image" Target="../media/image40.jpeg"/><Relationship Id="rId1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.wmf"/><Relationship Id="rId5" Type="http://schemas.openxmlformats.org/officeDocument/2006/relationships/image" Target="../media/image37.gif"/><Relationship Id="rId10" Type="http://schemas.openxmlformats.org/officeDocument/2006/relationships/image" Target="../media/image41.jpg"/><Relationship Id="rId4" Type="http://schemas.openxmlformats.org/officeDocument/2006/relationships/audio" Target="../media/audio1.wav"/><Relationship Id="rId9" Type="http://schemas.openxmlformats.org/officeDocument/2006/relationships/image" Target="../media/image40.jpeg"/><Relationship Id="rId1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image" Target="../media/image50.png"/><Relationship Id="rId3" Type="http://schemas.openxmlformats.org/officeDocument/2006/relationships/audio" Target="../media/audio6.wav"/><Relationship Id="rId7" Type="http://schemas.openxmlformats.org/officeDocument/2006/relationships/image" Target="../media/image44.jp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11" Type="http://schemas.openxmlformats.org/officeDocument/2006/relationships/image" Target="../media/image48.png"/><Relationship Id="rId5" Type="http://schemas.openxmlformats.org/officeDocument/2006/relationships/audio" Target="../media/audio8.wav"/><Relationship Id="rId10" Type="http://schemas.openxmlformats.org/officeDocument/2006/relationships/image" Target="../media/image47.png"/><Relationship Id="rId4" Type="http://schemas.openxmlformats.org/officeDocument/2006/relationships/audio" Target="../media/audio7.wav"/><Relationship Id="rId9" Type="http://schemas.openxmlformats.org/officeDocument/2006/relationships/image" Target="../media/image46.gif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audio" Target="../media/audio7.wav"/><Relationship Id="rId7" Type="http://schemas.openxmlformats.org/officeDocument/2006/relationships/image" Target="../media/image5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2.jp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audio" Target="../media/audio7.wav"/><Relationship Id="rId7" Type="http://schemas.openxmlformats.org/officeDocument/2006/relationships/image" Target="../media/image5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audio" Target="../media/audio9.wav"/><Relationship Id="rId10" Type="http://schemas.openxmlformats.org/officeDocument/2006/relationships/image" Target="../media/image59.gif"/><Relationship Id="rId4" Type="http://schemas.openxmlformats.org/officeDocument/2006/relationships/audio" Target="../media/audio8.wav"/><Relationship Id="rId9" Type="http://schemas.openxmlformats.org/officeDocument/2006/relationships/image" Target="../media/image5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audio" Target="../media/audio9.wav"/><Relationship Id="rId7" Type="http://schemas.openxmlformats.org/officeDocument/2006/relationships/image" Target="../media/image58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7.gif"/><Relationship Id="rId5" Type="http://schemas.openxmlformats.org/officeDocument/2006/relationships/image" Target="../media/image56.jpeg"/><Relationship Id="rId10" Type="http://schemas.openxmlformats.org/officeDocument/2006/relationships/image" Target="../media/image62.jpg"/><Relationship Id="rId4" Type="http://schemas.openxmlformats.org/officeDocument/2006/relationships/image" Target="../media/image55.png"/><Relationship Id="rId9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37.gif"/><Relationship Id="rId9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0" Type="http://schemas.openxmlformats.org/officeDocument/2006/relationships/audio" Target="../media/audio1.wav"/><Relationship Id="rId4" Type="http://schemas.openxmlformats.org/officeDocument/2006/relationships/image" Target="../media/image6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12" Type="http://schemas.openxmlformats.org/officeDocument/2006/relationships/image" Target="../media/image27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29.gif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26.gif"/><Relationship Id="rId5" Type="http://schemas.openxmlformats.org/officeDocument/2006/relationships/audio" Target="../media/audio4.wav"/><Relationship Id="rId15" Type="http://schemas.openxmlformats.org/officeDocument/2006/relationships/image" Target="../media/image23.png"/><Relationship Id="rId10" Type="http://schemas.openxmlformats.org/officeDocument/2006/relationships/image" Target="../media/image25.gif"/><Relationship Id="rId4" Type="http://schemas.openxmlformats.org/officeDocument/2006/relationships/audio" Target="../media/audio3.wav"/><Relationship Id="rId9" Type="http://schemas.openxmlformats.org/officeDocument/2006/relationships/image" Target="../media/image19.gif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gif"/><Relationship Id="rId11" Type="http://schemas.openxmlformats.org/officeDocument/2006/relationships/image" Target="../media/image27.gif"/><Relationship Id="rId5" Type="http://schemas.openxmlformats.org/officeDocument/2006/relationships/audio" Target="../media/audio5.wav"/><Relationship Id="rId15" Type="http://schemas.openxmlformats.org/officeDocument/2006/relationships/image" Target="../media/image30.gif"/><Relationship Id="rId10" Type="http://schemas.openxmlformats.org/officeDocument/2006/relationships/image" Target="../media/image26.gif"/><Relationship Id="rId4" Type="http://schemas.openxmlformats.org/officeDocument/2006/relationships/audio" Target="../media/audio4.wav"/><Relationship Id="rId9" Type="http://schemas.openxmlformats.org/officeDocument/2006/relationships/image" Target="../media/image25.gif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1.gif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12" Type="http://schemas.openxmlformats.org/officeDocument/2006/relationships/image" Target="../media/image26.gif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25.gif"/><Relationship Id="rId5" Type="http://schemas.openxmlformats.org/officeDocument/2006/relationships/audio" Target="../media/audio2.wav"/><Relationship Id="rId15" Type="http://schemas.openxmlformats.org/officeDocument/2006/relationships/image" Target="../media/image28.png"/><Relationship Id="rId10" Type="http://schemas.openxmlformats.org/officeDocument/2006/relationships/image" Target="../media/image19.gif"/><Relationship Id="rId4" Type="http://schemas.openxmlformats.org/officeDocument/2006/relationships/audio" Target="../media/audio4.wav"/><Relationship Id="rId9" Type="http://schemas.openxmlformats.org/officeDocument/2006/relationships/image" Target="../media/image20.gif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3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1.wav"/><Relationship Id="rId5" Type="http://schemas.openxmlformats.org/officeDocument/2006/relationships/tags" Target="../tags/tag7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ctrTitle"/>
          </p:nvPr>
        </p:nvSpPr>
        <p:spPr>
          <a:xfrm flipH="1">
            <a:off x="685800" y="342900"/>
            <a:ext cx="76200" cy="57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1</a:t>
            </a:r>
          </a:p>
        </p:txBody>
      </p:sp>
      <p:pic>
        <p:nvPicPr>
          <p:cNvPr id="2051" name="Picture 89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8"/>
            <a:ext cx="9144000" cy="51387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90800" y="1962150"/>
            <a:ext cx="3082942" cy="15081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itchFamily="18" charset="0"/>
              </a:rPr>
              <a:t>MÔN </a:t>
            </a:r>
            <a:r>
              <a:rPr lang="en-US" sz="48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itchFamily="18" charset="0"/>
              </a:rPr>
              <a:t>TOÁN</a:t>
            </a:r>
            <a:r>
              <a:rPr lang="en-US" sz="4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itchFamily="18" charset="0"/>
              </a:rPr>
              <a:t/>
            </a:r>
            <a:br>
              <a:rPr lang="en-US" sz="4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itchFamily="18" charset="0"/>
              </a:rPr>
            </a:br>
            <a:r>
              <a:rPr lang="en-US" sz="4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itchFamily="18" charset="0"/>
              </a:rPr>
              <a:t>LỚP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2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8600" y="3009840"/>
            <a:ext cx="9012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Minh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Nam.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779788"/>
              </p:ext>
            </p:extLst>
          </p:nvPr>
        </p:nvGraphicFramePr>
        <p:xfrm>
          <a:off x="521901" y="1111192"/>
          <a:ext cx="8160326" cy="19568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2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 32cm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xăng-ti-mét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 15cm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lăm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xăng-ti-mét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 20cm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xăng-ti-mét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Minh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 25cm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lăm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xăng-ti-mét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Tú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 20cm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Tú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xăng-ti-mét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14400" y="3304712"/>
            <a:ext cx="30091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0" y="3609753"/>
            <a:ext cx="2953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8200" y="4248150"/>
            <a:ext cx="3248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Bạn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cao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nhất</a:t>
            </a:r>
            <a:r>
              <a:rPr lang="en-US" altLang="en-US" sz="2000" dirty="0" smtClean="0">
                <a:latin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4552950"/>
            <a:ext cx="2700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dirty="0" err="1">
                <a:latin typeface="Times New Roman" pitchFamily="18" charset="0"/>
              </a:rPr>
              <a:t>Bạn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thấp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nhất</a:t>
            </a:r>
            <a:r>
              <a:rPr lang="en-US" altLang="en-US" sz="2000" dirty="0" smtClean="0">
                <a:latin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0" y="4248150"/>
            <a:ext cx="2424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bạn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Hương</a:t>
            </a:r>
            <a:r>
              <a:rPr lang="en-US" sz="2000" dirty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86061" y="4552950"/>
            <a:ext cx="1908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err="1">
                <a:latin typeface="Times New Roman" pitchFamily="18" charset="0"/>
              </a:rPr>
              <a:t>l</a:t>
            </a:r>
            <a:r>
              <a:rPr lang="en-US" sz="2000" dirty="0" err="1" smtClean="0">
                <a:latin typeface="Times New Roman" pitchFamily="18" charset="0"/>
              </a:rPr>
              <a:t>à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bạn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Nam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74131" y="2350130"/>
            <a:ext cx="12972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1m 25cm</a:t>
            </a:r>
          </a:p>
        </p:txBody>
      </p:sp>
      <p:sp>
        <p:nvSpPr>
          <p:cNvPr id="11305" name="TextBox 2"/>
          <p:cNvSpPr txBox="1">
            <a:spLocks noChangeArrowheads="1"/>
          </p:cNvSpPr>
          <p:nvPr/>
        </p:nvSpPr>
        <p:spPr bwMode="auto">
          <a:xfrm>
            <a:off x="1974131" y="1728002"/>
            <a:ext cx="2208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1m 15cm</a:t>
            </a:r>
          </a:p>
        </p:txBody>
      </p:sp>
      <p:pic>
        <p:nvPicPr>
          <p:cNvPr id="11311" name="Picture 10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40" y="-231055"/>
            <a:ext cx="742575" cy="118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182765" y="715119"/>
            <a:ext cx="7387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1a)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78873" y="3928952"/>
            <a:ext cx="61791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5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thấp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974131" y="1380380"/>
            <a:ext cx="15263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1m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32cm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974131" y="1724645"/>
            <a:ext cx="1751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1m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15cm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52147" y="217387"/>
            <a:ext cx="80718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1(T. 48):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1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2 L 0.20486 0.181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9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247 L 0.18837 0.3645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18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8" grpId="0"/>
      <p:bldP spid="9" grpId="0"/>
      <p:bldP spid="13" grpId="0"/>
      <p:bldP spid="14" grpId="0"/>
      <p:bldP spid="15" grpId="0"/>
      <p:bldP spid="15" grpId="1"/>
      <p:bldP spid="16" grpId="0"/>
      <p:bldP spid="16" grpId="1"/>
      <p:bldP spid="2" grpId="0"/>
      <p:bldP spid="2" grpId="1"/>
      <p:bldP spid="11305" grpId="0"/>
      <p:bldP spid="11305" grpId="1"/>
      <p:bldP spid="18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93746"/>
              </p:ext>
            </p:extLst>
          </p:nvPr>
        </p:nvGraphicFramePr>
        <p:xfrm>
          <a:off x="2260047" y="2190750"/>
          <a:ext cx="4941888" cy="2523039"/>
        </p:xfrm>
        <a:graphic>
          <a:graphicData uri="http://schemas.openxmlformats.org/drawingml/2006/table">
            <a:tbl>
              <a:tblPr/>
              <a:tblGrid>
                <a:gridCol w="2470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19600" y="2658130"/>
            <a:ext cx="2951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40 cm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46" name="Picture 11" descr="Copy (2) of chimh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97" y="3908140"/>
            <a:ext cx="1090602" cy="13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32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DatHugPC\Desktop\thuoc-day-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98098"/>
            <a:ext cx="1368797" cy="110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DatHugPC\Desktop\thuoc-day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494126"/>
            <a:ext cx="1177334" cy="117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0667">
            <a:off x="7283870" y="3565820"/>
            <a:ext cx="1773922" cy="62504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" y="2165806"/>
            <a:ext cx="1893911" cy="2741949"/>
          </a:xfrm>
          <a:prstGeom prst="rect">
            <a:avLst/>
          </a:prstGeom>
        </p:spPr>
      </p:pic>
      <p:sp>
        <p:nvSpPr>
          <p:cNvPr id="18" name="Text Box 74"/>
          <p:cNvSpPr txBox="1">
            <a:spLocks noChangeArrowheads="1"/>
          </p:cNvSpPr>
          <p:nvPr/>
        </p:nvSpPr>
        <p:spPr bwMode="auto">
          <a:xfrm>
            <a:off x="96998" y="637423"/>
            <a:ext cx="8447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28600" y="1468420"/>
            <a:ext cx="7435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>
                <a:latin typeface="Times New Roman" pitchFamily="18" charset="0"/>
              </a:rPr>
              <a:t>b) Ở </a:t>
            </a:r>
            <a:r>
              <a:rPr lang="en-US" altLang="en-US" sz="2400" b="1" dirty="0" err="1">
                <a:latin typeface="Times New Roman" pitchFamily="18" charset="0"/>
              </a:rPr>
              <a:t>tổ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em</a:t>
            </a:r>
            <a:r>
              <a:rPr lang="en-US" altLang="en-US" sz="2400" b="1" dirty="0" smtClean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bạn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cao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nhất</a:t>
            </a:r>
            <a:r>
              <a:rPr lang="en-US" altLang="en-US" sz="2400" b="1" dirty="0">
                <a:latin typeface="Times New Roman" pitchFamily="18" charset="0"/>
              </a:rPr>
              <a:t>? </a:t>
            </a:r>
            <a:r>
              <a:rPr lang="en-US" altLang="en-US" sz="2400" b="1" dirty="0" err="1">
                <a:latin typeface="Times New Roman" pitchFamily="18" charset="0"/>
              </a:rPr>
              <a:t>Bạn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thấp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nhất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386728" y="96867"/>
            <a:ext cx="29530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2(T. 48):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5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93746"/>
              </p:ext>
            </p:extLst>
          </p:nvPr>
        </p:nvGraphicFramePr>
        <p:xfrm>
          <a:off x="2260047" y="2190750"/>
          <a:ext cx="4941888" cy="2523039"/>
        </p:xfrm>
        <a:graphic>
          <a:graphicData uri="http://schemas.openxmlformats.org/drawingml/2006/table">
            <a:tbl>
              <a:tblPr/>
              <a:tblGrid>
                <a:gridCol w="2470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346" name="Picture 11" descr="Copy (2) of chimh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97" y="3908140"/>
            <a:ext cx="1090602" cy="13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32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DatHugPC\Desktop\thuoc-day-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98098"/>
            <a:ext cx="1368797" cy="110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DatHugPC\Desktop\thuoc-day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494126"/>
            <a:ext cx="1177334" cy="117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0667">
            <a:off x="7283870" y="3565820"/>
            <a:ext cx="1773922" cy="62504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" y="2165806"/>
            <a:ext cx="1893911" cy="2741949"/>
          </a:xfrm>
          <a:prstGeom prst="rect">
            <a:avLst/>
          </a:prstGeom>
        </p:spPr>
      </p:pic>
      <p:sp>
        <p:nvSpPr>
          <p:cNvPr id="18" name="Text Box 74"/>
          <p:cNvSpPr txBox="1">
            <a:spLocks noChangeArrowheads="1"/>
          </p:cNvSpPr>
          <p:nvPr/>
        </p:nvSpPr>
        <p:spPr bwMode="auto">
          <a:xfrm>
            <a:off x="96998" y="637423"/>
            <a:ext cx="8447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28600" y="1468420"/>
            <a:ext cx="7435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>
                <a:latin typeface="Times New Roman" pitchFamily="18" charset="0"/>
              </a:rPr>
              <a:t>b) Ở </a:t>
            </a:r>
            <a:r>
              <a:rPr lang="en-US" altLang="en-US" sz="2400" b="1" dirty="0" err="1">
                <a:latin typeface="Times New Roman" pitchFamily="18" charset="0"/>
              </a:rPr>
              <a:t>tổ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em</a:t>
            </a:r>
            <a:r>
              <a:rPr lang="en-US" altLang="en-US" sz="2400" b="1" dirty="0" smtClean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bạn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cao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nhất</a:t>
            </a:r>
            <a:r>
              <a:rPr lang="en-US" altLang="en-US" sz="2400" b="1" dirty="0">
                <a:latin typeface="Times New Roman" pitchFamily="18" charset="0"/>
              </a:rPr>
              <a:t>? </a:t>
            </a:r>
            <a:r>
              <a:rPr lang="en-US" altLang="en-US" sz="2400" b="1" dirty="0" err="1">
                <a:latin typeface="Times New Roman" pitchFamily="18" charset="0"/>
              </a:rPr>
              <a:t>Bạn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thấp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nhất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000125" y="81831"/>
            <a:ext cx="7239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Hoạt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động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nhóm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và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báo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cáo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kết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quả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88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501">
            <a:off x="517739" y="1977196"/>
            <a:ext cx="6432135" cy="2103515"/>
          </a:xfrm>
        </p:spPr>
        <p:txBody>
          <a:bodyPr>
            <a:prstTxWarp prst="textCurveDown">
              <a:avLst/>
            </a:prstTxWarp>
            <a:normAutofit/>
          </a:bodyPr>
          <a:lstStyle/>
          <a:p>
            <a:r>
              <a:rPr lang="en-US" sz="5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Cánh</a:t>
            </a:r>
            <a:r>
              <a:rPr lang="en-US" sz="5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cửa</a:t>
            </a:r>
            <a:r>
              <a:rPr lang="en-US" sz="5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thần</a:t>
            </a:r>
            <a:r>
              <a:rPr lang="en-US" sz="5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kì</a:t>
            </a:r>
            <a:r>
              <a:rPr lang="en-US" sz="5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050" name="Picture 2" descr="D:\background\character\pintuajai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7185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15031" y="3114355"/>
            <a:ext cx="1365267" cy="146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429000" y="2693630"/>
            <a:ext cx="2259044" cy="2280582"/>
            <a:chOff x="2334491" y="533400"/>
            <a:chExt cx="3990109" cy="5334000"/>
          </a:xfrm>
        </p:grpSpPr>
        <p:sp>
          <p:nvSpPr>
            <p:cNvPr id="5" name="Snip 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đúng"/>
          <p:cNvGrpSpPr/>
          <p:nvPr/>
        </p:nvGrpSpPr>
        <p:grpSpPr>
          <a:xfrm>
            <a:off x="3764212" y="3027857"/>
            <a:ext cx="1656632" cy="1694147"/>
            <a:chOff x="2854971" y="1219201"/>
            <a:chExt cx="2732811" cy="3962399"/>
          </a:xfrm>
        </p:grpSpPr>
        <p:sp>
          <p:nvSpPr>
            <p:cNvPr id="9" name="Rectangle 8"/>
            <p:cNvSpPr/>
            <p:nvPr/>
          </p:nvSpPr>
          <p:spPr>
            <a:xfrm>
              <a:off x="2854971" y="1219201"/>
              <a:ext cx="2732811" cy="396239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1"/>
              <a:ext cx="381000" cy="380999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84" name="Picture 12" descr="D:\background\character\snak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8" y="3562937"/>
            <a:ext cx="1909226" cy="13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04807" y="2685550"/>
            <a:ext cx="2180511" cy="2301521"/>
            <a:chOff x="2334491" y="533400"/>
            <a:chExt cx="3990109" cy="5334000"/>
          </a:xfrm>
        </p:grpSpPr>
        <p:sp>
          <p:nvSpPr>
            <p:cNvPr id="12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633582" y="2993628"/>
            <a:ext cx="1549481" cy="1709702"/>
            <a:chOff x="3202659" y="1219200"/>
            <a:chExt cx="2512340" cy="3962400"/>
          </a:xfrm>
        </p:grpSpPr>
        <p:sp>
          <p:nvSpPr>
            <p:cNvPr id="16" name="Rectangle 15"/>
            <p:cNvSpPr/>
            <p:nvPr/>
          </p:nvSpPr>
          <p:spPr>
            <a:xfrm>
              <a:off x="3202659" y="1219200"/>
              <a:ext cx="2512340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YEs"/>
          <p:cNvSpPr txBox="1">
            <a:spLocks/>
          </p:cNvSpPr>
          <p:nvPr/>
        </p:nvSpPr>
        <p:spPr>
          <a:xfrm>
            <a:off x="3445590" y="2145051"/>
            <a:ext cx="2227667" cy="52212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24cm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No"/>
          <p:cNvSpPr txBox="1">
            <a:spLocks/>
          </p:cNvSpPr>
          <p:nvPr/>
        </p:nvSpPr>
        <p:spPr>
          <a:xfrm>
            <a:off x="341172" y="2136972"/>
            <a:ext cx="2097228" cy="5269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18cm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8" name="Picture 6" descr="D:\background\character\owl-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57" y="1504950"/>
            <a:ext cx="905065" cy="66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background\character\Monkey-P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71095"/>
            <a:ext cx="1636839" cy="12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background\character\animal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92" y="3328389"/>
            <a:ext cx="1135708" cy="115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background\character\178186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400064"/>
            <a:ext cx="1392038" cy="10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TOSHIBA\Desktop\giai-bai-tap-sgk-toan-lop-3-hoc-ki-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75" y="42662"/>
            <a:ext cx="1831271" cy="17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>
            <a:off x="7162800" y="22135"/>
            <a:ext cx="0" cy="1798982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6193735" y="628055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-21882" y="32395"/>
            <a:ext cx="69017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hiều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quyển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Picture 12" descr="D:\background\character\snak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08" y="3571016"/>
            <a:ext cx="1909226" cy="13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6477007" y="2693629"/>
            <a:ext cx="2180511" cy="2301521"/>
            <a:chOff x="2334491" y="533400"/>
            <a:chExt cx="3990109" cy="5334000"/>
          </a:xfrm>
        </p:grpSpPr>
        <p:sp>
          <p:nvSpPr>
            <p:cNvPr id="34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ame 36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sai"/>
          <p:cNvGrpSpPr/>
          <p:nvPr/>
        </p:nvGrpSpPr>
        <p:grpSpPr>
          <a:xfrm>
            <a:off x="6800093" y="2975168"/>
            <a:ext cx="1549481" cy="1709702"/>
            <a:chOff x="3202659" y="1219200"/>
            <a:chExt cx="2512340" cy="3962400"/>
          </a:xfrm>
        </p:grpSpPr>
        <p:sp>
          <p:nvSpPr>
            <p:cNvPr id="42" name="Rectangle 41"/>
            <p:cNvSpPr/>
            <p:nvPr/>
          </p:nvSpPr>
          <p:spPr>
            <a:xfrm>
              <a:off x="3202659" y="1219200"/>
              <a:ext cx="2512340" cy="3962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lowchart: Or 42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No"/>
          <p:cNvSpPr txBox="1">
            <a:spLocks/>
          </p:cNvSpPr>
          <p:nvPr/>
        </p:nvSpPr>
        <p:spPr>
          <a:xfrm>
            <a:off x="6513372" y="2145051"/>
            <a:ext cx="2097228" cy="5269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20cm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105400" y="596404"/>
            <a:ext cx="865188" cy="863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105400" y="605929"/>
            <a:ext cx="865188" cy="86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105400" y="596404"/>
            <a:ext cx="86518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106988" y="583704"/>
            <a:ext cx="863600" cy="863600"/>
          </a:xfrm>
          <a:prstGeom prst="ellipse">
            <a:avLst/>
          </a:prstGeom>
          <a:solidFill>
            <a:srgbClr val="FC1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106988" y="571004"/>
            <a:ext cx="863600" cy="889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90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8" grpId="0" animBg="1"/>
      <p:bldP spid="50" grpId="0" bldLvl="0" animBg="1"/>
      <p:bldP spid="50" grpId="1" bldLvl="0" animBg="1"/>
      <p:bldP spid="51" grpId="0" bldLvl="0" animBg="1"/>
      <p:bldP spid="51" grpId="1" bldLvl="0" animBg="1"/>
      <p:bldP spid="52" grpId="0" bldLvl="0" animBg="1"/>
      <p:bldP spid="52" grpId="1" bldLvl="0" animBg="1"/>
      <p:bldP spid="53" grpId="0" bldLvl="0" animBg="1"/>
      <p:bldP spid="53" grpId="1" bldLvl="0" animBg="1"/>
      <p:bldP spid="54" grpId="0" bldLvl="0" animBg="1"/>
      <p:bldP spid="54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9" y="2988076"/>
            <a:ext cx="1385561" cy="1692287"/>
          </a:xfrm>
          <a:prstGeom prst="rect">
            <a:avLst/>
          </a:prstGeom>
        </p:spPr>
      </p:pic>
      <p:grpSp>
        <p:nvGrpSpPr>
          <p:cNvPr id="8" name="Đúng"/>
          <p:cNvGrpSpPr/>
          <p:nvPr/>
        </p:nvGrpSpPr>
        <p:grpSpPr>
          <a:xfrm>
            <a:off x="457200" y="3021582"/>
            <a:ext cx="1484927" cy="1742554"/>
            <a:chOff x="2982190" y="1219200"/>
            <a:chExt cx="2732809" cy="3962400"/>
          </a:xfrm>
        </p:grpSpPr>
        <p:sp>
          <p:nvSpPr>
            <p:cNvPr id="9" name="Rectangle 8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3235" y="2688077"/>
            <a:ext cx="2088155" cy="2345745"/>
            <a:chOff x="2334491" y="533400"/>
            <a:chExt cx="3990109" cy="5334000"/>
          </a:xfrm>
        </p:grpSpPr>
        <p:sp>
          <p:nvSpPr>
            <p:cNvPr id="5" name="Snip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49216" y="2674058"/>
            <a:ext cx="2184784" cy="2359764"/>
            <a:chOff x="2334491" y="533400"/>
            <a:chExt cx="3990109" cy="5334000"/>
          </a:xfrm>
        </p:grpSpPr>
        <p:sp>
          <p:nvSpPr>
            <p:cNvPr id="12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3505200" y="2982134"/>
            <a:ext cx="1524000" cy="1752969"/>
            <a:chOff x="2954541" y="1219200"/>
            <a:chExt cx="2732809" cy="3962400"/>
          </a:xfrm>
        </p:grpSpPr>
        <p:sp>
          <p:nvSpPr>
            <p:cNvPr id="16" name="Rectangle 15"/>
            <p:cNvSpPr/>
            <p:nvPr/>
          </p:nvSpPr>
          <p:spPr>
            <a:xfrm>
              <a:off x="2954541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YEs"/>
          <p:cNvSpPr txBox="1">
            <a:spLocks/>
          </p:cNvSpPr>
          <p:nvPr/>
        </p:nvSpPr>
        <p:spPr>
          <a:xfrm>
            <a:off x="224921" y="2148533"/>
            <a:ext cx="2059151" cy="5370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No"/>
          <p:cNvSpPr txBox="1">
            <a:spLocks/>
          </p:cNvSpPr>
          <p:nvPr/>
        </p:nvSpPr>
        <p:spPr>
          <a:xfrm>
            <a:off x="3124200" y="2125479"/>
            <a:ext cx="2245631" cy="54025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112482" y="0"/>
            <a:ext cx="481" cy="14901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6096000" y="587467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52821" y="72829"/>
            <a:ext cx="6500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hiều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61385" y="2654337"/>
            <a:ext cx="2184784" cy="2359764"/>
            <a:chOff x="2334491" y="533400"/>
            <a:chExt cx="3990109" cy="5334000"/>
          </a:xfrm>
        </p:grpSpPr>
        <p:sp>
          <p:nvSpPr>
            <p:cNvPr id="25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Sai"/>
          <p:cNvGrpSpPr/>
          <p:nvPr/>
        </p:nvGrpSpPr>
        <p:grpSpPr>
          <a:xfrm>
            <a:off x="6477000" y="2962413"/>
            <a:ext cx="1564369" cy="1752969"/>
            <a:chOff x="2954541" y="1219200"/>
            <a:chExt cx="2732809" cy="3962400"/>
          </a:xfrm>
        </p:grpSpPr>
        <p:sp>
          <p:nvSpPr>
            <p:cNvPr id="33" name="Rectangle 32"/>
            <p:cNvSpPr/>
            <p:nvPr/>
          </p:nvSpPr>
          <p:spPr>
            <a:xfrm>
              <a:off x="2954541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lowchart: Or 33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No"/>
          <p:cNvSpPr txBox="1">
            <a:spLocks/>
          </p:cNvSpPr>
          <p:nvPr/>
        </p:nvSpPr>
        <p:spPr>
          <a:xfrm>
            <a:off x="6136369" y="2114550"/>
            <a:ext cx="2245631" cy="54025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20cm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180012" y="730947"/>
            <a:ext cx="865188" cy="863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180012" y="740472"/>
            <a:ext cx="865188" cy="86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80012" y="730947"/>
            <a:ext cx="86518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181600" y="718247"/>
            <a:ext cx="863600" cy="863600"/>
          </a:xfrm>
          <a:prstGeom prst="ellipse">
            <a:avLst/>
          </a:prstGeom>
          <a:solidFill>
            <a:srgbClr val="FC1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181600" y="705546"/>
            <a:ext cx="863600" cy="898525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63" y="27787"/>
            <a:ext cx="1907558" cy="14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59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95" y="2653159"/>
            <a:ext cx="1475520" cy="1753085"/>
          </a:xfrm>
          <a:prstGeom prst="rect">
            <a:avLst/>
          </a:prstGeom>
        </p:spPr>
      </p:pic>
      <p:grpSp>
        <p:nvGrpSpPr>
          <p:cNvPr id="8" name="Đúng"/>
          <p:cNvGrpSpPr/>
          <p:nvPr/>
        </p:nvGrpSpPr>
        <p:grpSpPr>
          <a:xfrm>
            <a:off x="3299625" y="2653160"/>
            <a:ext cx="1614478" cy="1766511"/>
            <a:chOff x="2982190" y="1219200"/>
            <a:chExt cx="2732809" cy="3962400"/>
          </a:xfrm>
        </p:grpSpPr>
        <p:sp>
          <p:nvSpPr>
            <p:cNvPr id="9" name="Rectangle 8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4" name="Picture 4" descr="D:\background\water\animated-bubble-clipart-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44" y="2319276"/>
            <a:ext cx="1096059" cy="150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48000" y="2327356"/>
            <a:ext cx="2156478" cy="2377994"/>
            <a:chOff x="2334491" y="533400"/>
            <a:chExt cx="3990109" cy="5334000"/>
          </a:xfrm>
        </p:grpSpPr>
        <p:sp>
          <p:nvSpPr>
            <p:cNvPr id="5" name="Snip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1" y="2326035"/>
            <a:ext cx="2021672" cy="2360266"/>
            <a:chOff x="2334491" y="533400"/>
            <a:chExt cx="3990109" cy="5334000"/>
          </a:xfrm>
        </p:grpSpPr>
        <p:sp>
          <p:nvSpPr>
            <p:cNvPr id="12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1999"/>
              <a:ext cx="3657599" cy="4876799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457201" y="2634111"/>
            <a:ext cx="1540868" cy="1753341"/>
            <a:chOff x="2982190" y="1219200"/>
            <a:chExt cx="2732809" cy="3962400"/>
          </a:xfrm>
        </p:grpSpPr>
        <p:sp>
          <p:nvSpPr>
            <p:cNvPr id="16" name="Rectangle 1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No"/>
          <p:cNvSpPr txBox="1">
            <a:spLocks/>
          </p:cNvSpPr>
          <p:nvPr/>
        </p:nvSpPr>
        <p:spPr>
          <a:xfrm>
            <a:off x="228601" y="1777456"/>
            <a:ext cx="2021672" cy="540369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23cm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123" name="Picture 3" descr="D:\background\water\sddfffdg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73" y="3463192"/>
            <a:ext cx="903909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ground\water\20j0 (26)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56" y="4026531"/>
            <a:ext cx="4891087" cy="13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YEs"/>
          <p:cNvSpPr txBox="1">
            <a:spLocks/>
          </p:cNvSpPr>
          <p:nvPr/>
        </p:nvSpPr>
        <p:spPr>
          <a:xfrm>
            <a:off x="3064589" y="1778777"/>
            <a:ext cx="2126525" cy="54442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B. 20cm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604065" y="9034"/>
            <a:ext cx="0" cy="17227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6477000" y="568822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7255" y="127660"/>
            <a:ext cx="53054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hiều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quyển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903128" y="2345084"/>
            <a:ext cx="2021672" cy="2360266"/>
            <a:chOff x="2334491" y="533400"/>
            <a:chExt cx="3990109" cy="5334000"/>
          </a:xfrm>
        </p:grpSpPr>
        <p:sp>
          <p:nvSpPr>
            <p:cNvPr id="28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ame 28"/>
            <p:cNvSpPr/>
            <p:nvPr/>
          </p:nvSpPr>
          <p:spPr>
            <a:xfrm>
              <a:off x="2514600" y="761999"/>
              <a:ext cx="3657599" cy="4876799"/>
            </a:xfrm>
            <a:prstGeom prst="fram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Sai"/>
          <p:cNvGrpSpPr/>
          <p:nvPr/>
        </p:nvGrpSpPr>
        <p:grpSpPr>
          <a:xfrm>
            <a:off x="6155332" y="2653160"/>
            <a:ext cx="1540868" cy="1753341"/>
            <a:chOff x="2982190" y="1219200"/>
            <a:chExt cx="2732809" cy="3962400"/>
          </a:xfrm>
        </p:grpSpPr>
        <p:sp>
          <p:nvSpPr>
            <p:cNvPr id="36" name="Rectangle 3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lowchart: Or 3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No"/>
          <p:cNvSpPr txBox="1">
            <a:spLocks/>
          </p:cNvSpPr>
          <p:nvPr/>
        </p:nvSpPr>
        <p:spPr>
          <a:xfrm>
            <a:off x="5903128" y="1796505"/>
            <a:ext cx="2021672" cy="540369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19cm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230812" y="594222"/>
            <a:ext cx="865188" cy="863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230812" y="603747"/>
            <a:ext cx="865188" cy="86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230812" y="594222"/>
            <a:ext cx="86518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232400" y="581522"/>
            <a:ext cx="863600" cy="863600"/>
          </a:xfrm>
          <a:prstGeom prst="ellipse">
            <a:avLst/>
          </a:prstGeom>
          <a:solidFill>
            <a:srgbClr val="FC1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232400" y="568821"/>
            <a:ext cx="863600" cy="898525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27" y="67448"/>
            <a:ext cx="1423139" cy="1664356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382000" y="91258"/>
            <a:ext cx="673002" cy="3850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20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8" grpId="0" animBg="1"/>
      <p:bldP spid="49" grpId="0" bldLvl="0" animBg="1"/>
      <p:bldP spid="49" grpId="1" bldLvl="0" animBg="1"/>
      <p:bldP spid="50" grpId="0" bldLvl="0" animBg="1"/>
      <p:bldP spid="50" grpId="1" bldLvl="0" animBg="1"/>
      <p:bldP spid="51" grpId="0" bldLvl="0" animBg="1"/>
      <p:bldP spid="51" grpId="1" bldLvl="0" animBg="1"/>
      <p:bldP spid="52" grpId="0" bldLvl="0" animBg="1"/>
      <p:bldP spid="52" grpId="1" bldLvl="0" animBg="1"/>
      <p:bldP spid="53" grpId="0" bldLvl="0" animBg="1"/>
      <p:bldP spid="53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39595"/>
            <a:ext cx="1600200" cy="1584756"/>
          </a:xfrm>
          <a:prstGeom prst="rect">
            <a:avLst/>
          </a:prstGeom>
        </p:spPr>
      </p:pic>
      <p:grpSp>
        <p:nvGrpSpPr>
          <p:cNvPr id="8" name="Đúng"/>
          <p:cNvGrpSpPr/>
          <p:nvPr/>
        </p:nvGrpSpPr>
        <p:grpSpPr>
          <a:xfrm>
            <a:off x="5791200" y="2642186"/>
            <a:ext cx="1789239" cy="1779985"/>
            <a:chOff x="2982190" y="1219200"/>
            <a:chExt cx="2732809" cy="3962400"/>
          </a:xfrm>
        </p:grpSpPr>
        <p:sp>
          <p:nvSpPr>
            <p:cNvPr id="9" name="Rectangle 8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4" name="Picture 4" descr="D:\background\water\animated-bubble-clipart-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32" y="2326034"/>
            <a:ext cx="1042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32187" y="2334113"/>
            <a:ext cx="2389909" cy="2396133"/>
            <a:chOff x="2334491" y="533400"/>
            <a:chExt cx="3990109" cy="5334000"/>
          </a:xfrm>
        </p:grpSpPr>
        <p:sp>
          <p:nvSpPr>
            <p:cNvPr id="5" name="Snip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3319" y="2326034"/>
            <a:ext cx="2389909" cy="2396133"/>
            <a:chOff x="2334491" y="533400"/>
            <a:chExt cx="3990109" cy="5334000"/>
          </a:xfrm>
        </p:grpSpPr>
        <p:sp>
          <p:nvSpPr>
            <p:cNvPr id="12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1958152" y="2634111"/>
            <a:ext cx="1636839" cy="1779985"/>
            <a:chOff x="2982190" y="1219200"/>
            <a:chExt cx="2732809" cy="3962400"/>
          </a:xfrm>
        </p:grpSpPr>
        <p:sp>
          <p:nvSpPr>
            <p:cNvPr id="16" name="Rectangle 1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No"/>
          <p:cNvSpPr txBox="1">
            <a:spLocks/>
          </p:cNvSpPr>
          <p:nvPr/>
        </p:nvSpPr>
        <p:spPr>
          <a:xfrm>
            <a:off x="1573319" y="1777456"/>
            <a:ext cx="2389909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A. </a:t>
            </a:r>
          </a:p>
        </p:txBody>
      </p:sp>
      <p:pic>
        <p:nvPicPr>
          <p:cNvPr id="5123" name="Picture 3" descr="D:\background\water\sddfffdg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551699"/>
            <a:ext cx="903909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ground\water\20j0 (2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66" y="3558331"/>
            <a:ext cx="4891087" cy="13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YEs"/>
          <p:cNvSpPr txBox="1">
            <a:spLocks/>
          </p:cNvSpPr>
          <p:nvPr/>
        </p:nvSpPr>
        <p:spPr>
          <a:xfrm>
            <a:off x="5548778" y="1785534"/>
            <a:ext cx="2356714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B. </a:t>
            </a:r>
          </a:p>
        </p:txBody>
      </p:sp>
      <p:pic>
        <p:nvPicPr>
          <p:cNvPr id="31" name="Picture 6" descr="C:\Users\TOSHIBA\Desktop\z2751773001743_dcc2d8d694cca8f7907db5dd71750c3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2" y="4"/>
            <a:ext cx="2066925" cy="173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6934200" y="9034"/>
            <a:ext cx="0" cy="17227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5943600" y="53645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7254" y="127660"/>
            <a:ext cx="56839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quyển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085"/>
            <a:ext cx="9144000" cy="5154930"/>
          </a:xfrm>
          <a:prstGeom prst="rect">
            <a:avLst/>
          </a:prstGeom>
        </p:spPr>
      </p:pic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1066800" y="1428750"/>
            <a:ext cx="7245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1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2"/>
          <p:cNvSpPr txBox="1">
            <a:spLocks noChangeArrowheads="1"/>
          </p:cNvSpPr>
          <p:nvPr/>
        </p:nvSpPr>
        <p:spPr bwMode="auto">
          <a:xfrm>
            <a:off x="637236" y="4182130"/>
            <a:ext cx="75352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 smtClean="0">
                <a:latin typeface="Times New Roman" pitchFamily="18" charset="0"/>
              </a:rPr>
              <a:t>2</a:t>
            </a:r>
            <a:r>
              <a:rPr lang="en-US" altLang="en-US" sz="2400" dirty="0">
                <a:latin typeface="Times New Roman" pitchFamily="18" charset="0"/>
              </a:rPr>
              <a:t> b</a:t>
            </a:r>
            <a:r>
              <a:rPr lang="en-US" altLang="en-US" sz="2400" dirty="0" smtClean="0">
                <a:latin typeface="Times New Roman" pitchFamily="18" charset="0"/>
              </a:rPr>
              <a:t>) </a:t>
            </a:r>
            <a:r>
              <a:rPr lang="en-US" altLang="en-US" sz="2400" dirty="0">
                <a:latin typeface="Times New Roman" pitchFamily="18" charset="0"/>
              </a:rPr>
              <a:t>Ở </a:t>
            </a:r>
            <a:r>
              <a:rPr lang="en-US" altLang="en-US" sz="2400" dirty="0" err="1" smtClean="0">
                <a:latin typeface="Times New Roman" pitchFamily="18" charset="0"/>
              </a:rPr>
              <a:t>nhà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em</a:t>
            </a:r>
            <a:r>
              <a:rPr lang="en-US" altLang="en-US" sz="2400" dirty="0">
                <a:latin typeface="Times New Roman" pitchFamily="18" charset="0"/>
              </a:rPr>
              <a:t> , </a:t>
            </a:r>
            <a:r>
              <a:rPr lang="en-US" altLang="en-US" sz="2400" dirty="0" err="1" smtClean="0">
                <a:latin typeface="Times New Roman" pitchFamily="18" charset="0"/>
              </a:rPr>
              <a:t>ai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là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người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cao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nhất</a:t>
            </a:r>
            <a:r>
              <a:rPr lang="en-US" altLang="en-US" sz="2400" dirty="0" smtClean="0">
                <a:latin typeface="Times New Roman" pitchFamily="18" charset="0"/>
              </a:rPr>
              <a:t>? </a:t>
            </a:r>
            <a:r>
              <a:rPr lang="en-US" altLang="en-US" sz="2400" dirty="0">
                <a:latin typeface="Times New Roman" pitchFamily="18" charset="0"/>
              </a:rPr>
              <a:t>A</a:t>
            </a:r>
            <a:r>
              <a:rPr lang="en-US" altLang="en-US" sz="2400" dirty="0" smtClean="0">
                <a:latin typeface="Times New Roman" pitchFamily="18" charset="0"/>
              </a:rPr>
              <a:t>i </a:t>
            </a:r>
            <a:r>
              <a:rPr lang="en-US" altLang="en-US" sz="2400" dirty="0" err="1" smtClean="0">
                <a:latin typeface="Times New Roman" pitchFamily="18" charset="0"/>
              </a:rPr>
              <a:t>là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người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thấp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nhất</a:t>
            </a:r>
            <a:r>
              <a:rPr lang="en-US" altLang="en-US" sz="2400" dirty="0">
                <a:latin typeface="Times New Roman" pitchFamily="18" charset="0"/>
              </a:rPr>
              <a:t>?</a:t>
            </a:r>
          </a:p>
        </p:txBody>
      </p:sp>
      <p:pic>
        <p:nvPicPr>
          <p:cNvPr id="12330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039" y="4153877"/>
            <a:ext cx="1103961" cy="104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1" name="Picture 3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1413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20690"/>
              </p:ext>
            </p:extLst>
          </p:nvPr>
        </p:nvGraphicFramePr>
        <p:xfrm>
          <a:off x="1957388" y="1428750"/>
          <a:ext cx="4941888" cy="2523039"/>
        </p:xfrm>
        <a:graphic>
          <a:graphicData uri="http://schemas.openxmlformats.org/drawingml/2006/table">
            <a:tbl>
              <a:tblPr/>
              <a:tblGrid>
                <a:gridCol w="2470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 70cm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 Box 72"/>
          <p:cNvSpPr txBox="1">
            <a:spLocks noChangeArrowheads="1"/>
          </p:cNvSpPr>
          <p:nvPr/>
        </p:nvSpPr>
        <p:spPr bwMode="auto">
          <a:xfrm>
            <a:off x="685800" y="120015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dirty="0" smtClean="0">
                <a:latin typeface="Times New Roman" pitchFamily="18" charset="0"/>
              </a:rPr>
              <a:t>2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</a:rPr>
              <a:t>a)</a:t>
            </a:r>
            <a:endParaRPr lang="en-US" altLang="en-US" sz="2800" dirty="0">
              <a:latin typeface="Times New Roman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927100" y="-20241"/>
            <a:ext cx="7245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Thực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hành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đo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độ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dài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tiếp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theo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727333" y="38564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295400" y="1771650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>
              <a:solidFill>
                <a:srgbClr val="FF0000"/>
              </a:solidFill>
              <a:latin typeface=".VnTifani HeavyH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20"/>
            <a:ext cx="9144000" cy="5158920"/>
          </a:xfrm>
          <a:prstGeom prst="rect">
            <a:avLst/>
          </a:prstGeom>
        </p:spPr>
      </p:pic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900521" y="819150"/>
            <a:ext cx="679567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 CÁC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HỌC GIỎI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CHĂM NGOAN </a:t>
            </a:r>
          </a:p>
        </p:txBody>
      </p:sp>
      <p:pic>
        <p:nvPicPr>
          <p:cNvPr id="19" name="Picture 13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136650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3490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75" y="4099370"/>
            <a:ext cx="1147089" cy="101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0521" y="2426553"/>
            <a:ext cx="70381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XIN CHÀO VÀ HẸN GẶP LẠI</a:t>
            </a:r>
            <a:endParaRPr lang="en-US" sz="4800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7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16072"/>
            <a:ext cx="9420227" cy="529887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">
            <a:off x="1871662" y="771525"/>
            <a:ext cx="5272088" cy="37830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24" y="2615360"/>
            <a:ext cx="1845389" cy="177006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94" y="3623486"/>
            <a:ext cx="1082983" cy="74652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25" y="3343275"/>
            <a:ext cx="2171700" cy="12858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4064"/>
            <a:ext cx="6858000" cy="270748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90" y="-1310562"/>
            <a:ext cx="6858000" cy="38576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93" y="3161912"/>
            <a:ext cx="2171700" cy="1285875"/>
          </a:xfrm>
          <a:prstGeom prst="rect">
            <a:avLst/>
          </a:prstGeom>
        </p:spPr>
      </p:pic>
      <p:grpSp>
        <p:nvGrpSpPr>
          <p:cNvPr id="29" name="1">
            <a:extLst>
              <a:ext uri="{FF2B5EF4-FFF2-40B4-BE49-F238E27FC236}">
                <a16:creationId xmlns:a16="http://schemas.microsoft.com/office/drawing/2014/main" id="{F9E7C523-7F4D-46E2-8B20-18B0BCA5B530}"/>
              </a:ext>
            </a:extLst>
          </p:cNvPr>
          <p:cNvGrpSpPr>
            <a:grpSpLocks/>
          </p:cNvGrpSpPr>
          <p:nvPr/>
        </p:nvGrpSpPr>
        <p:grpSpPr bwMode="auto">
          <a:xfrm>
            <a:off x="1962083" y="1640830"/>
            <a:ext cx="4827390" cy="1861841"/>
            <a:chOff x="341926" y="208486"/>
            <a:chExt cx="11441759" cy="5883467"/>
          </a:xfrm>
        </p:grpSpPr>
        <p:pic>
          <p:nvPicPr>
            <p:cNvPr id="30" name="134">
              <a:extLst>
                <a:ext uri="{FF2B5EF4-FFF2-40B4-BE49-F238E27FC236}">
                  <a16:creationId xmlns:a16="http://schemas.microsoft.com/office/drawing/2014/main" id="{519EDF31-873F-4E95-91EF-1D7552A9D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135">
              <a:extLst>
                <a:ext uri="{FF2B5EF4-FFF2-40B4-BE49-F238E27FC236}">
                  <a16:creationId xmlns:a16="http://schemas.microsoft.com/office/drawing/2014/main" id="{41AA1607-189F-4A38-BF79-4DBF461D0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136">
              <a:extLst>
                <a:ext uri="{FF2B5EF4-FFF2-40B4-BE49-F238E27FC236}">
                  <a16:creationId xmlns:a16="http://schemas.microsoft.com/office/drawing/2014/main" id="{735EF7B4-37B5-4464-9EA6-13F961A39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142">
              <a:extLst>
                <a:ext uri="{FF2B5EF4-FFF2-40B4-BE49-F238E27FC236}">
                  <a16:creationId xmlns:a16="http://schemas.microsoft.com/office/drawing/2014/main" id="{34147D44-90CE-4154-A6F5-1C96067CF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138">
            <a:extLst>
              <a:ext uri="{FF2B5EF4-FFF2-40B4-BE49-F238E27FC236}">
                <a16:creationId xmlns:a16="http://schemas.microsoft.com/office/drawing/2014/main" id="{7873A08C-E093-4F9B-8BB4-A8C80AEF56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479" y="2975373"/>
            <a:ext cx="976908" cy="40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139">
            <a:extLst>
              <a:ext uri="{FF2B5EF4-FFF2-40B4-BE49-F238E27FC236}">
                <a16:creationId xmlns:a16="http://schemas.microsoft.com/office/drawing/2014/main" id="{964481CA-AAA4-4E8E-9A81-030670CCD74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02" y="2160985"/>
            <a:ext cx="1065312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140">
            <a:extLst>
              <a:ext uri="{FF2B5EF4-FFF2-40B4-BE49-F238E27FC236}">
                <a16:creationId xmlns:a16="http://schemas.microsoft.com/office/drawing/2014/main" id="{ACA38207-57AF-40EA-A24C-2D800C0A6BD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22" y="2836963"/>
            <a:ext cx="1326952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39">
            <a:extLst>
              <a:ext uri="{FF2B5EF4-FFF2-40B4-BE49-F238E27FC236}">
                <a16:creationId xmlns:a16="http://schemas.microsoft.com/office/drawing/2014/main" id="{36CABAE7-DC8F-4F87-B868-0EABDD39EEA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295057" y="2234208"/>
            <a:ext cx="2749451" cy="6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928" tIns="14465" rIns="28928" bIns="14465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713" b="1">
                <a:solidFill>
                  <a:srgbClr val="FF0000"/>
                </a:solidFill>
                <a:latin typeface="Montserrat ExtraBold"/>
                <a:ea typeface="Microsoft YaHei" panose="020B0503020204020204" pitchFamily="34" charset="-122"/>
                <a:sym typeface="Microsoft YaHei" panose="020B0503020204020204" pitchFamily="34" charset="-122"/>
              </a:rPr>
              <a:t>Khởi động</a:t>
            </a:r>
            <a:endParaRPr lang="zh-CN" altLang="en-US" sz="3713" b="1">
              <a:solidFill>
                <a:srgbClr val="FF0000"/>
              </a:solidFill>
              <a:latin typeface="Montserrat ExtraBold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pic>
        <p:nvPicPr>
          <p:cNvPr id="38" name="1">
            <a:extLst>
              <a:ext uri="{FF2B5EF4-FFF2-40B4-BE49-F238E27FC236}">
                <a16:creationId xmlns:a16="http://schemas.microsoft.com/office/drawing/2014/main" id="{021807E6-55E6-41BE-9607-2C129C14B23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2" y="1846659"/>
            <a:ext cx="1836837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349897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1"/>
            <a:ext cx="2708752" cy="39580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81975" y="1382539"/>
            <a:ext cx="48185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BÁC NÔNG DÂN VÀ THỎ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9" y="2131379"/>
            <a:ext cx="1196895" cy="695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1784381"/>
            <a:ext cx="2039956" cy="1389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1" y="2401159"/>
            <a:ext cx="1485873" cy="15568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6" y="4063382"/>
            <a:ext cx="850901" cy="9549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06338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063382"/>
            <a:ext cx="850901" cy="954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5" y="4063382"/>
            <a:ext cx="850901" cy="9549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4537859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6661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08" y="3367163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9" y="2131379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696843" y="2986406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24780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657024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907"/>
            <a:ext cx="1060934" cy="95042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657600" y="1043285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héc-tô-mét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46" y="3367163"/>
            <a:ext cx="1249999" cy="1002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29" y="3367164"/>
            <a:ext cx="1442555" cy="982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612147" y="3983787"/>
            <a:ext cx="617273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25457" y="3813098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26" y="3395739"/>
            <a:ext cx="1442555" cy="9825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08" y="3395738"/>
            <a:ext cx="1249999" cy="10021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76947" y="4012362"/>
            <a:ext cx="617273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390258" y="3736898"/>
            <a:ext cx="850901" cy="954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30" y="3257481"/>
            <a:ext cx="1102519" cy="10201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34796" y="3813098"/>
            <a:ext cx="850901" cy="9549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3" y="6645"/>
            <a:ext cx="7055223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846166" y="4335344"/>
            <a:ext cx="6535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A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                 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657600" y="1504950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.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ki-lô-mét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657600" y="2015502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.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-ca-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1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1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7518E-6 L 0.71406 0.3081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94" y="15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7518E-6 L 0.48073 0.32294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16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50"/>
                            </p:stCondLst>
                            <p:childTnLst>
                              <p:par>
                                <p:cTn id="15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7518E-6 L 0.21406 0.2636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13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5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617" y="3367163"/>
            <a:ext cx="1249999" cy="1002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17" y="3395738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9" y="2131379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281598" y="2970410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24780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657024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907"/>
            <a:ext cx="1060934" cy="9504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55" y="3367163"/>
            <a:ext cx="1249999" cy="1002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38" y="3367164"/>
            <a:ext cx="1442555" cy="982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032256" y="3983787"/>
            <a:ext cx="617273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045566" y="406338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19" y="3260302"/>
            <a:ext cx="1061850" cy="9825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810367" y="4063382"/>
            <a:ext cx="850901" cy="954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41" y="3288823"/>
            <a:ext cx="1581495" cy="10771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654905" y="4063382"/>
            <a:ext cx="850901" cy="9549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3" y="6645"/>
            <a:ext cx="7055223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-ca-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67000" y="4540832"/>
            <a:ext cx="6086655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                 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23736" y="4033235"/>
            <a:ext cx="617273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074436" y="971550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36m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74436" y="1428750"/>
            <a:ext cx="2055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36dam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74436" y="1888413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36dm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7518E-6 L 0.7474 0.3229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61" y="16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7518E-6 L 0.4974 0.3081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61" y="15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50"/>
                            </p:stCondLst>
                            <p:childTnLst>
                              <p:par>
                                <p:cTn id="1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7805E-6 L 0.26979 0.29392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46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5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76" y="3395738"/>
            <a:ext cx="1249999" cy="10021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14" y="3367163"/>
            <a:ext cx="1249999" cy="10021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29" y="3294228"/>
            <a:ext cx="1580781" cy="10767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88823"/>
            <a:ext cx="1581495" cy="10771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76" y="3367163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9" y="2131379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655896" y="2964152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24780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657024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907"/>
            <a:ext cx="1060934" cy="950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66" y="3254044"/>
            <a:ext cx="1073146" cy="982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19625" y="4063382"/>
            <a:ext cx="850901" cy="9549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984426" y="4063382"/>
            <a:ext cx="850901" cy="954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28964" y="4063382"/>
            <a:ext cx="850901" cy="9549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3" y="6645"/>
            <a:ext cx="7055223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-xi-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46960" y="4544877"/>
            <a:ext cx="6068440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                 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97795" y="4033235"/>
            <a:ext cx="617273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2321" y="3973702"/>
            <a:ext cx="617273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971550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4m 3cm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62400" y="1481933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4m 3mm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62400" y="1943598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4m 3dm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528280" y="-516575"/>
            <a:ext cx="6661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ki-lô-mét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14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7518E-6 L 0.75573 0.293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78" y="14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"/>
                            </p:stCondLst>
                            <p:childTnLst>
                              <p:par>
                                <p:cTn id="10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7518E-6 L 0.51406 0.3229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4" y="16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5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50"/>
                            </p:stCondLst>
                            <p:childTnLst>
                              <p:par>
                                <p:cTn id="1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7518E-6 L 0.28073 0.30812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8" y="15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5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143000" y="0"/>
            <a:ext cx="6858000" cy="5143500"/>
            <a:chOff x="-82950" y="0"/>
            <a:chExt cx="6940950" cy="5143502"/>
          </a:xfrm>
        </p:grpSpPr>
        <p:grpSp>
          <p:nvGrpSpPr>
            <p:cNvPr id="2" name="Group 1"/>
            <p:cNvGrpSpPr/>
            <p:nvPr/>
          </p:nvGrpSpPr>
          <p:grpSpPr>
            <a:xfrm>
              <a:off x="-82950" y="0"/>
              <a:ext cx="6940950" cy="5143502"/>
              <a:chOff x="-228602" y="0"/>
              <a:chExt cx="9031288" cy="6372225"/>
            </a:xfrm>
          </p:grpSpPr>
          <p:grpSp>
            <p:nvGrpSpPr>
              <p:cNvPr id="6148" name="Group 8"/>
              <p:cNvGrpSpPr>
                <a:grpSpLocks/>
              </p:cNvGrpSpPr>
              <p:nvPr/>
            </p:nvGrpSpPr>
            <p:grpSpPr bwMode="auto">
              <a:xfrm>
                <a:off x="-228602" y="0"/>
                <a:ext cx="9031288" cy="6372225"/>
                <a:chOff x="107007" y="359264"/>
                <a:chExt cx="9031129" cy="6371336"/>
              </a:xfrm>
            </p:grpSpPr>
            <p:pic>
              <p:nvPicPr>
                <p:cNvPr id="6150" name="Picture 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007" y="359264"/>
                  <a:ext cx="9031129" cy="6371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151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955496" y="1055550"/>
                  <a:ext cx="5945884" cy="5146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vi-VN" altLang="en-US" sz="2100" b="1" dirty="0">
                      <a:solidFill>
                        <a:schemeClr val="bg1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Th</a:t>
                  </a:r>
                  <a:r>
                    <a:rPr lang="en-US" altLang="en-US" sz="2100" b="1" dirty="0">
                      <a:solidFill>
                        <a:schemeClr val="bg1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ứ</a:t>
                  </a:r>
                  <a:r>
                    <a:rPr lang="vi-VN" altLang="en-US" sz="2100" b="1" dirty="0">
                      <a:solidFill>
                        <a:schemeClr val="bg1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100" b="1" dirty="0" err="1" smtClean="0">
                      <a:solidFill>
                        <a:schemeClr val="bg1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ba</a:t>
                  </a:r>
                  <a:r>
                    <a:rPr lang="vi-VN" altLang="en-US" sz="2100" b="1" dirty="0" smtClean="0">
                      <a:solidFill>
                        <a:schemeClr val="bg1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altLang="en-US" sz="2100" b="1" dirty="0">
                      <a:solidFill>
                        <a:schemeClr val="bg1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ngày </a:t>
                  </a:r>
                  <a:r>
                    <a:rPr lang="en-US" altLang="en-US" sz="2100" b="1" dirty="0" smtClean="0">
                      <a:solidFill>
                        <a:schemeClr val="bg1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9</a:t>
                  </a:r>
                  <a:r>
                    <a:rPr lang="vi-VN" altLang="en-US" sz="2100" b="1" dirty="0" smtClean="0">
                      <a:solidFill>
                        <a:schemeClr val="bg1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altLang="en-US" sz="2100" b="1" dirty="0">
                      <a:solidFill>
                        <a:schemeClr val="bg1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tháng </a:t>
                  </a:r>
                  <a:r>
                    <a:rPr lang="en-US" altLang="en-US" sz="2100" b="1" dirty="0">
                      <a:solidFill>
                        <a:schemeClr val="bg1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vi-VN" altLang="en-US" sz="2100" b="1" dirty="0">
                      <a:solidFill>
                        <a:schemeClr val="bg1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1 năm 2021</a:t>
                  </a:r>
                  <a:endParaRPr lang="en-US" altLang="en-US" sz="21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91067" y="1714099"/>
                <a:ext cx="6191322" cy="709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514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514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514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514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514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5143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5143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5143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5143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65000"/>
                  </a:lnSpc>
                  <a:spcBef>
                    <a:spcPct val="0"/>
                  </a:spcBef>
                  <a:buFontTx/>
                  <a:buNone/>
                </a:pPr>
                <a:r>
                  <a:rPr lang="vi-VN" altLang="en-US" sz="21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Thực hành đo độ </a:t>
                </a:r>
                <a:r>
                  <a:rPr lang="vi-VN" altLang="en-US" sz="2100" b="1" dirty="0" smtClean="0">
                    <a:solidFill>
                      <a:srgbClr val="FFFF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100" b="1" dirty="0" smtClean="0">
                    <a:solidFill>
                      <a:srgbClr val="FFFF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100" b="1" dirty="0" err="1" smtClean="0">
                    <a:solidFill>
                      <a:srgbClr val="FFFF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altLang="en-US" sz="2100" b="1" dirty="0" smtClean="0">
                    <a:solidFill>
                      <a:srgbClr val="FFFF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100" b="1" dirty="0" err="1" smtClean="0">
                    <a:solidFill>
                      <a:srgbClr val="FFFF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altLang="en-US" sz="2100" b="1" dirty="0" smtClean="0">
                    <a:solidFill>
                      <a:srgbClr val="FFFF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)</a:t>
                </a:r>
                <a:endParaRPr lang="en-US" altLang="en-US" sz="2100" b="1" dirty="0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2387561" y="1054639"/>
              <a:ext cx="856948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1" dirty="0" err="1">
                  <a:solidFill>
                    <a:schemeClr val="bg1"/>
                  </a:solidFill>
                  <a:latin typeface="HP001 4 hàng" panose="020B0603050302020204" pitchFamily="34" charset="0"/>
                  <a:cs typeface="Arial" panose="020B0604020202020204" pitchFamily="34" charset="0"/>
                </a:rPr>
                <a:t>TǨn</a:t>
              </a:r>
              <a:endParaRPr lang="en-US" altLang="en-US" sz="21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02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id="{587566F6-FDE5-4C08-AFA1-838B45AD7523}"/>
              </a:ext>
            </a:extLst>
          </p:cNvPr>
          <p:cNvGrpSpPr/>
          <p:nvPr/>
        </p:nvGrpSpPr>
        <p:grpSpPr>
          <a:xfrm>
            <a:off x="228600" y="894763"/>
            <a:ext cx="3429000" cy="2802388"/>
            <a:chOff x="1371601" y="2150671"/>
            <a:chExt cx="2905327" cy="3318660"/>
          </a:xfrm>
        </p:grpSpPr>
        <p:sp>
          <p:nvSpPr>
            <p:cNvPr id="6" name="MH_Other_10">
              <a:extLst>
                <a:ext uri="{FF2B5EF4-FFF2-40B4-BE49-F238E27FC236}">
                  <a16:creationId xmlns:a16="http://schemas.microsoft.com/office/drawing/2014/main" id="{3D224AA9-C1B8-468A-9CBB-382ED5F75689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431896" y="3208969"/>
              <a:ext cx="595043" cy="467248"/>
            </a:xfrm>
            <a:custGeom>
              <a:avLst/>
              <a:gdLst>
                <a:gd name="T0" fmla="*/ 2147483646 w 235"/>
                <a:gd name="T1" fmla="*/ 2147483646 h 184"/>
                <a:gd name="T2" fmla="*/ 2147483646 w 235"/>
                <a:gd name="T3" fmla="*/ 2147483646 h 184"/>
                <a:gd name="T4" fmla="*/ 2147483646 w 235"/>
                <a:gd name="T5" fmla="*/ 2147483646 h 184"/>
                <a:gd name="T6" fmla="*/ 2147483646 w 235"/>
                <a:gd name="T7" fmla="*/ 2147483646 h 184"/>
                <a:gd name="T8" fmla="*/ 0 w 235"/>
                <a:gd name="T9" fmla="*/ 2147483646 h 184"/>
                <a:gd name="T10" fmla="*/ 2147483646 w 235"/>
                <a:gd name="T11" fmla="*/ 2147483646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" h="184">
                  <a:moveTo>
                    <a:pt x="235" y="184"/>
                  </a:moveTo>
                  <a:cubicBezTo>
                    <a:pt x="223" y="134"/>
                    <a:pt x="219" y="87"/>
                    <a:pt x="219" y="36"/>
                  </a:cubicBezTo>
                  <a:cubicBezTo>
                    <a:pt x="219" y="20"/>
                    <a:pt x="147" y="32"/>
                    <a:pt x="128" y="16"/>
                  </a:cubicBezTo>
                  <a:cubicBezTo>
                    <a:pt x="109" y="0"/>
                    <a:pt x="70" y="0"/>
                    <a:pt x="65" y="12"/>
                  </a:cubicBezTo>
                  <a:cubicBezTo>
                    <a:pt x="65" y="12"/>
                    <a:pt x="54" y="82"/>
                    <a:pt x="0" y="184"/>
                  </a:cubicBezTo>
                  <a:lnTo>
                    <a:pt x="235" y="184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506"/>
            </a:p>
          </p:txBody>
        </p:sp>
        <p:sp>
          <p:nvSpPr>
            <p:cNvPr id="7" name="MH_Other_11">
              <a:extLst>
                <a:ext uri="{FF2B5EF4-FFF2-40B4-BE49-F238E27FC236}">
                  <a16:creationId xmlns:a16="http://schemas.microsoft.com/office/drawing/2014/main" id="{9C1F375D-74B3-473C-B83F-8C92AA2400F2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2403941" y="3198984"/>
              <a:ext cx="642966" cy="481226"/>
            </a:xfrm>
            <a:custGeom>
              <a:avLst/>
              <a:gdLst>
                <a:gd name="T0" fmla="*/ 2147483646 w 254"/>
                <a:gd name="T1" fmla="*/ 2147483646 h 189"/>
                <a:gd name="T2" fmla="*/ 2147483646 w 254"/>
                <a:gd name="T3" fmla="*/ 2147483646 h 189"/>
                <a:gd name="T4" fmla="*/ 2147483646 w 254"/>
                <a:gd name="T5" fmla="*/ 2147483646 h 189"/>
                <a:gd name="T6" fmla="*/ 2147483646 w 254"/>
                <a:gd name="T7" fmla="*/ 2147483646 h 189"/>
                <a:gd name="T8" fmla="*/ 2147483646 w 254"/>
                <a:gd name="T9" fmla="*/ 2147483646 h 189"/>
                <a:gd name="T10" fmla="*/ 0 w 254"/>
                <a:gd name="T11" fmla="*/ 2147483646 h 189"/>
                <a:gd name="T12" fmla="*/ 2147483646 w 254"/>
                <a:gd name="T13" fmla="*/ 2147483646 h 189"/>
                <a:gd name="T14" fmla="*/ 2147483646 w 254"/>
                <a:gd name="T15" fmla="*/ 2147483646 h 189"/>
                <a:gd name="T16" fmla="*/ 2147483646 w 254"/>
                <a:gd name="T17" fmla="*/ 2147483646 h 189"/>
                <a:gd name="T18" fmla="*/ 2147483646 w 254"/>
                <a:gd name="T19" fmla="*/ 2147483646 h 189"/>
                <a:gd name="T20" fmla="*/ 2147483646 w 254"/>
                <a:gd name="T21" fmla="*/ 2147483646 h 189"/>
                <a:gd name="T22" fmla="*/ 2147483646 w 254"/>
                <a:gd name="T23" fmla="*/ 2147483646 h 189"/>
                <a:gd name="T24" fmla="*/ 2147483646 w 254"/>
                <a:gd name="T25" fmla="*/ 2147483646 h 189"/>
                <a:gd name="T26" fmla="*/ 2147483646 w 254"/>
                <a:gd name="T27" fmla="*/ 0 h 189"/>
                <a:gd name="T28" fmla="*/ 2147483646 w 254"/>
                <a:gd name="T29" fmla="*/ 0 h 189"/>
                <a:gd name="T30" fmla="*/ 2147483646 w 254"/>
                <a:gd name="T31" fmla="*/ 2147483646 h 189"/>
                <a:gd name="T32" fmla="*/ 2147483646 w 254"/>
                <a:gd name="T33" fmla="*/ 2147483646 h 189"/>
                <a:gd name="T34" fmla="*/ 2147483646 w 254"/>
                <a:gd name="T35" fmla="*/ 2147483646 h 189"/>
                <a:gd name="T36" fmla="*/ 2147483646 w 254"/>
                <a:gd name="T37" fmla="*/ 2147483646 h 189"/>
                <a:gd name="T38" fmla="*/ 2147483646 w 254"/>
                <a:gd name="T39" fmla="*/ 2147483646 h 189"/>
                <a:gd name="T40" fmla="*/ 2147483646 w 254"/>
                <a:gd name="T41" fmla="*/ 2147483646 h 189"/>
                <a:gd name="T42" fmla="*/ 2147483646 w 254"/>
                <a:gd name="T43" fmla="*/ 2147483646 h 189"/>
                <a:gd name="T44" fmla="*/ 2147483646 w 254"/>
                <a:gd name="T45" fmla="*/ 2147483646 h 189"/>
                <a:gd name="T46" fmla="*/ 2147483646 w 254"/>
                <a:gd name="T47" fmla="*/ 2147483646 h 189"/>
                <a:gd name="T48" fmla="*/ 2147483646 w 254"/>
                <a:gd name="T49" fmla="*/ 2147483646 h 189"/>
                <a:gd name="T50" fmla="*/ 2147483646 w 254"/>
                <a:gd name="T51" fmla="*/ 2147483646 h 189"/>
                <a:gd name="T52" fmla="*/ 2147483646 w 254"/>
                <a:gd name="T53" fmla="*/ 2147483646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4" h="189">
                  <a:moveTo>
                    <a:pt x="77" y="1"/>
                  </a:moveTo>
                  <a:cubicBezTo>
                    <a:pt x="73" y="21"/>
                    <a:pt x="66" y="40"/>
                    <a:pt x="60" y="59"/>
                  </a:cubicBezTo>
                  <a:cubicBezTo>
                    <a:pt x="54" y="76"/>
                    <a:pt x="47" y="93"/>
                    <a:pt x="38" y="115"/>
                  </a:cubicBezTo>
                  <a:cubicBezTo>
                    <a:pt x="30" y="133"/>
                    <a:pt x="21" y="151"/>
                    <a:pt x="11" y="169"/>
                  </a:cubicBezTo>
                  <a:cubicBezTo>
                    <a:pt x="8" y="175"/>
                    <a:pt x="5" y="181"/>
                    <a:pt x="1" y="18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3" y="182"/>
                    <a:pt x="16" y="177"/>
                    <a:pt x="18" y="173"/>
                  </a:cubicBezTo>
                  <a:cubicBezTo>
                    <a:pt x="28" y="154"/>
                    <a:pt x="36" y="136"/>
                    <a:pt x="44" y="117"/>
                  </a:cubicBezTo>
                  <a:cubicBezTo>
                    <a:pt x="52" y="99"/>
                    <a:pt x="59" y="80"/>
                    <a:pt x="65" y="60"/>
                  </a:cubicBezTo>
                  <a:cubicBezTo>
                    <a:pt x="68" y="51"/>
                    <a:pt x="71" y="41"/>
                    <a:pt x="74" y="31"/>
                  </a:cubicBezTo>
                  <a:cubicBezTo>
                    <a:pt x="77" y="19"/>
                    <a:pt x="79" y="10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"/>
                  </a:lnTo>
                  <a:close/>
                  <a:moveTo>
                    <a:pt x="254" y="187"/>
                  </a:moveTo>
                  <a:cubicBezTo>
                    <a:pt x="251" y="175"/>
                    <a:pt x="248" y="164"/>
                    <a:pt x="246" y="153"/>
                  </a:cubicBezTo>
                  <a:cubicBezTo>
                    <a:pt x="239" y="116"/>
                    <a:pt x="234" y="77"/>
                    <a:pt x="233" y="33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75"/>
                    <a:pt x="232" y="115"/>
                    <a:pt x="239" y="154"/>
                  </a:cubicBezTo>
                  <a:cubicBezTo>
                    <a:pt x="241" y="165"/>
                    <a:pt x="244" y="176"/>
                    <a:pt x="247" y="188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54" y="189"/>
                    <a:pt x="254" y="189"/>
                    <a:pt x="254" y="189"/>
                  </a:cubicBezTo>
                  <a:lnTo>
                    <a:pt x="254" y="187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506"/>
            </a:p>
          </p:txBody>
        </p:sp>
        <p:sp>
          <p:nvSpPr>
            <p:cNvPr id="8" name="MH_Other_12">
              <a:extLst>
                <a:ext uri="{FF2B5EF4-FFF2-40B4-BE49-F238E27FC236}">
                  <a16:creationId xmlns:a16="http://schemas.microsoft.com/office/drawing/2014/main" id="{F8D4E3BE-0353-4BAF-84F0-D230A268B1C8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677499" y="3242914"/>
              <a:ext cx="225638" cy="229631"/>
            </a:xfrm>
            <a:custGeom>
              <a:avLst/>
              <a:gdLst>
                <a:gd name="T0" fmla="*/ 2147483646 w 89"/>
                <a:gd name="T1" fmla="*/ 2147483646 h 91"/>
                <a:gd name="T2" fmla="*/ 2147483646 w 89"/>
                <a:gd name="T3" fmla="*/ 2147483646 h 91"/>
                <a:gd name="T4" fmla="*/ 2147483646 w 89"/>
                <a:gd name="T5" fmla="*/ 2147483646 h 91"/>
                <a:gd name="T6" fmla="*/ 2147483646 w 89"/>
                <a:gd name="T7" fmla="*/ 2147483646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1">
                  <a:moveTo>
                    <a:pt x="89" y="16"/>
                  </a:moveTo>
                  <a:cubicBezTo>
                    <a:pt x="35" y="91"/>
                    <a:pt x="1" y="3"/>
                    <a:pt x="1" y="3"/>
                  </a:cubicBezTo>
                  <a:cubicBezTo>
                    <a:pt x="0" y="0"/>
                    <a:pt x="44" y="16"/>
                    <a:pt x="63" y="16"/>
                  </a:cubicBezTo>
                  <a:cubicBezTo>
                    <a:pt x="82" y="16"/>
                    <a:pt x="89" y="16"/>
                    <a:pt x="89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506"/>
            </a:p>
          </p:txBody>
        </p:sp>
        <p:sp>
          <p:nvSpPr>
            <p:cNvPr id="9" name="MH_Other_13">
              <a:extLst>
                <a:ext uri="{FF2B5EF4-FFF2-40B4-BE49-F238E27FC236}">
                  <a16:creationId xmlns:a16="http://schemas.microsoft.com/office/drawing/2014/main" id="{6141E0FA-FE24-4AAF-91A9-54C24F48F9D3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85327" y="3264878"/>
              <a:ext cx="147762" cy="175717"/>
            </a:xfrm>
            <a:custGeom>
              <a:avLst/>
              <a:gdLst>
                <a:gd name="T0" fmla="*/ 2147483646 w 58"/>
                <a:gd name="T1" fmla="*/ 2147483646 h 69"/>
                <a:gd name="T2" fmla="*/ 2147483646 w 58"/>
                <a:gd name="T3" fmla="*/ 2147483646 h 69"/>
                <a:gd name="T4" fmla="*/ 2147483646 w 58"/>
                <a:gd name="T5" fmla="*/ 2147483646 h 69"/>
                <a:gd name="T6" fmla="*/ 2147483646 w 58"/>
                <a:gd name="T7" fmla="*/ 0 h 69"/>
                <a:gd name="T8" fmla="*/ 2147483646 w 58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9">
                  <a:moveTo>
                    <a:pt x="48" y="5"/>
                  </a:moveTo>
                  <a:cubicBezTo>
                    <a:pt x="48" y="5"/>
                    <a:pt x="7" y="30"/>
                    <a:pt x="4" y="36"/>
                  </a:cubicBezTo>
                  <a:cubicBezTo>
                    <a:pt x="0" y="43"/>
                    <a:pt x="29" y="46"/>
                    <a:pt x="26" y="69"/>
                  </a:cubicBezTo>
                  <a:cubicBezTo>
                    <a:pt x="26" y="69"/>
                    <a:pt x="55" y="31"/>
                    <a:pt x="58" y="0"/>
                  </a:cubicBezTo>
                  <a:lnTo>
                    <a:pt x="48" y="5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506"/>
            </a:p>
          </p:txBody>
        </p:sp>
        <p:sp>
          <p:nvSpPr>
            <p:cNvPr id="10" name="MH_Other_14">
              <a:extLst>
                <a:ext uri="{FF2B5EF4-FFF2-40B4-BE49-F238E27FC236}">
                  <a16:creationId xmlns:a16="http://schemas.microsoft.com/office/drawing/2014/main" id="{1A655C00-9127-40B4-8B47-57BAA5C99D69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649545" y="3230932"/>
              <a:ext cx="133785" cy="193689"/>
            </a:xfrm>
            <a:custGeom>
              <a:avLst/>
              <a:gdLst>
                <a:gd name="T0" fmla="*/ 2147483646 w 53"/>
                <a:gd name="T1" fmla="*/ 2147483646 h 76"/>
                <a:gd name="T2" fmla="*/ 2147483646 w 53"/>
                <a:gd name="T3" fmla="*/ 2147483646 h 76"/>
                <a:gd name="T4" fmla="*/ 2147483646 w 53"/>
                <a:gd name="T5" fmla="*/ 2147483646 h 76"/>
                <a:gd name="T6" fmla="*/ 2147483646 w 53"/>
                <a:gd name="T7" fmla="*/ 0 h 76"/>
                <a:gd name="T8" fmla="*/ 2147483646 w 53"/>
                <a:gd name="T9" fmla="*/ 2147483646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76">
                  <a:moveTo>
                    <a:pt x="11" y="6"/>
                  </a:moveTo>
                  <a:cubicBezTo>
                    <a:pt x="11" y="6"/>
                    <a:pt x="49" y="39"/>
                    <a:pt x="51" y="46"/>
                  </a:cubicBezTo>
                  <a:cubicBezTo>
                    <a:pt x="53" y="53"/>
                    <a:pt x="27" y="53"/>
                    <a:pt x="26" y="76"/>
                  </a:cubicBezTo>
                  <a:cubicBezTo>
                    <a:pt x="26" y="76"/>
                    <a:pt x="0" y="31"/>
                    <a:pt x="2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506"/>
            </a:p>
          </p:txBody>
        </p:sp>
        <p:sp>
          <p:nvSpPr>
            <p:cNvPr id="11" name="MH_Other_15">
              <a:extLst>
                <a:ext uri="{FF2B5EF4-FFF2-40B4-BE49-F238E27FC236}">
                  <a16:creationId xmlns:a16="http://schemas.microsoft.com/office/drawing/2014/main" id="{29E5091B-92A8-47C3-BA6C-8F21DDE09F6C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2647548" y="3220949"/>
              <a:ext cx="293527" cy="247602"/>
            </a:xfrm>
            <a:custGeom>
              <a:avLst/>
              <a:gdLst>
                <a:gd name="T0" fmla="*/ 2147483646 w 116"/>
                <a:gd name="T1" fmla="*/ 2147483646 h 97"/>
                <a:gd name="T2" fmla="*/ 2147483646 w 116"/>
                <a:gd name="T3" fmla="*/ 2147483646 h 97"/>
                <a:gd name="T4" fmla="*/ 2147483646 w 116"/>
                <a:gd name="T5" fmla="*/ 2147483646 h 97"/>
                <a:gd name="T6" fmla="*/ 2147483646 w 116"/>
                <a:gd name="T7" fmla="*/ 2147483646 h 97"/>
                <a:gd name="T8" fmla="*/ 2147483646 w 116"/>
                <a:gd name="T9" fmla="*/ 2147483646 h 97"/>
                <a:gd name="T10" fmla="*/ 2147483646 w 116"/>
                <a:gd name="T11" fmla="*/ 2147483646 h 97"/>
                <a:gd name="T12" fmla="*/ 2147483646 w 116"/>
                <a:gd name="T13" fmla="*/ 2147483646 h 97"/>
                <a:gd name="T14" fmla="*/ 2147483646 w 116"/>
                <a:gd name="T15" fmla="*/ 2147483646 h 97"/>
                <a:gd name="T16" fmla="*/ 2147483646 w 116"/>
                <a:gd name="T17" fmla="*/ 2147483646 h 97"/>
                <a:gd name="T18" fmla="*/ 2147483646 w 116"/>
                <a:gd name="T19" fmla="*/ 2147483646 h 97"/>
                <a:gd name="T20" fmla="*/ 2147483646 w 116"/>
                <a:gd name="T21" fmla="*/ 2147483646 h 97"/>
                <a:gd name="T22" fmla="*/ 2147483646 w 116"/>
                <a:gd name="T23" fmla="*/ 2147483646 h 97"/>
                <a:gd name="T24" fmla="*/ 2147483646 w 116"/>
                <a:gd name="T25" fmla="*/ 2147483646 h 97"/>
                <a:gd name="T26" fmla="*/ 2147483646 w 116"/>
                <a:gd name="T27" fmla="*/ 2147483646 h 97"/>
                <a:gd name="T28" fmla="*/ 2147483646 w 116"/>
                <a:gd name="T29" fmla="*/ 2147483646 h 97"/>
                <a:gd name="T30" fmla="*/ 2147483646 w 116"/>
                <a:gd name="T31" fmla="*/ 2147483646 h 97"/>
                <a:gd name="T32" fmla="*/ 2147483646 w 116"/>
                <a:gd name="T33" fmla="*/ 2147483646 h 97"/>
                <a:gd name="T34" fmla="*/ 2147483646 w 116"/>
                <a:gd name="T35" fmla="*/ 2147483646 h 97"/>
                <a:gd name="T36" fmla="*/ 2147483646 w 116"/>
                <a:gd name="T37" fmla="*/ 2147483646 h 97"/>
                <a:gd name="T38" fmla="*/ 2147483646 w 116"/>
                <a:gd name="T39" fmla="*/ 2147483646 h 97"/>
                <a:gd name="T40" fmla="*/ 2147483646 w 116"/>
                <a:gd name="T41" fmla="*/ 2147483646 h 97"/>
                <a:gd name="T42" fmla="*/ 2147483646 w 116"/>
                <a:gd name="T43" fmla="*/ 2147483646 h 97"/>
                <a:gd name="T44" fmla="*/ 2147483646 w 116"/>
                <a:gd name="T45" fmla="*/ 2147483646 h 97"/>
                <a:gd name="T46" fmla="*/ 2147483646 w 116"/>
                <a:gd name="T47" fmla="*/ 2147483646 h 97"/>
                <a:gd name="T48" fmla="*/ 2147483646 w 116"/>
                <a:gd name="T49" fmla="*/ 2147483646 h 97"/>
                <a:gd name="T50" fmla="*/ 2147483646 w 116"/>
                <a:gd name="T51" fmla="*/ 2147483646 h 97"/>
                <a:gd name="T52" fmla="*/ 2147483646 w 116"/>
                <a:gd name="T53" fmla="*/ 2147483646 h 97"/>
                <a:gd name="T54" fmla="*/ 2147483646 w 116"/>
                <a:gd name="T55" fmla="*/ 0 h 97"/>
                <a:gd name="T56" fmla="*/ 2147483646 w 116"/>
                <a:gd name="T57" fmla="*/ 2147483646 h 97"/>
                <a:gd name="T58" fmla="*/ 2147483646 w 116"/>
                <a:gd name="T59" fmla="*/ 2147483646 h 97"/>
                <a:gd name="T60" fmla="*/ 2147483646 w 116"/>
                <a:gd name="T61" fmla="*/ 2147483646 h 97"/>
                <a:gd name="T62" fmla="*/ 2147483646 w 116"/>
                <a:gd name="T63" fmla="*/ 2147483646 h 97"/>
                <a:gd name="T64" fmla="*/ 2147483646 w 116"/>
                <a:gd name="T65" fmla="*/ 2147483646 h 97"/>
                <a:gd name="T66" fmla="*/ 2147483646 w 116"/>
                <a:gd name="T67" fmla="*/ 2147483646 h 97"/>
                <a:gd name="T68" fmla="*/ 2147483646 w 116"/>
                <a:gd name="T69" fmla="*/ 2147483646 h 97"/>
                <a:gd name="T70" fmla="*/ 2147483646 w 116"/>
                <a:gd name="T71" fmla="*/ 2147483646 h 97"/>
                <a:gd name="T72" fmla="*/ 2147483646 w 116"/>
                <a:gd name="T73" fmla="*/ 2147483646 h 97"/>
                <a:gd name="T74" fmla="*/ 2147483646 w 116"/>
                <a:gd name="T75" fmla="*/ 2147483646 h 97"/>
                <a:gd name="T76" fmla="*/ 2147483646 w 116"/>
                <a:gd name="T77" fmla="*/ 2147483646 h 97"/>
                <a:gd name="T78" fmla="*/ 2147483646 w 116"/>
                <a:gd name="T79" fmla="*/ 2147483646 h 97"/>
                <a:gd name="T80" fmla="*/ 2147483646 w 116"/>
                <a:gd name="T81" fmla="*/ 2147483646 h 97"/>
                <a:gd name="T82" fmla="*/ 2147483646 w 116"/>
                <a:gd name="T83" fmla="*/ 2147483646 h 97"/>
                <a:gd name="T84" fmla="*/ 2147483646 w 116"/>
                <a:gd name="T85" fmla="*/ 2147483646 h 97"/>
                <a:gd name="T86" fmla="*/ 2147483646 w 116"/>
                <a:gd name="T87" fmla="*/ 2147483646 h 97"/>
                <a:gd name="T88" fmla="*/ 2147483646 w 116"/>
                <a:gd name="T89" fmla="*/ 2147483646 h 97"/>
                <a:gd name="T90" fmla="*/ 2147483646 w 116"/>
                <a:gd name="T91" fmla="*/ 2147483646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" h="97"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17"/>
                    <a:pt x="105" y="19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7" y="24"/>
                    <a:pt x="92" y="27"/>
                    <a:pt x="86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3" y="37"/>
                    <a:pt x="66" y="41"/>
                    <a:pt x="61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8"/>
                    <a:pt x="57" y="50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6" y="56"/>
                    <a:pt x="56" y="57"/>
                    <a:pt x="57" y="58"/>
                  </a:cubicBezTo>
                  <a:cubicBezTo>
                    <a:pt x="58" y="59"/>
                    <a:pt x="59" y="60"/>
                    <a:pt x="60" y="60"/>
                  </a:cubicBezTo>
                  <a:cubicBezTo>
                    <a:pt x="61" y="61"/>
                    <a:pt x="62" y="61"/>
                    <a:pt x="63" y="62"/>
                  </a:cubicBezTo>
                  <a:cubicBezTo>
                    <a:pt x="65" y="63"/>
                    <a:pt x="68" y="65"/>
                    <a:pt x="70" y="67"/>
                  </a:cubicBezTo>
                  <a:cubicBezTo>
                    <a:pt x="73" y="69"/>
                    <a:pt x="76" y="72"/>
                    <a:pt x="77" y="75"/>
                  </a:cubicBezTo>
                  <a:cubicBezTo>
                    <a:pt x="78" y="78"/>
                    <a:pt x="79" y="82"/>
                    <a:pt x="78" y="8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7" y="83"/>
                    <a:pt x="91" y="78"/>
                    <a:pt x="95" y="72"/>
                  </a:cubicBezTo>
                  <a:cubicBezTo>
                    <a:pt x="99" y="66"/>
                    <a:pt x="102" y="60"/>
                    <a:pt x="105" y="55"/>
                  </a:cubicBezTo>
                  <a:cubicBezTo>
                    <a:pt x="108" y="48"/>
                    <a:pt x="111" y="42"/>
                    <a:pt x="112" y="37"/>
                  </a:cubicBezTo>
                  <a:cubicBezTo>
                    <a:pt x="114" y="31"/>
                    <a:pt x="114" y="25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lnTo>
                    <a:pt x="115" y="17"/>
                  </a:lnTo>
                  <a:close/>
                  <a:moveTo>
                    <a:pt x="105" y="34"/>
                  </a:moveTo>
                  <a:cubicBezTo>
                    <a:pt x="103" y="39"/>
                    <a:pt x="100" y="45"/>
                    <a:pt x="97" y="51"/>
                  </a:cubicBezTo>
                  <a:cubicBezTo>
                    <a:pt x="95" y="56"/>
                    <a:pt x="92" y="62"/>
                    <a:pt x="88" y="68"/>
                  </a:cubicBezTo>
                  <a:cubicBezTo>
                    <a:pt x="86" y="71"/>
                    <a:pt x="85" y="74"/>
                    <a:pt x="83" y="77"/>
                  </a:cubicBezTo>
                  <a:cubicBezTo>
                    <a:pt x="83" y="76"/>
                    <a:pt x="82" y="74"/>
                    <a:pt x="81" y="73"/>
                  </a:cubicBezTo>
                  <a:cubicBezTo>
                    <a:pt x="79" y="69"/>
                    <a:pt x="77" y="66"/>
                    <a:pt x="73" y="63"/>
                  </a:cubicBezTo>
                  <a:cubicBezTo>
                    <a:pt x="71" y="62"/>
                    <a:pt x="70" y="61"/>
                    <a:pt x="68" y="60"/>
                  </a:cubicBezTo>
                  <a:cubicBezTo>
                    <a:pt x="66" y="59"/>
                    <a:pt x="64" y="57"/>
                    <a:pt x="63" y="56"/>
                  </a:cubicBezTo>
                  <a:cubicBezTo>
                    <a:pt x="62" y="56"/>
                    <a:pt x="62" y="55"/>
                    <a:pt x="61" y="55"/>
                  </a:cubicBezTo>
                  <a:cubicBezTo>
                    <a:pt x="62" y="54"/>
                    <a:pt x="64" y="53"/>
                    <a:pt x="65" y="5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3" y="46"/>
                    <a:pt x="79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2"/>
                    <a:pt x="98" y="27"/>
                    <a:pt x="104" y="23"/>
                  </a:cubicBezTo>
                  <a:cubicBezTo>
                    <a:pt x="106" y="22"/>
                    <a:pt x="108" y="21"/>
                    <a:pt x="110" y="20"/>
                  </a:cubicBezTo>
                  <a:cubicBezTo>
                    <a:pt x="109" y="25"/>
                    <a:pt x="107" y="30"/>
                    <a:pt x="105" y="34"/>
                  </a:cubicBezTo>
                  <a:close/>
                  <a:moveTo>
                    <a:pt x="54" y="47"/>
                  </a:moveTo>
                  <a:cubicBezTo>
                    <a:pt x="53" y="45"/>
                    <a:pt x="52" y="43"/>
                    <a:pt x="50" y="42"/>
                  </a:cubicBezTo>
                  <a:cubicBezTo>
                    <a:pt x="46" y="36"/>
                    <a:pt x="40" y="30"/>
                    <a:pt x="32" y="24"/>
                  </a:cubicBezTo>
                  <a:cubicBezTo>
                    <a:pt x="30" y="23"/>
                    <a:pt x="28" y="21"/>
                    <a:pt x="26" y="20"/>
                  </a:cubicBezTo>
                  <a:cubicBezTo>
                    <a:pt x="22" y="16"/>
                    <a:pt x="17" y="13"/>
                    <a:pt x="13" y="9"/>
                  </a:cubicBezTo>
                  <a:cubicBezTo>
                    <a:pt x="10" y="7"/>
                    <a:pt x="7" y="5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1" y="24"/>
                  </a:cubicBezTo>
                  <a:cubicBezTo>
                    <a:pt x="2" y="31"/>
                    <a:pt x="4" y="37"/>
                    <a:pt x="6" y="45"/>
                  </a:cubicBezTo>
                  <a:cubicBezTo>
                    <a:pt x="8" y="51"/>
                    <a:pt x="11" y="58"/>
                    <a:pt x="14" y="64"/>
                  </a:cubicBezTo>
                  <a:cubicBezTo>
                    <a:pt x="17" y="70"/>
                    <a:pt x="21" y="76"/>
                    <a:pt x="24" y="82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7"/>
                    <a:pt x="31" y="73"/>
                    <a:pt x="32" y="70"/>
                  </a:cubicBezTo>
                  <a:cubicBezTo>
                    <a:pt x="34" y="67"/>
                    <a:pt x="37" y="64"/>
                    <a:pt x="40" y="62"/>
                  </a:cubicBezTo>
                  <a:cubicBezTo>
                    <a:pt x="42" y="61"/>
                    <a:pt x="45" y="60"/>
                    <a:pt x="47" y="59"/>
                  </a:cubicBezTo>
                  <a:cubicBezTo>
                    <a:pt x="48" y="58"/>
                    <a:pt x="50" y="57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5"/>
                    <a:pt x="54" y="55"/>
                    <a:pt x="55" y="53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5" y="49"/>
                    <a:pt x="55" y="48"/>
                    <a:pt x="54" y="47"/>
                  </a:cubicBezTo>
                  <a:close/>
                  <a:moveTo>
                    <a:pt x="48" y="52"/>
                  </a:moveTo>
                  <a:cubicBezTo>
                    <a:pt x="47" y="53"/>
                    <a:pt x="45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1"/>
                    <a:pt x="31" y="64"/>
                    <a:pt x="29" y="67"/>
                  </a:cubicBezTo>
                  <a:cubicBezTo>
                    <a:pt x="28" y="69"/>
                    <a:pt x="27" y="70"/>
                    <a:pt x="26" y="72"/>
                  </a:cubicBezTo>
                  <a:cubicBezTo>
                    <a:pt x="25" y="69"/>
                    <a:pt x="24" y="67"/>
                    <a:pt x="23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54"/>
                    <a:pt x="16" y="48"/>
                    <a:pt x="14" y="42"/>
                  </a:cubicBezTo>
                  <a:cubicBezTo>
                    <a:pt x="12" y="35"/>
                    <a:pt x="10" y="29"/>
                    <a:pt x="9" y="23"/>
                  </a:cubicBezTo>
                  <a:cubicBezTo>
                    <a:pt x="7" y="18"/>
                    <a:pt x="6" y="13"/>
                    <a:pt x="5" y="7"/>
                  </a:cubicBezTo>
                  <a:cubicBezTo>
                    <a:pt x="7" y="9"/>
                    <a:pt x="9" y="10"/>
                    <a:pt x="11" y="11"/>
                  </a:cubicBezTo>
                  <a:cubicBezTo>
                    <a:pt x="16" y="16"/>
                    <a:pt x="21" y="22"/>
                    <a:pt x="26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35"/>
                    <a:pt x="39" y="41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8"/>
                    <a:pt x="48" y="49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8" y="52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506"/>
            </a:p>
          </p:txBody>
        </p:sp>
        <p:sp>
          <p:nvSpPr>
            <p:cNvPr id="12" name="MH_Other_16">
              <a:extLst>
                <a:ext uri="{FF2B5EF4-FFF2-40B4-BE49-F238E27FC236}">
                  <a16:creationId xmlns:a16="http://schemas.microsoft.com/office/drawing/2014/main" id="{761D4AA3-EE43-4A93-8D51-AE0A634883C0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371601" y="3288840"/>
              <a:ext cx="2905327" cy="2180491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506"/>
            </a:p>
          </p:txBody>
        </p:sp>
        <p:sp>
          <p:nvSpPr>
            <p:cNvPr id="13" name="MH_SubTitle_1">
              <a:extLst>
                <a:ext uri="{FF2B5EF4-FFF2-40B4-BE49-F238E27FC236}">
                  <a16:creationId xmlns:a16="http://schemas.microsoft.com/office/drawing/2014/main" id="{91519D9C-6FC3-4C54-8752-19F3B5C2B41C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505386" y="3438598"/>
              <a:ext cx="2637756" cy="1878977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563" rIns="45563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endParaRPr lang="zh-CN" altLang="en-US" sz="506" dirty="0">
                <a:solidFill>
                  <a:srgbClr val="333333"/>
                </a:solidFill>
                <a:latin typeface="+mn-lt"/>
                <a:ea typeface="+mn-ea"/>
              </a:endParaRPr>
            </a:p>
          </p:txBody>
        </p:sp>
        <p:pic>
          <p:nvPicPr>
            <p:cNvPr id="14" name="MH_Other_19">
              <a:extLst>
                <a:ext uri="{FF2B5EF4-FFF2-40B4-BE49-F238E27FC236}">
                  <a16:creationId xmlns:a16="http://schemas.microsoft.com/office/drawing/2014/main" id="{230430AD-58E5-43FC-A21D-89ED2A65F3DC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047" y="2150671"/>
              <a:ext cx="1855017" cy="139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WordArt 11"/>
          <p:cNvSpPr>
            <a:spLocks noChangeArrowheads="1" noChangeShapeType="1" noTextEdit="1"/>
          </p:cNvSpPr>
          <p:nvPr/>
        </p:nvSpPr>
        <p:spPr bwMode="auto">
          <a:xfrm>
            <a:off x="524081" y="2478731"/>
            <a:ext cx="2604725" cy="570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1013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1013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0215" y="-74749"/>
            <a:ext cx="4050385" cy="52419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29200" y="619483"/>
            <a:ext cx="21880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13" b="1" dirty="0">
                <a:solidFill>
                  <a:srgbClr val="FF0000"/>
                </a:solidFill>
              </a:rPr>
              <a:t>M</a:t>
            </a:r>
            <a:endParaRPr lang="en-US" sz="1013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4912" y="2546223"/>
            <a:ext cx="21880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b="1" dirty="0" smtClean="0">
                <a:solidFill>
                  <a:srgbClr val="FF0000"/>
                </a:solidFill>
              </a:rPr>
              <a:t>S</a:t>
            </a:r>
            <a:endParaRPr lang="en-US" sz="1013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1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33976" y="419326"/>
            <a:ext cx="80718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1(T. 48): 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82938"/>
              </p:ext>
            </p:extLst>
          </p:nvPr>
        </p:nvGraphicFramePr>
        <p:xfrm>
          <a:off x="94457" y="1243156"/>
          <a:ext cx="8667749" cy="3291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36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7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lang="en-US" sz="2400" b="1" dirty="0"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400" b="1" baseline="0" dirty="0" smtClean="0"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2400" b="1" dirty="0"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="1" baseline="0" dirty="0" smtClean="0"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lang="en-US" sz="2400" b="1" dirty="0"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1m32cm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1m15cm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1m20cm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1m25cm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Tú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1m20cm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74" name="Picture 2" descr="BA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28032" y="4454192"/>
            <a:ext cx="4800600" cy="7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10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07" y="4323613"/>
            <a:ext cx="62865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11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9223" y="4268908"/>
            <a:ext cx="609600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63862" y="1765294"/>
            <a:ext cx="5842000" cy="43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75893" y="2300010"/>
            <a:ext cx="5729287" cy="43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59851" y="2884012"/>
            <a:ext cx="5727700" cy="43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67484" y="3449285"/>
            <a:ext cx="5729288" cy="43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67485" y="3976200"/>
            <a:ext cx="5729287" cy="43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3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28.4|6.6|6.8|6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2.3|2.6|3.2|7.5|2.8|2.9|14.9|91.9|2.3|1.5|0.9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616</Words>
  <Application>Microsoft Office PowerPoint</Application>
  <PresentationFormat>On-screen Show (16:9)</PresentationFormat>
  <Paragraphs>150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Microsoft YaHei</vt:lpstr>
      <vt:lpstr>宋体</vt:lpstr>
      <vt:lpstr>.VnTifani HeavyH</vt:lpstr>
      <vt:lpstr>Arial</vt:lpstr>
      <vt:lpstr>Calibri</vt:lpstr>
      <vt:lpstr>Calibri Light</vt:lpstr>
      <vt:lpstr>等线</vt:lpstr>
      <vt:lpstr>HP001 4 hàng</vt:lpstr>
      <vt:lpstr>Montserrat ExtraBold</vt:lpstr>
      <vt:lpstr>Times New Roman</vt:lpstr>
      <vt:lpstr>字魂59号-创粗黑</vt:lpstr>
      <vt:lpstr>Office Theme</vt:lpstr>
      <vt:lpstr>5_Office Theme</vt:lpstr>
      <vt:lpstr>1_Office Theme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Cánh cửa thần kì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237</cp:revision>
  <dcterms:created xsi:type="dcterms:W3CDTF">2018-03-05T05:17:16Z</dcterms:created>
  <dcterms:modified xsi:type="dcterms:W3CDTF">2021-11-03T17:29:48Z</dcterms:modified>
</cp:coreProperties>
</file>