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7"/>
  </p:notesMasterIdLst>
  <p:sldIdLst>
    <p:sldId id="338" r:id="rId2"/>
    <p:sldId id="337" r:id="rId3"/>
    <p:sldId id="311" r:id="rId4"/>
    <p:sldId id="336" r:id="rId5"/>
    <p:sldId id="318" r:id="rId6"/>
    <p:sldId id="313" r:id="rId7"/>
    <p:sldId id="314" r:id="rId8"/>
    <p:sldId id="315"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257" r:id="rId24"/>
    <p:sldId id="333" r:id="rId25"/>
    <p:sldId id="335"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iCiel Cadena" panose="020B0604020202020204" charset="0"/>
      <p:bold r:id="rId32"/>
    </p:embeddedFont>
    <p:embeddedFont>
      <p:font typeface="HP001 4 hàng" panose="020B0604020202020204" charset="0"/>
      <p:regular r:id="rId33"/>
      <p:bold r:id="rId34"/>
    </p:embeddedFont>
    <p:embeddedFont>
      <p:font typeface="Amatic SC" panose="020B0604020202020204" charset="-79"/>
      <p:regular r:id="rId35"/>
      <p:bold r:id="rId36"/>
    </p:embeddedFont>
    <p:embeddedFont>
      <p:font typeface="Poppins" panose="020B0604020202020204" charset="0"/>
      <p:regular r:id="rId37"/>
      <p:bold r:id="rId38"/>
      <p:italic r:id="rId39"/>
      <p:boldItalic r:id="rId40"/>
    </p:embeddedFont>
    <p:embeddedFont>
      <p:font typeface="VNI-Avo" panose="020B0604020202020204"/>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6EAEA"/>
    <a:srgbClr val="7A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AC9241-9676-4AF5-BFF1-881C12EAE3C3}">
  <a:tblStyle styleId="{ADAC9241-9676-4AF5-BFF1-881C12EAE3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snapToGrid="0">
      <p:cViewPr varScale="1">
        <p:scale>
          <a:sx n="86" d="100"/>
          <a:sy n="86" d="100"/>
        </p:scale>
        <p:origin x="712"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9649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3"/>
        <p:cNvGrpSpPr/>
        <p:nvPr/>
      </p:nvGrpSpPr>
      <p:grpSpPr>
        <a:xfrm>
          <a:off x="0" y="0"/>
          <a:ext cx="0" cy="0"/>
          <a:chOff x="0" y="0"/>
          <a:chExt cx="0" cy="0"/>
        </a:xfrm>
      </p:grpSpPr>
      <p:sp>
        <p:nvSpPr>
          <p:cNvPr id="2414" name="Google Shape;241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5" name="Google Shape;241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6fda12248b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6fda12248b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6fda12248b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6fda12248b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6fda12248b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6fda12248b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6f3c181f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6f3c181f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6f3c181f22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6f3c181f22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6"/>
          <p:cNvSpPr/>
          <p:nvPr/>
        </p:nvSpPr>
        <p:spPr>
          <a:xfrm rot="-8100000">
            <a:off x="5263881" y="26654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6"/>
          <p:cNvGrpSpPr/>
          <p:nvPr/>
        </p:nvGrpSpPr>
        <p:grpSpPr>
          <a:xfrm flipH="1">
            <a:off x="4611418" y="3045335"/>
            <a:ext cx="5103896" cy="2498559"/>
            <a:chOff x="-5607800" y="8913100"/>
            <a:chExt cx="5726350" cy="2803275"/>
          </a:xfrm>
        </p:grpSpPr>
        <p:grpSp>
          <p:nvGrpSpPr>
            <p:cNvPr id="111" name="Google Shape;111;p6"/>
            <p:cNvGrpSpPr/>
            <p:nvPr/>
          </p:nvGrpSpPr>
          <p:grpSpPr>
            <a:xfrm>
              <a:off x="-1279900" y="9489425"/>
              <a:ext cx="1398450" cy="2016600"/>
              <a:chOff x="-1279900" y="9489425"/>
              <a:chExt cx="1398450" cy="2016600"/>
            </a:xfrm>
          </p:grpSpPr>
          <p:sp>
            <p:nvSpPr>
              <p:cNvPr id="112" name="Google Shape;112;p6"/>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6"/>
            <p:cNvGrpSpPr/>
            <p:nvPr/>
          </p:nvGrpSpPr>
          <p:grpSpPr>
            <a:xfrm>
              <a:off x="-5267275" y="9662750"/>
              <a:ext cx="1475075" cy="1833875"/>
              <a:chOff x="-5267275" y="9662750"/>
              <a:chExt cx="1475075" cy="1833875"/>
            </a:xfrm>
          </p:grpSpPr>
          <p:sp>
            <p:nvSpPr>
              <p:cNvPr id="132" name="Google Shape;132;p6"/>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6"/>
            <p:cNvGrpSpPr/>
            <p:nvPr/>
          </p:nvGrpSpPr>
          <p:grpSpPr>
            <a:xfrm>
              <a:off x="-3390650" y="10079050"/>
              <a:ext cx="1087200" cy="1335725"/>
              <a:chOff x="-3390650" y="10079050"/>
              <a:chExt cx="1087200" cy="1335725"/>
            </a:xfrm>
          </p:grpSpPr>
          <p:sp>
            <p:nvSpPr>
              <p:cNvPr id="135" name="Google Shape;135;p6"/>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6"/>
            <p:cNvGrpSpPr/>
            <p:nvPr/>
          </p:nvGrpSpPr>
          <p:grpSpPr>
            <a:xfrm>
              <a:off x="-5607800" y="8913100"/>
              <a:ext cx="1826275" cy="1191275"/>
              <a:chOff x="-5607800" y="8913100"/>
              <a:chExt cx="1826275" cy="1191275"/>
            </a:xfrm>
          </p:grpSpPr>
          <p:sp>
            <p:nvSpPr>
              <p:cNvPr id="161" name="Google Shape;161;p6"/>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6"/>
            <p:cNvGrpSpPr/>
            <p:nvPr/>
          </p:nvGrpSpPr>
          <p:grpSpPr>
            <a:xfrm>
              <a:off x="-2214975" y="10024925"/>
              <a:ext cx="1110875" cy="1581975"/>
              <a:chOff x="-2214975" y="10024925"/>
              <a:chExt cx="1110875" cy="1581975"/>
            </a:xfrm>
          </p:grpSpPr>
          <p:sp>
            <p:nvSpPr>
              <p:cNvPr id="164" name="Google Shape;164;p6"/>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6"/>
            <p:cNvGrpSpPr/>
            <p:nvPr/>
          </p:nvGrpSpPr>
          <p:grpSpPr>
            <a:xfrm>
              <a:off x="-4216475" y="10211225"/>
              <a:ext cx="836475" cy="1505150"/>
              <a:chOff x="-4216475" y="10211225"/>
              <a:chExt cx="836475" cy="1505150"/>
            </a:xfrm>
          </p:grpSpPr>
          <p:sp>
            <p:nvSpPr>
              <p:cNvPr id="167" name="Google Shape;167;p6"/>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3921500" y="9971150"/>
              <a:ext cx="624475" cy="214350"/>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904175" y="9816500"/>
              <a:ext cx="646525" cy="212025"/>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2281425" y="10368800"/>
              <a:ext cx="82100" cy="155975"/>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160350" y="10575700"/>
              <a:ext cx="82275" cy="135275"/>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120375" y="10236150"/>
              <a:ext cx="80050" cy="127225"/>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1348200" y="9861525"/>
              <a:ext cx="211950" cy="172900"/>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1603350" y="10144825"/>
              <a:ext cx="195050" cy="153025"/>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1426550" y="10412950"/>
              <a:ext cx="203600" cy="175425"/>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1293800" y="10442200"/>
              <a:ext cx="750" cy="8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6"/>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1744375" y="2259900"/>
            <a:ext cx="4168299" cy="3283991"/>
          </a:xfrm>
          <a:custGeom>
            <a:avLst/>
            <a:gdLst/>
            <a:ahLst/>
            <a:cxnLst/>
            <a:rect l="l" t="t" r="r" b="b"/>
            <a:pathLst>
              <a:path w="10238" h="8066" extrusionOk="0">
                <a:moveTo>
                  <a:pt x="5570" y="0"/>
                </a:moveTo>
                <a:cubicBezTo>
                  <a:pt x="4215" y="0"/>
                  <a:pt x="2810" y="534"/>
                  <a:pt x="1825" y="1409"/>
                </a:cubicBezTo>
                <a:cubicBezTo>
                  <a:pt x="568" y="2523"/>
                  <a:pt x="0" y="4184"/>
                  <a:pt x="1082" y="6030"/>
                </a:cubicBezTo>
                <a:cubicBezTo>
                  <a:pt x="1846" y="7319"/>
                  <a:pt x="3352" y="8066"/>
                  <a:pt x="4858" y="8066"/>
                </a:cubicBezTo>
                <a:cubicBezTo>
                  <a:pt x="5075" y="8066"/>
                  <a:pt x="5292" y="8050"/>
                  <a:pt x="5507" y="8018"/>
                </a:cubicBezTo>
                <a:cubicBezTo>
                  <a:pt x="7200" y="7767"/>
                  <a:pt x="8686" y="6609"/>
                  <a:pt x="9538" y="5123"/>
                </a:cubicBezTo>
                <a:cubicBezTo>
                  <a:pt x="9953" y="4402"/>
                  <a:pt x="10237" y="3550"/>
                  <a:pt x="10052" y="2741"/>
                </a:cubicBezTo>
                <a:cubicBezTo>
                  <a:pt x="9746" y="1430"/>
                  <a:pt x="8358" y="709"/>
                  <a:pt x="7091" y="250"/>
                </a:cubicBezTo>
                <a:cubicBezTo>
                  <a:pt x="6610" y="80"/>
                  <a:pt x="6094" y="0"/>
                  <a:pt x="5570"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23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APTION_ONLY_3">
    <p:spTree>
      <p:nvGrpSpPr>
        <p:cNvPr id="1" name="Shape 1235"/>
        <p:cNvGrpSpPr/>
        <p:nvPr/>
      </p:nvGrpSpPr>
      <p:grpSpPr>
        <a:xfrm>
          <a:off x="0" y="0"/>
          <a:ext cx="0" cy="0"/>
          <a:chOff x="0" y="0"/>
          <a:chExt cx="0" cy="0"/>
        </a:xfrm>
      </p:grpSpPr>
      <p:sp>
        <p:nvSpPr>
          <p:cNvPr id="1236" name="Google Shape;1236;p32"/>
          <p:cNvSpPr/>
          <p:nvPr/>
        </p:nvSpPr>
        <p:spPr>
          <a:xfrm rot="-8100000">
            <a:off x="5549556" y="26513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7" name="Google Shape;1237;p32"/>
          <p:cNvGrpSpPr/>
          <p:nvPr/>
        </p:nvGrpSpPr>
        <p:grpSpPr>
          <a:xfrm rot="-1281176" flipH="1">
            <a:off x="7903004" y="2687799"/>
            <a:ext cx="1668791" cy="2406439"/>
            <a:chOff x="-1279900" y="9489425"/>
            <a:chExt cx="1398450" cy="2016600"/>
          </a:xfrm>
        </p:grpSpPr>
        <p:sp>
          <p:nvSpPr>
            <p:cNvPr id="1238" name="Google Shape;1238;p32"/>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32"/>
          <p:cNvGrpSpPr/>
          <p:nvPr/>
        </p:nvGrpSpPr>
        <p:grpSpPr>
          <a:xfrm flipH="1">
            <a:off x="7351239" y="3954826"/>
            <a:ext cx="1047082" cy="1286437"/>
            <a:chOff x="-3390650" y="10079050"/>
            <a:chExt cx="1087200" cy="1335725"/>
          </a:xfrm>
        </p:grpSpPr>
        <p:sp>
          <p:nvSpPr>
            <p:cNvPr id="1258" name="Google Shape;1258;p32"/>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32"/>
          <p:cNvGrpSpPr/>
          <p:nvPr/>
        </p:nvGrpSpPr>
        <p:grpSpPr>
          <a:xfrm flipH="1">
            <a:off x="-507874" y="2908235"/>
            <a:ext cx="1985638" cy="2498559"/>
            <a:chOff x="5108601" y="1658560"/>
            <a:chExt cx="1985638" cy="2498559"/>
          </a:xfrm>
        </p:grpSpPr>
        <p:grpSp>
          <p:nvGrpSpPr>
            <p:cNvPr id="1284" name="Google Shape;1284;p32"/>
            <p:cNvGrpSpPr/>
            <p:nvPr/>
          </p:nvGrpSpPr>
          <p:grpSpPr>
            <a:xfrm flipH="1">
              <a:off x="5475995" y="2326723"/>
              <a:ext cx="1314734" cy="1634533"/>
              <a:chOff x="-5267275" y="9662750"/>
              <a:chExt cx="1475075" cy="1833875"/>
            </a:xfrm>
          </p:grpSpPr>
          <p:sp>
            <p:nvSpPr>
              <p:cNvPr id="1285" name="Google Shape;1285;p32"/>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32"/>
            <p:cNvGrpSpPr/>
            <p:nvPr/>
          </p:nvGrpSpPr>
          <p:grpSpPr>
            <a:xfrm flipH="1">
              <a:off x="5466480" y="1658560"/>
              <a:ext cx="1627759" cy="1061783"/>
              <a:chOff x="-5607800" y="8913100"/>
              <a:chExt cx="1826275" cy="1191275"/>
            </a:xfrm>
          </p:grpSpPr>
          <p:sp>
            <p:nvSpPr>
              <p:cNvPr id="1288" name="Google Shape;1288;p32"/>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32"/>
            <p:cNvGrpSpPr/>
            <p:nvPr/>
          </p:nvGrpSpPr>
          <p:grpSpPr>
            <a:xfrm flipH="1">
              <a:off x="5108601" y="2815578"/>
              <a:ext cx="745550" cy="1341540"/>
              <a:chOff x="-4216475" y="10211225"/>
              <a:chExt cx="836475" cy="1505150"/>
            </a:xfrm>
          </p:grpSpPr>
          <p:sp>
            <p:nvSpPr>
              <p:cNvPr id="1291" name="Google Shape;1291;p32"/>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8" name="Google Shape;1298;p32"/>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ONE_COLUMN_TEXT_1_1">
    <p:spTree>
      <p:nvGrpSpPr>
        <p:cNvPr id="1" name="Shape 1300"/>
        <p:cNvGrpSpPr/>
        <p:nvPr/>
      </p:nvGrpSpPr>
      <p:grpSpPr>
        <a:xfrm>
          <a:off x="0" y="0"/>
          <a:ext cx="0" cy="0"/>
          <a:chOff x="0" y="0"/>
          <a:chExt cx="0" cy="0"/>
        </a:xfrm>
      </p:grpSpPr>
      <p:grpSp>
        <p:nvGrpSpPr>
          <p:cNvPr id="1301" name="Google Shape;1301;p33"/>
          <p:cNvGrpSpPr/>
          <p:nvPr/>
        </p:nvGrpSpPr>
        <p:grpSpPr>
          <a:xfrm rot="9280668">
            <a:off x="1612537" y="-393164"/>
            <a:ext cx="8926151" cy="7645782"/>
            <a:chOff x="-2893286" y="-1251218"/>
            <a:chExt cx="8926319" cy="7645925"/>
          </a:xfrm>
        </p:grpSpPr>
        <p:sp>
          <p:nvSpPr>
            <p:cNvPr id="1302" name="Google Shape;1302;p3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33"/>
          <p:cNvSpPr/>
          <p:nvPr/>
        </p:nvSpPr>
        <p:spPr>
          <a:xfrm rot="7885320">
            <a:off x="-1472820" y="-215119"/>
            <a:ext cx="3172491" cy="3684937"/>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5" name="Google Shape;1305;p33"/>
          <p:cNvGrpSpPr/>
          <p:nvPr/>
        </p:nvGrpSpPr>
        <p:grpSpPr>
          <a:xfrm rot="10800000" flipH="1">
            <a:off x="7509151" y="-284865"/>
            <a:ext cx="1985638" cy="2498559"/>
            <a:chOff x="5108601" y="1658560"/>
            <a:chExt cx="1985638" cy="2498559"/>
          </a:xfrm>
        </p:grpSpPr>
        <p:grpSp>
          <p:nvGrpSpPr>
            <p:cNvPr id="1306" name="Google Shape;1306;p33"/>
            <p:cNvGrpSpPr/>
            <p:nvPr/>
          </p:nvGrpSpPr>
          <p:grpSpPr>
            <a:xfrm flipH="1">
              <a:off x="5475995" y="2326723"/>
              <a:ext cx="1314734" cy="1634533"/>
              <a:chOff x="-5267275" y="9662750"/>
              <a:chExt cx="1475075" cy="1833875"/>
            </a:xfrm>
          </p:grpSpPr>
          <p:sp>
            <p:nvSpPr>
              <p:cNvPr id="1307" name="Google Shape;1307;p3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33"/>
            <p:cNvGrpSpPr/>
            <p:nvPr/>
          </p:nvGrpSpPr>
          <p:grpSpPr>
            <a:xfrm flipH="1">
              <a:off x="5466480" y="1658560"/>
              <a:ext cx="1627759" cy="1061783"/>
              <a:chOff x="-5607800" y="8913100"/>
              <a:chExt cx="1826275" cy="1191275"/>
            </a:xfrm>
          </p:grpSpPr>
          <p:sp>
            <p:nvSpPr>
              <p:cNvPr id="1310" name="Google Shape;1310;p3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3"/>
            <p:cNvGrpSpPr/>
            <p:nvPr/>
          </p:nvGrpSpPr>
          <p:grpSpPr>
            <a:xfrm flipH="1">
              <a:off x="5108601" y="2815578"/>
              <a:ext cx="745550" cy="1341540"/>
              <a:chOff x="-4216475" y="10211225"/>
              <a:chExt cx="836475" cy="1505150"/>
            </a:xfrm>
          </p:grpSpPr>
          <p:sp>
            <p:nvSpPr>
              <p:cNvPr id="1313" name="Google Shape;1313;p3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IG_NUMBER_1_1">
    <p:spTree>
      <p:nvGrpSpPr>
        <p:cNvPr id="1" name="Shape 1320"/>
        <p:cNvGrpSpPr/>
        <p:nvPr/>
      </p:nvGrpSpPr>
      <p:grpSpPr>
        <a:xfrm>
          <a:off x="0" y="0"/>
          <a:ext cx="0" cy="0"/>
          <a:chOff x="0" y="0"/>
          <a:chExt cx="0" cy="0"/>
        </a:xfrm>
      </p:grpSpPr>
      <p:grpSp>
        <p:nvGrpSpPr>
          <p:cNvPr id="1321" name="Google Shape;1321;p34"/>
          <p:cNvGrpSpPr/>
          <p:nvPr/>
        </p:nvGrpSpPr>
        <p:grpSpPr>
          <a:xfrm>
            <a:off x="-3165611" y="-1028393"/>
            <a:ext cx="12548400" cy="8374624"/>
            <a:chOff x="-2893286" y="-1251218"/>
            <a:chExt cx="12548400" cy="8374624"/>
          </a:xfrm>
        </p:grpSpPr>
        <p:sp>
          <p:nvSpPr>
            <p:cNvPr id="1322" name="Google Shape;1322;p34"/>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4425800" y="2327525"/>
              <a:ext cx="5229314" cy="4795880"/>
            </a:xfrm>
            <a:custGeom>
              <a:avLst/>
              <a:gdLst/>
              <a:ahLst/>
              <a:cxnLst/>
              <a:rect l="l" t="t" r="r" b="b"/>
              <a:pathLst>
                <a:path w="15624" h="14329" extrusionOk="0">
                  <a:moveTo>
                    <a:pt x="8358" y="1"/>
                  </a:moveTo>
                  <a:cubicBezTo>
                    <a:pt x="5891" y="1"/>
                    <a:pt x="2866" y="476"/>
                    <a:pt x="1694" y="1253"/>
                  </a:cubicBezTo>
                  <a:cubicBezTo>
                    <a:pt x="459" y="2061"/>
                    <a:pt x="0" y="3700"/>
                    <a:pt x="230" y="5153"/>
                  </a:cubicBezTo>
                  <a:cubicBezTo>
                    <a:pt x="448" y="6595"/>
                    <a:pt x="1235" y="7895"/>
                    <a:pt x="2065" y="9097"/>
                  </a:cubicBezTo>
                  <a:cubicBezTo>
                    <a:pt x="3201" y="10736"/>
                    <a:pt x="4502" y="12331"/>
                    <a:pt x="6228" y="13347"/>
                  </a:cubicBezTo>
                  <a:cubicBezTo>
                    <a:pt x="7260" y="13959"/>
                    <a:pt x="8475" y="14329"/>
                    <a:pt x="9667" y="14329"/>
                  </a:cubicBezTo>
                  <a:cubicBezTo>
                    <a:pt x="10455" y="14329"/>
                    <a:pt x="11233" y="14167"/>
                    <a:pt x="11942" y="13806"/>
                  </a:cubicBezTo>
                  <a:cubicBezTo>
                    <a:pt x="13329" y="13107"/>
                    <a:pt x="14302" y="11719"/>
                    <a:pt x="14728" y="10222"/>
                  </a:cubicBezTo>
                  <a:cubicBezTo>
                    <a:pt x="15624" y="7120"/>
                    <a:pt x="14739" y="1515"/>
                    <a:pt x="11188" y="324"/>
                  </a:cubicBezTo>
                  <a:cubicBezTo>
                    <a:pt x="10524" y="103"/>
                    <a:pt x="9501" y="1"/>
                    <a:pt x="8358"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1814725" y="1953800"/>
              <a:ext cx="3242416" cy="4795864"/>
            </a:xfrm>
            <a:custGeom>
              <a:avLst/>
              <a:gdLst/>
              <a:ahLst/>
              <a:cxnLst/>
              <a:rect l="l" t="t" r="r" b="b"/>
              <a:pathLst>
                <a:path w="14882" h="22012" extrusionOk="0">
                  <a:moveTo>
                    <a:pt x="7328" y="0"/>
                  </a:moveTo>
                  <a:cubicBezTo>
                    <a:pt x="6568" y="0"/>
                    <a:pt x="5784" y="253"/>
                    <a:pt x="4994" y="832"/>
                  </a:cubicBezTo>
                  <a:cubicBezTo>
                    <a:pt x="1" y="4460"/>
                    <a:pt x="2011" y="13386"/>
                    <a:pt x="3835" y="18062"/>
                  </a:cubicBezTo>
                  <a:cubicBezTo>
                    <a:pt x="4207" y="19034"/>
                    <a:pt x="4633" y="20018"/>
                    <a:pt x="5332" y="20793"/>
                  </a:cubicBezTo>
                  <a:cubicBezTo>
                    <a:pt x="5966" y="21497"/>
                    <a:pt x="6879" y="22012"/>
                    <a:pt x="7810" y="22012"/>
                  </a:cubicBezTo>
                  <a:cubicBezTo>
                    <a:pt x="7905" y="22012"/>
                    <a:pt x="8001" y="22006"/>
                    <a:pt x="8096" y="21995"/>
                  </a:cubicBezTo>
                  <a:cubicBezTo>
                    <a:pt x="8796" y="21919"/>
                    <a:pt x="9429" y="21547"/>
                    <a:pt x="10019" y="21176"/>
                  </a:cubicBezTo>
                  <a:cubicBezTo>
                    <a:pt x="11341" y="20323"/>
                    <a:pt x="12630" y="19351"/>
                    <a:pt x="13428" y="17996"/>
                  </a:cubicBezTo>
                  <a:cubicBezTo>
                    <a:pt x="14171" y="16740"/>
                    <a:pt x="14433" y="15265"/>
                    <a:pt x="14630" y="13812"/>
                  </a:cubicBezTo>
                  <a:cubicBezTo>
                    <a:pt x="14805" y="12763"/>
                    <a:pt x="14881" y="11692"/>
                    <a:pt x="14870" y="10622"/>
                  </a:cubicBezTo>
                  <a:cubicBezTo>
                    <a:pt x="14796" y="7270"/>
                    <a:pt x="11402" y="0"/>
                    <a:pt x="7328"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4"/>
          <p:cNvGrpSpPr/>
          <p:nvPr/>
        </p:nvGrpSpPr>
        <p:grpSpPr>
          <a:xfrm rot="10800000">
            <a:off x="4292601" y="-257199"/>
            <a:ext cx="1558573" cy="2247501"/>
            <a:chOff x="-1279900" y="9489425"/>
            <a:chExt cx="1398450" cy="2016600"/>
          </a:xfrm>
        </p:grpSpPr>
        <p:sp>
          <p:nvSpPr>
            <p:cNvPr id="1326" name="Google Shape;1326;p34"/>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34"/>
          <p:cNvGrpSpPr/>
          <p:nvPr/>
        </p:nvGrpSpPr>
        <p:grpSpPr>
          <a:xfrm rot="10800000">
            <a:off x="7603046" y="-246722"/>
            <a:ext cx="1643971" cy="2043854"/>
            <a:chOff x="-5267275" y="9662750"/>
            <a:chExt cx="1475075" cy="1833875"/>
          </a:xfrm>
        </p:grpSpPr>
        <p:sp>
          <p:nvSpPr>
            <p:cNvPr id="1346" name="Google Shape;1346;p34"/>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34"/>
          <p:cNvGrpSpPr/>
          <p:nvPr/>
        </p:nvGrpSpPr>
        <p:grpSpPr>
          <a:xfrm rot="10800000">
            <a:off x="7591149" y="1304940"/>
            <a:ext cx="2035383" cy="1327676"/>
            <a:chOff x="-5607800" y="8913100"/>
            <a:chExt cx="1826275" cy="1191275"/>
          </a:xfrm>
        </p:grpSpPr>
        <p:sp>
          <p:nvSpPr>
            <p:cNvPr id="1349" name="Google Shape;1349;p34"/>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4"/>
          <p:cNvGrpSpPr/>
          <p:nvPr/>
        </p:nvGrpSpPr>
        <p:grpSpPr>
          <a:xfrm rot="10800000">
            <a:off x="5655244" y="-369624"/>
            <a:ext cx="1238070" cy="1763111"/>
            <a:chOff x="-2214975" y="10024925"/>
            <a:chExt cx="1110875" cy="1581975"/>
          </a:xfrm>
        </p:grpSpPr>
        <p:sp>
          <p:nvSpPr>
            <p:cNvPr id="1352" name="Google Shape;1352;p34"/>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34"/>
          <p:cNvGrpSpPr/>
          <p:nvPr/>
        </p:nvGrpSpPr>
        <p:grpSpPr>
          <a:xfrm rot="10800000">
            <a:off x="7143649" y="-491634"/>
            <a:ext cx="932251" cy="1677490"/>
            <a:chOff x="-4216475" y="10211225"/>
            <a:chExt cx="836475" cy="1505150"/>
          </a:xfrm>
        </p:grpSpPr>
        <p:sp>
          <p:nvSpPr>
            <p:cNvPr id="1355" name="Google Shape;1355;p34"/>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2" name="Google Shape;1362;p34"/>
          <p:cNvSpPr/>
          <p:nvPr/>
        </p:nvSpPr>
        <p:spPr>
          <a:xfrm rot="10800000">
            <a:off x="7051101" y="1214704"/>
            <a:ext cx="695977" cy="238893"/>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rot="10800000">
            <a:off x="7007217" y="1389650"/>
            <a:ext cx="720552" cy="236302"/>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rot="10800000">
            <a:off x="6875830" y="836589"/>
            <a:ext cx="91500" cy="173834"/>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4"/>
          <p:cNvSpPr/>
          <p:nvPr/>
        </p:nvSpPr>
        <p:spPr>
          <a:xfrm rot="10800000">
            <a:off x="6740699" y="629073"/>
            <a:ext cx="91695" cy="150764"/>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4"/>
          <p:cNvSpPr/>
          <p:nvPr/>
        </p:nvSpPr>
        <p:spPr>
          <a:xfrm rot="10800000">
            <a:off x="6698627" y="1016467"/>
            <a:ext cx="89216" cy="141792"/>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4"/>
          <p:cNvSpPr/>
          <p:nvPr/>
        </p:nvSpPr>
        <p:spPr>
          <a:xfrm rot="10800000">
            <a:off x="5691050" y="1383076"/>
            <a:ext cx="236218" cy="192697"/>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4"/>
          <p:cNvSpPr/>
          <p:nvPr/>
        </p:nvSpPr>
        <p:spPr>
          <a:xfrm rot="10800000">
            <a:off x="5994245" y="1089493"/>
            <a:ext cx="217383" cy="170546"/>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4"/>
          <p:cNvSpPr/>
          <p:nvPr/>
        </p:nvSpPr>
        <p:spPr>
          <a:xfrm rot="10800000">
            <a:off x="5787676" y="765708"/>
            <a:ext cx="226912" cy="195511"/>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rot="10800000">
            <a:off x="5865805" y="927645"/>
            <a:ext cx="836" cy="9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798"/>
        <p:cNvGrpSpPr/>
        <p:nvPr/>
      </p:nvGrpSpPr>
      <p:grpSpPr>
        <a:xfrm>
          <a:off x="0" y="0"/>
          <a:ext cx="0" cy="0"/>
          <a:chOff x="0" y="0"/>
          <a:chExt cx="0" cy="0"/>
        </a:xfrm>
      </p:grpSpPr>
      <p:sp>
        <p:nvSpPr>
          <p:cNvPr id="799" name="Google Shape;799;p13"/>
          <p:cNvSpPr/>
          <p:nvPr/>
        </p:nvSpPr>
        <p:spPr>
          <a:xfrm rot="10800000" flipH="1">
            <a:off x="290375" y="-1384500"/>
            <a:ext cx="8947373" cy="7026175"/>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0" name="Google Shape;800;p13"/>
          <p:cNvGrpSpPr/>
          <p:nvPr/>
        </p:nvGrpSpPr>
        <p:grpSpPr>
          <a:xfrm rot="-6181488">
            <a:off x="-634175" y="4161379"/>
            <a:ext cx="2109570" cy="1678193"/>
            <a:chOff x="-1221177" y="-856963"/>
            <a:chExt cx="3089277" cy="2457565"/>
          </a:xfrm>
        </p:grpSpPr>
        <p:grpSp>
          <p:nvGrpSpPr>
            <p:cNvPr id="801" name="Google Shape;801;p13"/>
            <p:cNvGrpSpPr/>
            <p:nvPr/>
          </p:nvGrpSpPr>
          <p:grpSpPr>
            <a:xfrm>
              <a:off x="-1221177" y="-856963"/>
              <a:ext cx="3089277" cy="2457565"/>
              <a:chOff x="-1221177" y="-856963"/>
              <a:chExt cx="3089277" cy="2457565"/>
            </a:xfrm>
          </p:grpSpPr>
          <p:sp>
            <p:nvSpPr>
              <p:cNvPr id="802" name="Google Shape;802;p13"/>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13"/>
            <p:cNvGrpSpPr/>
            <p:nvPr/>
          </p:nvGrpSpPr>
          <p:grpSpPr>
            <a:xfrm>
              <a:off x="828772" y="314668"/>
              <a:ext cx="416010" cy="486680"/>
              <a:chOff x="828772" y="314668"/>
              <a:chExt cx="416010" cy="486680"/>
            </a:xfrm>
          </p:grpSpPr>
          <p:sp>
            <p:nvSpPr>
              <p:cNvPr id="808" name="Google Shape;808;p13"/>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3"/>
            <p:cNvGrpSpPr/>
            <p:nvPr/>
          </p:nvGrpSpPr>
          <p:grpSpPr>
            <a:xfrm>
              <a:off x="323987" y="610889"/>
              <a:ext cx="341044" cy="623914"/>
              <a:chOff x="323987" y="610889"/>
              <a:chExt cx="341044" cy="623914"/>
            </a:xfrm>
          </p:grpSpPr>
          <p:sp>
            <p:nvSpPr>
              <p:cNvPr id="812" name="Google Shape;812;p13"/>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5" name="Google Shape;815;p13"/>
          <p:cNvGrpSpPr/>
          <p:nvPr/>
        </p:nvGrpSpPr>
        <p:grpSpPr>
          <a:xfrm rot="-870592">
            <a:off x="6470060" y="-898348"/>
            <a:ext cx="3385712" cy="2433470"/>
            <a:chOff x="6449979" y="-528274"/>
            <a:chExt cx="3617396" cy="2599992"/>
          </a:xfrm>
        </p:grpSpPr>
        <p:grpSp>
          <p:nvGrpSpPr>
            <p:cNvPr id="816" name="Google Shape;816;p13"/>
            <p:cNvGrpSpPr/>
            <p:nvPr/>
          </p:nvGrpSpPr>
          <p:grpSpPr>
            <a:xfrm rot="1281848">
              <a:off x="6872795" y="142919"/>
              <a:ext cx="3039627" cy="1424068"/>
              <a:chOff x="5250782" y="5679875"/>
              <a:chExt cx="3039575" cy="1424044"/>
            </a:xfrm>
          </p:grpSpPr>
          <p:sp>
            <p:nvSpPr>
              <p:cNvPr id="817" name="Google Shape;817;p13"/>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3"/>
            <p:cNvGrpSpPr/>
            <p:nvPr/>
          </p:nvGrpSpPr>
          <p:grpSpPr>
            <a:xfrm rot="1281848">
              <a:off x="8994824" y="895474"/>
              <a:ext cx="178083" cy="499247"/>
              <a:chOff x="7430972" y="6160663"/>
              <a:chExt cx="178080" cy="499239"/>
            </a:xfrm>
          </p:grpSpPr>
          <p:sp>
            <p:nvSpPr>
              <p:cNvPr id="823" name="Google Shape;823;p13"/>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13"/>
            <p:cNvGrpSpPr/>
            <p:nvPr/>
          </p:nvGrpSpPr>
          <p:grpSpPr>
            <a:xfrm rot="1281876" flipH="1">
              <a:off x="9436971" y="1306536"/>
              <a:ext cx="307138" cy="621498"/>
              <a:chOff x="5635147" y="6404645"/>
              <a:chExt cx="150290" cy="304114"/>
            </a:xfrm>
          </p:grpSpPr>
          <p:sp>
            <p:nvSpPr>
              <p:cNvPr id="827" name="Google Shape;827;p13"/>
              <p:cNvSpPr/>
              <p:nvPr/>
            </p:nvSpPr>
            <p:spPr>
              <a:xfrm>
                <a:off x="5635147" y="6411540"/>
                <a:ext cx="103670" cy="89950"/>
              </a:xfrm>
              <a:custGeom>
                <a:avLst/>
                <a:gdLst/>
                <a:ahLst/>
                <a:cxnLst/>
                <a:rect l="l" t="t" r="r" b="b"/>
                <a:pathLst>
                  <a:path w="2962" h="2570" extrusionOk="0">
                    <a:moveTo>
                      <a:pt x="1778" y="1"/>
                    </a:moveTo>
                    <a:cubicBezTo>
                      <a:pt x="1341" y="1"/>
                      <a:pt x="861" y="224"/>
                      <a:pt x="526" y="624"/>
                    </a:cubicBezTo>
                    <a:cubicBezTo>
                      <a:pt x="14" y="1213"/>
                      <a:pt x="1" y="1969"/>
                      <a:pt x="475" y="2354"/>
                    </a:cubicBezTo>
                    <a:cubicBezTo>
                      <a:pt x="655" y="2499"/>
                      <a:pt x="887" y="2569"/>
                      <a:pt x="1136" y="2569"/>
                    </a:cubicBezTo>
                    <a:cubicBezTo>
                      <a:pt x="1527" y="2569"/>
                      <a:pt x="1958" y="2395"/>
                      <a:pt x="2295" y="2059"/>
                    </a:cubicBezTo>
                    <a:cubicBezTo>
                      <a:pt x="2884" y="1482"/>
                      <a:pt x="2961" y="650"/>
                      <a:pt x="2449" y="227"/>
                    </a:cubicBezTo>
                    <a:cubicBezTo>
                      <a:pt x="2262" y="73"/>
                      <a:pt x="2027" y="1"/>
                      <a:pt x="1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5635147" y="6404645"/>
                <a:ext cx="103670" cy="102305"/>
              </a:xfrm>
              <a:custGeom>
                <a:avLst/>
                <a:gdLst/>
                <a:ahLst/>
                <a:cxnLst/>
                <a:rect l="l" t="t" r="r" b="b"/>
                <a:pathLst>
                  <a:path w="2962" h="2923" fill="none" extrusionOk="0">
                    <a:moveTo>
                      <a:pt x="2449" y="424"/>
                    </a:moveTo>
                    <a:cubicBezTo>
                      <a:pt x="2961" y="847"/>
                      <a:pt x="2884" y="1679"/>
                      <a:pt x="2295" y="2256"/>
                    </a:cubicBezTo>
                    <a:cubicBezTo>
                      <a:pt x="1744" y="2807"/>
                      <a:pt x="936" y="2922"/>
                      <a:pt x="475" y="2551"/>
                    </a:cubicBezTo>
                    <a:cubicBezTo>
                      <a:pt x="1" y="2166"/>
                      <a:pt x="14" y="1410"/>
                      <a:pt x="526" y="821"/>
                    </a:cubicBezTo>
                    <a:cubicBezTo>
                      <a:pt x="1052" y="193"/>
                      <a:pt x="1936" y="1"/>
                      <a:pt x="2449" y="424"/>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a:off x="5645472" y="6487174"/>
                <a:ext cx="139965" cy="221585"/>
              </a:xfrm>
              <a:custGeom>
                <a:avLst/>
                <a:gdLst/>
                <a:ahLst/>
                <a:cxnLst/>
                <a:rect l="l" t="t" r="r" b="b"/>
                <a:pathLst>
                  <a:path w="3999" h="6331" fill="none" extrusionOk="0">
                    <a:moveTo>
                      <a:pt x="1" y="1"/>
                    </a:moveTo>
                    <a:lnTo>
                      <a:pt x="3999" y="6331"/>
                    </a:ln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13"/>
            <p:cNvGrpSpPr/>
            <p:nvPr/>
          </p:nvGrpSpPr>
          <p:grpSpPr>
            <a:xfrm rot="1281848">
              <a:off x="8256213" y="574644"/>
              <a:ext cx="414930" cy="480379"/>
              <a:chOff x="6614678" y="6088459"/>
              <a:chExt cx="414922" cy="480370"/>
            </a:xfrm>
          </p:grpSpPr>
          <p:sp>
            <p:nvSpPr>
              <p:cNvPr id="831" name="Google Shape;831;p13"/>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13"/>
            <p:cNvGrpSpPr/>
            <p:nvPr/>
          </p:nvGrpSpPr>
          <p:grpSpPr>
            <a:xfrm rot="1281786">
              <a:off x="6556327" y="-455586"/>
              <a:ext cx="528001" cy="683472"/>
              <a:chOff x="4682110" y="5909052"/>
              <a:chExt cx="237719" cy="307716"/>
            </a:xfrm>
          </p:grpSpPr>
          <p:sp>
            <p:nvSpPr>
              <p:cNvPr id="835" name="Google Shape;835;p13"/>
              <p:cNvSpPr/>
              <p:nvPr/>
            </p:nvSpPr>
            <p:spPr>
              <a:xfrm>
                <a:off x="4682110" y="6048805"/>
                <a:ext cx="67305" cy="51555"/>
              </a:xfrm>
              <a:custGeom>
                <a:avLst/>
                <a:gdLst/>
                <a:ahLst/>
                <a:cxnLst/>
                <a:rect l="l" t="t" r="r" b="b"/>
                <a:pathLst>
                  <a:path w="1923" h="1473" extrusionOk="0">
                    <a:moveTo>
                      <a:pt x="910" y="0"/>
                    </a:moveTo>
                    <a:cubicBezTo>
                      <a:pt x="447" y="0"/>
                      <a:pt x="61" y="281"/>
                      <a:pt x="26" y="660"/>
                    </a:cubicBezTo>
                    <a:cubicBezTo>
                      <a:pt x="0" y="1057"/>
                      <a:pt x="385" y="1428"/>
                      <a:pt x="897" y="1467"/>
                    </a:cubicBezTo>
                    <a:cubicBezTo>
                      <a:pt x="935" y="1471"/>
                      <a:pt x="973" y="1473"/>
                      <a:pt x="1010" y="1473"/>
                    </a:cubicBezTo>
                    <a:cubicBezTo>
                      <a:pt x="1463" y="1473"/>
                      <a:pt x="1848" y="1193"/>
                      <a:pt x="1884" y="826"/>
                    </a:cubicBezTo>
                    <a:cubicBezTo>
                      <a:pt x="1922" y="416"/>
                      <a:pt x="1525" y="44"/>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4682110" y="6047195"/>
                <a:ext cx="67305" cy="54775"/>
              </a:xfrm>
              <a:custGeom>
                <a:avLst/>
                <a:gdLst/>
                <a:ahLst/>
                <a:cxnLst/>
                <a:rect l="l" t="t" r="r" b="b"/>
                <a:pathLst>
                  <a:path w="1923" h="1565" fill="none" extrusionOk="0">
                    <a:moveTo>
                      <a:pt x="1884" y="872"/>
                    </a:moveTo>
                    <a:cubicBezTo>
                      <a:pt x="1846" y="1269"/>
                      <a:pt x="1397" y="1564"/>
                      <a:pt x="897" y="1513"/>
                    </a:cubicBezTo>
                    <a:cubicBezTo>
                      <a:pt x="385" y="1474"/>
                      <a:pt x="0" y="1103"/>
                      <a:pt x="26" y="706"/>
                    </a:cubicBezTo>
                    <a:cubicBezTo>
                      <a:pt x="64" y="295"/>
                      <a:pt x="513" y="1"/>
                      <a:pt x="1025" y="52"/>
                    </a:cubicBezTo>
                    <a:cubicBezTo>
                      <a:pt x="1525" y="90"/>
                      <a:pt x="1922" y="462"/>
                      <a:pt x="1884" y="872"/>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4791099" y="6164058"/>
                <a:ext cx="67305" cy="51485"/>
              </a:xfrm>
              <a:custGeom>
                <a:avLst/>
                <a:gdLst/>
                <a:ahLst/>
                <a:cxnLst/>
                <a:rect l="l" t="t" r="r" b="b"/>
                <a:pathLst>
                  <a:path w="1923" h="1471" extrusionOk="0">
                    <a:moveTo>
                      <a:pt x="910" y="0"/>
                    </a:moveTo>
                    <a:cubicBezTo>
                      <a:pt x="449" y="0"/>
                      <a:pt x="74" y="281"/>
                      <a:pt x="39" y="660"/>
                    </a:cubicBezTo>
                    <a:cubicBezTo>
                      <a:pt x="0" y="1057"/>
                      <a:pt x="385" y="1429"/>
                      <a:pt x="897" y="1467"/>
                    </a:cubicBezTo>
                    <a:cubicBezTo>
                      <a:pt x="928" y="1469"/>
                      <a:pt x="960" y="1471"/>
                      <a:pt x="990" y="1471"/>
                    </a:cubicBezTo>
                    <a:cubicBezTo>
                      <a:pt x="1463" y="1471"/>
                      <a:pt x="1861" y="1199"/>
                      <a:pt x="1897" y="814"/>
                    </a:cubicBezTo>
                    <a:cubicBezTo>
                      <a:pt x="1922" y="416"/>
                      <a:pt x="1538" y="45"/>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4791099" y="6162483"/>
                <a:ext cx="67305" cy="54285"/>
              </a:xfrm>
              <a:custGeom>
                <a:avLst/>
                <a:gdLst/>
                <a:ahLst/>
                <a:cxnLst/>
                <a:rect l="l" t="t" r="r" b="b"/>
                <a:pathLst>
                  <a:path w="1923" h="1551" fill="none" extrusionOk="0">
                    <a:moveTo>
                      <a:pt x="1897" y="859"/>
                    </a:moveTo>
                    <a:cubicBezTo>
                      <a:pt x="1858" y="1269"/>
                      <a:pt x="1410" y="1551"/>
                      <a:pt x="897" y="1512"/>
                    </a:cubicBezTo>
                    <a:cubicBezTo>
                      <a:pt x="385" y="1474"/>
                      <a:pt x="0" y="1102"/>
                      <a:pt x="39" y="705"/>
                    </a:cubicBezTo>
                    <a:cubicBezTo>
                      <a:pt x="77" y="295"/>
                      <a:pt x="513" y="0"/>
                      <a:pt x="1025" y="51"/>
                    </a:cubicBezTo>
                    <a:cubicBezTo>
                      <a:pt x="1538" y="90"/>
                      <a:pt x="1922" y="461"/>
                      <a:pt x="1897" y="859"/>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4746229" y="5909052"/>
                <a:ext cx="173600" cy="289345"/>
              </a:xfrm>
              <a:custGeom>
                <a:avLst/>
                <a:gdLst/>
                <a:ahLst/>
                <a:cxnLst/>
                <a:rect l="l" t="t" r="r" b="b"/>
                <a:pathLst>
                  <a:path w="4960" h="8267" fill="none" extrusionOk="0">
                    <a:moveTo>
                      <a:pt x="1" y="4986"/>
                    </a:moveTo>
                    <a:lnTo>
                      <a:pt x="2064" y="1"/>
                    </a:lnTo>
                    <a:lnTo>
                      <a:pt x="4960" y="3243"/>
                    </a:lnTo>
                    <a:lnTo>
                      <a:pt x="3127" y="8266"/>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4803629" y="5945836"/>
                <a:ext cx="101395" cy="117110"/>
              </a:xfrm>
              <a:custGeom>
                <a:avLst/>
                <a:gdLst/>
                <a:ahLst/>
                <a:cxnLst/>
                <a:rect l="l" t="t" r="r" b="b"/>
                <a:pathLst>
                  <a:path w="2897" h="3346" fill="none" extrusionOk="0">
                    <a:moveTo>
                      <a:pt x="1" y="1"/>
                    </a:moveTo>
                    <a:lnTo>
                      <a:pt x="2897" y="3345"/>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3"/>
            <p:cNvGrpSpPr/>
            <p:nvPr/>
          </p:nvGrpSpPr>
          <p:grpSpPr>
            <a:xfrm rot="1281848">
              <a:off x="7659301" y="187760"/>
              <a:ext cx="705539" cy="512229"/>
              <a:chOff x="5913673" y="5891587"/>
              <a:chExt cx="705527" cy="512220"/>
            </a:xfrm>
          </p:grpSpPr>
          <p:sp>
            <p:nvSpPr>
              <p:cNvPr id="842" name="Google Shape;842;p13"/>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48" name="Google Shape;84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9" name="Google Shape;849;p13"/>
          <p:cNvSpPr txBox="1">
            <a:spLocks noGrp="1"/>
          </p:cNvSpPr>
          <p:nvPr>
            <p:ph type="title" idx="2"/>
          </p:nvPr>
        </p:nvSpPr>
        <p:spPr>
          <a:xfrm>
            <a:off x="2056701" y="16941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0" name="Google Shape;850;p13"/>
          <p:cNvSpPr txBox="1">
            <a:spLocks noGrp="1"/>
          </p:cNvSpPr>
          <p:nvPr>
            <p:ph type="subTitle" idx="1"/>
          </p:nvPr>
        </p:nvSpPr>
        <p:spPr>
          <a:xfrm>
            <a:off x="2056688" y="21407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1" name="Google Shape;851;p13"/>
          <p:cNvSpPr txBox="1">
            <a:spLocks noGrp="1"/>
          </p:cNvSpPr>
          <p:nvPr>
            <p:ph type="title" idx="3"/>
          </p:nvPr>
        </p:nvSpPr>
        <p:spPr>
          <a:xfrm>
            <a:off x="5635100" y="16941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2" name="Google Shape;852;p13"/>
          <p:cNvSpPr txBox="1">
            <a:spLocks noGrp="1"/>
          </p:cNvSpPr>
          <p:nvPr>
            <p:ph type="subTitle" idx="4"/>
          </p:nvPr>
        </p:nvSpPr>
        <p:spPr>
          <a:xfrm>
            <a:off x="5635107" y="21407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3" name="Google Shape;853;p13"/>
          <p:cNvSpPr txBox="1">
            <a:spLocks noGrp="1"/>
          </p:cNvSpPr>
          <p:nvPr>
            <p:ph type="title" idx="5"/>
          </p:nvPr>
        </p:nvSpPr>
        <p:spPr>
          <a:xfrm>
            <a:off x="2056701" y="31275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4" name="Google Shape;854;p13"/>
          <p:cNvSpPr txBox="1">
            <a:spLocks noGrp="1"/>
          </p:cNvSpPr>
          <p:nvPr>
            <p:ph type="subTitle" idx="6"/>
          </p:nvPr>
        </p:nvSpPr>
        <p:spPr>
          <a:xfrm>
            <a:off x="2056688" y="35741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5" name="Google Shape;855;p13"/>
          <p:cNvSpPr txBox="1">
            <a:spLocks noGrp="1"/>
          </p:cNvSpPr>
          <p:nvPr>
            <p:ph type="title" idx="7"/>
          </p:nvPr>
        </p:nvSpPr>
        <p:spPr>
          <a:xfrm>
            <a:off x="5635100" y="31275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6" name="Google Shape;856;p13"/>
          <p:cNvSpPr txBox="1">
            <a:spLocks noGrp="1"/>
          </p:cNvSpPr>
          <p:nvPr>
            <p:ph type="subTitle" idx="8"/>
          </p:nvPr>
        </p:nvSpPr>
        <p:spPr>
          <a:xfrm>
            <a:off x="5635107" y="35741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7" name="Google Shape;857;p13"/>
          <p:cNvSpPr txBox="1">
            <a:spLocks noGrp="1"/>
          </p:cNvSpPr>
          <p:nvPr>
            <p:ph type="title" idx="9" hasCustomPrompt="1"/>
          </p:nvPr>
        </p:nvSpPr>
        <p:spPr>
          <a:xfrm>
            <a:off x="1048900" y="16941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58" name="Google Shape;858;p13"/>
          <p:cNvSpPr txBox="1">
            <a:spLocks noGrp="1"/>
          </p:cNvSpPr>
          <p:nvPr>
            <p:ph type="title" idx="13" hasCustomPrompt="1"/>
          </p:nvPr>
        </p:nvSpPr>
        <p:spPr>
          <a:xfrm>
            <a:off x="1048900" y="31275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59" name="Google Shape;859;p13"/>
          <p:cNvSpPr txBox="1">
            <a:spLocks noGrp="1"/>
          </p:cNvSpPr>
          <p:nvPr>
            <p:ph type="title" idx="14" hasCustomPrompt="1"/>
          </p:nvPr>
        </p:nvSpPr>
        <p:spPr>
          <a:xfrm>
            <a:off x="4627400" y="16941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60" name="Google Shape;860;p13"/>
          <p:cNvSpPr txBox="1">
            <a:spLocks noGrp="1"/>
          </p:cNvSpPr>
          <p:nvPr>
            <p:ph type="title" idx="15" hasCustomPrompt="1"/>
          </p:nvPr>
        </p:nvSpPr>
        <p:spPr>
          <a:xfrm>
            <a:off x="4627400" y="3133788"/>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Tree>
    <p:extLst>
      <p:ext uri="{BB962C8B-B14F-4D97-AF65-F5344CB8AC3E}">
        <p14:creationId xmlns:p14="http://schemas.microsoft.com/office/powerpoint/2010/main" val="337953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1"/>
        <p:cNvGrpSpPr/>
        <p:nvPr/>
      </p:nvGrpSpPr>
      <p:grpSpPr>
        <a:xfrm>
          <a:off x="0" y="0"/>
          <a:ext cx="0" cy="0"/>
          <a:chOff x="0" y="0"/>
          <a:chExt cx="0" cy="0"/>
        </a:xfrm>
      </p:grpSpPr>
      <p:sp>
        <p:nvSpPr>
          <p:cNvPr id="282" name="Google Shape;282;p10"/>
          <p:cNvSpPr/>
          <p:nvPr/>
        </p:nvSpPr>
        <p:spPr>
          <a:xfrm rot="-8100000">
            <a:off x="5549556" y="26513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10"/>
          <p:cNvGrpSpPr/>
          <p:nvPr/>
        </p:nvGrpSpPr>
        <p:grpSpPr>
          <a:xfrm rot="-1281176" flipH="1">
            <a:off x="7903004" y="2687799"/>
            <a:ext cx="1668791" cy="2406439"/>
            <a:chOff x="-1279900" y="9489425"/>
            <a:chExt cx="1398450" cy="2016600"/>
          </a:xfrm>
        </p:grpSpPr>
        <p:sp>
          <p:nvSpPr>
            <p:cNvPr id="284" name="Google Shape;284;p10"/>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0"/>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0"/>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0"/>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10"/>
          <p:cNvGrpSpPr/>
          <p:nvPr/>
        </p:nvGrpSpPr>
        <p:grpSpPr>
          <a:xfrm flipH="1">
            <a:off x="7351239" y="3954826"/>
            <a:ext cx="1047082" cy="1286437"/>
            <a:chOff x="-3390650" y="10079050"/>
            <a:chExt cx="1087200" cy="1335725"/>
          </a:xfrm>
        </p:grpSpPr>
        <p:sp>
          <p:nvSpPr>
            <p:cNvPr id="304" name="Google Shape;304;p10"/>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0"/>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0"/>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0"/>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0"/>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0"/>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0"/>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0"/>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0"/>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0"/>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0"/>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0"/>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0"/>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0"/>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0"/>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0"/>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0"/>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0"/>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0"/>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0"/>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0"/>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10"/>
          <p:cNvGrpSpPr/>
          <p:nvPr/>
        </p:nvGrpSpPr>
        <p:grpSpPr>
          <a:xfrm flipH="1">
            <a:off x="-507874" y="2908235"/>
            <a:ext cx="1985638" cy="2498559"/>
            <a:chOff x="5108601" y="1658560"/>
            <a:chExt cx="1985638" cy="2498559"/>
          </a:xfrm>
        </p:grpSpPr>
        <p:grpSp>
          <p:nvGrpSpPr>
            <p:cNvPr id="330" name="Google Shape;330;p10"/>
            <p:cNvGrpSpPr/>
            <p:nvPr/>
          </p:nvGrpSpPr>
          <p:grpSpPr>
            <a:xfrm flipH="1">
              <a:off x="5475995" y="2326723"/>
              <a:ext cx="1314734" cy="1634533"/>
              <a:chOff x="-5267275" y="9662750"/>
              <a:chExt cx="1475075" cy="1833875"/>
            </a:xfrm>
          </p:grpSpPr>
          <p:sp>
            <p:nvSpPr>
              <p:cNvPr id="331" name="Google Shape;331;p10"/>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0"/>
            <p:cNvGrpSpPr/>
            <p:nvPr/>
          </p:nvGrpSpPr>
          <p:grpSpPr>
            <a:xfrm flipH="1">
              <a:off x="5466480" y="1658560"/>
              <a:ext cx="1627759" cy="1061783"/>
              <a:chOff x="-5607800" y="8913100"/>
              <a:chExt cx="1826275" cy="1191275"/>
            </a:xfrm>
          </p:grpSpPr>
          <p:sp>
            <p:nvSpPr>
              <p:cNvPr id="334" name="Google Shape;334;p10"/>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0"/>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0"/>
            <p:cNvGrpSpPr/>
            <p:nvPr/>
          </p:nvGrpSpPr>
          <p:grpSpPr>
            <a:xfrm flipH="1">
              <a:off x="5108601" y="2815578"/>
              <a:ext cx="745550" cy="1341540"/>
              <a:chOff x="-4216475" y="10211225"/>
              <a:chExt cx="836475" cy="1505150"/>
            </a:xfrm>
          </p:grpSpPr>
          <p:sp>
            <p:nvSpPr>
              <p:cNvPr id="337" name="Google Shape;337;p10"/>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0"/>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0"/>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0"/>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0"/>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0"/>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0"/>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4" name="Google Shape;344;p10"/>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0"/>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0"/>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401"/>
        <p:cNvGrpSpPr/>
        <p:nvPr/>
      </p:nvGrpSpPr>
      <p:grpSpPr>
        <a:xfrm>
          <a:off x="0" y="0"/>
          <a:ext cx="0" cy="0"/>
          <a:chOff x="0" y="0"/>
          <a:chExt cx="0" cy="0"/>
        </a:xfrm>
      </p:grpSpPr>
      <p:sp>
        <p:nvSpPr>
          <p:cNvPr id="402" name="Google Shape;402;p13"/>
          <p:cNvSpPr/>
          <p:nvPr/>
        </p:nvSpPr>
        <p:spPr>
          <a:xfrm rot="10800000">
            <a:off x="-598607" y="-864480"/>
            <a:ext cx="9194857" cy="6700931"/>
          </a:xfrm>
          <a:custGeom>
            <a:avLst/>
            <a:gdLst/>
            <a:ahLst/>
            <a:cxnLst/>
            <a:rect l="l" t="t" r="r" b="b"/>
            <a:pathLst>
              <a:path w="28705" h="18064" extrusionOk="0">
                <a:moveTo>
                  <a:pt x="13915" y="0"/>
                </a:moveTo>
                <a:cubicBezTo>
                  <a:pt x="6664" y="0"/>
                  <a:pt x="0" y="4648"/>
                  <a:pt x="2505" y="13903"/>
                </a:cubicBezTo>
                <a:cubicBezTo>
                  <a:pt x="2953" y="15563"/>
                  <a:pt x="3871" y="17279"/>
                  <a:pt x="5488" y="17858"/>
                </a:cubicBezTo>
                <a:cubicBezTo>
                  <a:pt x="5892" y="18001"/>
                  <a:pt x="6298" y="18063"/>
                  <a:pt x="6705" y="18063"/>
                </a:cubicBezTo>
                <a:cubicBezTo>
                  <a:pt x="8492" y="18063"/>
                  <a:pt x="10289" y="16865"/>
                  <a:pt x="12043" y="16153"/>
                </a:cubicBezTo>
                <a:cubicBezTo>
                  <a:pt x="14123" y="15313"/>
                  <a:pt x="16377" y="15164"/>
                  <a:pt x="18640" y="15164"/>
                </a:cubicBezTo>
                <a:cubicBezTo>
                  <a:pt x="19586" y="15164"/>
                  <a:pt x="20534" y="15190"/>
                  <a:pt x="21471" y="15203"/>
                </a:cubicBezTo>
                <a:cubicBezTo>
                  <a:pt x="21539" y="15203"/>
                  <a:pt x="21608" y="15204"/>
                  <a:pt x="21676" y="15204"/>
                </a:cubicBezTo>
                <a:cubicBezTo>
                  <a:pt x="24069" y="15204"/>
                  <a:pt x="26856" y="14815"/>
                  <a:pt x="27950" y="12712"/>
                </a:cubicBezTo>
                <a:cubicBezTo>
                  <a:pt x="28704" y="11270"/>
                  <a:pt x="28354" y="9500"/>
                  <a:pt x="27677" y="8025"/>
                </a:cubicBezTo>
                <a:cubicBezTo>
                  <a:pt x="25242" y="2669"/>
                  <a:pt x="19410" y="0"/>
                  <a:pt x="13915" y="0"/>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3"/>
          <p:cNvGrpSpPr/>
          <p:nvPr/>
        </p:nvGrpSpPr>
        <p:grpSpPr>
          <a:xfrm rot="7358435" flipH="1">
            <a:off x="8603813" y="1622071"/>
            <a:ext cx="776171" cy="1542760"/>
            <a:chOff x="-1030075" y="6795175"/>
            <a:chExt cx="720925" cy="1432950"/>
          </a:xfrm>
        </p:grpSpPr>
        <p:sp>
          <p:nvSpPr>
            <p:cNvPr id="404" name="Google Shape;404;p13"/>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13"/>
          <p:cNvGrpSpPr/>
          <p:nvPr/>
        </p:nvGrpSpPr>
        <p:grpSpPr>
          <a:xfrm rot="9213103" flipH="1">
            <a:off x="7499601" y="3711754"/>
            <a:ext cx="1498495" cy="2122897"/>
            <a:chOff x="-2102800" y="6837100"/>
            <a:chExt cx="1050550" cy="1488300"/>
          </a:xfrm>
        </p:grpSpPr>
        <p:sp>
          <p:nvSpPr>
            <p:cNvPr id="409" name="Google Shape;409;p13"/>
            <p:cNvSpPr/>
            <p:nvPr/>
          </p:nvSpPr>
          <p:spPr>
            <a:xfrm>
              <a:off x="-2102800" y="7720825"/>
              <a:ext cx="921425" cy="604575"/>
            </a:xfrm>
            <a:custGeom>
              <a:avLst/>
              <a:gdLst/>
              <a:ahLst/>
              <a:cxnLst/>
              <a:rect l="l" t="t" r="r" b="b"/>
              <a:pathLst>
                <a:path w="36857" h="24183" extrusionOk="0">
                  <a:moveTo>
                    <a:pt x="16881" y="1"/>
                  </a:moveTo>
                  <a:cubicBezTo>
                    <a:pt x="15148" y="1"/>
                    <a:pt x="13415" y="166"/>
                    <a:pt x="11708" y="479"/>
                  </a:cubicBezTo>
                  <a:cubicBezTo>
                    <a:pt x="7630" y="1227"/>
                    <a:pt x="3999" y="2538"/>
                    <a:pt x="1946" y="6406"/>
                  </a:cubicBezTo>
                  <a:cubicBezTo>
                    <a:pt x="304" y="9498"/>
                    <a:pt x="0" y="14301"/>
                    <a:pt x="3311" y="16455"/>
                  </a:cubicBezTo>
                  <a:cubicBezTo>
                    <a:pt x="4111" y="16976"/>
                    <a:pt x="5050" y="17252"/>
                    <a:pt x="5979" y="17252"/>
                  </a:cubicBezTo>
                  <a:cubicBezTo>
                    <a:pt x="6398" y="17252"/>
                    <a:pt x="6815" y="17196"/>
                    <a:pt x="7217" y="17080"/>
                  </a:cubicBezTo>
                  <a:lnTo>
                    <a:pt x="7217" y="17080"/>
                  </a:lnTo>
                  <a:cubicBezTo>
                    <a:pt x="7202" y="18720"/>
                    <a:pt x="7397" y="20426"/>
                    <a:pt x="8324" y="21768"/>
                  </a:cubicBezTo>
                  <a:cubicBezTo>
                    <a:pt x="9302" y="23187"/>
                    <a:pt x="10853" y="23833"/>
                    <a:pt x="12460" y="23833"/>
                  </a:cubicBezTo>
                  <a:cubicBezTo>
                    <a:pt x="13256" y="23833"/>
                    <a:pt x="14066" y="23674"/>
                    <a:pt x="14827" y="23373"/>
                  </a:cubicBezTo>
                  <a:cubicBezTo>
                    <a:pt x="16034" y="22895"/>
                    <a:pt x="17075" y="22167"/>
                    <a:pt x="18102" y="21400"/>
                  </a:cubicBezTo>
                  <a:cubicBezTo>
                    <a:pt x="19633" y="22723"/>
                    <a:pt x="21320" y="23978"/>
                    <a:pt x="23395" y="24164"/>
                  </a:cubicBezTo>
                  <a:cubicBezTo>
                    <a:pt x="23540" y="24176"/>
                    <a:pt x="23687" y="24183"/>
                    <a:pt x="23834" y="24183"/>
                  </a:cubicBezTo>
                  <a:cubicBezTo>
                    <a:pt x="25644" y="24183"/>
                    <a:pt x="27519" y="23214"/>
                    <a:pt x="28201" y="21484"/>
                  </a:cubicBezTo>
                  <a:cubicBezTo>
                    <a:pt x="28350" y="21106"/>
                    <a:pt x="28403" y="20706"/>
                    <a:pt x="28509" y="20316"/>
                  </a:cubicBezTo>
                  <a:cubicBezTo>
                    <a:pt x="28526" y="20254"/>
                    <a:pt x="28548" y="20191"/>
                    <a:pt x="28566" y="20130"/>
                  </a:cubicBezTo>
                  <a:cubicBezTo>
                    <a:pt x="28574" y="20133"/>
                    <a:pt x="28581" y="20134"/>
                    <a:pt x="28588" y="20138"/>
                  </a:cubicBezTo>
                  <a:cubicBezTo>
                    <a:pt x="29257" y="20380"/>
                    <a:pt x="29912" y="20519"/>
                    <a:pt x="30585" y="20519"/>
                  </a:cubicBezTo>
                  <a:cubicBezTo>
                    <a:pt x="30967" y="20519"/>
                    <a:pt x="31354" y="20474"/>
                    <a:pt x="31754" y="20379"/>
                  </a:cubicBezTo>
                  <a:cubicBezTo>
                    <a:pt x="33928" y="19860"/>
                    <a:pt x="35531" y="18055"/>
                    <a:pt x="36185" y="15970"/>
                  </a:cubicBezTo>
                  <a:cubicBezTo>
                    <a:pt x="36856" y="13833"/>
                    <a:pt x="36455" y="11485"/>
                    <a:pt x="35565" y="9477"/>
                  </a:cubicBezTo>
                  <a:cubicBezTo>
                    <a:pt x="34751" y="7646"/>
                    <a:pt x="33366" y="6059"/>
                    <a:pt x="31812" y="4813"/>
                  </a:cubicBezTo>
                  <a:cubicBezTo>
                    <a:pt x="28337" y="2028"/>
                    <a:pt x="23974" y="582"/>
                    <a:pt x="19579" y="136"/>
                  </a:cubicBezTo>
                  <a:cubicBezTo>
                    <a:pt x="18682" y="45"/>
                    <a:pt x="17782" y="1"/>
                    <a:pt x="16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1930500" y="6837100"/>
              <a:ext cx="878250" cy="853825"/>
            </a:xfrm>
            <a:custGeom>
              <a:avLst/>
              <a:gdLst/>
              <a:ahLst/>
              <a:cxnLst/>
              <a:rect l="l" t="t" r="r" b="b"/>
              <a:pathLst>
                <a:path w="35130" h="34153" extrusionOk="0">
                  <a:moveTo>
                    <a:pt x="16768" y="1"/>
                  </a:moveTo>
                  <a:cubicBezTo>
                    <a:pt x="16536" y="1"/>
                    <a:pt x="16284" y="191"/>
                    <a:pt x="16278" y="448"/>
                  </a:cubicBezTo>
                  <a:cubicBezTo>
                    <a:pt x="16265" y="1016"/>
                    <a:pt x="16203" y="1581"/>
                    <a:pt x="16180" y="2147"/>
                  </a:cubicBezTo>
                  <a:cubicBezTo>
                    <a:pt x="16156" y="2783"/>
                    <a:pt x="16315" y="3488"/>
                    <a:pt x="16406" y="4114"/>
                  </a:cubicBezTo>
                  <a:cubicBezTo>
                    <a:pt x="16567" y="5224"/>
                    <a:pt x="16730" y="6331"/>
                    <a:pt x="16847" y="7448"/>
                  </a:cubicBezTo>
                  <a:cubicBezTo>
                    <a:pt x="17037" y="9253"/>
                    <a:pt x="17135" y="11068"/>
                    <a:pt x="17143" y="12883"/>
                  </a:cubicBezTo>
                  <a:cubicBezTo>
                    <a:pt x="16060" y="12538"/>
                    <a:pt x="14878" y="12418"/>
                    <a:pt x="13766" y="12387"/>
                  </a:cubicBezTo>
                  <a:cubicBezTo>
                    <a:pt x="13641" y="12384"/>
                    <a:pt x="13516" y="12382"/>
                    <a:pt x="13390" y="12382"/>
                  </a:cubicBezTo>
                  <a:cubicBezTo>
                    <a:pt x="12018" y="12382"/>
                    <a:pt x="10637" y="12588"/>
                    <a:pt x="9323" y="12974"/>
                  </a:cubicBezTo>
                  <a:cubicBezTo>
                    <a:pt x="6705" y="13742"/>
                    <a:pt x="4336" y="15276"/>
                    <a:pt x="2534" y="17321"/>
                  </a:cubicBezTo>
                  <a:cubicBezTo>
                    <a:pt x="1546" y="18442"/>
                    <a:pt x="733" y="19707"/>
                    <a:pt x="127" y="21072"/>
                  </a:cubicBezTo>
                  <a:cubicBezTo>
                    <a:pt x="1" y="21356"/>
                    <a:pt x="150" y="21643"/>
                    <a:pt x="469" y="21668"/>
                  </a:cubicBezTo>
                  <a:cubicBezTo>
                    <a:pt x="1016" y="21711"/>
                    <a:pt x="1563" y="21732"/>
                    <a:pt x="2110" y="21732"/>
                  </a:cubicBezTo>
                  <a:cubicBezTo>
                    <a:pt x="6820" y="21732"/>
                    <a:pt x="11490" y="20158"/>
                    <a:pt x="15280" y="17353"/>
                  </a:cubicBezTo>
                  <a:cubicBezTo>
                    <a:pt x="15901" y="16892"/>
                    <a:pt x="16493" y="16395"/>
                    <a:pt x="17055" y="15864"/>
                  </a:cubicBezTo>
                  <a:lnTo>
                    <a:pt x="17055" y="15864"/>
                  </a:lnTo>
                  <a:cubicBezTo>
                    <a:pt x="16814" y="19650"/>
                    <a:pt x="16074" y="23389"/>
                    <a:pt x="14692" y="26937"/>
                  </a:cubicBezTo>
                  <a:cubicBezTo>
                    <a:pt x="14279" y="28002"/>
                    <a:pt x="13786" y="29026"/>
                    <a:pt x="13260" y="30039"/>
                  </a:cubicBezTo>
                  <a:cubicBezTo>
                    <a:pt x="12980" y="30578"/>
                    <a:pt x="12705" y="31120"/>
                    <a:pt x="12401" y="31647"/>
                  </a:cubicBezTo>
                  <a:cubicBezTo>
                    <a:pt x="12122" y="32134"/>
                    <a:pt x="11677" y="32763"/>
                    <a:pt x="11789" y="33336"/>
                  </a:cubicBezTo>
                  <a:cubicBezTo>
                    <a:pt x="11839" y="33590"/>
                    <a:pt x="12082" y="33700"/>
                    <a:pt x="12313" y="33700"/>
                  </a:cubicBezTo>
                  <a:cubicBezTo>
                    <a:pt x="12349" y="33700"/>
                    <a:pt x="12384" y="33697"/>
                    <a:pt x="12418" y="33692"/>
                  </a:cubicBezTo>
                  <a:cubicBezTo>
                    <a:pt x="12896" y="33620"/>
                    <a:pt x="13295" y="33021"/>
                    <a:pt x="13570" y="32654"/>
                  </a:cubicBezTo>
                  <a:cubicBezTo>
                    <a:pt x="13905" y="32204"/>
                    <a:pt x="14212" y="31731"/>
                    <a:pt x="14513" y="31257"/>
                  </a:cubicBezTo>
                  <a:cubicBezTo>
                    <a:pt x="15084" y="30352"/>
                    <a:pt x="15555" y="29373"/>
                    <a:pt x="15990" y="28396"/>
                  </a:cubicBezTo>
                  <a:cubicBezTo>
                    <a:pt x="16377" y="27529"/>
                    <a:pt x="16725" y="26649"/>
                    <a:pt x="17037" y="25754"/>
                  </a:cubicBezTo>
                  <a:cubicBezTo>
                    <a:pt x="17364" y="26590"/>
                    <a:pt x="17894" y="27355"/>
                    <a:pt x="18447" y="28060"/>
                  </a:cubicBezTo>
                  <a:cubicBezTo>
                    <a:pt x="19270" y="29113"/>
                    <a:pt x="20251" y="30013"/>
                    <a:pt x="21339" y="30785"/>
                  </a:cubicBezTo>
                  <a:cubicBezTo>
                    <a:pt x="23836" y="32560"/>
                    <a:pt x="26821" y="33500"/>
                    <a:pt x="29844" y="33849"/>
                  </a:cubicBezTo>
                  <a:cubicBezTo>
                    <a:pt x="30620" y="33938"/>
                    <a:pt x="31398" y="33981"/>
                    <a:pt x="32178" y="34024"/>
                  </a:cubicBezTo>
                  <a:cubicBezTo>
                    <a:pt x="32611" y="34048"/>
                    <a:pt x="33108" y="34152"/>
                    <a:pt x="33582" y="34152"/>
                  </a:cubicBezTo>
                  <a:cubicBezTo>
                    <a:pt x="33898" y="34152"/>
                    <a:pt x="34204" y="34106"/>
                    <a:pt x="34474" y="33958"/>
                  </a:cubicBezTo>
                  <a:cubicBezTo>
                    <a:pt x="34858" y="33746"/>
                    <a:pt x="35103" y="33330"/>
                    <a:pt x="35117" y="32895"/>
                  </a:cubicBezTo>
                  <a:cubicBezTo>
                    <a:pt x="35129" y="32442"/>
                    <a:pt x="34882" y="32067"/>
                    <a:pt x="34607" y="31733"/>
                  </a:cubicBezTo>
                  <a:cubicBezTo>
                    <a:pt x="34159" y="31189"/>
                    <a:pt x="33677" y="30670"/>
                    <a:pt x="33169" y="30182"/>
                  </a:cubicBezTo>
                  <a:cubicBezTo>
                    <a:pt x="31150" y="28229"/>
                    <a:pt x="28763" y="26655"/>
                    <a:pt x="26179" y="25556"/>
                  </a:cubicBezTo>
                  <a:cubicBezTo>
                    <a:pt x="24716" y="24932"/>
                    <a:pt x="23200" y="24444"/>
                    <a:pt x="21639" y="24132"/>
                  </a:cubicBezTo>
                  <a:cubicBezTo>
                    <a:pt x="20513" y="23907"/>
                    <a:pt x="19390" y="23829"/>
                    <a:pt x="18256" y="23829"/>
                  </a:cubicBezTo>
                  <a:cubicBezTo>
                    <a:pt x="18052" y="23829"/>
                    <a:pt x="17848" y="23831"/>
                    <a:pt x="17643" y="23836"/>
                  </a:cubicBezTo>
                  <a:cubicBezTo>
                    <a:pt x="17799" y="23291"/>
                    <a:pt x="17940" y="22739"/>
                    <a:pt x="18067" y="22185"/>
                  </a:cubicBezTo>
                  <a:cubicBezTo>
                    <a:pt x="19114" y="17613"/>
                    <a:pt x="19277" y="12893"/>
                    <a:pt x="18861" y="8231"/>
                  </a:cubicBezTo>
                  <a:cubicBezTo>
                    <a:pt x="18737" y="6837"/>
                    <a:pt x="18562" y="5449"/>
                    <a:pt x="18351" y="4065"/>
                  </a:cubicBezTo>
                  <a:cubicBezTo>
                    <a:pt x="18252" y="3402"/>
                    <a:pt x="18156" y="2700"/>
                    <a:pt x="17943" y="2064"/>
                  </a:cubicBezTo>
                  <a:cubicBezTo>
                    <a:pt x="17728" y="1429"/>
                    <a:pt x="17381" y="833"/>
                    <a:pt x="17106" y="223"/>
                  </a:cubicBezTo>
                  <a:cubicBezTo>
                    <a:pt x="17036" y="66"/>
                    <a:pt x="16905" y="1"/>
                    <a:pt x="16768"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1878525" y="7260475"/>
              <a:ext cx="101425" cy="116975"/>
            </a:xfrm>
            <a:custGeom>
              <a:avLst/>
              <a:gdLst/>
              <a:ahLst/>
              <a:cxnLst/>
              <a:rect l="l" t="t" r="r" b="b"/>
              <a:pathLst>
                <a:path w="4057" h="4679" extrusionOk="0">
                  <a:moveTo>
                    <a:pt x="819" y="0"/>
                  </a:moveTo>
                  <a:cubicBezTo>
                    <a:pt x="698" y="129"/>
                    <a:pt x="572" y="254"/>
                    <a:pt x="455" y="386"/>
                  </a:cubicBezTo>
                  <a:cubicBezTo>
                    <a:pt x="299" y="564"/>
                    <a:pt x="148" y="745"/>
                    <a:pt x="1" y="929"/>
                  </a:cubicBezTo>
                  <a:cubicBezTo>
                    <a:pt x="267" y="1402"/>
                    <a:pt x="538" y="1871"/>
                    <a:pt x="807" y="2336"/>
                  </a:cubicBezTo>
                  <a:cubicBezTo>
                    <a:pt x="1268" y="3131"/>
                    <a:pt x="1765" y="3907"/>
                    <a:pt x="2264" y="4679"/>
                  </a:cubicBezTo>
                  <a:cubicBezTo>
                    <a:pt x="2865" y="4616"/>
                    <a:pt x="3462" y="4525"/>
                    <a:pt x="4056" y="4413"/>
                  </a:cubicBezTo>
                  <a:cubicBezTo>
                    <a:pt x="3935" y="4251"/>
                    <a:pt x="3814" y="4088"/>
                    <a:pt x="3691" y="3927"/>
                  </a:cubicBezTo>
                  <a:cubicBezTo>
                    <a:pt x="3104" y="3150"/>
                    <a:pt x="2536" y="2357"/>
                    <a:pt x="1954" y="1576"/>
                  </a:cubicBezTo>
                  <a:cubicBezTo>
                    <a:pt x="1570" y="1057"/>
                    <a:pt x="1196" y="529"/>
                    <a:pt x="819"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1697675" y="7150575"/>
              <a:ext cx="50350" cy="199025"/>
            </a:xfrm>
            <a:custGeom>
              <a:avLst/>
              <a:gdLst/>
              <a:ahLst/>
              <a:cxnLst/>
              <a:rect l="l" t="t" r="r" b="b"/>
              <a:pathLst>
                <a:path w="2014" h="7961" extrusionOk="0">
                  <a:moveTo>
                    <a:pt x="1995" y="0"/>
                  </a:moveTo>
                  <a:cubicBezTo>
                    <a:pt x="1579" y="62"/>
                    <a:pt x="1168" y="142"/>
                    <a:pt x="761" y="238"/>
                  </a:cubicBezTo>
                  <a:cubicBezTo>
                    <a:pt x="738" y="481"/>
                    <a:pt x="711" y="725"/>
                    <a:pt x="690" y="969"/>
                  </a:cubicBezTo>
                  <a:cubicBezTo>
                    <a:pt x="602" y="1981"/>
                    <a:pt x="483" y="2990"/>
                    <a:pt x="386" y="4002"/>
                  </a:cubicBezTo>
                  <a:cubicBezTo>
                    <a:pt x="292" y="4984"/>
                    <a:pt x="157" y="5963"/>
                    <a:pt x="74" y="6945"/>
                  </a:cubicBezTo>
                  <a:cubicBezTo>
                    <a:pt x="45" y="7285"/>
                    <a:pt x="13" y="7621"/>
                    <a:pt x="1" y="7960"/>
                  </a:cubicBezTo>
                  <a:cubicBezTo>
                    <a:pt x="546" y="7770"/>
                    <a:pt x="1083" y="7559"/>
                    <a:pt x="1614" y="7328"/>
                  </a:cubicBezTo>
                  <a:cubicBezTo>
                    <a:pt x="1619" y="7297"/>
                    <a:pt x="1624" y="7266"/>
                    <a:pt x="1628" y="7237"/>
                  </a:cubicBezTo>
                  <a:cubicBezTo>
                    <a:pt x="1786" y="6190"/>
                    <a:pt x="1863" y="5137"/>
                    <a:pt x="1934" y="4082"/>
                  </a:cubicBezTo>
                  <a:cubicBezTo>
                    <a:pt x="2001" y="3073"/>
                    <a:pt x="2010" y="2061"/>
                    <a:pt x="2014" y="1049"/>
                  </a:cubicBezTo>
                  <a:cubicBezTo>
                    <a:pt x="2014" y="699"/>
                    <a:pt x="2007" y="350"/>
                    <a:pt x="1995"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1601900" y="7146800"/>
              <a:ext cx="48275" cy="158950"/>
            </a:xfrm>
            <a:custGeom>
              <a:avLst/>
              <a:gdLst/>
              <a:ahLst/>
              <a:cxnLst/>
              <a:rect l="l" t="t" r="r" b="b"/>
              <a:pathLst>
                <a:path w="1931" h="6358" extrusionOk="0">
                  <a:moveTo>
                    <a:pt x="536" y="1"/>
                  </a:moveTo>
                  <a:cubicBezTo>
                    <a:pt x="404" y="1024"/>
                    <a:pt x="318" y="2049"/>
                    <a:pt x="222" y="3075"/>
                  </a:cubicBezTo>
                  <a:cubicBezTo>
                    <a:pt x="130" y="4070"/>
                    <a:pt x="44" y="5071"/>
                    <a:pt x="8" y="6071"/>
                  </a:cubicBezTo>
                  <a:cubicBezTo>
                    <a:pt x="5" y="6166"/>
                    <a:pt x="4" y="6261"/>
                    <a:pt x="1" y="6358"/>
                  </a:cubicBezTo>
                  <a:cubicBezTo>
                    <a:pt x="658" y="5978"/>
                    <a:pt x="1296" y="5567"/>
                    <a:pt x="1911" y="5125"/>
                  </a:cubicBezTo>
                  <a:cubicBezTo>
                    <a:pt x="1929" y="4468"/>
                    <a:pt x="1931" y="3809"/>
                    <a:pt x="1923" y="3156"/>
                  </a:cubicBezTo>
                  <a:cubicBezTo>
                    <a:pt x="1914" y="2184"/>
                    <a:pt x="1914" y="1211"/>
                    <a:pt x="1857" y="240"/>
                  </a:cubicBezTo>
                  <a:cubicBezTo>
                    <a:pt x="1854" y="185"/>
                    <a:pt x="1849" y="130"/>
                    <a:pt x="1845" y="75"/>
                  </a:cubicBezTo>
                  <a:cubicBezTo>
                    <a:pt x="1433" y="35"/>
                    <a:pt x="1023" y="12"/>
                    <a:pt x="622" y="1"/>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1302325" y="7478475"/>
              <a:ext cx="63400" cy="191600"/>
            </a:xfrm>
            <a:custGeom>
              <a:avLst/>
              <a:gdLst/>
              <a:ahLst/>
              <a:cxnLst/>
              <a:rect l="l" t="t" r="r" b="b"/>
              <a:pathLst>
                <a:path w="2536" h="7664" extrusionOk="0">
                  <a:moveTo>
                    <a:pt x="1270" y="0"/>
                  </a:moveTo>
                  <a:cubicBezTo>
                    <a:pt x="1220" y="194"/>
                    <a:pt x="1169" y="387"/>
                    <a:pt x="1123" y="582"/>
                  </a:cubicBezTo>
                  <a:cubicBezTo>
                    <a:pt x="869" y="1645"/>
                    <a:pt x="670" y="2718"/>
                    <a:pt x="470" y="3793"/>
                  </a:cubicBezTo>
                  <a:cubicBezTo>
                    <a:pt x="272" y="4866"/>
                    <a:pt x="96" y="5970"/>
                    <a:pt x="3" y="7059"/>
                  </a:cubicBezTo>
                  <a:cubicBezTo>
                    <a:pt x="2" y="7073"/>
                    <a:pt x="0" y="7087"/>
                    <a:pt x="0" y="7100"/>
                  </a:cubicBezTo>
                  <a:cubicBezTo>
                    <a:pt x="596" y="7318"/>
                    <a:pt x="1203" y="7506"/>
                    <a:pt x="1817" y="7664"/>
                  </a:cubicBezTo>
                  <a:cubicBezTo>
                    <a:pt x="1831" y="7572"/>
                    <a:pt x="1844" y="7480"/>
                    <a:pt x="1858" y="7389"/>
                  </a:cubicBezTo>
                  <a:cubicBezTo>
                    <a:pt x="2023" y="6277"/>
                    <a:pt x="2136" y="5149"/>
                    <a:pt x="2233" y="4031"/>
                  </a:cubicBezTo>
                  <a:cubicBezTo>
                    <a:pt x="2325" y="2970"/>
                    <a:pt x="2440" y="1912"/>
                    <a:pt x="2520" y="851"/>
                  </a:cubicBezTo>
                  <a:cubicBezTo>
                    <a:pt x="2526" y="768"/>
                    <a:pt x="2529" y="684"/>
                    <a:pt x="2535" y="602"/>
                  </a:cubicBezTo>
                  <a:cubicBezTo>
                    <a:pt x="2119" y="389"/>
                    <a:pt x="1699" y="188"/>
                    <a:pt x="1270"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1475000" y="7444575"/>
              <a:ext cx="141025" cy="104975"/>
            </a:xfrm>
            <a:custGeom>
              <a:avLst/>
              <a:gdLst/>
              <a:ahLst/>
              <a:cxnLst/>
              <a:rect l="l" t="t" r="r" b="b"/>
              <a:pathLst>
                <a:path w="5641" h="4199" extrusionOk="0">
                  <a:moveTo>
                    <a:pt x="4151" y="1"/>
                  </a:moveTo>
                  <a:cubicBezTo>
                    <a:pt x="3631" y="438"/>
                    <a:pt x="3107" y="876"/>
                    <a:pt x="2582" y="1310"/>
                  </a:cubicBezTo>
                  <a:cubicBezTo>
                    <a:pt x="1952" y="1828"/>
                    <a:pt x="1335" y="2359"/>
                    <a:pt x="710" y="2883"/>
                  </a:cubicBezTo>
                  <a:cubicBezTo>
                    <a:pt x="498" y="3061"/>
                    <a:pt x="243" y="3254"/>
                    <a:pt x="1" y="3468"/>
                  </a:cubicBezTo>
                  <a:cubicBezTo>
                    <a:pt x="75" y="3566"/>
                    <a:pt x="150" y="3664"/>
                    <a:pt x="225" y="3761"/>
                  </a:cubicBezTo>
                  <a:cubicBezTo>
                    <a:pt x="343" y="3911"/>
                    <a:pt x="472" y="4053"/>
                    <a:pt x="597" y="4199"/>
                  </a:cubicBezTo>
                  <a:cubicBezTo>
                    <a:pt x="838" y="4037"/>
                    <a:pt x="1065" y="3862"/>
                    <a:pt x="1269" y="3718"/>
                  </a:cubicBezTo>
                  <a:cubicBezTo>
                    <a:pt x="1951" y="3233"/>
                    <a:pt x="2633" y="2746"/>
                    <a:pt x="3296" y="2233"/>
                  </a:cubicBezTo>
                  <a:cubicBezTo>
                    <a:pt x="3947" y="1731"/>
                    <a:pt x="4595" y="1226"/>
                    <a:pt x="5240" y="715"/>
                  </a:cubicBezTo>
                  <a:cubicBezTo>
                    <a:pt x="5367" y="613"/>
                    <a:pt x="5504" y="509"/>
                    <a:pt x="5641" y="403"/>
                  </a:cubicBezTo>
                  <a:cubicBezTo>
                    <a:pt x="5149" y="249"/>
                    <a:pt x="4652" y="119"/>
                    <a:pt x="4151" y="1"/>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1882825" y="7721125"/>
              <a:ext cx="185900" cy="589875"/>
            </a:xfrm>
            <a:custGeom>
              <a:avLst/>
              <a:gdLst/>
              <a:ahLst/>
              <a:cxnLst/>
              <a:rect l="l" t="t" r="r" b="b"/>
              <a:pathLst>
                <a:path w="7436" h="23595" extrusionOk="0">
                  <a:moveTo>
                    <a:pt x="7436" y="0"/>
                  </a:moveTo>
                  <a:lnTo>
                    <a:pt x="7436" y="0"/>
                  </a:lnTo>
                  <a:cubicBezTo>
                    <a:pt x="7096" y="8"/>
                    <a:pt x="6757" y="23"/>
                    <a:pt x="6419" y="43"/>
                  </a:cubicBezTo>
                  <a:cubicBezTo>
                    <a:pt x="5893" y="1061"/>
                    <a:pt x="5358" y="2074"/>
                    <a:pt x="4911" y="3132"/>
                  </a:cubicBezTo>
                  <a:cubicBezTo>
                    <a:pt x="4005" y="5276"/>
                    <a:pt x="3196" y="7452"/>
                    <a:pt x="2528" y="9680"/>
                  </a:cubicBezTo>
                  <a:cubicBezTo>
                    <a:pt x="1291" y="13809"/>
                    <a:pt x="445" y="18046"/>
                    <a:pt x="1" y="22334"/>
                  </a:cubicBezTo>
                  <a:cubicBezTo>
                    <a:pt x="584" y="22946"/>
                    <a:pt x="1298" y="23364"/>
                    <a:pt x="2075" y="23594"/>
                  </a:cubicBezTo>
                  <a:cubicBezTo>
                    <a:pt x="2226" y="21661"/>
                    <a:pt x="2422" y="19731"/>
                    <a:pt x="2720" y="17815"/>
                  </a:cubicBezTo>
                  <a:cubicBezTo>
                    <a:pt x="3431" y="13253"/>
                    <a:pt x="4520" y="8757"/>
                    <a:pt x="5974" y="4376"/>
                  </a:cubicBezTo>
                  <a:cubicBezTo>
                    <a:pt x="6373" y="3171"/>
                    <a:pt x="6797" y="1972"/>
                    <a:pt x="7181" y="763"/>
                  </a:cubicBezTo>
                  <a:cubicBezTo>
                    <a:pt x="7261" y="507"/>
                    <a:pt x="7348" y="253"/>
                    <a:pt x="7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1670700" y="7729450"/>
              <a:ext cx="113200" cy="544775"/>
            </a:xfrm>
            <a:custGeom>
              <a:avLst/>
              <a:gdLst/>
              <a:ahLst/>
              <a:cxnLst/>
              <a:rect l="l" t="t" r="r" b="b"/>
              <a:pathLst>
                <a:path w="4528" h="21791" extrusionOk="0">
                  <a:moveTo>
                    <a:pt x="3903" y="0"/>
                  </a:moveTo>
                  <a:cubicBezTo>
                    <a:pt x="3652" y="991"/>
                    <a:pt x="3411" y="1984"/>
                    <a:pt x="3192" y="2984"/>
                  </a:cubicBezTo>
                  <a:cubicBezTo>
                    <a:pt x="2714" y="5156"/>
                    <a:pt x="2290" y="7346"/>
                    <a:pt x="1897" y="9536"/>
                  </a:cubicBezTo>
                  <a:cubicBezTo>
                    <a:pt x="1176" y="13560"/>
                    <a:pt x="543" y="17598"/>
                    <a:pt x="1" y="21649"/>
                  </a:cubicBezTo>
                  <a:cubicBezTo>
                    <a:pt x="276" y="21455"/>
                    <a:pt x="549" y="21256"/>
                    <a:pt x="819" y="21055"/>
                  </a:cubicBezTo>
                  <a:cubicBezTo>
                    <a:pt x="1107" y="21303"/>
                    <a:pt x="1401" y="21552"/>
                    <a:pt x="1705" y="21790"/>
                  </a:cubicBezTo>
                  <a:cubicBezTo>
                    <a:pt x="1870" y="20232"/>
                    <a:pt x="2042" y="18675"/>
                    <a:pt x="2229" y="17119"/>
                  </a:cubicBezTo>
                  <a:cubicBezTo>
                    <a:pt x="2756" y="12746"/>
                    <a:pt x="3344" y="8382"/>
                    <a:pt x="3990" y="4028"/>
                  </a:cubicBezTo>
                  <a:cubicBezTo>
                    <a:pt x="4182" y="2723"/>
                    <a:pt x="4354" y="1416"/>
                    <a:pt x="4528" y="109"/>
                  </a:cubicBezTo>
                  <a:cubicBezTo>
                    <a:pt x="4319" y="71"/>
                    <a:pt x="4111" y="34"/>
                    <a:pt x="3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2064050" y="7746725"/>
              <a:ext cx="192400" cy="386150"/>
            </a:xfrm>
            <a:custGeom>
              <a:avLst/>
              <a:gdLst/>
              <a:ahLst/>
              <a:cxnLst/>
              <a:rect l="l" t="t" r="r" b="b"/>
              <a:pathLst>
                <a:path w="7696" h="15446" extrusionOk="0">
                  <a:moveTo>
                    <a:pt x="7695" y="0"/>
                  </a:moveTo>
                  <a:lnTo>
                    <a:pt x="7695" y="0"/>
                  </a:lnTo>
                  <a:cubicBezTo>
                    <a:pt x="6912" y="217"/>
                    <a:pt x="6160" y="476"/>
                    <a:pt x="5443" y="791"/>
                  </a:cubicBezTo>
                  <a:cubicBezTo>
                    <a:pt x="4503" y="2256"/>
                    <a:pt x="3657" y="3781"/>
                    <a:pt x="2912" y="5354"/>
                  </a:cubicBezTo>
                  <a:cubicBezTo>
                    <a:pt x="1675" y="7959"/>
                    <a:pt x="678" y="10707"/>
                    <a:pt x="1" y="13522"/>
                  </a:cubicBezTo>
                  <a:cubicBezTo>
                    <a:pt x="422" y="14291"/>
                    <a:pt x="1027" y="14943"/>
                    <a:pt x="1761" y="15419"/>
                  </a:cubicBezTo>
                  <a:cubicBezTo>
                    <a:pt x="1776" y="15429"/>
                    <a:pt x="1791" y="15436"/>
                    <a:pt x="1805" y="15446"/>
                  </a:cubicBezTo>
                  <a:cubicBezTo>
                    <a:pt x="2109" y="13852"/>
                    <a:pt x="2479" y="12272"/>
                    <a:pt x="2944" y="10716"/>
                  </a:cubicBezTo>
                  <a:cubicBezTo>
                    <a:pt x="4068" y="6965"/>
                    <a:pt x="5662" y="3349"/>
                    <a:pt x="7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1312500" y="7858075"/>
              <a:ext cx="58225" cy="372925"/>
            </a:xfrm>
            <a:custGeom>
              <a:avLst/>
              <a:gdLst/>
              <a:ahLst/>
              <a:cxnLst/>
              <a:rect l="l" t="t" r="r" b="b"/>
              <a:pathLst>
                <a:path w="2329" h="14917" extrusionOk="0">
                  <a:moveTo>
                    <a:pt x="983" y="1"/>
                  </a:moveTo>
                  <a:cubicBezTo>
                    <a:pt x="997" y="1773"/>
                    <a:pt x="960" y="3548"/>
                    <a:pt x="890" y="5318"/>
                  </a:cubicBezTo>
                  <a:cubicBezTo>
                    <a:pt x="761" y="8532"/>
                    <a:pt x="464" y="11735"/>
                    <a:pt x="0" y="14916"/>
                  </a:cubicBezTo>
                  <a:cubicBezTo>
                    <a:pt x="48" y="14907"/>
                    <a:pt x="94" y="14901"/>
                    <a:pt x="142" y="14889"/>
                  </a:cubicBezTo>
                  <a:cubicBezTo>
                    <a:pt x="719" y="14749"/>
                    <a:pt x="1270" y="14517"/>
                    <a:pt x="1774" y="14202"/>
                  </a:cubicBezTo>
                  <a:cubicBezTo>
                    <a:pt x="1834" y="13643"/>
                    <a:pt x="1888" y="13086"/>
                    <a:pt x="1937" y="12527"/>
                  </a:cubicBezTo>
                  <a:cubicBezTo>
                    <a:pt x="2255" y="8745"/>
                    <a:pt x="2328" y="4949"/>
                    <a:pt x="2116" y="1163"/>
                  </a:cubicBezTo>
                  <a:cubicBezTo>
                    <a:pt x="1762" y="753"/>
                    <a:pt x="1382" y="366"/>
                    <a:pt x="9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1433575" y="7777725"/>
              <a:ext cx="43950" cy="524750"/>
            </a:xfrm>
            <a:custGeom>
              <a:avLst/>
              <a:gdLst/>
              <a:ahLst/>
              <a:cxnLst/>
              <a:rect l="l" t="t" r="r" b="b"/>
              <a:pathLst>
                <a:path w="1758" h="20990" extrusionOk="0">
                  <a:moveTo>
                    <a:pt x="911" y="1"/>
                  </a:moveTo>
                  <a:lnTo>
                    <a:pt x="911" y="1"/>
                  </a:lnTo>
                  <a:cubicBezTo>
                    <a:pt x="1055" y="2748"/>
                    <a:pt x="1103" y="5496"/>
                    <a:pt x="1052" y="8248"/>
                  </a:cubicBezTo>
                  <a:cubicBezTo>
                    <a:pt x="968" y="12515"/>
                    <a:pt x="569" y="16764"/>
                    <a:pt x="1" y="20989"/>
                  </a:cubicBezTo>
                  <a:cubicBezTo>
                    <a:pt x="563" y="20592"/>
                    <a:pt x="1028" y="20070"/>
                    <a:pt x="1329" y="19435"/>
                  </a:cubicBezTo>
                  <a:cubicBezTo>
                    <a:pt x="1406" y="18427"/>
                    <a:pt x="1469" y="17416"/>
                    <a:pt x="1521" y="16404"/>
                  </a:cubicBezTo>
                  <a:cubicBezTo>
                    <a:pt x="1757" y="11543"/>
                    <a:pt x="1703" y="6671"/>
                    <a:pt x="1361" y="1814"/>
                  </a:cubicBezTo>
                  <a:cubicBezTo>
                    <a:pt x="1321" y="1260"/>
                    <a:pt x="1275" y="706"/>
                    <a:pt x="1227" y="151"/>
                  </a:cubicBezTo>
                  <a:cubicBezTo>
                    <a:pt x="1122" y="101"/>
                    <a:pt x="1017" y="50"/>
                    <a:pt x="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3"/>
          <p:cNvGrpSpPr/>
          <p:nvPr/>
        </p:nvGrpSpPr>
        <p:grpSpPr>
          <a:xfrm rot="7885546" flipH="1">
            <a:off x="8419161" y="2663818"/>
            <a:ext cx="1145490" cy="1833004"/>
            <a:chOff x="-3040600" y="6663225"/>
            <a:chExt cx="952750" cy="1524225"/>
          </a:xfrm>
        </p:grpSpPr>
        <p:sp>
          <p:nvSpPr>
            <p:cNvPr id="422" name="Google Shape;422;p13"/>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13"/>
          <p:cNvGrpSpPr/>
          <p:nvPr/>
        </p:nvGrpSpPr>
        <p:grpSpPr>
          <a:xfrm rot="1052446">
            <a:off x="6854353" y="-33518"/>
            <a:ext cx="2287240" cy="2017382"/>
            <a:chOff x="-359250" y="6984550"/>
            <a:chExt cx="1679675" cy="1481500"/>
          </a:xfrm>
        </p:grpSpPr>
        <p:sp>
          <p:nvSpPr>
            <p:cNvPr id="425" name="Google Shape;425;p13"/>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13"/>
          <p:cNvSpPr txBox="1">
            <a:spLocks noGrp="1"/>
          </p:cNvSpPr>
          <p:nvPr>
            <p:ph type="title"/>
          </p:nvPr>
        </p:nvSpPr>
        <p:spPr>
          <a:xfrm>
            <a:off x="871150"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0" name="Google Shape;480;p13"/>
          <p:cNvSpPr txBox="1">
            <a:spLocks noGrp="1"/>
          </p:cNvSpPr>
          <p:nvPr>
            <p:ph type="subTitle" idx="1"/>
          </p:nvPr>
        </p:nvSpPr>
        <p:spPr>
          <a:xfrm>
            <a:off x="871149"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1" name="Google Shape;481;p13"/>
          <p:cNvSpPr txBox="1">
            <a:spLocks noGrp="1"/>
          </p:cNvSpPr>
          <p:nvPr>
            <p:ph type="title" idx="2"/>
          </p:nvPr>
        </p:nvSpPr>
        <p:spPr>
          <a:xfrm>
            <a:off x="3128049"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2" name="Google Shape;482;p13"/>
          <p:cNvSpPr txBox="1">
            <a:spLocks noGrp="1"/>
          </p:cNvSpPr>
          <p:nvPr>
            <p:ph type="subTitle" idx="3"/>
          </p:nvPr>
        </p:nvSpPr>
        <p:spPr>
          <a:xfrm>
            <a:off x="3128049"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3" name="Google Shape;483;p13"/>
          <p:cNvSpPr txBox="1">
            <a:spLocks noGrp="1"/>
          </p:cNvSpPr>
          <p:nvPr>
            <p:ph type="title" idx="4"/>
          </p:nvPr>
        </p:nvSpPr>
        <p:spPr>
          <a:xfrm>
            <a:off x="5384948"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4" name="Google Shape;484;p13"/>
          <p:cNvSpPr txBox="1">
            <a:spLocks noGrp="1"/>
          </p:cNvSpPr>
          <p:nvPr>
            <p:ph type="subTitle" idx="5"/>
          </p:nvPr>
        </p:nvSpPr>
        <p:spPr>
          <a:xfrm>
            <a:off x="5384948"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5" name="Google Shape;485;p13"/>
          <p:cNvSpPr txBox="1">
            <a:spLocks noGrp="1"/>
          </p:cNvSpPr>
          <p:nvPr>
            <p:ph type="title" idx="6" hasCustomPrompt="1"/>
          </p:nvPr>
        </p:nvSpPr>
        <p:spPr>
          <a:xfrm>
            <a:off x="8711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6" name="Google Shape;486;p13"/>
          <p:cNvSpPr txBox="1">
            <a:spLocks noGrp="1"/>
          </p:cNvSpPr>
          <p:nvPr>
            <p:ph type="title" idx="7" hasCustomPrompt="1"/>
          </p:nvPr>
        </p:nvSpPr>
        <p:spPr>
          <a:xfrm>
            <a:off x="31280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7" name="Google Shape;487;p13"/>
          <p:cNvSpPr txBox="1">
            <a:spLocks noGrp="1"/>
          </p:cNvSpPr>
          <p:nvPr>
            <p:ph type="title" idx="8" hasCustomPrompt="1"/>
          </p:nvPr>
        </p:nvSpPr>
        <p:spPr>
          <a:xfrm>
            <a:off x="53849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8" name="Google Shape;488;p13"/>
          <p:cNvSpPr txBox="1">
            <a:spLocks noGrp="1"/>
          </p:cNvSpPr>
          <p:nvPr>
            <p:ph type="title" idx="9"/>
          </p:nvPr>
        </p:nvSpPr>
        <p:spPr>
          <a:xfrm>
            <a:off x="871150"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9" name="Google Shape;489;p13"/>
          <p:cNvSpPr txBox="1">
            <a:spLocks noGrp="1"/>
          </p:cNvSpPr>
          <p:nvPr>
            <p:ph type="subTitle" idx="13"/>
          </p:nvPr>
        </p:nvSpPr>
        <p:spPr>
          <a:xfrm>
            <a:off x="871150"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0" name="Google Shape;490;p13"/>
          <p:cNvSpPr txBox="1">
            <a:spLocks noGrp="1"/>
          </p:cNvSpPr>
          <p:nvPr>
            <p:ph type="title" idx="14"/>
          </p:nvPr>
        </p:nvSpPr>
        <p:spPr>
          <a:xfrm>
            <a:off x="3128049"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91" name="Google Shape;491;p13"/>
          <p:cNvSpPr txBox="1">
            <a:spLocks noGrp="1"/>
          </p:cNvSpPr>
          <p:nvPr>
            <p:ph type="subTitle" idx="15"/>
          </p:nvPr>
        </p:nvSpPr>
        <p:spPr>
          <a:xfrm>
            <a:off x="3128049"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2" name="Google Shape;492;p13"/>
          <p:cNvSpPr txBox="1">
            <a:spLocks noGrp="1"/>
          </p:cNvSpPr>
          <p:nvPr>
            <p:ph type="title" idx="16"/>
          </p:nvPr>
        </p:nvSpPr>
        <p:spPr>
          <a:xfrm>
            <a:off x="5384948"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93" name="Google Shape;493;p13"/>
          <p:cNvSpPr txBox="1">
            <a:spLocks noGrp="1"/>
          </p:cNvSpPr>
          <p:nvPr>
            <p:ph type="subTitle" idx="17"/>
          </p:nvPr>
        </p:nvSpPr>
        <p:spPr>
          <a:xfrm>
            <a:off x="5384948"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4" name="Google Shape;494;p13"/>
          <p:cNvSpPr txBox="1">
            <a:spLocks noGrp="1"/>
          </p:cNvSpPr>
          <p:nvPr>
            <p:ph type="title" idx="18" hasCustomPrompt="1"/>
          </p:nvPr>
        </p:nvSpPr>
        <p:spPr>
          <a:xfrm>
            <a:off x="871150"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95" name="Google Shape;495;p13"/>
          <p:cNvSpPr txBox="1">
            <a:spLocks noGrp="1"/>
          </p:cNvSpPr>
          <p:nvPr>
            <p:ph type="title" idx="19" hasCustomPrompt="1"/>
          </p:nvPr>
        </p:nvSpPr>
        <p:spPr>
          <a:xfrm>
            <a:off x="3128049"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96" name="Google Shape;496;p13"/>
          <p:cNvSpPr txBox="1">
            <a:spLocks noGrp="1"/>
          </p:cNvSpPr>
          <p:nvPr>
            <p:ph type="title" idx="20" hasCustomPrompt="1"/>
          </p:nvPr>
        </p:nvSpPr>
        <p:spPr>
          <a:xfrm>
            <a:off x="5384948"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SECTION_HEADER_1">
    <p:spTree>
      <p:nvGrpSpPr>
        <p:cNvPr id="1" name="Shape 586"/>
        <p:cNvGrpSpPr/>
        <p:nvPr/>
      </p:nvGrpSpPr>
      <p:grpSpPr>
        <a:xfrm>
          <a:off x="0" y="0"/>
          <a:ext cx="0" cy="0"/>
          <a:chOff x="0" y="0"/>
          <a:chExt cx="0" cy="0"/>
        </a:xfrm>
      </p:grpSpPr>
      <p:sp>
        <p:nvSpPr>
          <p:cNvPr id="587" name="Google Shape;587;p15"/>
          <p:cNvSpPr/>
          <p:nvPr/>
        </p:nvSpPr>
        <p:spPr>
          <a:xfrm rot="2899140">
            <a:off x="-378343" y="889664"/>
            <a:ext cx="3939574" cy="539807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rot="-2700000">
            <a:off x="-318262" y="-935051"/>
            <a:ext cx="9780597" cy="6411282"/>
          </a:xfrm>
          <a:custGeom>
            <a:avLst/>
            <a:gdLst/>
            <a:ahLst/>
            <a:cxnLst/>
            <a:rect l="l" t="t" r="r" b="b"/>
            <a:pathLst>
              <a:path w="44489" h="29163" extrusionOk="0">
                <a:moveTo>
                  <a:pt x="15430" y="0"/>
                </a:moveTo>
                <a:cubicBezTo>
                  <a:pt x="9906" y="0"/>
                  <a:pt x="4387" y="3454"/>
                  <a:pt x="1803" y="8453"/>
                </a:cubicBezTo>
                <a:cubicBezTo>
                  <a:pt x="645" y="10703"/>
                  <a:pt x="1" y="13358"/>
                  <a:pt x="798" y="15762"/>
                </a:cubicBezTo>
                <a:cubicBezTo>
                  <a:pt x="1891" y="19083"/>
                  <a:pt x="5431" y="21017"/>
                  <a:pt x="8883" y="21596"/>
                </a:cubicBezTo>
                <a:cubicBezTo>
                  <a:pt x="14914" y="22623"/>
                  <a:pt x="21294" y="20809"/>
                  <a:pt x="26724" y="24480"/>
                </a:cubicBezTo>
                <a:cubicBezTo>
                  <a:pt x="29916" y="26636"/>
                  <a:pt x="33253" y="29163"/>
                  <a:pt x="37049" y="29163"/>
                </a:cubicBezTo>
                <a:cubicBezTo>
                  <a:pt x="38256" y="29163"/>
                  <a:pt x="39509" y="28907"/>
                  <a:pt x="40818" y="28304"/>
                </a:cubicBezTo>
                <a:cubicBezTo>
                  <a:pt x="42796" y="27386"/>
                  <a:pt x="44391" y="25431"/>
                  <a:pt x="44434" y="23246"/>
                </a:cubicBezTo>
                <a:cubicBezTo>
                  <a:pt x="44489" y="21148"/>
                  <a:pt x="43167" y="19236"/>
                  <a:pt x="41561" y="17892"/>
                </a:cubicBezTo>
                <a:cubicBezTo>
                  <a:pt x="39955" y="16548"/>
                  <a:pt x="38032" y="15631"/>
                  <a:pt x="36306" y="14451"/>
                </a:cubicBezTo>
                <a:cubicBezTo>
                  <a:pt x="30155" y="10244"/>
                  <a:pt x="26211" y="2695"/>
                  <a:pt x="19076" y="532"/>
                </a:cubicBezTo>
                <a:cubicBezTo>
                  <a:pt x="17882" y="170"/>
                  <a:pt x="16656" y="0"/>
                  <a:pt x="15430" y="0"/>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txBox="1">
            <a:spLocks noGrp="1"/>
          </p:cNvSpPr>
          <p:nvPr>
            <p:ph type="title"/>
          </p:nvPr>
        </p:nvSpPr>
        <p:spPr>
          <a:xfrm>
            <a:off x="4465728" y="2424600"/>
            <a:ext cx="2090100" cy="531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0" name="Google Shape;590;p15"/>
          <p:cNvSpPr txBox="1">
            <a:spLocks noGrp="1"/>
          </p:cNvSpPr>
          <p:nvPr>
            <p:ph type="subTitle" idx="1"/>
          </p:nvPr>
        </p:nvSpPr>
        <p:spPr>
          <a:xfrm>
            <a:off x="4465725" y="1007250"/>
            <a:ext cx="3684900" cy="137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
  <p:cSld name="SECTION_HEADER_2">
    <p:spTree>
      <p:nvGrpSpPr>
        <p:cNvPr id="1" name="Shape 591"/>
        <p:cNvGrpSpPr/>
        <p:nvPr/>
      </p:nvGrpSpPr>
      <p:grpSpPr>
        <a:xfrm>
          <a:off x="0" y="0"/>
          <a:ext cx="0" cy="0"/>
          <a:chOff x="0" y="0"/>
          <a:chExt cx="0" cy="0"/>
        </a:xfrm>
      </p:grpSpPr>
      <p:grpSp>
        <p:nvGrpSpPr>
          <p:cNvPr id="592" name="Google Shape;592;p16"/>
          <p:cNvGrpSpPr/>
          <p:nvPr/>
        </p:nvGrpSpPr>
        <p:grpSpPr>
          <a:xfrm rot="9280668">
            <a:off x="1612537" y="-393164"/>
            <a:ext cx="8926151" cy="7645782"/>
            <a:chOff x="-2893286" y="-1251218"/>
            <a:chExt cx="8926319" cy="7645925"/>
          </a:xfrm>
        </p:grpSpPr>
        <p:sp>
          <p:nvSpPr>
            <p:cNvPr id="593" name="Google Shape;593;p16"/>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p:nvPr/>
        </p:nvSpPr>
        <p:spPr>
          <a:xfrm rot="7885320">
            <a:off x="-1472820" y="-215119"/>
            <a:ext cx="3172491" cy="3684937"/>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16"/>
          <p:cNvGrpSpPr/>
          <p:nvPr/>
        </p:nvGrpSpPr>
        <p:grpSpPr>
          <a:xfrm rot="-2286277" flipH="1">
            <a:off x="-294973" y="2302326"/>
            <a:ext cx="776184" cy="1542786"/>
            <a:chOff x="-1030075" y="6795175"/>
            <a:chExt cx="720925" cy="1432950"/>
          </a:xfrm>
        </p:grpSpPr>
        <p:sp>
          <p:nvSpPr>
            <p:cNvPr id="597" name="Google Shape;597;p16"/>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16"/>
          <p:cNvGrpSpPr/>
          <p:nvPr/>
        </p:nvGrpSpPr>
        <p:grpSpPr>
          <a:xfrm rot="-1759300" flipH="1">
            <a:off x="-88092" y="1036213"/>
            <a:ext cx="1145528" cy="1832975"/>
            <a:chOff x="-3040600" y="6663225"/>
            <a:chExt cx="952750" cy="1524225"/>
          </a:xfrm>
        </p:grpSpPr>
        <p:sp>
          <p:nvSpPr>
            <p:cNvPr id="602" name="Google Shape;602;p16"/>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6"/>
          <p:cNvGrpSpPr/>
          <p:nvPr/>
        </p:nvGrpSpPr>
        <p:grpSpPr>
          <a:xfrm rot="-8592401">
            <a:off x="-579617" y="3731074"/>
            <a:ext cx="2287316" cy="2017449"/>
            <a:chOff x="-359250" y="6984550"/>
            <a:chExt cx="1679675" cy="1481500"/>
          </a:xfrm>
        </p:grpSpPr>
        <p:sp>
          <p:nvSpPr>
            <p:cNvPr id="605" name="Google Shape;605;p16"/>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6"/>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6"/>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txBox="1">
            <a:spLocks noGrp="1"/>
          </p:cNvSpPr>
          <p:nvPr>
            <p:ph type="title"/>
          </p:nvPr>
        </p:nvSpPr>
        <p:spPr>
          <a:xfrm>
            <a:off x="1361413" y="2310100"/>
            <a:ext cx="3075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0" name="Google Shape;660;p16"/>
          <p:cNvSpPr txBox="1">
            <a:spLocks noGrp="1"/>
          </p:cNvSpPr>
          <p:nvPr>
            <p:ph type="subTitle" idx="1"/>
          </p:nvPr>
        </p:nvSpPr>
        <p:spPr>
          <a:xfrm>
            <a:off x="1501963" y="3151900"/>
            <a:ext cx="2793900" cy="80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1" name="Google Shape;661;p16"/>
          <p:cNvSpPr txBox="1">
            <a:spLocks noGrp="1"/>
          </p:cNvSpPr>
          <p:nvPr>
            <p:ph type="title" idx="2" hasCustomPrompt="1"/>
          </p:nvPr>
        </p:nvSpPr>
        <p:spPr>
          <a:xfrm>
            <a:off x="1674463" y="1189700"/>
            <a:ext cx="2448900" cy="98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p:cSld name="CAPTION_ONLY_2">
    <p:spTree>
      <p:nvGrpSpPr>
        <p:cNvPr id="1" name="Shape 804"/>
        <p:cNvGrpSpPr/>
        <p:nvPr/>
      </p:nvGrpSpPr>
      <p:grpSpPr>
        <a:xfrm>
          <a:off x="0" y="0"/>
          <a:ext cx="0" cy="0"/>
          <a:chOff x="0" y="0"/>
          <a:chExt cx="0" cy="0"/>
        </a:xfrm>
      </p:grpSpPr>
      <p:sp>
        <p:nvSpPr>
          <p:cNvPr id="805" name="Google Shape;805;p18"/>
          <p:cNvSpPr/>
          <p:nvPr/>
        </p:nvSpPr>
        <p:spPr>
          <a:xfrm rot="-8100000">
            <a:off x="4871584" y="1135497"/>
            <a:ext cx="5688359" cy="6607308"/>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1455875" y="-285969"/>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Four Columns  1">
  <p:cSld name="SECTION_TITLE_AND_DESCRIPTION_1_1_2">
    <p:spTree>
      <p:nvGrpSpPr>
        <p:cNvPr id="1" name="Shape 1021"/>
        <p:cNvGrpSpPr/>
        <p:nvPr/>
      </p:nvGrpSpPr>
      <p:grpSpPr>
        <a:xfrm>
          <a:off x="0" y="0"/>
          <a:ext cx="0" cy="0"/>
          <a:chOff x="0" y="0"/>
          <a:chExt cx="0" cy="0"/>
        </a:xfrm>
      </p:grpSpPr>
      <p:sp>
        <p:nvSpPr>
          <p:cNvPr id="1022" name="Google Shape;1022;p23"/>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23" name="Google Shape;1023;p23"/>
          <p:cNvSpPr txBox="1">
            <a:spLocks noGrp="1"/>
          </p:cNvSpPr>
          <p:nvPr>
            <p:ph type="title" idx="2"/>
          </p:nvPr>
        </p:nvSpPr>
        <p:spPr>
          <a:xfrm>
            <a:off x="847564" y="1914475"/>
            <a:ext cx="2674800" cy="52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grpSp>
        <p:nvGrpSpPr>
          <p:cNvPr id="1024" name="Google Shape;1024;p23"/>
          <p:cNvGrpSpPr/>
          <p:nvPr/>
        </p:nvGrpSpPr>
        <p:grpSpPr>
          <a:xfrm rot="10800000">
            <a:off x="2765289" y="-1022606"/>
            <a:ext cx="8926319" cy="7645925"/>
            <a:chOff x="-2893286" y="-1251218"/>
            <a:chExt cx="8926319" cy="7645925"/>
          </a:xfrm>
        </p:grpSpPr>
        <p:sp>
          <p:nvSpPr>
            <p:cNvPr id="1025" name="Google Shape;1025;p2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3"/>
          <p:cNvGrpSpPr/>
          <p:nvPr/>
        </p:nvGrpSpPr>
        <p:grpSpPr>
          <a:xfrm rot="10800000">
            <a:off x="-225149" y="-295090"/>
            <a:ext cx="1985638" cy="2498559"/>
            <a:chOff x="5108601" y="1658560"/>
            <a:chExt cx="1985638" cy="2498559"/>
          </a:xfrm>
        </p:grpSpPr>
        <p:grpSp>
          <p:nvGrpSpPr>
            <p:cNvPr id="1028" name="Google Shape;1028;p23"/>
            <p:cNvGrpSpPr/>
            <p:nvPr/>
          </p:nvGrpSpPr>
          <p:grpSpPr>
            <a:xfrm flipH="1">
              <a:off x="5475995" y="2326723"/>
              <a:ext cx="1314734" cy="1634533"/>
              <a:chOff x="-5267275" y="9662750"/>
              <a:chExt cx="1475075" cy="1833875"/>
            </a:xfrm>
          </p:grpSpPr>
          <p:sp>
            <p:nvSpPr>
              <p:cNvPr id="1029" name="Google Shape;1029;p2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23"/>
            <p:cNvGrpSpPr/>
            <p:nvPr/>
          </p:nvGrpSpPr>
          <p:grpSpPr>
            <a:xfrm flipH="1">
              <a:off x="5466480" y="1658560"/>
              <a:ext cx="1627759" cy="1061783"/>
              <a:chOff x="-5607800" y="8913100"/>
              <a:chExt cx="1826275" cy="1191275"/>
            </a:xfrm>
          </p:grpSpPr>
          <p:sp>
            <p:nvSpPr>
              <p:cNvPr id="1032" name="Google Shape;1032;p2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rgbClr val="FCB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23"/>
            <p:cNvGrpSpPr/>
            <p:nvPr/>
          </p:nvGrpSpPr>
          <p:grpSpPr>
            <a:xfrm flipH="1">
              <a:off x="5108601" y="2815578"/>
              <a:ext cx="745550" cy="1341540"/>
              <a:chOff x="-4216475" y="10211225"/>
              <a:chExt cx="836475" cy="1505150"/>
            </a:xfrm>
          </p:grpSpPr>
          <p:sp>
            <p:nvSpPr>
              <p:cNvPr id="1035" name="Google Shape;1035;p2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2" name="Google Shape;1042;p23"/>
          <p:cNvSpPr txBox="1">
            <a:spLocks noGrp="1"/>
          </p:cNvSpPr>
          <p:nvPr>
            <p:ph type="subTitle" idx="1"/>
          </p:nvPr>
        </p:nvSpPr>
        <p:spPr>
          <a:xfrm>
            <a:off x="847586" y="2384500"/>
            <a:ext cx="2674800" cy="6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043" name="Google Shape;1043;p23"/>
          <p:cNvSpPr txBox="1">
            <a:spLocks noGrp="1"/>
          </p:cNvSpPr>
          <p:nvPr>
            <p:ph type="title" idx="3"/>
          </p:nvPr>
        </p:nvSpPr>
        <p:spPr>
          <a:xfrm>
            <a:off x="847564" y="3344675"/>
            <a:ext cx="2674800" cy="52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044" name="Google Shape;1044;p23"/>
          <p:cNvSpPr txBox="1">
            <a:spLocks noGrp="1"/>
          </p:cNvSpPr>
          <p:nvPr>
            <p:ph type="subTitle" idx="4"/>
          </p:nvPr>
        </p:nvSpPr>
        <p:spPr>
          <a:xfrm>
            <a:off x="847586" y="3814700"/>
            <a:ext cx="2674800" cy="6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045" name="Google Shape;1045;p23"/>
          <p:cNvSpPr txBox="1">
            <a:spLocks noGrp="1"/>
          </p:cNvSpPr>
          <p:nvPr>
            <p:ph type="title" idx="5"/>
          </p:nvPr>
        </p:nvSpPr>
        <p:spPr>
          <a:xfrm>
            <a:off x="5621614" y="1914475"/>
            <a:ext cx="2674800" cy="52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46" name="Google Shape;1046;p23"/>
          <p:cNvSpPr txBox="1">
            <a:spLocks noGrp="1"/>
          </p:cNvSpPr>
          <p:nvPr>
            <p:ph type="subTitle" idx="6"/>
          </p:nvPr>
        </p:nvSpPr>
        <p:spPr>
          <a:xfrm>
            <a:off x="5621636" y="2384500"/>
            <a:ext cx="26748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047" name="Google Shape;1047;p23"/>
          <p:cNvSpPr txBox="1">
            <a:spLocks noGrp="1"/>
          </p:cNvSpPr>
          <p:nvPr>
            <p:ph type="title" idx="7"/>
          </p:nvPr>
        </p:nvSpPr>
        <p:spPr>
          <a:xfrm>
            <a:off x="5621614" y="3344675"/>
            <a:ext cx="2674800" cy="52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48" name="Google Shape;1048;p23"/>
          <p:cNvSpPr txBox="1">
            <a:spLocks noGrp="1"/>
          </p:cNvSpPr>
          <p:nvPr>
            <p:ph type="subTitle" idx="8"/>
          </p:nvPr>
        </p:nvSpPr>
        <p:spPr>
          <a:xfrm>
            <a:off x="5621636" y="3814700"/>
            <a:ext cx="26748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1">
  <p:cSld name="CAPTION_ONLY_2_1">
    <p:spTree>
      <p:nvGrpSpPr>
        <p:cNvPr id="1" name="Shape 1115"/>
        <p:cNvGrpSpPr/>
        <p:nvPr/>
      </p:nvGrpSpPr>
      <p:grpSpPr>
        <a:xfrm>
          <a:off x="0" y="0"/>
          <a:ext cx="0" cy="0"/>
          <a:chOff x="0" y="0"/>
          <a:chExt cx="0" cy="0"/>
        </a:xfrm>
      </p:grpSpPr>
      <p:sp>
        <p:nvSpPr>
          <p:cNvPr id="1116" name="Google Shape;1116;p26"/>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6088800" y="-889519"/>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19" name="Google Shape;1119;p26"/>
          <p:cNvSpPr/>
          <p:nvPr/>
        </p:nvSpPr>
        <p:spPr>
          <a:xfrm>
            <a:off x="-2046325" y="6"/>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CFC0">
            <a:alpha val="893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Amatic SC"/>
              <a:buNone/>
              <a:defRPr sz="2800" b="1">
                <a:solidFill>
                  <a:schemeClr val="accent2"/>
                </a:solidFill>
                <a:latin typeface="Amatic SC"/>
                <a:ea typeface="Amatic SC"/>
                <a:cs typeface="Amatic SC"/>
                <a:sym typeface="Amatic SC"/>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Poppins"/>
              <a:buChar char="●"/>
              <a:defRPr sz="1800">
                <a:solidFill>
                  <a:schemeClr val="accent2"/>
                </a:solidFill>
                <a:latin typeface="Poppins"/>
                <a:ea typeface="Poppins"/>
                <a:cs typeface="Poppins"/>
                <a:sym typeface="Poppins"/>
              </a:defRPr>
            </a:lvl1pPr>
            <a:lvl2pPr marL="914400" lvl="1"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2pPr>
            <a:lvl3pPr marL="1371600" lvl="2"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3pPr>
            <a:lvl4pPr marL="1828800" lvl="3"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4pPr>
            <a:lvl5pPr marL="2286000" lvl="4"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5pPr>
            <a:lvl6pPr marL="2743200" lvl="5"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6pPr>
            <a:lvl7pPr marL="3200400" lvl="6"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7pPr>
            <a:lvl8pPr marL="3657600" lvl="7"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8pPr>
            <a:lvl9pPr marL="4114800" lvl="8" indent="-317500">
              <a:lnSpc>
                <a:spcPct val="100000"/>
              </a:lnSpc>
              <a:spcBef>
                <a:spcPts val="1600"/>
              </a:spcBef>
              <a:spcAft>
                <a:spcPts val="1600"/>
              </a:spcAft>
              <a:buClr>
                <a:schemeClr val="accent2"/>
              </a:buClr>
              <a:buSzPts val="1400"/>
              <a:buFont typeface="Poppins"/>
              <a:buChar char="■"/>
              <a:defRPr>
                <a:solidFill>
                  <a:schemeClr val="accen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6" r:id="rId2"/>
    <p:sldLayoutId id="2147483658" r:id="rId3"/>
    <p:sldLayoutId id="2147483659" r:id="rId4"/>
    <p:sldLayoutId id="2147483661" r:id="rId5"/>
    <p:sldLayoutId id="2147483662" r:id="rId6"/>
    <p:sldLayoutId id="2147483664" r:id="rId7"/>
    <p:sldLayoutId id="2147483669" r:id="rId8"/>
    <p:sldLayoutId id="2147483672" r:id="rId9"/>
    <p:sldLayoutId id="2147483677" r:id="rId10"/>
    <p:sldLayoutId id="2147483678" r:id="rId11"/>
    <p:sldLayoutId id="2147483679" r:id="rId12"/>
    <p:sldLayoutId id="2147483680" r:id="rId13"/>
    <p:sldLayoutId id="214748368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audio" Target="../media/audio1.wav"/><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inh-nen-powerpoint-thien-nhien-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942" y="2527610"/>
            <a:ext cx="4832196" cy="221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1"/>
          <p:cNvSpPr txBox="1">
            <a:spLocks noChangeArrowheads="1"/>
          </p:cNvSpPr>
          <p:nvPr/>
        </p:nvSpPr>
        <p:spPr bwMode="auto">
          <a:xfrm>
            <a:off x="4057650" y="3382566"/>
            <a:ext cx="1058466" cy="29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2" tIns="25716" rIns="51432" bIns="25716">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1575" b="1" dirty="0" smtClean="0">
                <a:latin typeface="Times New Roman" panose="02020603050405020304" pitchFamily="18" charset="0"/>
              </a:rPr>
              <a:t>Trang8 </a:t>
            </a:r>
            <a:r>
              <a:rPr lang="en-US" altLang="en-US" sz="1575" b="1" dirty="0">
                <a:latin typeface="Times New Roman" panose="02020603050405020304" pitchFamily="18" charset="0"/>
              </a:rPr>
              <a:t>5</a:t>
            </a:r>
          </a:p>
        </p:txBody>
      </p:sp>
      <p:sp>
        <p:nvSpPr>
          <p:cNvPr id="5122" name="Text Box 8" descr="Thu Dong Nam 50"/>
          <p:cNvSpPr txBox="1">
            <a:spLocks noChangeArrowheads="1"/>
          </p:cNvSpPr>
          <p:nvPr/>
        </p:nvSpPr>
        <p:spPr bwMode="auto">
          <a:xfrm>
            <a:off x="2000250" y="942976"/>
            <a:ext cx="5143500" cy="1436929"/>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1432" tIns="25716" rIns="51432" bIns="25716">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50000"/>
              </a:spcBef>
              <a:buFontTx/>
              <a:buNone/>
            </a:pPr>
            <a:r>
              <a:rPr lang="en-US" altLang="vi-VN" sz="2250" b="1" dirty="0" err="1">
                <a:latin typeface="Times New Roman" panose="02020603050405020304" pitchFamily="18" charset="0"/>
                <a:cs typeface="Times New Roman" panose="02020603050405020304" pitchFamily="18" charset="0"/>
              </a:rPr>
              <a:t>Thứ</a:t>
            </a:r>
            <a:r>
              <a:rPr lang="en-US" altLang="vi-VN" sz="2250" b="1" dirty="0">
                <a:latin typeface="Times New Roman" panose="02020603050405020304" pitchFamily="18" charset="0"/>
                <a:cs typeface="Times New Roman" panose="02020603050405020304" pitchFamily="18" charset="0"/>
              </a:rPr>
              <a:t> </a:t>
            </a:r>
            <a:r>
              <a:rPr lang="en-US" altLang="vi-VN" sz="2250" b="1" dirty="0" err="1">
                <a:latin typeface="Times New Roman" panose="02020603050405020304" pitchFamily="18" charset="0"/>
                <a:cs typeface="Times New Roman" panose="02020603050405020304" pitchFamily="18" charset="0"/>
              </a:rPr>
              <a:t>hai</a:t>
            </a:r>
            <a:r>
              <a:rPr lang="en-US" altLang="vi-VN" sz="2250" b="1" dirty="0">
                <a:latin typeface="Times New Roman" panose="02020603050405020304" pitchFamily="18" charset="0"/>
                <a:cs typeface="Times New Roman" panose="02020603050405020304" pitchFamily="18" charset="0"/>
              </a:rPr>
              <a:t> </a:t>
            </a:r>
            <a:r>
              <a:rPr lang="en-US" altLang="vi-VN" sz="2250" b="1" dirty="0" err="1">
                <a:latin typeface="Times New Roman" panose="02020603050405020304" pitchFamily="18" charset="0"/>
                <a:cs typeface="Times New Roman" panose="02020603050405020304" pitchFamily="18" charset="0"/>
              </a:rPr>
              <a:t>ngày</a:t>
            </a:r>
            <a:r>
              <a:rPr lang="en-US" altLang="vi-VN" sz="2250" b="1" dirty="0">
                <a:latin typeface="Times New Roman" panose="02020603050405020304" pitchFamily="18" charset="0"/>
                <a:cs typeface="Times New Roman" panose="02020603050405020304" pitchFamily="18" charset="0"/>
              </a:rPr>
              <a:t> </a:t>
            </a:r>
            <a:r>
              <a:rPr lang="en-US" altLang="vi-VN" sz="2250" b="1" dirty="0" smtClean="0">
                <a:latin typeface="Times New Roman" panose="02020603050405020304" pitchFamily="18" charset="0"/>
                <a:cs typeface="Times New Roman" panose="02020603050405020304" pitchFamily="18" charset="0"/>
              </a:rPr>
              <a:t>1 </a:t>
            </a:r>
            <a:r>
              <a:rPr lang="en-US" altLang="vi-VN" sz="2250" b="1" dirty="0" err="1">
                <a:latin typeface="Times New Roman" panose="02020603050405020304" pitchFamily="18" charset="0"/>
                <a:cs typeface="Times New Roman" panose="02020603050405020304" pitchFamily="18" charset="0"/>
              </a:rPr>
              <a:t>tháng</a:t>
            </a:r>
            <a:r>
              <a:rPr lang="en-US" altLang="vi-VN" sz="2250" b="1" dirty="0">
                <a:latin typeface="Times New Roman" panose="02020603050405020304" pitchFamily="18" charset="0"/>
                <a:cs typeface="Times New Roman" panose="02020603050405020304" pitchFamily="18" charset="0"/>
              </a:rPr>
              <a:t> </a:t>
            </a:r>
            <a:r>
              <a:rPr lang="en-US" altLang="vi-VN" sz="2250" b="1" dirty="0" smtClean="0">
                <a:latin typeface="Times New Roman" panose="02020603050405020304" pitchFamily="18" charset="0"/>
                <a:cs typeface="Times New Roman" panose="02020603050405020304" pitchFamily="18" charset="0"/>
              </a:rPr>
              <a:t>11 </a:t>
            </a:r>
            <a:r>
              <a:rPr lang="en-US" altLang="vi-VN" sz="2250" b="1" dirty="0" err="1">
                <a:latin typeface="Times New Roman" panose="02020603050405020304" pitchFamily="18" charset="0"/>
                <a:cs typeface="Times New Roman" panose="02020603050405020304" pitchFamily="18" charset="0"/>
              </a:rPr>
              <a:t>năm</a:t>
            </a:r>
            <a:r>
              <a:rPr lang="en-US" altLang="vi-VN" sz="2250" b="1" dirty="0">
                <a:latin typeface="Times New Roman" panose="02020603050405020304" pitchFamily="18" charset="0"/>
                <a:cs typeface="Times New Roman" panose="02020603050405020304" pitchFamily="18" charset="0"/>
              </a:rPr>
              <a:t> 2021</a:t>
            </a:r>
          </a:p>
          <a:p>
            <a:pPr algn="ctr">
              <a:lnSpc>
                <a:spcPct val="100000"/>
              </a:lnSpc>
              <a:spcBef>
                <a:spcPct val="50000"/>
              </a:spcBef>
              <a:buFontTx/>
              <a:buNone/>
            </a:pPr>
            <a:r>
              <a:rPr lang="en-US" altLang="vi-VN" sz="2250" b="1" dirty="0" err="1" smtClean="0">
                <a:latin typeface="Times New Roman" panose="02020603050405020304" pitchFamily="18" charset="0"/>
                <a:cs typeface="Times New Roman" panose="02020603050405020304" pitchFamily="18" charset="0"/>
              </a:rPr>
              <a:t>Tập</a:t>
            </a:r>
            <a:r>
              <a:rPr lang="en-US" altLang="vi-VN" sz="2250" b="1" dirty="0" smtClean="0">
                <a:latin typeface="Times New Roman" panose="02020603050405020304" pitchFamily="18" charset="0"/>
                <a:cs typeface="Times New Roman" panose="02020603050405020304" pitchFamily="18" charset="0"/>
              </a:rPr>
              <a:t> </a:t>
            </a:r>
            <a:r>
              <a:rPr lang="en-US" altLang="vi-VN" sz="2250" b="1" dirty="0" err="1" smtClean="0">
                <a:latin typeface="Times New Roman" panose="02020603050405020304" pitchFamily="18" charset="0"/>
                <a:cs typeface="Times New Roman" panose="02020603050405020304" pitchFamily="18" charset="0"/>
              </a:rPr>
              <a:t>đọc</a:t>
            </a:r>
            <a:endParaRPr lang="en-US" altLang="vi-VN" sz="2250" b="1" dirty="0" smtClean="0">
              <a:latin typeface="Times New Roman" panose="02020603050405020304" pitchFamily="18" charset="0"/>
              <a:cs typeface="Times New Roman" panose="02020603050405020304" pitchFamily="18" charset="0"/>
            </a:endParaRPr>
          </a:p>
          <a:p>
            <a:pPr algn="ctr">
              <a:lnSpc>
                <a:spcPct val="100000"/>
              </a:lnSpc>
              <a:spcBef>
                <a:spcPct val="50000"/>
              </a:spcBef>
              <a:buFontTx/>
              <a:buNone/>
            </a:pPr>
            <a:r>
              <a:rPr lang="en-US" altLang="vi-VN" sz="2250" b="1" dirty="0" smtClean="0">
                <a:latin typeface="Times New Roman" panose="02020603050405020304" pitchFamily="18" charset="0"/>
                <a:cs typeface="Times New Roman" panose="02020603050405020304" pitchFamily="18" charset="0"/>
              </a:rPr>
              <a:t>THƯA CHUYỆN VỚI MẸ</a:t>
            </a:r>
          </a:p>
        </p:txBody>
      </p:sp>
    </p:spTree>
    <p:extLst>
      <p:ext uri="{BB962C8B-B14F-4D97-AF65-F5344CB8AC3E}">
        <p14:creationId xmlns:p14="http://schemas.microsoft.com/office/powerpoint/2010/main" val="42466510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5078313"/>
          </a:xfrm>
          <a:prstGeom prst="rect">
            <a:avLst/>
          </a:prstGeom>
        </p:spPr>
        <p:txBody>
          <a:bodyPr wrap="square">
            <a:spAutoFit/>
          </a:bodyPr>
          <a:lstStyle/>
          <a:p>
            <a:pPr algn="just"/>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ñaõ</a:t>
            </a:r>
            <a:r>
              <a:rPr lang="en-US" sz="2000" dirty="0">
                <a:latin typeface="VNI-Avo" pitchFamily="2" charset="0"/>
              </a:rPr>
              <a:t> </a:t>
            </a:r>
            <a:r>
              <a:rPr lang="en-US" sz="2000" dirty="0" err="1">
                <a:latin typeface="VNI-Avo" pitchFamily="2" charset="0"/>
              </a:rPr>
              <a:t>hieåu</a:t>
            </a:r>
            <a:r>
              <a:rPr lang="en-US" sz="2000" dirty="0">
                <a:latin typeface="VNI-Avo" pitchFamily="2" charset="0"/>
              </a:rPr>
              <a:t> </a:t>
            </a:r>
            <a:r>
              <a:rPr lang="en-US" sz="2000" dirty="0" err="1">
                <a:latin typeface="VNI-Avo" pitchFamily="2" charset="0"/>
              </a:rPr>
              <a:t>loøng</a:t>
            </a:r>
            <a:r>
              <a:rPr lang="en-US" sz="2000" dirty="0">
                <a:latin typeface="VNI-Avo" pitchFamily="2" charset="0"/>
              </a:rPr>
              <a:t> </a:t>
            </a:r>
            <a:r>
              <a:rPr lang="en-US" sz="2000" dirty="0" err="1">
                <a:latin typeface="VNI-Avo" pitchFamily="2" charset="0"/>
              </a:rPr>
              <a:t>coøn</a:t>
            </a:r>
            <a:r>
              <a:rPr lang="en-US" sz="2000" dirty="0">
                <a:latin typeface="VNI-Avo" pitchFamily="2" charset="0"/>
              </a:rPr>
              <a:t>. </a:t>
            </a:r>
            <a:r>
              <a:rPr lang="en-US" sz="2000" dirty="0" err="1">
                <a:latin typeface="VNI-Avo" pitchFamily="2" charset="0"/>
              </a:rPr>
              <a:t>Baø</a:t>
            </a:r>
            <a:r>
              <a:rPr lang="en-US" sz="2000" dirty="0">
                <a:latin typeface="VNI-Avo" pitchFamily="2" charset="0"/>
              </a:rPr>
              <a:t> </a:t>
            </a:r>
            <a:r>
              <a:rPr lang="en-US" sz="2000" dirty="0" err="1">
                <a:latin typeface="VNI-Avo" pitchFamily="2" charset="0"/>
              </a:rPr>
              <a:t>caûm</a:t>
            </a:r>
            <a:r>
              <a:rPr lang="en-US" sz="2000" dirty="0">
                <a:latin typeface="VNI-Avo" pitchFamily="2" charset="0"/>
              </a:rPr>
              <a:t> </a:t>
            </a:r>
            <a:r>
              <a:rPr lang="en-US" sz="2000" dirty="0" err="1">
                <a:latin typeface="VNI-Avo" pitchFamily="2" charset="0"/>
              </a:rPr>
              <a:t>ñoäng</a:t>
            </a:r>
            <a:r>
              <a:rPr lang="en-US" sz="2000" dirty="0">
                <a:latin typeface="VNI-Avo" pitchFamily="2" charset="0"/>
              </a:rPr>
              <a:t>, </a:t>
            </a:r>
            <a:r>
              <a:rPr lang="en-US" sz="2000" dirty="0" err="1">
                <a:latin typeface="VNI-Avo" pitchFamily="2" charset="0"/>
              </a:rPr>
              <a:t>xoa</a:t>
            </a:r>
            <a:r>
              <a:rPr lang="en-US" sz="2000" dirty="0">
                <a:latin typeface="VNI-Avo" pitchFamily="2" charset="0"/>
              </a:rPr>
              <a:t> </a:t>
            </a:r>
            <a:r>
              <a:rPr lang="en-US" sz="2000" dirty="0" err="1">
                <a:latin typeface="VNI-Avo" pitchFamily="2" charset="0"/>
              </a:rPr>
              <a:t>ñaàu</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vaø</a:t>
            </a:r>
            <a:r>
              <a:rPr lang="en-US" sz="2000" dirty="0">
                <a:latin typeface="VNI-Avo" pitchFamily="2" charset="0"/>
              </a:rPr>
              <a:t> </a:t>
            </a:r>
            <a:r>
              <a:rPr lang="en-US" sz="2000" dirty="0" err="1">
                <a:latin typeface="VNI-Avo" pitchFamily="2" charset="0"/>
              </a:rPr>
              <a:t>baûo</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Con </a:t>
            </a:r>
            <a:r>
              <a:rPr lang="en-US" sz="2000" dirty="0" err="1">
                <a:latin typeface="VNI-Avo" pitchFamily="2" charset="0"/>
              </a:rPr>
              <a:t>muoán</a:t>
            </a:r>
            <a:r>
              <a:rPr lang="en-US" sz="2000" dirty="0">
                <a:latin typeface="VNI-Avo" pitchFamily="2" charset="0"/>
              </a:rPr>
              <a:t> </a:t>
            </a:r>
            <a:r>
              <a:rPr lang="en-US" sz="2000" dirty="0" err="1">
                <a:latin typeface="VNI-Avo" pitchFamily="2" charset="0"/>
              </a:rPr>
              <a:t>giuùp</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theá</a:t>
            </a:r>
            <a:r>
              <a:rPr lang="en-US" sz="2000" dirty="0">
                <a:latin typeface="VNI-Avo" pitchFamily="2" charset="0"/>
              </a:rPr>
              <a:t> </a:t>
            </a:r>
            <a:r>
              <a:rPr lang="en-US" sz="2000" dirty="0" err="1">
                <a:latin typeface="VNI-Avo" pitchFamily="2" charset="0"/>
              </a:rPr>
              <a:t>laø</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bieát</a:t>
            </a:r>
            <a:r>
              <a:rPr lang="en-US" sz="2000" dirty="0">
                <a:latin typeface="VNI-Avo" pitchFamily="2" charset="0"/>
              </a:rPr>
              <a:t> </a:t>
            </a:r>
            <a:r>
              <a:rPr lang="en-US" sz="2000" dirty="0" err="1">
                <a:latin typeface="VNI-Avo" pitchFamily="2" charset="0"/>
              </a:rPr>
              <a:t>thaày</a:t>
            </a:r>
            <a:r>
              <a:rPr lang="en-US" sz="2000" dirty="0">
                <a:latin typeface="VNI-Avo" pitchFamily="2" charset="0"/>
              </a:rPr>
              <a:t> </a:t>
            </a:r>
            <a:r>
              <a:rPr lang="en-US" sz="2000" dirty="0" err="1">
                <a:latin typeface="VNI-Avo" pitchFamily="2" charset="0"/>
              </a:rPr>
              <a:t>coù</a:t>
            </a:r>
            <a:r>
              <a:rPr lang="en-US" sz="2000" dirty="0">
                <a:latin typeface="VNI-Avo" pitchFamily="2" charset="0"/>
              </a:rPr>
              <a:t> </a:t>
            </a:r>
            <a:r>
              <a:rPr lang="en-US" sz="2000" dirty="0" err="1">
                <a:latin typeface="VNI-Avo" pitchFamily="2" charset="0"/>
              </a:rPr>
              <a:t>chòu</a:t>
            </a:r>
            <a:r>
              <a:rPr lang="en-US" sz="2000" dirty="0">
                <a:latin typeface="VNI-Avo" pitchFamily="2" charset="0"/>
              </a:rPr>
              <a:t> </a:t>
            </a:r>
            <a:r>
              <a:rPr lang="en-US" sz="2000" dirty="0" err="1">
                <a:latin typeface="VNI-Avo" pitchFamily="2" charset="0"/>
              </a:rPr>
              <a:t>nghe</a:t>
            </a:r>
            <a:r>
              <a:rPr lang="en-US" sz="2000" dirty="0">
                <a:latin typeface="VNI-Avo" pitchFamily="2" charset="0"/>
              </a:rPr>
              <a:t> </a:t>
            </a:r>
            <a:r>
              <a:rPr lang="en-US" sz="2000" dirty="0" err="1">
                <a:latin typeface="VNI-Avo" pitchFamily="2" charset="0"/>
              </a:rPr>
              <a:t>khoâng</a:t>
            </a:r>
            <a:r>
              <a:rPr lang="en-US" sz="2000" dirty="0">
                <a:latin typeface="VNI-Avo" pitchFamily="2" charset="0"/>
              </a:rPr>
              <a:t>? </a:t>
            </a:r>
            <a:r>
              <a:rPr lang="en-US" sz="2000" dirty="0" err="1">
                <a:latin typeface="VNI-Avo" pitchFamily="2" charset="0"/>
              </a:rPr>
              <a:t>Nhaø</a:t>
            </a:r>
            <a:r>
              <a:rPr lang="en-US" sz="2000" dirty="0">
                <a:latin typeface="VNI-Avo" pitchFamily="2" charset="0"/>
              </a:rPr>
              <a:t> ta </a:t>
            </a:r>
            <a:r>
              <a:rPr lang="en-US" sz="2000" dirty="0" err="1">
                <a:latin typeface="VNI-Avo" pitchFamily="2" charset="0"/>
              </a:rPr>
              <a:t>tuy</a:t>
            </a:r>
            <a:r>
              <a:rPr lang="en-US" sz="2000" dirty="0">
                <a:latin typeface="VNI-Avo" pitchFamily="2" charset="0"/>
              </a:rPr>
              <a:t> </a:t>
            </a:r>
            <a:r>
              <a:rPr lang="en-US" sz="2000" dirty="0" err="1">
                <a:latin typeface="VNI-Avo" pitchFamily="2" charset="0"/>
              </a:rPr>
              <a:t>ngheøo</a:t>
            </a:r>
            <a:r>
              <a:rPr lang="en-US" sz="2000" dirty="0">
                <a:latin typeface="VNI-Avo" pitchFamily="2" charset="0"/>
              </a:rPr>
              <a:t>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doøng</a:t>
            </a:r>
            <a:r>
              <a:rPr lang="en-US" sz="2000" dirty="0">
                <a:latin typeface="VNI-Avo" pitchFamily="2" charset="0"/>
              </a:rPr>
              <a:t> </a:t>
            </a:r>
            <a:r>
              <a:rPr lang="en-US" sz="2000" dirty="0" err="1">
                <a:latin typeface="VNI-Avo" pitchFamily="2" charset="0"/>
              </a:rPr>
              <a:t>doõi</a:t>
            </a:r>
            <a:r>
              <a:rPr lang="en-US" sz="2000" dirty="0">
                <a:latin typeface="VNI-Avo" pitchFamily="2" charset="0"/>
              </a:rPr>
              <a:t> </a:t>
            </a:r>
            <a:r>
              <a:rPr lang="en-US" sz="2000" dirty="0" err="1">
                <a:latin typeface="VNI-Avo" pitchFamily="2" charset="0"/>
              </a:rPr>
              <a:t>quan</a:t>
            </a:r>
            <a:r>
              <a:rPr lang="en-US" sz="2000" dirty="0">
                <a:latin typeface="VNI-Avo" pitchFamily="2" charset="0"/>
              </a:rPr>
              <a:t> sang. </a:t>
            </a:r>
            <a:r>
              <a:rPr lang="en-US" sz="2000" dirty="0" err="1">
                <a:latin typeface="VNI-Avo" pitchFamily="2" charset="0"/>
              </a:rPr>
              <a:t>Khoâng</a:t>
            </a:r>
            <a:r>
              <a:rPr lang="en-US" sz="2000" dirty="0">
                <a:latin typeface="VNI-Avo" pitchFamily="2" charset="0"/>
              </a:rPr>
              <a:t> </a:t>
            </a:r>
            <a:r>
              <a:rPr lang="en-US" sz="2000" dirty="0" err="1">
                <a:latin typeface="VNI-Avo" pitchFamily="2" charset="0"/>
              </a:rPr>
              <a:t>leõ</a:t>
            </a:r>
            <a:r>
              <a:rPr lang="en-US" sz="2000" dirty="0">
                <a:latin typeface="VNI-Avo" pitchFamily="2" charset="0"/>
              </a:rPr>
              <a:t> </a:t>
            </a:r>
            <a:r>
              <a:rPr lang="en-US" sz="2000" dirty="0" err="1">
                <a:latin typeface="VNI-Avo" pitchFamily="2" charset="0"/>
              </a:rPr>
              <a:t>baây</a:t>
            </a:r>
            <a:r>
              <a:rPr lang="en-US" sz="2000" dirty="0">
                <a:latin typeface="VNI-Avo" pitchFamily="2" charset="0"/>
              </a:rPr>
              <a:t> </a:t>
            </a:r>
            <a:r>
              <a:rPr lang="en-US" sz="2000" dirty="0" err="1">
                <a:latin typeface="VNI-Avo" pitchFamily="2" charset="0"/>
              </a:rPr>
              <a:t>giôø</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ñeå</a:t>
            </a:r>
            <a:r>
              <a:rPr lang="en-US" sz="2000" dirty="0">
                <a:latin typeface="VNI-Avo" pitchFamily="2" charset="0"/>
              </a:rPr>
              <a:t> con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ñaày</a:t>
            </a:r>
            <a:r>
              <a:rPr lang="en-US" sz="2000" dirty="0">
                <a:latin typeface="VNI-Avo" pitchFamily="2" charset="0"/>
              </a:rPr>
              <a:t> </a:t>
            </a:r>
            <a:r>
              <a:rPr lang="en-US" sz="2000" dirty="0" err="1">
                <a:latin typeface="VNI-Avo" pitchFamily="2" charset="0"/>
              </a:rPr>
              <a:t>tôù</a:t>
            </a:r>
            <a:r>
              <a:rPr lang="en-US" sz="2000" dirty="0">
                <a:latin typeface="VNI-Avo" pitchFamily="2" charset="0"/>
              </a:rPr>
              <a:t> </a:t>
            </a:r>
            <a:r>
              <a:rPr lang="en-US" sz="2000" dirty="0" err="1">
                <a:latin typeface="VNI-Avo" pitchFamily="2" charset="0"/>
              </a:rPr>
              <a:t>anh</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reøn</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thaáy</a:t>
            </a:r>
            <a:r>
              <a:rPr lang="en-US" sz="2000" dirty="0">
                <a:latin typeface="VNI-Avo" pitchFamily="2" charset="0"/>
              </a:rPr>
              <a:t> </a:t>
            </a:r>
            <a:r>
              <a:rPr lang="en-US" sz="2000" dirty="0" err="1">
                <a:latin typeface="VNI-Avo" pitchFamily="2" charset="0"/>
              </a:rPr>
              <a:t>ngheøn</a:t>
            </a:r>
            <a:r>
              <a:rPr lang="en-US" sz="2000" dirty="0">
                <a:latin typeface="VNI-Avo" pitchFamily="2" charset="0"/>
              </a:rPr>
              <a:t> </a:t>
            </a:r>
            <a:r>
              <a:rPr lang="en-US" sz="2000" dirty="0" err="1">
                <a:latin typeface="VNI-Avo" pitchFamily="2" charset="0"/>
              </a:rPr>
              <a:t>ngheïn</a:t>
            </a:r>
            <a:r>
              <a:rPr lang="en-US" sz="2000" dirty="0">
                <a:latin typeface="VNI-Avo" pitchFamily="2" charset="0"/>
              </a:rPr>
              <a:t> </a:t>
            </a:r>
            <a:r>
              <a:rPr lang="en-US" sz="2000" dirty="0" err="1">
                <a:latin typeface="VNI-Avo" pitchFamily="2" charset="0"/>
              </a:rPr>
              <a:t>ôû</a:t>
            </a:r>
            <a:r>
              <a:rPr lang="en-US" sz="2000" dirty="0">
                <a:latin typeface="VNI-Avo" pitchFamily="2" charset="0"/>
              </a:rPr>
              <a:t> </a:t>
            </a:r>
            <a:r>
              <a:rPr lang="en-US" sz="2000" dirty="0" err="1">
                <a:latin typeface="VNI-Avo" pitchFamily="2" charset="0"/>
              </a:rPr>
              <a:t>coå</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naém</a:t>
            </a:r>
            <a:r>
              <a:rPr lang="en-US" sz="2000" dirty="0">
                <a:latin typeface="VNI-Avo" pitchFamily="2" charset="0"/>
              </a:rPr>
              <a:t> </a:t>
            </a:r>
            <a:r>
              <a:rPr lang="en-US" sz="2000" dirty="0" err="1">
                <a:latin typeface="VNI-Avo" pitchFamily="2" charset="0"/>
              </a:rPr>
              <a:t>laáy</a:t>
            </a:r>
            <a:r>
              <a:rPr lang="en-US" sz="2000" dirty="0">
                <a:latin typeface="VNI-Avo" pitchFamily="2" charset="0"/>
              </a:rPr>
              <a:t> </a:t>
            </a:r>
            <a:r>
              <a:rPr lang="en-US" sz="2000" dirty="0" err="1">
                <a:latin typeface="VNI-Avo" pitchFamily="2" charset="0"/>
              </a:rPr>
              <a:t>tay</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thieát</a:t>
            </a:r>
            <a:r>
              <a:rPr lang="en-US" sz="2000" dirty="0">
                <a:latin typeface="VNI-Avo" pitchFamily="2" charset="0"/>
              </a:rPr>
              <a:t> </a:t>
            </a:r>
            <a:r>
              <a:rPr lang="en-US" sz="2000" dirty="0" err="1">
                <a:latin typeface="VNI-Avo" pitchFamily="2" charset="0"/>
              </a:rPr>
              <a:t>tha</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ôi</a:t>
            </a:r>
            <a:r>
              <a:rPr lang="en-US" sz="2000" dirty="0">
                <a:latin typeface="VNI-Avo" pitchFamily="2" charset="0"/>
              </a:rPr>
              <a:t> ! </a:t>
            </a:r>
            <a:r>
              <a:rPr lang="en-US" sz="2000" dirty="0" err="1">
                <a:latin typeface="VNI-Avo" pitchFamily="2" charset="0"/>
              </a:rPr>
              <a:t>Ngöôøi</a:t>
            </a:r>
            <a:r>
              <a:rPr lang="en-US" sz="2000" dirty="0">
                <a:latin typeface="VNI-Avo" pitchFamily="2" charset="0"/>
              </a:rPr>
              <a:t> ta </a:t>
            </a:r>
            <a:r>
              <a:rPr lang="en-US" sz="2000" dirty="0" err="1">
                <a:latin typeface="VNI-Avo" pitchFamily="2" charset="0"/>
              </a:rPr>
              <a:t>ai</a:t>
            </a:r>
            <a:r>
              <a:rPr lang="en-US" sz="2000" dirty="0">
                <a:latin typeface="VNI-Avo" pitchFamily="2" charset="0"/>
              </a:rPr>
              <a:t> </a:t>
            </a:r>
            <a:r>
              <a:rPr lang="en-US" sz="2000" dirty="0" err="1">
                <a:latin typeface="VNI-Avo" pitchFamily="2" charset="0"/>
              </a:rPr>
              <a:t>cuõng</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coù</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ngheà</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ruoäng</a:t>
            </a:r>
            <a:r>
              <a:rPr lang="en-US" sz="2000" dirty="0">
                <a:latin typeface="VNI-Avo" pitchFamily="2" charset="0"/>
              </a:rPr>
              <a:t> hay </a:t>
            </a:r>
            <a:r>
              <a:rPr lang="en-US" sz="2000" dirty="0" err="1">
                <a:latin typeface="VNI-Avo" pitchFamily="2" charset="0"/>
              </a:rPr>
              <a:t>buoân</a:t>
            </a:r>
            <a:r>
              <a:rPr lang="en-US" sz="2000" dirty="0">
                <a:latin typeface="VNI-Avo" pitchFamily="2" charset="0"/>
              </a:rPr>
              <a:t> </a:t>
            </a:r>
            <a:r>
              <a:rPr lang="en-US" sz="2000" dirty="0" err="1">
                <a:latin typeface="VNI-Avo" pitchFamily="2" charset="0"/>
              </a:rPr>
              <a:t>baùn</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thaày</a:t>
            </a:r>
            <a:r>
              <a:rPr lang="en-US" sz="2000" dirty="0">
                <a:latin typeface="VNI-Avo" pitchFamily="2" charset="0"/>
              </a:rPr>
              <a:t> hay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ñeàu</a:t>
            </a:r>
            <a:r>
              <a:rPr lang="en-US" sz="2000" dirty="0">
                <a:latin typeface="VNI-Avo" pitchFamily="2" charset="0"/>
              </a:rPr>
              <a:t> </a:t>
            </a:r>
            <a:r>
              <a:rPr lang="en-US" sz="2000" dirty="0" err="1">
                <a:latin typeface="VNI-Avo" pitchFamily="2" charset="0"/>
              </a:rPr>
              <a:t>ñaùng</a:t>
            </a:r>
            <a:r>
              <a:rPr lang="en-US" sz="2000" dirty="0">
                <a:latin typeface="VNI-Avo" pitchFamily="2" charset="0"/>
              </a:rPr>
              <a:t> </a:t>
            </a:r>
            <a:r>
              <a:rPr lang="en-US" sz="2000" dirty="0" err="1">
                <a:latin typeface="VNI-Avo" pitchFamily="2" charset="0"/>
              </a:rPr>
              <a:t>troïng</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nhau</a:t>
            </a:r>
            <a:r>
              <a:rPr lang="en-US" sz="2000" dirty="0">
                <a:latin typeface="VNI-Avo" pitchFamily="2" charset="0"/>
              </a:rPr>
              <a:t>. </a:t>
            </a:r>
            <a:r>
              <a:rPr lang="en-US" sz="2000" dirty="0" err="1">
                <a:latin typeface="VNI-Avo" pitchFamily="2" charset="0"/>
              </a:rPr>
              <a:t>Chæ</a:t>
            </a:r>
            <a:r>
              <a:rPr lang="en-US" sz="2000" dirty="0">
                <a:latin typeface="VNI-Avo" pitchFamily="2" charset="0"/>
              </a:rPr>
              <a:t> </a:t>
            </a:r>
            <a:r>
              <a:rPr lang="en-US" sz="2000" dirty="0" err="1">
                <a:latin typeface="VNI-Avo" pitchFamily="2" charset="0"/>
              </a:rPr>
              <a:t>nhöõng</a:t>
            </a:r>
            <a:r>
              <a:rPr lang="en-US" sz="2000" dirty="0">
                <a:latin typeface="VNI-Avo" pitchFamily="2" charset="0"/>
              </a:rPr>
              <a:t> </a:t>
            </a:r>
            <a:r>
              <a:rPr lang="en-US" sz="2000" dirty="0" err="1">
                <a:latin typeface="VNI-Avo" pitchFamily="2" charset="0"/>
              </a:rPr>
              <a:t>ai</a:t>
            </a:r>
            <a:r>
              <a:rPr lang="en-US" sz="2000" dirty="0">
                <a:latin typeface="VNI-Avo" pitchFamily="2" charset="0"/>
              </a:rPr>
              <a:t> </a:t>
            </a:r>
            <a:r>
              <a:rPr lang="en-US" sz="2000" dirty="0" err="1">
                <a:latin typeface="VNI-Avo" pitchFamily="2" charset="0"/>
              </a:rPr>
              <a:t>troäm</a:t>
            </a:r>
            <a:r>
              <a:rPr lang="en-US" sz="2000" dirty="0">
                <a:latin typeface="VNI-Avo" pitchFamily="2" charset="0"/>
              </a:rPr>
              <a:t> </a:t>
            </a:r>
            <a:r>
              <a:rPr lang="en-US" sz="2000" dirty="0" err="1">
                <a:latin typeface="VNI-Avo" pitchFamily="2" charset="0"/>
              </a:rPr>
              <a:t>caép</a:t>
            </a:r>
            <a:r>
              <a:rPr lang="en-US" sz="2000" dirty="0">
                <a:latin typeface="VNI-Avo" pitchFamily="2" charset="0"/>
              </a:rPr>
              <a:t> hay </a:t>
            </a:r>
            <a:r>
              <a:rPr lang="en-US" sz="2000" dirty="0" err="1">
                <a:latin typeface="VNI-Avo" pitchFamily="2" charset="0"/>
              </a:rPr>
              <a:t>aên</a:t>
            </a:r>
            <a:r>
              <a:rPr lang="en-US" sz="2000" dirty="0">
                <a:latin typeface="VNI-Avo" pitchFamily="2" charset="0"/>
              </a:rPr>
              <a:t> </a:t>
            </a:r>
            <a:r>
              <a:rPr lang="en-US" sz="2000" dirty="0" err="1">
                <a:latin typeface="VNI-Avo" pitchFamily="2" charset="0"/>
              </a:rPr>
              <a:t>baùm</a:t>
            </a:r>
            <a:r>
              <a:rPr lang="en-US" sz="2000" dirty="0">
                <a:latin typeface="VNI-Avo" pitchFamily="2" charset="0"/>
              </a:rPr>
              <a:t> </a:t>
            </a:r>
            <a:r>
              <a:rPr lang="en-US" sz="2000" dirty="0" err="1">
                <a:latin typeface="VNI-Avo" pitchFamily="2" charset="0"/>
              </a:rPr>
              <a:t>môùi</a:t>
            </a:r>
            <a:r>
              <a:rPr lang="en-US" sz="2000" dirty="0">
                <a:latin typeface="VNI-Avo" pitchFamily="2" charset="0"/>
              </a:rPr>
              <a:t> </a:t>
            </a:r>
            <a:r>
              <a:rPr lang="en-US" sz="2000" dirty="0" err="1">
                <a:latin typeface="VNI-Avo" pitchFamily="2" charset="0"/>
              </a:rPr>
              <a:t>ñaùng</a:t>
            </a:r>
            <a:r>
              <a:rPr lang="en-US" sz="2000" dirty="0">
                <a:latin typeface="VNI-Avo" pitchFamily="2" charset="0"/>
              </a:rPr>
              <a:t> </a:t>
            </a:r>
            <a:r>
              <a:rPr lang="en-US" sz="2000" dirty="0" err="1">
                <a:latin typeface="VNI-Avo" pitchFamily="2" charset="0"/>
              </a:rPr>
              <a:t>bò</a:t>
            </a:r>
            <a:r>
              <a:rPr lang="en-US" sz="2000" dirty="0">
                <a:latin typeface="VNI-Avo" pitchFamily="2" charset="0"/>
              </a:rPr>
              <a:t> </a:t>
            </a:r>
            <a:r>
              <a:rPr lang="en-US" sz="2000" dirty="0" err="1">
                <a:latin typeface="VNI-Avo" pitchFamily="2" charset="0"/>
              </a:rPr>
              <a:t>coi</a:t>
            </a:r>
            <a:r>
              <a:rPr lang="en-US" sz="2000" dirty="0">
                <a:latin typeface="VNI-Avo" pitchFamily="2" charset="0"/>
              </a:rPr>
              <a:t> </a:t>
            </a:r>
            <a:r>
              <a:rPr lang="en-US" sz="2000" dirty="0" err="1">
                <a:latin typeface="VNI-Avo" pitchFamily="2" charset="0"/>
              </a:rPr>
              <a:t>thöôøng</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Baát</a:t>
            </a:r>
            <a:r>
              <a:rPr lang="en-US" sz="2000" dirty="0">
                <a:latin typeface="VNI-Avo" pitchFamily="2" charset="0"/>
              </a:rPr>
              <a:t> </a:t>
            </a:r>
            <a:r>
              <a:rPr lang="en-US" sz="2000" dirty="0" err="1">
                <a:latin typeface="VNI-Avo" pitchFamily="2" charset="0"/>
              </a:rPr>
              <a:t>giaùc</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laïi</a:t>
            </a:r>
            <a:r>
              <a:rPr lang="en-US" sz="2000" dirty="0">
                <a:latin typeface="VNI-Avo" pitchFamily="2" charset="0"/>
              </a:rPr>
              <a:t> </a:t>
            </a:r>
            <a:r>
              <a:rPr lang="en-US" sz="2000" dirty="0" err="1">
                <a:latin typeface="VNI-Avo" pitchFamily="2" charset="0"/>
              </a:rPr>
              <a:t>nhôù</a:t>
            </a:r>
            <a:r>
              <a:rPr lang="en-US" sz="2000" dirty="0">
                <a:latin typeface="VNI-Avo" pitchFamily="2" charset="0"/>
              </a:rPr>
              <a:t> </a:t>
            </a:r>
            <a:r>
              <a:rPr lang="en-US" sz="2000" dirty="0" err="1">
                <a:latin typeface="VNI-Avo" pitchFamily="2" charset="0"/>
              </a:rPr>
              <a:t>ñeán</a:t>
            </a:r>
            <a:r>
              <a:rPr lang="en-US" sz="2000" dirty="0">
                <a:latin typeface="VNI-Avo" pitchFamily="2" charset="0"/>
              </a:rPr>
              <a:t> </a:t>
            </a:r>
            <a:r>
              <a:rPr lang="en-US" sz="2000" dirty="0" err="1">
                <a:latin typeface="VNI-Avo" pitchFamily="2" charset="0"/>
              </a:rPr>
              <a:t>ba</a:t>
            </a:r>
            <a:r>
              <a:rPr lang="en-US" sz="2000" dirty="0">
                <a:latin typeface="VNI-Avo" pitchFamily="2" charset="0"/>
              </a:rPr>
              <a:t> </a:t>
            </a:r>
            <a:r>
              <a:rPr lang="en-US" sz="2000" dirty="0" err="1">
                <a:latin typeface="VNI-Avo" pitchFamily="2" charset="0"/>
              </a:rPr>
              <a:t>ngöôøi</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nheã</a:t>
            </a:r>
            <a:r>
              <a:rPr lang="en-US" sz="2000" dirty="0">
                <a:latin typeface="VNI-Avo" pitchFamily="2" charset="0"/>
              </a:rPr>
              <a:t> </a:t>
            </a:r>
            <a:r>
              <a:rPr lang="en-US" sz="2000" dirty="0" err="1">
                <a:latin typeface="VNI-Avo" pitchFamily="2" charset="0"/>
              </a:rPr>
              <a:t>nhaïi</a:t>
            </a:r>
            <a:r>
              <a:rPr lang="en-US" sz="2000" dirty="0">
                <a:latin typeface="VNI-Avo" pitchFamily="2" charset="0"/>
              </a:rPr>
              <a:t> </a:t>
            </a:r>
            <a:r>
              <a:rPr lang="en-US" sz="2000" dirty="0" err="1">
                <a:latin typeface="VNI-Avo" pitchFamily="2" charset="0"/>
              </a:rPr>
              <a:t>moà</a:t>
            </a:r>
            <a:r>
              <a:rPr lang="en-US" sz="2000" dirty="0">
                <a:latin typeface="VNI-Avo" pitchFamily="2" charset="0"/>
              </a:rPr>
              <a:t> </a:t>
            </a:r>
            <a:r>
              <a:rPr lang="en-US" sz="2000" dirty="0" err="1">
                <a:latin typeface="VNI-Avo" pitchFamily="2" charset="0"/>
              </a:rPr>
              <a:t>hoâi</a:t>
            </a:r>
            <a:r>
              <a:rPr lang="en-US" sz="2000" dirty="0">
                <a:latin typeface="VNI-Avo" pitchFamily="2" charset="0"/>
              </a:rPr>
              <a:t> </a:t>
            </a:r>
            <a:r>
              <a:rPr lang="en-US" sz="2000" dirty="0" err="1">
                <a:latin typeface="VNI-Avo" pitchFamily="2" charset="0"/>
              </a:rPr>
              <a:t>maø</a:t>
            </a:r>
            <a:r>
              <a:rPr lang="en-US" sz="2000" dirty="0">
                <a:latin typeface="VNI-Avo" pitchFamily="2" charset="0"/>
              </a:rPr>
              <a:t> </a:t>
            </a:r>
            <a:r>
              <a:rPr lang="en-US" sz="2000" dirty="0" err="1">
                <a:latin typeface="VNI-Avo" pitchFamily="2" charset="0"/>
              </a:rPr>
              <a:t>vaãn</a:t>
            </a:r>
            <a:r>
              <a:rPr lang="en-US" sz="2000" dirty="0">
                <a:latin typeface="VNI-Avo" pitchFamily="2" charset="0"/>
              </a:rPr>
              <a:t> </a:t>
            </a:r>
            <a:r>
              <a:rPr lang="en-US" sz="2000" dirty="0" err="1">
                <a:latin typeface="VNI-Avo" pitchFamily="2" charset="0"/>
              </a:rPr>
              <a:t>vui</a:t>
            </a:r>
            <a:r>
              <a:rPr lang="en-US" sz="2000" dirty="0">
                <a:latin typeface="VNI-Avo" pitchFamily="2" charset="0"/>
              </a:rPr>
              <a:t> </a:t>
            </a:r>
            <a:r>
              <a:rPr lang="en-US" sz="2000" dirty="0" err="1">
                <a:latin typeface="VNI-Avo" pitchFamily="2" charset="0"/>
              </a:rPr>
              <a:t>veû</a:t>
            </a:r>
            <a:r>
              <a:rPr lang="en-US" sz="2000" dirty="0">
                <a:latin typeface="VNI-Avo" pitchFamily="2" charset="0"/>
              </a:rPr>
              <a:t> </a:t>
            </a:r>
            <a:r>
              <a:rPr lang="en-US" sz="2000" dirty="0" err="1">
                <a:latin typeface="VNI-Avo" pitchFamily="2" charset="0"/>
              </a:rPr>
              <a:t>beân</a:t>
            </a:r>
            <a:r>
              <a:rPr lang="en-US" sz="2000" dirty="0">
                <a:latin typeface="VNI-Avo" pitchFamily="2" charset="0"/>
              </a:rPr>
              <a:t> </a:t>
            </a:r>
            <a:r>
              <a:rPr lang="en-US" sz="2000" dirty="0" err="1">
                <a:latin typeface="VNI-Avo" pitchFamily="2" charset="0"/>
              </a:rPr>
              <a:t>tieáng</a:t>
            </a:r>
            <a:r>
              <a:rPr lang="en-US" sz="2000" dirty="0">
                <a:latin typeface="VNI-Avo" pitchFamily="2" charset="0"/>
              </a:rPr>
              <a:t> </a:t>
            </a:r>
            <a:r>
              <a:rPr lang="en-US" sz="2000" dirty="0" err="1">
                <a:latin typeface="VNI-Avo" pitchFamily="2" charset="0"/>
              </a:rPr>
              <a:t>beã</a:t>
            </a:r>
            <a:r>
              <a:rPr lang="en-US" sz="2000" dirty="0">
                <a:latin typeface="VNI-Avo" pitchFamily="2" charset="0"/>
              </a:rPr>
              <a:t> </a:t>
            </a:r>
            <a:r>
              <a:rPr lang="en-US" sz="2000" dirty="0" err="1">
                <a:latin typeface="VNI-Avo" pitchFamily="2" charset="0"/>
              </a:rPr>
              <a:t>thoåi</a:t>
            </a:r>
            <a:r>
              <a:rPr lang="en-US" sz="2000" dirty="0">
                <a:latin typeface="VNI-Avo" pitchFamily="2" charset="0"/>
              </a:rPr>
              <a:t> “</a:t>
            </a:r>
            <a:r>
              <a:rPr lang="en-US" sz="2000" dirty="0" err="1">
                <a:latin typeface="VNI-Avo" pitchFamily="2" charset="0"/>
              </a:rPr>
              <a:t>phì</a:t>
            </a:r>
            <a:r>
              <a:rPr lang="en-US" sz="2000" dirty="0">
                <a:latin typeface="VNI-Avo" pitchFamily="2" charset="0"/>
              </a:rPr>
              <a:t> </a:t>
            </a:r>
            <a:r>
              <a:rPr lang="en-US" sz="2000" dirty="0" err="1">
                <a:latin typeface="VNI-Avo" pitchFamily="2" charset="0"/>
              </a:rPr>
              <a:t>phaøo</a:t>
            </a:r>
            <a:r>
              <a:rPr lang="en-US" sz="2000" dirty="0">
                <a:latin typeface="VNI-Avo" pitchFamily="2" charset="0"/>
              </a:rPr>
              <a:t>”, </a:t>
            </a:r>
            <a:r>
              <a:rPr lang="en-US" sz="2000" dirty="0" err="1">
                <a:latin typeface="VNI-Avo" pitchFamily="2" charset="0"/>
              </a:rPr>
              <a:t>tieáng</a:t>
            </a:r>
            <a:r>
              <a:rPr lang="en-US" sz="2000" dirty="0">
                <a:latin typeface="VNI-Avo" pitchFamily="2" charset="0"/>
              </a:rPr>
              <a:t> </a:t>
            </a:r>
            <a:r>
              <a:rPr lang="en-US" sz="2000" dirty="0" err="1">
                <a:latin typeface="VNI-Avo" pitchFamily="2" charset="0"/>
              </a:rPr>
              <a:t>buùa</a:t>
            </a:r>
            <a:r>
              <a:rPr lang="en-US" sz="2000" dirty="0">
                <a:latin typeface="VNI-Avo" pitchFamily="2" charset="0"/>
              </a:rPr>
              <a:t> con, </a:t>
            </a:r>
            <a:r>
              <a:rPr lang="en-US" sz="2000" dirty="0" err="1">
                <a:latin typeface="VNI-Avo" pitchFamily="2" charset="0"/>
              </a:rPr>
              <a:t>buùa</a:t>
            </a:r>
            <a:r>
              <a:rPr lang="en-US" sz="2000" dirty="0">
                <a:latin typeface="VNI-Avo" pitchFamily="2" charset="0"/>
              </a:rPr>
              <a:t> </a:t>
            </a:r>
            <a:r>
              <a:rPr lang="en-US" sz="2000" dirty="0" err="1">
                <a:latin typeface="VNI-Avo" pitchFamily="2" charset="0"/>
              </a:rPr>
              <a:t>lôùn</a:t>
            </a:r>
            <a:r>
              <a:rPr lang="en-US" sz="2000" dirty="0">
                <a:latin typeface="VNI-Avo" pitchFamily="2" charset="0"/>
              </a:rPr>
              <a:t> </a:t>
            </a:r>
            <a:r>
              <a:rPr lang="en-US" sz="2000" dirty="0" err="1">
                <a:latin typeface="VNI-Avo" pitchFamily="2" charset="0"/>
              </a:rPr>
              <a:t>theo</a:t>
            </a:r>
            <a:r>
              <a:rPr lang="en-US" sz="2000" dirty="0">
                <a:latin typeface="VNI-Avo" pitchFamily="2" charset="0"/>
              </a:rPr>
              <a:t> </a:t>
            </a:r>
            <a:r>
              <a:rPr lang="en-US" sz="2000" dirty="0" err="1">
                <a:latin typeface="VNI-Avo" pitchFamily="2" charset="0"/>
              </a:rPr>
              <a:t>nhau</a:t>
            </a:r>
            <a:r>
              <a:rPr lang="en-US" sz="2000" dirty="0">
                <a:latin typeface="VNI-Avo" pitchFamily="2" charset="0"/>
              </a:rPr>
              <a:t> </a:t>
            </a:r>
            <a:r>
              <a:rPr lang="en-US" sz="2000" dirty="0" err="1">
                <a:latin typeface="VNI-Avo" pitchFamily="2" charset="0"/>
              </a:rPr>
              <a:t>ñaäp</a:t>
            </a:r>
            <a:r>
              <a:rPr lang="en-US" sz="2000" dirty="0">
                <a:latin typeface="VNI-Avo" pitchFamily="2" charset="0"/>
              </a:rPr>
              <a:t> “</a:t>
            </a:r>
            <a:r>
              <a:rPr lang="en-US" sz="2000" dirty="0" err="1">
                <a:latin typeface="VNI-Avo" pitchFamily="2" charset="0"/>
              </a:rPr>
              <a:t>cuùc</a:t>
            </a:r>
            <a:r>
              <a:rPr lang="en-US" sz="2000" dirty="0">
                <a:latin typeface="VNI-Avo" pitchFamily="2" charset="0"/>
              </a:rPr>
              <a:t> </a:t>
            </a:r>
            <a:r>
              <a:rPr lang="en-US" sz="2000" dirty="0" err="1">
                <a:latin typeface="VNI-Avo" pitchFamily="2" charset="0"/>
              </a:rPr>
              <a:t>caéc</a:t>
            </a:r>
            <a:r>
              <a:rPr lang="en-US" sz="2000" dirty="0">
                <a:latin typeface="VNI-Avo" pitchFamily="2" charset="0"/>
              </a:rPr>
              <a:t>” </a:t>
            </a:r>
            <a:r>
              <a:rPr lang="en-US" sz="2000" dirty="0" err="1">
                <a:latin typeface="VNI-Avo" pitchFamily="2" charset="0"/>
              </a:rPr>
              <a:t>vaø</a:t>
            </a:r>
            <a:r>
              <a:rPr lang="en-US" sz="2000" dirty="0">
                <a:latin typeface="VNI-Avo" pitchFamily="2" charset="0"/>
              </a:rPr>
              <a:t> </a:t>
            </a:r>
            <a:r>
              <a:rPr lang="en-US" sz="2000" dirty="0" err="1">
                <a:latin typeface="VNI-Avo" pitchFamily="2" charset="0"/>
              </a:rPr>
              <a:t>nhöõng</a:t>
            </a:r>
            <a:r>
              <a:rPr lang="en-US" sz="2000" dirty="0">
                <a:latin typeface="VNI-Avo" pitchFamily="2" charset="0"/>
              </a:rPr>
              <a:t> </a:t>
            </a:r>
            <a:r>
              <a:rPr lang="en-US" sz="2000" dirty="0" err="1">
                <a:latin typeface="VNI-Avo" pitchFamily="2" charset="0"/>
              </a:rPr>
              <a:t>taøn</a:t>
            </a:r>
            <a:r>
              <a:rPr lang="en-US" sz="2000" dirty="0">
                <a:latin typeface="VNI-Avo" pitchFamily="2" charset="0"/>
              </a:rPr>
              <a:t> </a:t>
            </a:r>
            <a:r>
              <a:rPr lang="en-US" sz="2000" dirty="0" err="1">
                <a:latin typeface="VNI-Avo" pitchFamily="2" charset="0"/>
              </a:rPr>
              <a:t>löûa</a:t>
            </a:r>
            <a:r>
              <a:rPr lang="en-US" sz="2000" dirty="0">
                <a:latin typeface="VNI-Avo" pitchFamily="2" charset="0"/>
              </a:rPr>
              <a:t> </a:t>
            </a:r>
            <a:r>
              <a:rPr lang="en-US" sz="2000" dirty="0" err="1">
                <a:latin typeface="VNI-Avo" pitchFamily="2" charset="0"/>
              </a:rPr>
              <a:t>ñoû</a:t>
            </a:r>
            <a:r>
              <a:rPr lang="en-US" sz="2000" dirty="0">
                <a:latin typeface="VNI-Avo" pitchFamily="2" charset="0"/>
              </a:rPr>
              <a:t> </a:t>
            </a:r>
            <a:r>
              <a:rPr lang="en-US" sz="2000" dirty="0" err="1">
                <a:latin typeface="VNI-Avo" pitchFamily="2" charset="0"/>
              </a:rPr>
              <a:t>hoàng</a:t>
            </a:r>
            <a:r>
              <a:rPr lang="en-US" sz="2000" dirty="0">
                <a:latin typeface="VNI-Avo" pitchFamily="2" charset="0"/>
              </a:rPr>
              <a:t>, </a:t>
            </a:r>
            <a:r>
              <a:rPr lang="en-US" sz="2000" dirty="0" err="1">
                <a:latin typeface="VNI-Avo" pitchFamily="2" charset="0"/>
              </a:rPr>
              <a:t>baén</a:t>
            </a:r>
            <a:r>
              <a:rPr lang="en-US" sz="2000" dirty="0">
                <a:latin typeface="VNI-Avo" pitchFamily="2" charset="0"/>
              </a:rPr>
              <a:t> </a:t>
            </a:r>
            <a:r>
              <a:rPr lang="en-US" sz="2000" dirty="0" err="1">
                <a:latin typeface="VNI-Avo" pitchFamily="2" charset="0"/>
              </a:rPr>
              <a:t>toùe</a:t>
            </a:r>
            <a:r>
              <a:rPr lang="en-US" sz="2000" dirty="0">
                <a:latin typeface="VNI-Avo" pitchFamily="2" charset="0"/>
              </a:rPr>
              <a:t> </a:t>
            </a:r>
            <a:r>
              <a:rPr lang="en-US" sz="2000" dirty="0" err="1">
                <a:latin typeface="VNI-Avo" pitchFamily="2" charset="0"/>
              </a:rPr>
              <a:t>leân</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khi</a:t>
            </a:r>
            <a:r>
              <a:rPr lang="en-US" sz="2000" dirty="0">
                <a:latin typeface="VNI-Avo" pitchFamily="2" charset="0"/>
              </a:rPr>
              <a:t> </a:t>
            </a:r>
            <a:r>
              <a:rPr lang="en-US" sz="2000" dirty="0" err="1">
                <a:latin typeface="VNI-Avo" pitchFamily="2" charset="0"/>
              </a:rPr>
              <a:t>ñoát</a:t>
            </a:r>
            <a:r>
              <a:rPr lang="en-US" sz="2000" dirty="0">
                <a:latin typeface="VNI-Avo" pitchFamily="2" charset="0"/>
              </a:rPr>
              <a:t> </a:t>
            </a:r>
            <a:r>
              <a:rPr lang="en-US" sz="2000" dirty="0" err="1">
                <a:latin typeface="VNI-Avo" pitchFamily="2" charset="0"/>
              </a:rPr>
              <a:t>caây</a:t>
            </a:r>
            <a:r>
              <a:rPr lang="en-US" sz="2000" dirty="0">
                <a:latin typeface="VNI-Avo" pitchFamily="2" charset="0"/>
              </a:rPr>
              <a:t> </a:t>
            </a:r>
            <a:r>
              <a:rPr lang="en-US" sz="2000" dirty="0" err="1">
                <a:latin typeface="VNI-Avo" pitchFamily="2" charset="0"/>
              </a:rPr>
              <a:t>boâng</a:t>
            </a:r>
            <a:r>
              <a:rPr lang="en-US" sz="2000" dirty="0">
                <a:latin typeface="VNI-Avo" pitchFamily="2" charset="0"/>
              </a:rPr>
              <a:t>.</a:t>
            </a:r>
          </a:p>
          <a:p>
            <a:pPr algn="just"/>
            <a:endParaRPr lang="en-US" sz="1100" dirty="0">
              <a:latin typeface="VNI-Avo" pitchFamily="2" charset="0"/>
            </a:endParaRPr>
          </a:p>
          <a:p>
            <a:pPr algn="r"/>
            <a:r>
              <a:rPr lang="en-US" sz="2000" dirty="0">
                <a:latin typeface="VNI-Avo" pitchFamily="2" charset="0"/>
              </a:rPr>
              <a:t>Theo </a:t>
            </a:r>
            <a:r>
              <a:rPr lang="en-US" sz="2000" b="1" i="1" dirty="0">
                <a:latin typeface="VNI-Avo" pitchFamily="2" charset="0"/>
              </a:rPr>
              <a:t>Nam Cao</a:t>
            </a:r>
            <a:endParaRPr lang="en-US" sz="2000" dirty="0"/>
          </a:p>
        </p:txBody>
      </p:sp>
      <p:sp>
        <p:nvSpPr>
          <p:cNvPr id="3" name="TextBox 2"/>
          <p:cNvSpPr txBox="1"/>
          <p:nvPr/>
        </p:nvSpPr>
        <p:spPr>
          <a:xfrm>
            <a:off x="96252" y="57403"/>
            <a:ext cx="346510" cy="461665"/>
          </a:xfrm>
          <a:prstGeom prst="rect">
            <a:avLst/>
          </a:prstGeom>
          <a:noFill/>
        </p:spPr>
        <p:txBody>
          <a:bodyPr wrap="square" rtlCol="0">
            <a:spAutoFit/>
          </a:bodyPr>
          <a:lstStyle/>
          <a:p>
            <a:r>
              <a:rPr lang="en-US" sz="2400" b="1" dirty="0">
                <a:solidFill>
                  <a:schemeClr val="accent3">
                    <a:lumMod val="75000"/>
                  </a:schemeClr>
                </a:solidFill>
              </a:rPr>
              <a:t>2</a:t>
            </a:r>
          </a:p>
        </p:txBody>
      </p:sp>
    </p:spTree>
    <p:extLst>
      <p:ext uri="{BB962C8B-B14F-4D97-AF65-F5344CB8AC3E}">
        <p14:creationId xmlns:p14="http://schemas.microsoft.com/office/powerpoint/2010/main" val="226316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8" name="Cloud 7"/>
          <p:cNvSpPr/>
          <p:nvPr/>
        </p:nvSpPr>
        <p:spPr>
          <a:xfrm>
            <a:off x="2733578" y="-163629"/>
            <a:ext cx="3724973" cy="1357162"/>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 name="Google Shape;1648;p44"/>
          <p:cNvSpPr txBox="1">
            <a:spLocks noGrp="1"/>
          </p:cNvSpPr>
          <p:nvPr>
            <p:ph type="title"/>
          </p:nvPr>
        </p:nvSpPr>
        <p:spPr>
          <a:xfrm>
            <a:off x="688200" y="287450"/>
            <a:ext cx="7767600" cy="5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solidFill>
                  <a:schemeClr val="accent1">
                    <a:lumMod val="75000"/>
                  </a:schemeClr>
                </a:solidFill>
                <a:latin typeface="iCiel Cucho" pitchFamily="50" charset="0"/>
                <a:cs typeface="iCiel Cucho" pitchFamily="50" charset="0"/>
              </a:rPr>
              <a:t>L</a:t>
            </a:r>
            <a:r>
              <a:rPr lang="en" sz="4800" dirty="0">
                <a:solidFill>
                  <a:schemeClr val="accent1">
                    <a:lumMod val="75000"/>
                  </a:schemeClr>
                </a:solidFill>
                <a:latin typeface="iCiel Cucho" pitchFamily="50" charset="0"/>
                <a:cs typeface="iCiel Cucho" pitchFamily="50" charset="0"/>
              </a:rPr>
              <a:t>uyện đọc</a:t>
            </a:r>
            <a:endParaRPr sz="4800" dirty="0">
              <a:solidFill>
                <a:schemeClr val="accent1">
                  <a:lumMod val="75000"/>
                </a:schemeClr>
              </a:solidFill>
              <a:latin typeface="iCiel Cucho" pitchFamily="50" charset="0"/>
              <a:cs typeface="iCiel Cucho" pitchFamily="50" charset="0"/>
            </a:endParaRPr>
          </a:p>
        </p:txBody>
      </p:sp>
      <p:sp>
        <p:nvSpPr>
          <p:cNvPr id="6" name="TextBox 5"/>
          <p:cNvSpPr txBox="1"/>
          <p:nvPr/>
        </p:nvSpPr>
        <p:spPr>
          <a:xfrm>
            <a:off x="336886" y="2401020"/>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t>quan</a:t>
            </a:r>
            <a:r>
              <a:rPr lang="en-US" sz="2800" dirty="0"/>
              <a:t> sang</a:t>
            </a:r>
          </a:p>
        </p:txBody>
      </p:sp>
      <p:sp>
        <p:nvSpPr>
          <p:cNvPr id="51" name="TextBox 50"/>
          <p:cNvSpPr txBox="1"/>
          <p:nvPr/>
        </p:nvSpPr>
        <p:spPr>
          <a:xfrm>
            <a:off x="336886" y="1754689"/>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t>mồng</a:t>
            </a:r>
            <a:r>
              <a:rPr lang="en-US" sz="2800" dirty="0"/>
              <a:t> </a:t>
            </a:r>
            <a:r>
              <a:rPr lang="en-US" sz="2800" dirty="0" err="1"/>
              <a:t>một</a:t>
            </a:r>
            <a:endParaRPr lang="en-US" sz="2800" dirty="0"/>
          </a:p>
        </p:txBody>
      </p:sp>
      <p:sp>
        <p:nvSpPr>
          <p:cNvPr id="52" name="TextBox 51"/>
          <p:cNvSpPr txBox="1"/>
          <p:nvPr/>
        </p:nvSpPr>
        <p:spPr>
          <a:xfrm>
            <a:off x="336886" y="1108358"/>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t>rèn</a:t>
            </a:r>
            <a:endParaRPr lang="en-US" sz="2800" dirty="0"/>
          </a:p>
        </p:txBody>
      </p:sp>
      <p:sp>
        <p:nvSpPr>
          <p:cNvPr id="53" name="TextBox 52"/>
          <p:cNvSpPr txBox="1"/>
          <p:nvPr/>
        </p:nvSpPr>
        <p:spPr>
          <a:xfrm>
            <a:off x="336886" y="3047184"/>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t>nghèn</a:t>
            </a:r>
            <a:r>
              <a:rPr lang="en-US" sz="2800" dirty="0"/>
              <a:t> </a:t>
            </a:r>
            <a:r>
              <a:rPr lang="en-US" sz="2800" dirty="0" err="1"/>
              <a:t>nghẹn</a:t>
            </a:r>
            <a:endParaRPr lang="en-US" sz="2800" dirty="0"/>
          </a:p>
        </p:txBody>
      </p:sp>
      <p:sp>
        <p:nvSpPr>
          <p:cNvPr id="55" name="TextBox 54"/>
          <p:cNvSpPr txBox="1"/>
          <p:nvPr/>
        </p:nvSpPr>
        <p:spPr>
          <a:xfrm>
            <a:off x="336886" y="3686500"/>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t>Bễ</a:t>
            </a:r>
            <a:endParaRPr lang="en-US" sz="2800" dirty="0"/>
          </a:p>
        </p:txBody>
      </p:sp>
      <p:sp>
        <p:nvSpPr>
          <p:cNvPr id="7" name="Rectangle 6"/>
          <p:cNvSpPr/>
          <p:nvPr/>
        </p:nvSpPr>
        <p:spPr>
          <a:xfrm>
            <a:off x="2733579" y="1102483"/>
            <a:ext cx="6160168" cy="2308324"/>
          </a:xfrm>
          <a:prstGeom prst="rect">
            <a:avLst/>
          </a:prstGeom>
        </p:spPr>
        <p:txBody>
          <a:bodyPr wrap="square">
            <a:spAutoFit/>
          </a:bodyPr>
          <a:lstStyle/>
          <a:p>
            <a:pPr algn="just"/>
            <a:r>
              <a:rPr lang="en-US" sz="2400" dirty="0" err="1">
                <a:latin typeface="VNI-Avo" pitchFamily="2" charset="0"/>
              </a:rPr>
              <a:t>Baát</a:t>
            </a:r>
            <a:r>
              <a:rPr lang="en-US" sz="2400" dirty="0">
                <a:latin typeface="VNI-Avo" pitchFamily="2" charset="0"/>
              </a:rPr>
              <a:t> </a:t>
            </a:r>
            <a:r>
              <a:rPr lang="en-US" sz="2400" dirty="0" err="1">
                <a:latin typeface="VNI-Avo" pitchFamily="2" charset="0"/>
              </a:rPr>
              <a:t>giaùc</a:t>
            </a:r>
            <a:r>
              <a:rPr lang="en-US" sz="2400" dirty="0">
                <a:latin typeface="VNI-Avo" pitchFamily="2" charset="0"/>
              </a:rPr>
              <a:t>, </a:t>
            </a:r>
            <a:r>
              <a:rPr lang="en-US" sz="2400" dirty="0" err="1">
                <a:latin typeface="VNI-Avo" pitchFamily="2" charset="0"/>
              </a:rPr>
              <a:t>em</a:t>
            </a:r>
            <a:r>
              <a:rPr lang="en-US" sz="2400" dirty="0">
                <a:latin typeface="VNI-Avo" pitchFamily="2" charset="0"/>
              </a:rPr>
              <a:t> </a:t>
            </a:r>
            <a:r>
              <a:rPr lang="en-US" sz="2400" dirty="0" err="1">
                <a:latin typeface="VNI-Avo" pitchFamily="2" charset="0"/>
              </a:rPr>
              <a:t>laïi</a:t>
            </a:r>
            <a:r>
              <a:rPr lang="en-US" sz="2400" dirty="0">
                <a:latin typeface="VNI-Avo" pitchFamily="2" charset="0"/>
              </a:rPr>
              <a:t> </a:t>
            </a:r>
            <a:r>
              <a:rPr lang="en-US" sz="2400" dirty="0" err="1">
                <a:latin typeface="VNI-Avo" pitchFamily="2" charset="0"/>
              </a:rPr>
              <a:t>nhôù</a:t>
            </a:r>
            <a:r>
              <a:rPr lang="en-US" sz="2400" dirty="0">
                <a:latin typeface="VNI-Avo" pitchFamily="2" charset="0"/>
              </a:rPr>
              <a:t> </a:t>
            </a:r>
            <a:r>
              <a:rPr lang="en-US" sz="2400" dirty="0" err="1">
                <a:latin typeface="VNI-Avo" pitchFamily="2" charset="0"/>
              </a:rPr>
              <a:t>ñeán</a:t>
            </a:r>
            <a:r>
              <a:rPr lang="en-US" sz="2400" dirty="0">
                <a:latin typeface="VNI-Avo" pitchFamily="2" charset="0"/>
              </a:rPr>
              <a:t> </a:t>
            </a:r>
            <a:r>
              <a:rPr lang="en-US" sz="2400" dirty="0" err="1">
                <a:latin typeface="VNI-Avo" pitchFamily="2" charset="0"/>
              </a:rPr>
              <a:t>ba</a:t>
            </a:r>
            <a:r>
              <a:rPr lang="en-US" sz="2400" dirty="0">
                <a:latin typeface="VNI-Avo" pitchFamily="2" charset="0"/>
              </a:rPr>
              <a:t> </a:t>
            </a:r>
            <a:r>
              <a:rPr lang="en-US" sz="2400" dirty="0" err="1">
                <a:latin typeface="VNI-Avo" pitchFamily="2" charset="0"/>
              </a:rPr>
              <a:t>ngöôøi</a:t>
            </a:r>
            <a:r>
              <a:rPr lang="en-US" sz="2400" dirty="0">
                <a:latin typeface="VNI-Avo" pitchFamily="2" charset="0"/>
              </a:rPr>
              <a:t> </a:t>
            </a:r>
            <a:r>
              <a:rPr lang="en-US" sz="2400" dirty="0" err="1">
                <a:latin typeface="VNI-Avo" pitchFamily="2" charset="0"/>
              </a:rPr>
              <a:t>thôï</a:t>
            </a:r>
            <a:r>
              <a:rPr lang="en-US" sz="2400" dirty="0">
                <a:latin typeface="VNI-Avo" pitchFamily="2" charset="0"/>
              </a:rPr>
              <a:t> </a:t>
            </a:r>
            <a:r>
              <a:rPr lang="en-US" sz="2400" dirty="0" err="1">
                <a:latin typeface="VNI-Avo" pitchFamily="2" charset="0"/>
              </a:rPr>
              <a:t>nheã</a:t>
            </a:r>
            <a:r>
              <a:rPr lang="en-US" sz="2400" dirty="0">
                <a:latin typeface="VNI-Avo" pitchFamily="2" charset="0"/>
              </a:rPr>
              <a:t> </a:t>
            </a:r>
            <a:r>
              <a:rPr lang="en-US" sz="2400" dirty="0" err="1">
                <a:latin typeface="VNI-Avo" pitchFamily="2" charset="0"/>
              </a:rPr>
              <a:t>nhaïi</a:t>
            </a:r>
            <a:r>
              <a:rPr lang="en-US" sz="2400" dirty="0">
                <a:latin typeface="VNI-Avo" pitchFamily="2" charset="0"/>
              </a:rPr>
              <a:t> </a:t>
            </a:r>
            <a:r>
              <a:rPr lang="en-US" sz="2400" dirty="0" err="1">
                <a:latin typeface="VNI-Avo" pitchFamily="2" charset="0"/>
              </a:rPr>
              <a:t>moà</a:t>
            </a:r>
            <a:r>
              <a:rPr lang="en-US" sz="2400" dirty="0">
                <a:latin typeface="VNI-Avo" pitchFamily="2" charset="0"/>
              </a:rPr>
              <a:t> </a:t>
            </a:r>
            <a:r>
              <a:rPr lang="en-US" sz="2400" dirty="0" err="1">
                <a:latin typeface="VNI-Avo" pitchFamily="2" charset="0"/>
              </a:rPr>
              <a:t>hoâi</a:t>
            </a:r>
            <a:r>
              <a:rPr lang="en-US" sz="2400" dirty="0">
                <a:latin typeface="VNI-Avo" pitchFamily="2" charset="0"/>
              </a:rPr>
              <a:t> </a:t>
            </a:r>
            <a:r>
              <a:rPr lang="en-US" sz="2400" b="1" dirty="0">
                <a:solidFill>
                  <a:schemeClr val="accent1">
                    <a:lumMod val="75000"/>
                  </a:schemeClr>
                </a:solidFill>
                <a:latin typeface="VNI-Avo" pitchFamily="2" charset="0"/>
              </a:rPr>
              <a:t>/</a:t>
            </a:r>
            <a:r>
              <a:rPr lang="en-US" sz="2400" dirty="0">
                <a:latin typeface="VNI-Avo" pitchFamily="2" charset="0"/>
              </a:rPr>
              <a:t> </a:t>
            </a:r>
            <a:r>
              <a:rPr lang="en-US" sz="2400" dirty="0" err="1">
                <a:latin typeface="VNI-Avo" pitchFamily="2" charset="0"/>
              </a:rPr>
              <a:t>maø</a:t>
            </a:r>
            <a:r>
              <a:rPr lang="en-US" sz="2400" dirty="0">
                <a:latin typeface="VNI-Avo" pitchFamily="2" charset="0"/>
              </a:rPr>
              <a:t>  </a:t>
            </a:r>
            <a:r>
              <a:rPr lang="en-US" sz="2400" dirty="0" err="1">
                <a:latin typeface="VNI-Avo" pitchFamily="2" charset="0"/>
              </a:rPr>
              <a:t>vaãn</a:t>
            </a:r>
            <a:r>
              <a:rPr lang="en-US" sz="2400" dirty="0">
                <a:latin typeface="VNI-Avo" pitchFamily="2" charset="0"/>
              </a:rPr>
              <a:t> </a:t>
            </a:r>
            <a:r>
              <a:rPr lang="en-US" sz="2400" dirty="0" err="1">
                <a:latin typeface="VNI-Avo" pitchFamily="2" charset="0"/>
              </a:rPr>
              <a:t>vui</a:t>
            </a:r>
            <a:r>
              <a:rPr lang="en-US" sz="2400" dirty="0">
                <a:latin typeface="VNI-Avo" pitchFamily="2" charset="0"/>
              </a:rPr>
              <a:t> </a:t>
            </a:r>
            <a:r>
              <a:rPr lang="en-US" sz="2400" dirty="0" err="1">
                <a:latin typeface="VNI-Avo" pitchFamily="2" charset="0"/>
              </a:rPr>
              <a:t>veû</a:t>
            </a:r>
            <a:r>
              <a:rPr lang="en-US" sz="2400" dirty="0">
                <a:latin typeface="VNI-Avo" pitchFamily="2" charset="0"/>
              </a:rPr>
              <a:t> </a:t>
            </a:r>
            <a:r>
              <a:rPr lang="en-US" sz="2400" dirty="0" err="1">
                <a:latin typeface="VNI-Avo" pitchFamily="2" charset="0"/>
              </a:rPr>
              <a:t>beân</a:t>
            </a:r>
            <a:r>
              <a:rPr lang="en-US" sz="2400" dirty="0">
                <a:latin typeface="VNI-Avo" pitchFamily="2" charset="0"/>
              </a:rPr>
              <a:t> </a:t>
            </a:r>
            <a:r>
              <a:rPr lang="en-US" sz="2400" dirty="0" err="1">
                <a:latin typeface="VNI-Avo" pitchFamily="2" charset="0"/>
              </a:rPr>
              <a:t>tieáng</a:t>
            </a:r>
            <a:r>
              <a:rPr lang="en-US" sz="2400" dirty="0">
                <a:latin typeface="VNI-Avo" pitchFamily="2" charset="0"/>
              </a:rPr>
              <a:t> </a:t>
            </a:r>
            <a:r>
              <a:rPr lang="en-US" sz="2400" dirty="0" err="1">
                <a:latin typeface="VNI-Avo" pitchFamily="2" charset="0"/>
              </a:rPr>
              <a:t>beã</a:t>
            </a:r>
            <a:r>
              <a:rPr lang="en-US" sz="2400" dirty="0">
                <a:latin typeface="VNI-Avo" pitchFamily="2" charset="0"/>
              </a:rPr>
              <a:t> </a:t>
            </a:r>
            <a:r>
              <a:rPr lang="en-US" sz="2400" dirty="0" err="1">
                <a:latin typeface="VNI-Avo" pitchFamily="2" charset="0"/>
              </a:rPr>
              <a:t>thoåi</a:t>
            </a:r>
            <a:r>
              <a:rPr lang="en-US" sz="2400" dirty="0">
                <a:latin typeface="VNI-Avo" pitchFamily="2" charset="0"/>
              </a:rPr>
              <a:t> “</a:t>
            </a:r>
            <a:r>
              <a:rPr lang="en-US" sz="2400" dirty="0" err="1">
                <a:latin typeface="VNI-Avo" pitchFamily="2" charset="0"/>
              </a:rPr>
              <a:t>phì</a:t>
            </a:r>
            <a:r>
              <a:rPr lang="en-US" sz="2400" dirty="0">
                <a:latin typeface="VNI-Avo" pitchFamily="2" charset="0"/>
              </a:rPr>
              <a:t> </a:t>
            </a:r>
            <a:r>
              <a:rPr lang="en-US" sz="2400" dirty="0" err="1">
                <a:latin typeface="VNI-Avo" pitchFamily="2" charset="0"/>
              </a:rPr>
              <a:t>phaøo</a:t>
            </a:r>
            <a:r>
              <a:rPr lang="en-US" sz="2400" dirty="0">
                <a:latin typeface="VNI-Avo" pitchFamily="2" charset="0"/>
              </a:rPr>
              <a:t>”,</a:t>
            </a:r>
            <a:r>
              <a:rPr lang="en-US" sz="2400" b="1" dirty="0">
                <a:solidFill>
                  <a:schemeClr val="accent1">
                    <a:lumMod val="75000"/>
                  </a:schemeClr>
                </a:solidFill>
                <a:latin typeface="VNI-Avo" pitchFamily="2" charset="0"/>
              </a:rPr>
              <a:t>/</a:t>
            </a:r>
            <a:r>
              <a:rPr lang="en-US" sz="2400" dirty="0">
                <a:latin typeface="VNI-Avo" pitchFamily="2" charset="0"/>
              </a:rPr>
              <a:t> </a:t>
            </a:r>
            <a:r>
              <a:rPr lang="en-US" sz="2400" dirty="0" err="1">
                <a:latin typeface="VNI-Avo" pitchFamily="2" charset="0"/>
              </a:rPr>
              <a:t>tieáng</a:t>
            </a:r>
            <a:r>
              <a:rPr lang="en-US" sz="2400" dirty="0">
                <a:latin typeface="VNI-Avo" pitchFamily="2" charset="0"/>
              </a:rPr>
              <a:t> </a:t>
            </a:r>
            <a:r>
              <a:rPr lang="en-US" sz="2400" dirty="0" err="1">
                <a:latin typeface="VNI-Avo" pitchFamily="2" charset="0"/>
              </a:rPr>
              <a:t>buùa</a:t>
            </a:r>
            <a:r>
              <a:rPr lang="en-US" sz="2400" dirty="0">
                <a:latin typeface="VNI-Avo" pitchFamily="2" charset="0"/>
              </a:rPr>
              <a:t> con,</a:t>
            </a:r>
            <a:r>
              <a:rPr lang="en-US" sz="2400" b="1" dirty="0">
                <a:solidFill>
                  <a:schemeClr val="accent1">
                    <a:lumMod val="75000"/>
                  </a:schemeClr>
                </a:solidFill>
                <a:latin typeface="VNI-Avo" pitchFamily="2" charset="0"/>
              </a:rPr>
              <a:t>/</a:t>
            </a:r>
            <a:r>
              <a:rPr lang="en-US" sz="2400" dirty="0">
                <a:latin typeface="VNI-Avo" pitchFamily="2" charset="0"/>
              </a:rPr>
              <a:t> </a:t>
            </a:r>
            <a:r>
              <a:rPr lang="en-US" sz="2400" dirty="0" err="1">
                <a:latin typeface="VNI-Avo" pitchFamily="2" charset="0"/>
              </a:rPr>
              <a:t>buùa</a:t>
            </a:r>
            <a:r>
              <a:rPr lang="en-US" sz="2400" dirty="0">
                <a:latin typeface="VNI-Avo" pitchFamily="2" charset="0"/>
              </a:rPr>
              <a:t> </a:t>
            </a:r>
            <a:r>
              <a:rPr lang="en-US" sz="2400" dirty="0" err="1">
                <a:latin typeface="VNI-Avo" pitchFamily="2" charset="0"/>
              </a:rPr>
              <a:t>lôùn</a:t>
            </a:r>
            <a:r>
              <a:rPr lang="en-US" sz="2400" dirty="0">
                <a:latin typeface="VNI-Avo" pitchFamily="2" charset="0"/>
              </a:rPr>
              <a:t> </a:t>
            </a:r>
            <a:r>
              <a:rPr lang="en-US" sz="2400" dirty="0" err="1">
                <a:latin typeface="VNI-Avo" pitchFamily="2" charset="0"/>
              </a:rPr>
              <a:t>theo</a:t>
            </a:r>
            <a:r>
              <a:rPr lang="en-US" sz="2400" dirty="0">
                <a:latin typeface="VNI-Avo" pitchFamily="2" charset="0"/>
              </a:rPr>
              <a:t> </a:t>
            </a:r>
            <a:r>
              <a:rPr lang="en-US" sz="2400" dirty="0" err="1">
                <a:latin typeface="VNI-Avo" pitchFamily="2" charset="0"/>
              </a:rPr>
              <a:t>nhau</a:t>
            </a:r>
            <a:r>
              <a:rPr lang="en-US" sz="2400" dirty="0">
                <a:latin typeface="VNI-Avo" pitchFamily="2" charset="0"/>
              </a:rPr>
              <a:t> </a:t>
            </a:r>
            <a:r>
              <a:rPr lang="en-US" sz="2400" dirty="0" err="1">
                <a:latin typeface="VNI-Avo" pitchFamily="2" charset="0"/>
              </a:rPr>
              <a:t>ñaäp</a:t>
            </a:r>
            <a:r>
              <a:rPr lang="en-US" sz="2400" dirty="0">
                <a:latin typeface="VNI-Avo" pitchFamily="2" charset="0"/>
              </a:rPr>
              <a:t> “</a:t>
            </a:r>
            <a:r>
              <a:rPr lang="en-US" sz="2400" dirty="0" err="1">
                <a:latin typeface="VNI-Avo" pitchFamily="2" charset="0"/>
              </a:rPr>
              <a:t>cuùc</a:t>
            </a:r>
            <a:r>
              <a:rPr lang="en-US" sz="2400" dirty="0">
                <a:latin typeface="VNI-Avo" pitchFamily="2" charset="0"/>
              </a:rPr>
              <a:t> </a:t>
            </a:r>
            <a:r>
              <a:rPr lang="en-US" sz="2400" dirty="0" err="1">
                <a:latin typeface="VNI-Avo" pitchFamily="2" charset="0"/>
              </a:rPr>
              <a:t>caéc</a:t>
            </a:r>
            <a:r>
              <a:rPr lang="en-US" sz="2400" dirty="0">
                <a:latin typeface="VNI-Avo" pitchFamily="2" charset="0"/>
              </a:rPr>
              <a:t>” </a:t>
            </a:r>
            <a:r>
              <a:rPr lang="en-US" sz="2400" b="1" dirty="0">
                <a:solidFill>
                  <a:schemeClr val="accent1">
                    <a:lumMod val="75000"/>
                  </a:schemeClr>
                </a:solidFill>
                <a:latin typeface="VNI-Avo" pitchFamily="2" charset="0"/>
              </a:rPr>
              <a:t>/</a:t>
            </a:r>
            <a:r>
              <a:rPr lang="en-US" sz="2400" dirty="0">
                <a:latin typeface="VNI-Avo" pitchFamily="2" charset="0"/>
              </a:rPr>
              <a:t> </a:t>
            </a:r>
            <a:r>
              <a:rPr lang="en-US" sz="2400" dirty="0" err="1">
                <a:latin typeface="VNI-Avo" pitchFamily="2" charset="0"/>
              </a:rPr>
              <a:t>vaø</a:t>
            </a:r>
            <a:r>
              <a:rPr lang="en-US" sz="2400" dirty="0">
                <a:latin typeface="VNI-Avo" pitchFamily="2" charset="0"/>
              </a:rPr>
              <a:t> </a:t>
            </a:r>
            <a:r>
              <a:rPr lang="en-US" sz="2400" dirty="0" err="1">
                <a:latin typeface="VNI-Avo" pitchFamily="2" charset="0"/>
              </a:rPr>
              <a:t>nhöõng</a:t>
            </a:r>
            <a:r>
              <a:rPr lang="en-US" sz="2400" dirty="0">
                <a:latin typeface="VNI-Avo" pitchFamily="2" charset="0"/>
              </a:rPr>
              <a:t> </a:t>
            </a:r>
            <a:r>
              <a:rPr lang="en-US" sz="2400" dirty="0" err="1">
                <a:latin typeface="VNI-Avo" pitchFamily="2" charset="0"/>
              </a:rPr>
              <a:t>taøn</a:t>
            </a:r>
            <a:r>
              <a:rPr lang="en-US" sz="2400" dirty="0">
                <a:latin typeface="VNI-Avo" pitchFamily="2" charset="0"/>
              </a:rPr>
              <a:t> </a:t>
            </a:r>
            <a:r>
              <a:rPr lang="en-US" sz="2400" dirty="0" err="1">
                <a:latin typeface="VNI-Avo" pitchFamily="2" charset="0"/>
              </a:rPr>
              <a:t>löûa</a:t>
            </a:r>
            <a:r>
              <a:rPr lang="en-US" sz="2400" dirty="0">
                <a:latin typeface="VNI-Avo" pitchFamily="2" charset="0"/>
              </a:rPr>
              <a:t> </a:t>
            </a:r>
            <a:r>
              <a:rPr lang="en-US" sz="2400" dirty="0" err="1">
                <a:latin typeface="VNI-Avo" pitchFamily="2" charset="0"/>
              </a:rPr>
              <a:t>ñoû</a:t>
            </a:r>
            <a:r>
              <a:rPr lang="en-US" sz="2400" dirty="0">
                <a:latin typeface="VNI-Avo" pitchFamily="2" charset="0"/>
              </a:rPr>
              <a:t> </a:t>
            </a:r>
            <a:r>
              <a:rPr lang="en-US" sz="2400" dirty="0" err="1">
                <a:latin typeface="VNI-Avo" pitchFamily="2" charset="0"/>
              </a:rPr>
              <a:t>hoàng</a:t>
            </a:r>
            <a:r>
              <a:rPr lang="en-US" sz="2400" dirty="0">
                <a:latin typeface="VNI-Avo" pitchFamily="2" charset="0"/>
              </a:rPr>
              <a:t>,</a:t>
            </a:r>
            <a:r>
              <a:rPr lang="en-US" sz="2400" b="1" dirty="0">
                <a:solidFill>
                  <a:schemeClr val="accent1">
                    <a:lumMod val="75000"/>
                  </a:schemeClr>
                </a:solidFill>
                <a:latin typeface="VNI-Avo" pitchFamily="2" charset="0"/>
              </a:rPr>
              <a:t>/</a:t>
            </a:r>
            <a:r>
              <a:rPr lang="en-US" sz="2400" dirty="0">
                <a:latin typeface="VNI-Avo" pitchFamily="2" charset="0"/>
              </a:rPr>
              <a:t> </a:t>
            </a:r>
            <a:r>
              <a:rPr lang="en-US" sz="2400" dirty="0" err="1">
                <a:latin typeface="VNI-Avo" pitchFamily="2" charset="0"/>
              </a:rPr>
              <a:t>baén</a:t>
            </a:r>
            <a:r>
              <a:rPr lang="en-US" sz="2400" dirty="0">
                <a:latin typeface="VNI-Avo" pitchFamily="2" charset="0"/>
              </a:rPr>
              <a:t> </a:t>
            </a:r>
            <a:r>
              <a:rPr lang="en-US" sz="2400" dirty="0" err="1">
                <a:latin typeface="VNI-Avo" pitchFamily="2" charset="0"/>
              </a:rPr>
              <a:t>toùe</a:t>
            </a:r>
            <a:r>
              <a:rPr lang="en-US" sz="2400" dirty="0">
                <a:latin typeface="VNI-Avo" pitchFamily="2" charset="0"/>
              </a:rPr>
              <a:t> </a:t>
            </a:r>
            <a:r>
              <a:rPr lang="en-US" sz="2400" dirty="0" err="1">
                <a:latin typeface="VNI-Avo" pitchFamily="2" charset="0"/>
              </a:rPr>
              <a:t>leân</a:t>
            </a:r>
            <a:r>
              <a:rPr lang="en-US" sz="2400" dirty="0">
                <a:latin typeface="VNI-Avo" pitchFamily="2" charset="0"/>
              </a:rPr>
              <a:t> </a:t>
            </a:r>
            <a:r>
              <a:rPr lang="en-US" sz="2400" dirty="0" err="1">
                <a:latin typeface="VNI-Avo" pitchFamily="2" charset="0"/>
              </a:rPr>
              <a:t>nhö</a:t>
            </a:r>
            <a:r>
              <a:rPr lang="en-US" sz="2400" dirty="0">
                <a:latin typeface="VNI-Avo" pitchFamily="2" charset="0"/>
              </a:rPr>
              <a:t> </a:t>
            </a:r>
            <a:r>
              <a:rPr lang="en-US" sz="2400" dirty="0" err="1">
                <a:latin typeface="VNI-Avo" pitchFamily="2" charset="0"/>
              </a:rPr>
              <a:t>khi</a:t>
            </a:r>
            <a:r>
              <a:rPr lang="en-US" sz="2400" dirty="0">
                <a:latin typeface="VNI-Avo" pitchFamily="2" charset="0"/>
              </a:rPr>
              <a:t> </a:t>
            </a:r>
            <a:r>
              <a:rPr lang="en-US" sz="2400" dirty="0" err="1">
                <a:latin typeface="VNI-Avo" pitchFamily="2" charset="0"/>
              </a:rPr>
              <a:t>ñoát</a:t>
            </a:r>
            <a:r>
              <a:rPr lang="en-US" sz="2400" dirty="0">
                <a:latin typeface="VNI-Avo" pitchFamily="2" charset="0"/>
              </a:rPr>
              <a:t> </a:t>
            </a:r>
            <a:r>
              <a:rPr lang="en-US" sz="2400" dirty="0" err="1">
                <a:latin typeface="VNI-Avo" pitchFamily="2" charset="0"/>
              </a:rPr>
              <a:t>caây</a:t>
            </a:r>
            <a:r>
              <a:rPr lang="en-US" sz="2400" dirty="0">
                <a:latin typeface="VNI-Avo" pitchFamily="2" charset="0"/>
              </a:rPr>
              <a:t> </a:t>
            </a:r>
            <a:r>
              <a:rPr lang="en-US" sz="2400" dirty="0" err="1">
                <a:latin typeface="VNI-Avo" pitchFamily="2" charset="0"/>
              </a:rPr>
              <a:t>boâng</a:t>
            </a:r>
            <a:r>
              <a:rPr lang="en-US" sz="2400" dirty="0">
                <a:latin typeface="VNI-Avo" pitchFamily="2" charset="0"/>
              </a:rPr>
              <a:t>.</a:t>
            </a:r>
          </a:p>
        </p:txBody>
      </p:sp>
    </p:spTree>
    <p:extLst>
      <p:ext uri="{BB962C8B-B14F-4D97-AF65-F5344CB8AC3E}">
        <p14:creationId xmlns:p14="http://schemas.microsoft.com/office/powerpoint/2010/main" val="185540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inVertical)">
                                      <p:cBhvr>
                                        <p:cTn id="10" dur="500"/>
                                        <p:tgtEl>
                                          <p:spTgt spid="5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barn(inVertical)">
                                      <p:cBhvr>
                                        <p:cTn id="13" dur="500"/>
                                        <p:tgtEl>
                                          <p:spTgt spid="5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arn(inVertical)">
                                      <p:cBhvr>
                                        <p:cTn id="16" dur="500"/>
                                        <p:tgtEl>
                                          <p:spTgt spid="5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1" grpId="0" animBg="1"/>
      <p:bldP spid="52" grpId="0" animBg="1"/>
      <p:bldP spid="53" grpId="0" animBg="1"/>
      <p:bldP spid="5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4955203"/>
          </a:xfrm>
          <a:prstGeom prst="rect">
            <a:avLst/>
          </a:prstGeom>
          <a:noFill/>
        </p:spPr>
        <p:txBody>
          <a:bodyPr wrap="square" rtlCol="0">
            <a:spAutoFit/>
          </a:bodyPr>
          <a:lstStyle/>
          <a:p>
            <a:pPr algn="ctr"/>
            <a:r>
              <a:rPr lang="en-US" sz="2400" b="1" dirty="0" err="1">
                <a:solidFill>
                  <a:schemeClr val="accent3">
                    <a:lumMod val="75000"/>
                  </a:schemeClr>
                </a:solidFill>
                <a:latin typeface="VNI-Avo" pitchFamily="2" charset="0"/>
              </a:rPr>
              <a:t>Thöa</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chuyeän</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vôùi</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meï</a:t>
            </a:r>
            <a:endParaRPr lang="en-US" sz="2400" b="1" dirty="0">
              <a:solidFill>
                <a:schemeClr val="accent3">
                  <a:lumMod val="75000"/>
                </a:schemeClr>
              </a:solidFill>
              <a:latin typeface="VNI-Avo" pitchFamily="2" charset="0"/>
            </a:endParaRPr>
          </a:p>
          <a:p>
            <a:pPr algn="just"/>
            <a:endParaRPr lang="en-US" sz="1000" dirty="0">
              <a:latin typeface="VNI-Avo" pitchFamily="2" charset="0"/>
            </a:endParaRPr>
          </a:p>
          <a:p>
            <a:pPr algn="just"/>
            <a:r>
              <a:rPr lang="en-US" sz="2000" dirty="0">
                <a:latin typeface="VNI-Avo" pitchFamily="2" charset="0"/>
              </a:rPr>
              <a:t>     </a:t>
            </a:r>
            <a:r>
              <a:rPr lang="en-US" sz="2000" dirty="0" err="1">
                <a:latin typeface="VNI-Avo" pitchFamily="2" charset="0"/>
              </a:rPr>
              <a:t>Töø</a:t>
            </a:r>
            <a:r>
              <a:rPr lang="en-US" sz="2000" dirty="0">
                <a:latin typeface="VNI-Avo" pitchFamily="2" charset="0"/>
              </a:rPr>
              <a:t> </a:t>
            </a:r>
            <a:r>
              <a:rPr lang="en-US" sz="2000" dirty="0" err="1">
                <a:latin typeface="VNI-Avo" pitchFamily="2" charset="0"/>
              </a:rPr>
              <a:t>ngaøy</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nghæ</a:t>
            </a:r>
            <a:r>
              <a:rPr lang="en-US" sz="2000" dirty="0">
                <a:latin typeface="VNI-Avo" pitchFamily="2" charset="0"/>
              </a:rPr>
              <a:t> </a:t>
            </a:r>
            <a:r>
              <a:rPr lang="en-US" sz="2000" dirty="0" err="1">
                <a:latin typeface="VNI-Avo" pitchFamily="2" charset="0"/>
              </a:rPr>
              <a:t>hoïc</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ñaâm</a:t>
            </a:r>
            <a:r>
              <a:rPr lang="en-US" sz="2000" dirty="0">
                <a:latin typeface="VNI-Avo" pitchFamily="2" charset="0"/>
              </a:rPr>
              <a:t> </a:t>
            </a:r>
            <a:r>
              <a:rPr lang="en-US" sz="2000" dirty="0" err="1">
                <a:latin typeface="VNI-Avo" pitchFamily="2" charset="0"/>
              </a:rPr>
              <a:t>ra</a:t>
            </a:r>
            <a:r>
              <a:rPr lang="en-US" sz="2000" dirty="0">
                <a:latin typeface="VNI-Avo" pitchFamily="2" charset="0"/>
              </a:rPr>
              <a:t> </a:t>
            </a:r>
            <a:r>
              <a:rPr lang="en-US" sz="2000" dirty="0" err="1">
                <a:latin typeface="VNI-Avo" pitchFamily="2" charset="0"/>
              </a:rPr>
              <a:t>nhôù</a:t>
            </a:r>
            <a:r>
              <a:rPr lang="en-US" sz="2000" dirty="0">
                <a:latin typeface="VNI-Avo" pitchFamily="2" charset="0"/>
              </a:rPr>
              <a:t> </a:t>
            </a:r>
            <a:r>
              <a:rPr lang="en-US" sz="2000" dirty="0" err="1">
                <a:latin typeface="VNI-Avo" pitchFamily="2" charset="0"/>
              </a:rPr>
              <a:t>caùi</a:t>
            </a:r>
            <a:r>
              <a:rPr lang="en-US" sz="2000" dirty="0">
                <a:latin typeface="VNI-Avo" pitchFamily="2" charset="0"/>
              </a:rPr>
              <a:t> </a:t>
            </a:r>
            <a:r>
              <a:rPr lang="en-US" sz="2000" dirty="0" err="1">
                <a:latin typeface="VNI-Avo" pitchFamily="2" charset="0"/>
              </a:rPr>
              <a:t>loø</a:t>
            </a:r>
            <a:r>
              <a:rPr lang="en-US" sz="2000" dirty="0">
                <a:latin typeface="VNI-Avo" pitchFamily="2" charset="0"/>
              </a:rPr>
              <a:t> </a:t>
            </a:r>
            <a:r>
              <a:rPr lang="en-US" sz="2000" dirty="0" err="1">
                <a:latin typeface="VNI-Avo" pitchFamily="2" charset="0"/>
              </a:rPr>
              <a:t>reøn</a:t>
            </a:r>
            <a:r>
              <a:rPr lang="en-US" sz="2000" dirty="0">
                <a:latin typeface="VNI-Avo" pitchFamily="2" charset="0"/>
              </a:rPr>
              <a:t> </a:t>
            </a:r>
            <a:r>
              <a:rPr lang="en-US" sz="2000" dirty="0" err="1">
                <a:latin typeface="VNI-Avo" pitchFamily="2" charset="0"/>
              </a:rPr>
              <a:t>caïnh</a:t>
            </a:r>
            <a:r>
              <a:rPr lang="en-US" sz="2000" dirty="0">
                <a:latin typeface="VNI-Avo" pitchFamily="2" charset="0"/>
              </a:rPr>
              <a:t> </a:t>
            </a:r>
            <a:r>
              <a:rPr lang="en-US" sz="2000" dirty="0" err="1">
                <a:latin typeface="VNI-Avo" pitchFamily="2" charset="0"/>
              </a:rPr>
              <a:t>tröôøng</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hoâm</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ngoû</a:t>
            </a:r>
            <a:r>
              <a:rPr lang="en-US" sz="2000" dirty="0">
                <a:latin typeface="VNI-Avo" pitchFamily="2" charset="0"/>
              </a:rPr>
              <a:t> </a:t>
            </a:r>
            <a:r>
              <a:rPr lang="en-US" sz="2000" dirty="0" err="1">
                <a:latin typeface="VNI-Avo" pitchFamily="2" charset="0"/>
              </a:rPr>
              <a:t>yù</a:t>
            </a:r>
            <a:r>
              <a:rPr lang="en-US" sz="2000" dirty="0">
                <a:latin typeface="VNI-Avo" pitchFamily="2" charset="0"/>
              </a:rPr>
              <a:t> </a:t>
            </a:r>
            <a:r>
              <a:rPr lang="en-US" sz="2000" dirty="0" err="1">
                <a:latin typeface="VNI-Avo" pitchFamily="2" charset="0"/>
              </a:rPr>
              <a:t>vôùi</a:t>
            </a:r>
            <a:r>
              <a:rPr lang="en-US" sz="2000" dirty="0">
                <a:latin typeface="VNI-Avo" pitchFamily="2" charset="0"/>
              </a:rPr>
              <a:t> </a:t>
            </a:r>
            <a:r>
              <a:rPr lang="en-US" sz="2000" dirty="0" err="1">
                <a:latin typeface="VNI-Avo" pitchFamily="2" charset="0"/>
              </a:rPr>
              <a:t>meï</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noùi</a:t>
            </a:r>
            <a:r>
              <a:rPr lang="en-US" sz="2000" dirty="0">
                <a:latin typeface="VNI-Avo" pitchFamily="2" charset="0"/>
              </a:rPr>
              <a:t> </a:t>
            </a:r>
            <a:r>
              <a:rPr lang="en-US" sz="2000" dirty="0" err="1">
                <a:latin typeface="VNI-Avo" pitchFamily="2" charset="0"/>
              </a:rPr>
              <a:t>vôùi</a:t>
            </a:r>
            <a:r>
              <a:rPr lang="en-US" sz="2000" dirty="0">
                <a:latin typeface="VNI-Avo" pitchFamily="2" charset="0"/>
              </a:rPr>
              <a:t> </a:t>
            </a:r>
            <a:r>
              <a:rPr lang="en-US" sz="2000" dirty="0" err="1">
                <a:latin typeface="VNI-Avo" pitchFamily="2" charset="0"/>
              </a:rPr>
              <a:t>thaày</a:t>
            </a:r>
            <a:r>
              <a:rPr lang="en-US" sz="2000" dirty="0">
                <a:latin typeface="VNI-Avo" pitchFamily="2" charset="0"/>
              </a:rPr>
              <a:t> </a:t>
            </a:r>
            <a:r>
              <a:rPr lang="en-US" sz="2000" dirty="0" err="1">
                <a:latin typeface="VNI-Avo" pitchFamily="2" charset="0"/>
              </a:rPr>
              <a:t>cho</a:t>
            </a:r>
            <a:r>
              <a:rPr lang="en-US" sz="2000" dirty="0">
                <a:latin typeface="VNI-Avo" pitchFamily="2" charset="0"/>
              </a:rPr>
              <a:t> con </a:t>
            </a:r>
            <a:r>
              <a:rPr lang="en-US" sz="2000" dirty="0" err="1">
                <a:latin typeface="VNI-Avo" pitchFamily="2" charset="0"/>
              </a:rPr>
              <a:t>ñi</a:t>
            </a:r>
            <a:r>
              <a:rPr lang="en-US" sz="2000" dirty="0">
                <a:latin typeface="VNI-Avo" pitchFamily="2" charset="0"/>
              </a:rPr>
              <a:t> </a:t>
            </a:r>
            <a:r>
              <a:rPr lang="en-US" sz="2000" dirty="0" err="1">
                <a:latin typeface="VNI-Avo" pitchFamily="2" charset="0"/>
              </a:rPr>
              <a:t>hoïc</a:t>
            </a:r>
            <a:r>
              <a:rPr lang="en-US" sz="2000" dirty="0">
                <a:latin typeface="VNI-Avo" pitchFamily="2" charset="0"/>
              </a:rPr>
              <a:t> </a:t>
            </a:r>
            <a:r>
              <a:rPr lang="en-US" sz="2000" dirty="0" err="1">
                <a:latin typeface="VNI-Avo" pitchFamily="2" charset="0"/>
              </a:rPr>
              <a:t>ngheà</a:t>
            </a:r>
            <a:r>
              <a:rPr lang="en-US" sz="2000" dirty="0">
                <a:latin typeface="VNI-Avo" pitchFamily="2" charset="0"/>
              </a:rPr>
              <a:t> </a:t>
            </a:r>
            <a:r>
              <a:rPr lang="en-US" sz="2000" dirty="0" err="1">
                <a:latin typeface="VNI-Avo" pitchFamily="2" charset="0"/>
              </a:rPr>
              <a:t>reøn</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ñaõ</a:t>
            </a:r>
            <a:r>
              <a:rPr lang="en-US" sz="2000" dirty="0">
                <a:latin typeface="VNI-Avo" pitchFamily="2" charset="0"/>
              </a:rPr>
              <a:t> </a:t>
            </a:r>
            <a:r>
              <a:rPr lang="en-US" sz="2000" dirty="0" err="1">
                <a:latin typeface="VNI-Avo" pitchFamily="2" charset="0"/>
              </a:rPr>
              <a:t>nghe</a:t>
            </a:r>
            <a:r>
              <a:rPr lang="en-US" sz="2000" dirty="0">
                <a:latin typeface="VNI-Avo" pitchFamily="2" charset="0"/>
              </a:rPr>
              <a:t> </a:t>
            </a:r>
            <a:r>
              <a:rPr lang="en-US" sz="2000" dirty="0" err="1">
                <a:latin typeface="VNI-Avo" pitchFamily="2" charset="0"/>
              </a:rPr>
              <a:t>roõ</a:t>
            </a:r>
            <a:r>
              <a:rPr lang="en-US" sz="2000" dirty="0">
                <a:latin typeface="VNI-Avo" pitchFamily="2" charset="0"/>
              </a:rPr>
              <a:t> </a:t>
            </a:r>
            <a:r>
              <a:rPr lang="en-US" sz="2000" dirty="0" err="1">
                <a:latin typeface="VNI-Avo" pitchFamily="2" charset="0"/>
              </a:rPr>
              <a:t>moàn</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lôøi</a:t>
            </a:r>
            <a:r>
              <a:rPr lang="en-US" sz="2000" dirty="0">
                <a:latin typeface="VNI-Avo" pitchFamily="2" charset="0"/>
              </a:rPr>
              <a:t> con,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baø</a:t>
            </a:r>
            <a:r>
              <a:rPr lang="en-US" sz="2000" dirty="0">
                <a:latin typeface="VNI-Avo" pitchFamily="2" charset="0"/>
              </a:rPr>
              <a:t> </a:t>
            </a:r>
            <a:r>
              <a:rPr lang="en-US" sz="2000" dirty="0" err="1">
                <a:latin typeface="VNI-Avo" pitchFamily="2" charset="0"/>
              </a:rPr>
              <a:t>vaãn</a:t>
            </a:r>
            <a:r>
              <a:rPr lang="en-US" sz="2000" dirty="0">
                <a:latin typeface="VNI-Avo" pitchFamily="2" charset="0"/>
              </a:rPr>
              <a:t> </a:t>
            </a:r>
            <a:r>
              <a:rPr lang="en-US" sz="2000" dirty="0" err="1">
                <a:latin typeface="VNI-Avo" pitchFamily="2" charset="0"/>
              </a:rPr>
              <a:t>hoûi</a:t>
            </a:r>
            <a:r>
              <a:rPr lang="en-US" sz="2000" dirty="0">
                <a:latin typeface="VNI-Avo" pitchFamily="2" charset="0"/>
              </a:rPr>
              <a:t> </a:t>
            </a:r>
            <a:r>
              <a:rPr lang="en-US" sz="2000" dirty="0" err="1">
                <a:latin typeface="VNI-Avo" pitchFamily="2" charset="0"/>
              </a:rPr>
              <a:t>laïi</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Con </a:t>
            </a:r>
            <a:r>
              <a:rPr lang="en-US" sz="2000" dirty="0" err="1">
                <a:latin typeface="VNI-Avo" pitchFamily="2" charset="0"/>
              </a:rPr>
              <a:t>vöøa</a:t>
            </a:r>
            <a:r>
              <a:rPr lang="en-US" sz="2000" dirty="0">
                <a:latin typeface="VNI-Avo" pitchFamily="2" charset="0"/>
              </a:rPr>
              <a:t> </a:t>
            </a:r>
            <a:r>
              <a:rPr lang="en-US" sz="2000" dirty="0" err="1">
                <a:latin typeface="VNI-Avo" pitchFamily="2" charset="0"/>
              </a:rPr>
              <a:t>baûo</a:t>
            </a:r>
            <a:r>
              <a:rPr lang="en-US" sz="2000" dirty="0">
                <a:latin typeface="VNI-Avo" pitchFamily="2" charset="0"/>
              </a:rPr>
              <a:t> </a:t>
            </a:r>
            <a:r>
              <a:rPr lang="en-US" sz="2000" dirty="0" err="1">
                <a:latin typeface="VNI-Avo" pitchFamily="2" charset="0"/>
              </a:rPr>
              <a:t>gì</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xin</a:t>
            </a:r>
            <a:r>
              <a:rPr lang="en-US" sz="2000" dirty="0">
                <a:latin typeface="VNI-Avo" pitchFamily="2" charset="0"/>
              </a:rPr>
              <a:t> </a:t>
            </a:r>
            <a:r>
              <a:rPr lang="en-US" sz="2000" dirty="0" err="1">
                <a:latin typeface="VNI-Avo" pitchFamily="2" charset="0"/>
              </a:rPr>
              <a:t>thaày</a:t>
            </a:r>
            <a:r>
              <a:rPr lang="en-US" sz="2000" dirty="0">
                <a:latin typeface="VNI-Avo" pitchFamily="2" charset="0"/>
              </a:rPr>
              <a:t> </a:t>
            </a:r>
            <a:r>
              <a:rPr lang="en-US" sz="2000" dirty="0" err="1">
                <a:latin typeface="VNI-Avo" pitchFamily="2" charset="0"/>
              </a:rPr>
              <a:t>cho</a:t>
            </a:r>
            <a:r>
              <a:rPr lang="en-US" sz="2000" dirty="0">
                <a:latin typeface="VNI-Avo" pitchFamily="2" charset="0"/>
              </a:rPr>
              <a:t> con </a:t>
            </a:r>
            <a:r>
              <a:rPr lang="en-US" sz="2000" dirty="0" err="1">
                <a:latin typeface="VNI-Avo" pitchFamily="2" charset="0"/>
              </a:rPr>
              <a:t>ñi</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reøn</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Ai </a:t>
            </a:r>
            <a:r>
              <a:rPr lang="en-US" sz="2000" dirty="0" err="1">
                <a:latin typeface="VNI-Avo" pitchFamily="2" charset="0"/>
              </a:rPr>
              <a:t>xui</a:t>
            </a:r>
            <a:r>
              <a:rPr lang="en-US" sz="2000" dirty="0">
                <a:latin typeface="VNI-Avo" pitchFamily="2" charset="0"/>
              </a:rPr>
              <a:t> con </a:t>
            </a:r>
            <a:r>
              <a:rPr lang="en-US" sz="2000" dirty="0" err="1">
                <a:latin typeface="VNI-Avo" pitchFamily="2" charset="0"/>
              </a:rPr>
              <a:t>theá</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coá</a:t>
            </a:r>
            <a:r>
              <a:rPr lang="en-US" sz="2000" dirty="0">
                <a:latin typeface="VNI-Avo" pitchFamily="2" charset="0"/>
              </a:rPr>
              <a:t> </a:t>
            </a:r>
            <a:r>
              <a:rPr lang="en-US" sz="2000" dirty="0" err="1">
                <a:latin typeface="VNI-Avo" pitchFamily="2" charset="0"/>
              </a:rPr>
              <a:t>caét</a:t>
            </a:r>
            <a:r>
              <a:rPr lang="en-US" sz="2000" dirty="0">
                <a:latin typeface="VNI-Avo" pitchFamily="2" charset="0"/>
              </a:rPr>
              <a:t> </a:t>
            </a:r>
            <a:r>
              <a:rPr lang="en-US" sz="2000" dirty="0" err="1">
                <a:latin typeface="VNI-Avo" pitchFamily="2" charset="0"/>
              </a:rPr>
              <a:t>nghóa</a:t>
            </a:r>
            <a:r>
              <a:rPr lang="en-US" sz="2000" dirty="0">
                <a:latin typeface="VNI-Avo" pitchFamily="2" charset="0"/>
              </a:rPr>
              <a:t> </a:t>
            </a:r>
            <a:r>
              <a:rPr lang="en-US" sz="2000" dirty="0" err="1">
                <a:latin typeface="VNI-Avo" pitchFamily="2" charset="0"/>
              </a:rPr>
              <a:t>cho</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hieåu</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Thöa</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töï</a:t>
            </a:r>
            <a:r>
              <a:rPr lang="en-US" sz="2000" dirty="0">
                <a:latin typeface="VNI-Avo" pitchFamily="2" charset="0"/>
              </a:rPr>
              <a:t> </a:t>
            </a:r>
            <a:r>
              <a:rPr lang="en-US" sz="2000" dirty="0" err="1">
                <a:latin typeface="VNI-Avo" pitchFamily="2" charset="0"/>
              </a:rPr>
              <a:t>yù</a:t>
            </a:r>
            <a:r>
              <a:rPr lang="en-US" sz="2000" dirty="0">
                <a:latin typeface="VNI-Avo" pitchFamily="2" charset="0"/>
              </a:rPr>
              <a:t> con </a:t>
            </a:r>
            <a:r>
              <a:rPr lang="en-US" sz="2000" dirty="0" err="1">
                <a:latin typeface="VNI-Avo" pitchFamily="2" charset="0"/>
              </a:rPr>
              <a:t>muoán</a:t>
            </a:r>
            <a:r>
              <a:rPr lang="en-US" sz="2000" dirty="0">
                <a:latin typeface="VNI-Avo" pitchFamily="2" charset="0"/>
              </a:rPr>
              <a:t> </a:t>
            </a:r>
            <a:r>
              <a:rPr lang="en-US" sz="2000" dirty="0" err="1">
                <a:latin typeface="VNI-Avo" pitchFamily="2" charset="0"/>
              </a:rPr>
              <a:t>theá</a:t>
            </a:r>
            <a:r>
              <a:rPr lang="en-US" sz="2000" dirty="0">
                <a:latin typeface="VNI-Avo" pitchFamily="2" charset="0"/>
              </a:rPr>
              <a:t>. Con </a:t>
            </a:r>
            <a:r>
              <a:rPr lang="en-US" sz="2000" dirty="0" err="1">
                <a:latin typeface="VNI-Avo" pitchFamily="2" charset="0"/>
              </a:rPr>
              <a:t>thöông</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vaát</a:t>
            </a:r>
            <a:r>
              <a:rPr lang="en-US" sz="2000" dirty="0">
                <a:latin typeface="VNI-Avo" pitchFamily="2" charset="0"/>
              </a:rPr>
              <a:t> </a:t>
            </a:r>
            <a:r>
              <a:rPr lang="en-US" sz="2000" dirty="0" err="1">
                <a:latin typeface="VNI-Avo" pitchFamily="2" charset="0"/>
              </a:rPr>
              <a:t>vaû</a:t>
            </a:r>
            <a:r>
              <a:rPr lang="en-US" sz="2000" dirty="0">
                <a:latin typeface="VNI-Avo" pitchFamily="2" charset="0"/>
              </a:rPr>
              <a:t>, </a:t>
            </a:r>
            <a:r>
              <a:rPr lang="en-US" sz="2000" dirty="0" err="1">
                <a:latin typeface="VNI-Avo" pitchFamily="2" charset="0"/>
              </a:rPr>
              <a:t>ñaõ</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nuoâi</a:t>
            </a:r>
            <a:r>
              <a:rPr lang="en-US" sz="2000" dirty="0">
                <a:latin typeface="VNI-Avo" pitchFamily="2" charset="0"/>
              </a:rPr>
              <a:t> </a:t>
            </a:r>
            <a:r>
              <a:rPr lang="en-US" sz="2000" dirty="0" err="1">
                <a:latin typeface="VNI-Avo" pitchFamily="2" charset="0"/>
              </a:rPr>
              <a:t>baèng</a:t>
            </a:r>
            <a:r>
              <a:rPr lang="en-US" sz="2000" dirty="0">
                <a:latin typeface="VNI-Avo" pitchFamily="2" charset="0"/>
              </a:rPr>
              <a:t> </a:t>
            </a:r>
            <a:r>
              <a:rPr lang="en-US" sz="2000" dirty="0" err="1">
                <a:latin typeface="VNI-Avo" pitchFamily="2" charset="0"/>
              </a:rPr>
              <a:t>aáy</a:t>
            </a:r>
            <a:r>
              <a:rPr lang="en-US" sz="2000" dirty="0">
                <a:latin typeface="VNI-Avo" pitchFamily="2" charset="0"/>
              </a:rPr>
              <a:t> </a:t>
            </a:r>
            <a:r>
              <a:rPr lang="en-US" sz="2000" dirty="0" err="1">
                <a:latin typeface="VNI-Avo" pitchFamily="2" charset="0"/>
              </a:rPr>
              <a:t>ñöùa</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laïi</a:t>
            </a:r>
            <a:r>
              <a:rPr lang="en-US" sz="2000" dirty="0">
                <a:latin typeface="VNI-Avo" pitchFamily="2" charset="0"/>
              </a:rPr>
              <a:t> </a:t>
            </a:r>
            <a:r>
              <a:rPr lang="en-US" sz="2000" dirty="0" err="1">
                <a:latin typeface="VNI-Avo" pitchFamily="2" charset="0"/>
              </a:rPr>
              <a:t>coøn</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nuoâi</a:t>
            </a:r>
            <a:r>
              <a:rPr lang="en-US" sz="2000" dirty="0">
                <a:latin typeface="VNI-Avo" pitchFamily="2" charset="0"/>
              </a:rPr>
              <a:t> con… Con </a:t>
            </a:r>
            <a:r>
              <a:rPr lang="en-US" sz="2000" dirty="0" err="1">
                <a:latin typeface="VNI-Avo" pitchFamily="2" charset="0"/>
              </a:rPr>
              <a:t>muoán</a:t>
            </a:r>
            <a:r>
              <a:rPr lang="en-US" sz="2000" dirty="0">
                <a:latin typeface="VNI-Avo" pitchFamily="2" charset="0"/>
              </a:rPr>
              <a:t> </a:t>
            </a:r>
            <a:r>
              <a:rPr lang="en-US" sz="2000" dirty="0" err="1">
                <a:latin typeface="VNI-Avo" pitchFamily="2" charset="0"/>
              </a:rPr>
              <a:t>hoïc</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ngheà</a:t>
            </a:r>
            <a:r>
              <a:rPr lang="en-US" sz="2000" dirty="0">
                <a:latin typeface="VNI-Avo" pitchFamily="2" charset="0"/>
              </a:rPr>
              <a:t> </a:t>
            </a:r>
            <a:r>
              <a:rPr lang="en-US" sz="2000" dirty="0" err="1">
                <a:latin typeface="VNI-Avo" pitchFamily="2" charset="0"/>
              </a:rPr>
              <a:t>ñeå</a:t>
            </a:r>
            <a:r>
              <a:rPr lang="en-US" sz="2000" dirty="0">
                <a:latin typeface="VNI-Avo" pitchFamily="2" charset="0"/>
              </a:rPr>
              <a:t> </a:t>
            </a:r>
            <a:r>
              <a:rPr lang="en-US" sz="2000" dirty="0" err="1">
                <a:latin typeface="VNI-Avo" pitchFamily="2" charset="0"/>
              </a:rPr>
              <a:t>kieám</a:t>
            </a:r>
            <a:r>
              <a:rPr lang="en-US" sz="2000" dirty="0">
                <a:latin typeface="VNI-Avo" pitchFamily="2" charset="0"/>
              </a:rPr>
              <a:t> </a:t>
            </a:r>
            <a:r>
              <a:rPr lang="en-US" sz="2000" dirty="0" err="1">
                <a:latin typeface="VNI-Avo" pitchFamily="2" charset="0"/>
              </a:rPr>
              <a:t>soáng</a:t>
            </a:r>
            <a:r>
              <a:rPr lang="en-US" sz="2000" dirty="0">
                <a:latin typeface="VNI-Avo" pitchFamily="2" charset="0"/>
              </a:rPr>
              <a:t>…</a:t>
            </a:r>
          </a:p>
          <a:p>
            <a:pPr algn="just"/>
            <a:r>
              <a:rPr lang="en-US" sz="2000" dirty="0">
                <a:latin typeface="VNI-Avo" pitchFamily="2" charset="0"/>
              </a:rPr>
              <a:t>     </a:t>
            </a:r>
          </a:p>
        </p:txBody>
      </p:sp>
      <p:sp>
        <p:nvSpPr>
          <p:cNvPr id="2" name="TextBox 1"/>
          <p:cNvSpPr txBox="1"/>
          <p:nvPr/>
        </p:nvSpPr>
        <p:spPr>
          <a:xfrm>
            <a:off x="115503" y="577517"/>
            <a:ext cx="346510" cy="461665"/>
          </a:xfrm>
          <a:prstGeom prst="rect">
            <a:avLst/>
          </a:prstGeom>
          <a:noFill/>
        </p:spPr>
        <p:txBody>
          <a:bodyPr wrap="square" rtlCol="0">
            <a:spAutoFit/>
          </a:bodyPr>
          <a:lstStyle/>
          <a:p>
            <a:r>
              <a:rPr lang="en-US" sz="2400" b="1" dirty="0">
                <a:solidFill>
                  <a:schemeClr val="accent3">
                    <a:lumMod val="75000"/>
                  </a:schemeClr>
                </a:solidFill>
              </a:rPr>
              <a:t>1</a:t>
            </a:r>
          </a:p>
        </p:txBody>
      </p:sp>
    </p:spTree>
    <p:extLst>
      <p:ext uri="{BB962C8B-B14F-4D97-AF65-F5344CB8AC3E}">
        <p14:creationId xmlns:p14="http://schemas.microsoft.com/office/powerpoint/2010/main" val="918739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5078313"/>
          </a:xfrm>
          <a:prstGeom prst="rect">
            <a:avLst/>
          </a:prstGeom>
        </p:spPr>
        <p:txBody>
          <a:bodyPr wrap="square">
            <a:spAutoFit/>
          </a:bodyPr>
          <a:lstStyle/>
          <a:p>
            <a:pPr algn="just"/>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ñaõ</a:t>
            </a:r>
            <a:r>
              <a:rPr lang="en-US" sz="2000" dirty="0">
                <a:latin typeface="VNI-Avo" pitchFamily="2" charset="0"/>
              </a:rPr>
              <a:t> </a:t>
            </a:r>
            <a:r>
              <a:rPr lang="en-US" sz="2000" dirty="0" err="1">
                <a:latin typeface="VNI-Avo" pitchFamily="2" charset="0"/>
              </a:rPr>
              <a:t>hieåu</a:t>
            </a:r>
            <a:r>
              <a:rPr lang="en-US" sz="2000" dirty="0">
                <a:latin typeface="VNI-Avo" pitchFamily="2" charset="0"/>
              </a:rPr>
              <a:t> </a:t>
            </a:r>
            <a:r>
              <a:rPr lang="en-US" sz="2000" dirty="0" err="1">
                <a:latin typeface="VNI-Avo" pitchFamily="2" charset="0"/>
              </a:rPr>
              <a:t>loøng</a:t>
            </a:r>
            <a:r>
              <a:rPr lang="en-US" sz="2000" dirty="0">
                <a:latin typeface="VNI-Avo" pitchFamily="2" charset="0"/>
              </a:rPr>
              <a:t> </a:t>
            </a:r>
            <a:r>
              <a:rPr lang="en-US" sz="2000" dirty="0" err="1">
                <a:latin typeface="VNI-Avo" pitchFamily="2" charset="0"/>
              </a:rPr>
              <a:t>coøn</a:t>
            </a:r>
            <a:r>
              <a:rPr lang="en-US" sz="2000" dirty="0">
                <a:latin typeface="VNI-Avo" pitchFamily="2" charset="0"/>
              </a:rPr>
              <a:t>. </a:t>
            </a:r>
            <a:r>
              <a:rPr lang="en-US" sz="2000" dirty="0" err="1">
                <a:latin typeface="VNI-Avo" pitchFamily="2" charset="0"/>
              </a:rPr>
              <a:t>Baø</a:t>
            </a:r>
            <a:r>
              <a:rPr lang="en-US" sz="2000" dirty="0">
                <a:latin typeface="VNI-Avo" pitchFamily="2" charset="0"/>
              </a:rPr>
              <a:t> </a:t>
            </a:r>
            <a:r>
              <a:rPr lang="en-US" sz="2000" dirty="0" err="1">
                <a:latin typeface="VNI-Avo" pitchFamily="2" charset="0"/>
              </a:rPr>
              <a:t>caûm</a:t>
            </a:r>
            <a:r>
              <a:rPr lang="en-US" sz="2000" dirty="0">
                <a:latin typeface="VNI-Avo" pitchFamily="2" charset="0"/>
              </a:rPr>
              <a:t> </a:t>
            </a:r>
            <a:r>
              <a:rPr lang="en-US" sz="2000" dirty="0" err="1">
                <a:latin typeface="VNI-Avo" pitchFamily="2" charset="0"/>
              </a:rPr>
              <a:t>ñoäng</a:t>
            </a:r>
            <a:r>
              <a:rPr lang="en-US" sz="2000" dirty="0">
                <a:latin typeface="VNI-Avo" pitchFamily="2" charset="0"/>
              </a:rPr>
              <a:t>, </a:t>
            </a:r>
            <a:r>
              <a:rPr lang="en-US" sz="2000" dirty="0" err="1">
                <a:latin typeface="VNI-Avo" pitchFamily="2" charset="0"/>
              </a:rPr>
              <a:t>xoa</a:t>
            </a:r>
            <a:r>
              <a:rPr lang="en-US" sz="2000" dirty="0">
                <a:latin typeface="VNI-Avo" pitchFamily="2" charset="0"/>
              </a:rPr>
              <a:t> </a:t>
            </a:r>
            <a:r>
              <a:rPr lang="en-US" sz="2000" dirty="0" err="1">
                <a:latin typeface="VNI-Avo" pitchFamily="2" charset="0"/>
              </a:rPr>
              <a:t>ñaàu</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vaø</a:t>
            </a:r>
            <a:r>
              <a:rPr lang="en-US" sz="2000" dirty="0">
                <a:latin typeface="VNI-Avo" pitchFamily="2" charset="0"/>
              </a:rPr>
              <a:t> </a:t>
            </a:r>
            <a:r>
              <a:rPr lang="en-US" sz="2000" dirty="0" err="1">
                <a:latin typeface="VNI-Avo" pitchFamily="2" charset="0"/>
              </a:rPr>
              <a:t>baûo</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Con </a:t>
            </a:r>
            <a:r>
              <a:rPr lang="en-US" sz="2000" dirty="0" err="1">
                <a:latin typeface="VNI-Avo" pitchFamily="2" charset="0"/>
              </a:rPr>
              <a:t>muoán</a:t>
            </a:r>
            <a:r>
              <a:rPr lang="en-US" sz="2000" dirty="0">
                <a:latin typeface="VNI-Avo" pitchFamily="2" charset="0"/>
              </a:rPr>
              <a:t> </a:t>
            </a:r>
            <a:r>
              <a:rPr lang="en-US" sz="2000" dirty="0" err="1">
                <a:latin typeface="VNI-Avo" pitchFamily="2" charset="0"/>
              </a:rPr>
              <a:t>giuùp</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theá</a:t>
            </a:r>
            <a:r>
              <a:rPr lang="en-US" sz="2000" dirty="0">
                <a:latin typeface="VNI-Avo" pitchFamily="2" charset="0"/>
              </a:rPr>
              <a:t> </a:t>
            </a:r>
            <a:r>
              <a:rPr lang="en-US" sz="2000" dirty="0" err="1">
                <a:latin typeface="VNI-Avo" pitchFamily="2" charset="0"/>
              </a:rPr>
              <a:t>laø</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bieát</a:t>
            </a:r>
            <a:r>
              <a:rPr lang="en-US" sz="2000" dirty="0">
                <a:latin typeface="VNI-Avo" pitchFamily="2" charset="0"/>
              </a:rPr>
              <a:t> </a:t>
            </a:r>
            <a:r>
              <a:rPr lang="en-US" sz="2000" dirty="0" err="1">
                <a:latin typeface="VNI-Avo" pitchFamily="2" charset="0"/>
              </a:rPr>
              <a:t>thaày</a:t>
            </a:r>
            <a:r>
              <a:rPr lang="en-US" sz="2000" dirty="0">
                <a:latin typeface="VNI-Avo" pitchFamily="2" charset="0"/>
              </a:rPr>
              <a:t> </a:t>
            </a:r>
            <a:r>
              <a:rPr lang="en-US" sz="2000" dirty="0" err="1">
                <a:latin typeface="VNI-Avo" pitchFamily="2" charset="0"/>
              </a:rPr>
              <a:t>coù</a:t>
            </a:r>
            <a:r>
              <a:rPr lang="en-US" sz="2000" dirty="0">
                <a:latin typeface="VNI-Avo" pitchFamily="2" charset="0"/>
              </a:rPr>
              <a:t> </a:t>
            </a:r>
            <a:r>
              <a:rPr lang="en-US" sz="2000" dirty="0" err="1">
                <a:latin typeface="VNI-Avo" pitchFamily="2" charset="0"/>
              </a:rPr>
              <a:t>chòu</a:t>
            </a:r>
            <a:r>
              <a:rPr lang="en-US" sz="2000" dirty="0">
                <a:latin typeface="VNI-Avo" pitchFamily="2" charset="0"/>
              </a:rPr>
              <a:t> </a:t>
            </a:r>
            <a:r>
              <a:rPr lang="en-US" sz="2000" dirty="0" err="1">
                <a:latin typeface="VNI-Avo" pitchFamily="2" charset="0"/>
              </a:rPr>
              <a:t>nghe</a:t>
            </a:r>
            <a:r>
              <a:rPr lang="en-US" sz="2000" dirty="0">
                <a:latin typeface="VNI-Avo" pitchFamily="2" charset="0"/>
              </a:rPr>
              <a:t> </a:t>
            </a:r>
            <a:r>
              <a:rPr lang="en-US" sz="2000" dirty="0" err="1">
                <a:latin typeface="VNI-Avo" pitchFamily="2" charset="0"/>
              </a:rPr>
              <a:t>khoâng</a:t>
            </a:r>
            <a:r>
              <a:rPr lang="en-US" sz="2000" dirty="0">
                <a:latin typeface="VNI-Avo" pitchFamily="2" charset="0"/>
              </a:rPr>
              <a:t>? </a:t>
            </a:r>
            <a:r>
              <a:rPr lang="en-US" sz="2000" dirty="0" err="1">
                <a:latin typeface="VNI-Avo" pitchFamily="2" charset="0"/>
              </a:rPr>
              <a:t>Nhaø</a:t>
            </a:r>
            <a:r>
              <a:rPr lang="en-US" sz="2000" dirty="0">
                <a:latin typeface="VNI-Avo" pitchFamily="2" charset="0"/>
              </a:rPr>
              <a:t> ta </a:t>
            </a:r>
            <a:r>
              <a:rPr lang="en-US" sz="2000" dirty="0" err="1">
                <a:latin typeface="VNI-Avo" pitchFamily="2" charset="0"/>
              </a:rPr>
              <a:t>tuy</a:t>
            </a:r>
            <a:r>
              <a:rPr lang="en-US" sz="2000" dirty="0">
                <a:latin typeface="VNI-Avo" pitchFamily="2" charset="0"/>
              </a:rPr>
              <a:t> </a:t>
            </a:r>
            <a:r>
              <a:rPr lang="en-US" sz="2000" dirty="0" err="1">
                <a:latin typeface="VNI-Avo" pitchFamily="2" charset="0"/>
              </a:rPr>
              <a:t>ngheøo</a:t>
            </a:r>
            <a:r>
              <a:rPr lang="en-US" sz="2000" dirty="0">
                <a:latin typeface="VNI-Avo" pitchFamily="2" charset="0"/>
              </a:rPr>
              <a:t>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doøng</a:t>
            </a:r>
            <a:r>
              <a:rPr lang="en-US" sz="2000" dirty="0">
                <a:latin typeface="VNI-Avo" pitchFamily="2" charset="0"/>
              </a:rPr>
              <a:t> </a:t>
            </a:r>
            <a:r>
              <a:rPr lang="en-US" sz="2000" dirty="0" err="1">
                <a:latin typeface="VNI-Avo" pitchFamily="2" charset="0"/>
              </a:rPr>
              <a:t>doõi</a:t>
            </a:r>
            <a:r>
              <a:rPr lang="en-US" sz="2000" dirty="0">
                <a:latin typeface="VNI-Avo" pitchFamily="2" charset="0"/>
              </a:rPr>
              <a:t> </a:t>
            </a:r>
            <a:r>
              <a:rPr lang="en-US" sz="2000" dirty="0" err="1">
                <a:latin typeface="VNI-Avo" pitchFamily="2" charset="0"/>
              </a:rPr>
              <a:t>quan</a:t>
            </a:r>
            <a:r>
              <a:rPr lang="en-US" sz="2000" dirty="0">
                <a:latin typeface="VNI-Avo" pitchFamily="2" charset="0"/>
              </a:rPr>
              <a:t> sang. </a:t>
            </a:r>
            <a:r>
              <a:rPr lang="en-US" sz="2000" dirty="0" err="1">
                <a:latin typeface="VNI-Avo" pitchFamily="2" charset="0"/>
              </a:rPr>
              <a:t>Khoâng</a:t>
            </a:r>
            <a:r>
              <a:rPr lang="en-US" sz="2000" dirty="0">
                <a:latin typeface="VNI-Avo" pitchFamily="2" charset="0"/>
              </a:rPr>
              <a:t> </a:t>
            </a:r>
            <a:r>
              <a:rPr lang="en-US" sz="2000" dirty="0" err="1">
                <a:latin typeface="VNI-Avo" pitchFamily="2" charset="0"/>
              </a:rPr>
              <a:t>leõ</a:t>
            </a:r>
            <a:r>
              <a:rPr lang="en-US" sz="2000" dirty="0">
                <a:latin typeface="VNI-Avo" pitchFamily="2" charset="0"/>
              </a:rPr>
              <a:t> </a:t>
            </a:r>
            <a:r>
              <a:rPr lang="en-US" sz="2000" dirty="0" err="1">
                <a:latin typeface="VNI-Avo" pitchFamily="2" charset="0"/>
              </a:rPr>
              <a:t>baây</a:t>
            </a:r>
            <a:r>
              <a:rPr lang="en-US" sz="2000" dirty="0">
                <a:latin typeface="VNI-Avo" pitchFamily="2" charset="0"/>
              </a:rPr>
              <a:t> </a:t>
            </a:r>
            <a:r>
              <a:rPr lang="en-US" sz="2000" dirty="0" err="1">
                <a:latin typeface="VNI-Avo" pitchFamily="2" charset="0"/>
              </a:rPr>
              <a:t>giôø</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ñeå</a:t>
            </a:r>
            <a:r>
              <a:rPr lang="en-US" sz="2000" dirty="0">
                <a:latin typeface="VNI-Avo" pitchFamily="2" charset="0"/>
              </a:rPr>
              <a:t> con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ñaày</a:t>
            </a:r>
            <a:r>
              <a:rPr lang="en-US" sz="2000" dirty="0">
                <a:latin typeface="VNI-Avo" pitchFamily="2" charset="0"/>
              </a:rPr>
              <a:t> </a:t>
            </a:r>
            <a:r>
              <a:rPr lang="en-US" sz="2000" dirty="0" err="1">
                <a:latin typeface="VNI-Avo" pitchFamily="2" charset="0"/>
              </a:rPr>
              <a:t>tôù</a:t>
            </a:r>
            <a:r>
              <a:rPr lang="en-US" sz="2000" dirty="0">
                <a:latin typeface="VNI-Avo" pitchFamily="2" charset="0"/>
              </a:rPr>
              <a:t> </a:t>
            </a:r>
            <a:r>
              <a:rPr lang="en-US" sz="2000" dirty="0" err="1">
                <a:latin typeface="VNI-Avo" pitchFamily="2" charset="0"/>
              </a:rPr>
              <a:t>anh</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reøn</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thaáy</a:t>
            </a:r>
            <a:r>
              <a:rPr lang="en-US" sz="2000" dirty="0">
                <a:latin typeface="VNI-Avo" pitchFamily="2" charset="0"/>
              </a:rPr>
              <a:t> </a:t>
            </a:r>
            <a:r>
              <a:rPr lang="en-US" sz="2000" dirty="0" err="1">
                <a:latin typeface="VNI-Avo" pitchFamily="2" charset="0"/>
              </a:rPr>
              <a:t>ngheøn</a:t>
            </a:r>
            <a:r>
              <a:rPr lang="en-US" sz="2000" dirty="0">
                <a:latin typeface="VNI-Avo" pitchFamily="2" charset="0"/>
              </a:rPr>
              <a:t> </a:t>
            </a:r>
            <a:r>
              <a:rPr lang="en-US" sz="2000" dirty="0" err="1">
                <a:latin typeface="VNI-Avo" pitchFamily="2" charset="0"/>
              </a:rPr>
              <a:t>ngheïn</a:t>
            </a:r>
            <a:r>
              <a:rPr lang="en-US" sz="2000" dirty="0">
                <a:latin typeface="VNI-Avo" pitchFamily="2" charset="0"/>
              </a:rPr>
              <a:t> </a:t>
            </a:r>
            <a:r>
              <a:rPr lang="en-US" sz="2000" dirty="0" err="1">
                <a:latin typeface="VNI-Avo" pitchFamily="2" charset="0"/>
              </a:rPr>
              <a:t>ôû</a:t>
            </a:r>
            <a:r>
              <a:rPr lang="en-US" sz="2000" dirty="0">
                <a:latin typeface="VNI-Avo" pitchFamily="2" charset="0"/>
              </a:rPr>
              <a:t> </a:t>
            </a:r>
            <a:r>
              <a:rPr lang="en-US" sz="2000" dirty="0" err="1">
                <a:latin typeface="VNI-Avo" pitchFamily="2" charset="0"/>
              </a:rPr>
              <a:t>coå</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naém</a:t>
            </a:r>
            <a:r>
              <a:rPr lang="en-US" sz="2000" dirty="0">
                <a:latin typeface="VNI-Avo" pitchFamily="2" charset="0"/>
              </a:rPr>
              <a:t> </a:t>
            </a:r>
            <a:r>
              <a:rPr lang="en-US" sz="2000" dirty="0" err="1">
                <a:latin typeface="VNI-Avo" pitchFamily="2" charset="0"/>
              </a:rPr>
              <a:t>laáy</a:t>
            </a:r>
            <a:r>
              <a:rPr lang="en-US" sz="2000" dirty="0">
                <a:latin typeface="VNI-Avo" pitchFamily="2" charset="0"/>
              </a:rPr>
              <a:t> </a:t>
            </a:r>
            <a:r>
              <a:rPr lang="en-US" sz="2000" dirty="0" err="1">
                <a:latin typeface="VNI-Avo" pitchFamily="2" charset="0"/>
              </a:rPr>
              <a:t>tay</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thieát</a:t>
            </a:r>
            <a:r>
              <a:rPr lang="en-US" sz="2000" dirty="0">
                <a:latin typeface="VNI-Avo" pitchFamily="2" charset="0"/>
              </a:rPr>
              <a:t> </a:t>
            </a:r>
            <a:r>
              <a:rPr lang="en-US" sz="2000" dirty="0" err="1">
                <a:latin typeface="VNI-Avo" pitchFamily="2" charset="0"/>
              </a:rPr>
              <a:t>tha</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ôi</a:t>
            </a:r>
            <a:r>
              <a:rPr lang="en-US" sz="2000" dirty="0">
                <a:latin typeface="VNI-Avo" pitchFamily="2" charset="0"/>
              </a:rPr>
              <a:t> ! </a:t>
            </a:r>
            <a:r>
              <a:rPr lang="en-US" sz="2000" dirty="0" err="1">
                <a:latin typeface="VNI-Avo" pitchFamily="2" charset="0"/>
              </a:rPr>
              <a:t>Ngöôøi</a:t>
            </a:r>
            <a:r>
              <a:rPr lang="en-US" sz="2000" dirty="0">
                <a:latin typeface="VNI-Avo" pitchFamily="2" charset="0"/>
              </a:rPr>
              <a:t> ta </a:t>
            </a:r>
            <a:r>
              <a:rPr lang="en-US" sz="2000" dirty="0" err="1">
                <a:latin typeface="VNI-Avo" pitchFamily="2" charset="0"/>
              </a:rPr>
              <a:t>ai</a:t>
            </a:r>
            <a:r>
              <a:rPr lang="en-US" sz="2000" dirty="0">
                <a:latin typeface="VNI-Avo" pitchFamily="2" charset="0"/>
              </a:rPr>
              <a:t> </a:t>
            </a:r>
            <a:r>
              <a:rPr lang="en-US" sz="2000" dirty="0" err="1">
                <a:latin typeface="VNI-Avo" pitchFamily="2" charset="0"/>
              </a:rPr>
              <a:t>cuõng</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coù</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ngheà</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ruoäng</a:t>
            </a:r>
            <a:r>
              <a:rPr lang="en-US" sz="2000" dirty="0">
                <a:latin typeface="VNI-Avo" pitchFamily="2" charset="0"/>
              </a:rPr>
              <a:t> hay </a:t>
            </a:r>
            <a:r>
              <a:rPr lang="en-US" sz="2000" dirty="0" err="1">
                <a:latin typeface="VNI-Avo" pitchFamily="2" charset="0"/>
              </a:rPr>
              <a:t>buoân</a:t>
            </a:r>
            <a:r>
              <a:rPr lang="en-US" sz="2000" dirty="0">
                <a:latin typeface="VNI-Avo" pitchFamily="2" charset="0"/>
              </a:rPr>
              <a:t> </a:t>
            </a:r>
            <a:r>
              <a:rPr lang="en-US" sz="2000" dirty="0" err="1">
                <a:latin typeface="VNI-Avo" pitchFamily="2" charset="0"/>
              </a:rPr>
              <a:t>baùn</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thaày</a:t>
            </a:r>
            <a:r>
              <a:rPr lang="en-US" sz="2000" dirty="0">
                <a:latin typeface="VNI-Avo" pitchFamily="2" charset="0"/>
              </a:rPr>
              <a:t> hay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ñeàu</a:t>
            </a:r>
            <a:r>
              <a:rPr lang="en-US" sz="2000" dirty="0">
                <a:latin typeface="VNI-Avo" pitchFamily="2" charset="0"/>
              </a:rPr>
              <a:t> </a:t>
            </a:r>
            <a:r>
              <a:rPr lang="en-US" sz="2000" dirty="0" err="1">
                <a:latin typeface="VNI-Avo" pitchFamily="2" charset="0"/>
              </a:rPr>
              <a:t>ñaùng</a:t>
            </a:r>
            <a:r>
              <a:rPr lang="en-US" sz="2000" dirty="0">
                <a:latin typeface="VNI-Avo" pitchFamily="2" charset="0"/>
              </a:rPr>
              <a:t> </a:t>
            </a:r>
            <a:r>
              <a:rPr lang="en-US" sz="2000" dirty="0" err="1">
                <a:latin typeface="VNI-Avo" pitchFamily="2" charset="0"/>
              </a:rPr>
              <a:t>troïng</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nhau</a:t>
            </a:r>
            <a:r>
              <a:rPr lang="en-US" sz="2000" dirty="0">
                <a:latin typeface="VNI-Avo" pitchFamily="2" charset="0"/>
              </a:rPr>
              <a:t>. </a:t>
            </a:r>
            <a:r>
              <a:rPr lang="en-US" sz="2000" dirty="0" err="1">
                <a:latin typeface="VNI-Avo" pitchFamily="2" charset="0"/>
              </a:rPr>
              <a:t>Chæ</a:t>
            </a:r>
            <a:r>
              <a:rPr lang="en-US" sz="2000" dirty="0">
                <a:latin typeface="VNI-Avo" pitchFamily="2" charset="0"/>
              </a:rPr>
              <a:t> </a:t>
            </a:r>
            <a:r>
              <a:rPr lang="en-US" sz="2000" dirty="0" err="1">
                <a:latin typeface="VNI-Avo" pitchFamily="2" charset="0"/>
              </a:rPr>
              <a:t>nhöõng</a:t>
            </a:r>
            <a:r>
              <a:rPr lang="en-US" sz="2000" dirty="0">
                <a:latin typeface="VNI-Avo" pitchFamily="2" charset="0"/>
              </a:rPr>
              <a:t> </a:t>
            </a:r>
            <a:r>
              <a:rPr lang="en-US" sz="2000" dirty="0" err="1">
                <a:latin typeface="VNI-Avo" pitchFamily="2" charset="0"/>
              </a:rPr>
              <a:t>ai</a:t>
            </a:r>
            <a:r>
              <a:rPr lang="en-US" sz="2000" dirty="0">
                <a:latin typeface="VNI-Avo" pitchFamily="2" charset="0"/>
              </a:rPr>
              <a:t> </a:t>
            </a:r>
            <a:r>
              <a:rPr lang="en-US" sz="2000" dirty="0" err="1">
                <a:latin typeface="VNI-Avo" pitchFamily="2" charset="0"/>
              </a:rPr>
              <a:t>troäm</a:t>
            </a:r>
            <a:r>
              <a:rPr lang="en-US" sz="2000" dirty="0">
                <a:latin typeface="VNI-Avo" pitchFamily="2" charset="0"/>
              </a:rPr>
              <a:t> </a:t>
            </a:r>
            <a:r>
              <a:rPr lang="en-US" sz="2000" dirty="0" err="1">
                <a:latin typeface="VNI-Avo" pitchFamily="2" charset="0"/>
              </a:rPr>
              <a:t>caép</a:t>
            </a:r>
            <a:r>
              <a:rPr lang="en-US" sz="2000" dirty="0">
                <a:latin typeface="VNI-Avo" pitchFamily="2" charset="0"/>
              </a:rPr>
              <a:t> hay </a:t>
            </a:r>
            <a:r>
              <a:rPr lang="en-US" sz="2000" dirty="0" err="1">
                <a:latin typeface="VNI-Avo" pitchFamily="2" charset="0"/>
              </a:rPr>
              <a:t>aên</a:t>
            </a:r>
            <a:r>
              <a:rPr lang="en-US" sz="2000" dirty="0">
                <a:latin typeface="VNI-Avo" pitchFamily="2" charset="0"/>
              </a:rPr>
              <a:t> </a:t>
            </a:r>
            <a:r>
              <a:rPr lang="en-US" sz="2000" dirty="0" err="1">
                <a:latin typeface="VNI-Avo" pitchFamily="2" charset="0"/>
              </a:rPr>
              <a:t>baùm</a:t>
            </a:r>
            <a:r>
              <a:rPr lang="en-US" sz="2000" dirty="0">
                <a:latin typeface="VNI-Avo" pitchFamily="2" charset="0"/>
              </a:rPr>
              <a:t> </a:t>
            </a:r>
            <a:r>
              <a:rPr lang="en-US" sz="2000" dirty="0" err="1">
                <a:latin typeface="VNI-Avo" pitchFamily="2" charset="0"/>
              </a:rPr>
              <a:t>môùi</a:t>
            </a:r>
            <a:r>
              <a:rPr lang="en-US" sz="2000" dirty="0">
                <a:latin typeface="VNI-Avo" pitchFamily="2" charset="0"/>
              </a:rPr>
              <a:t> </a:t>
            </a:r>
            <a:r>
              <a:rPr lang="en-US" sz="2000" dirty="0" err="1">
                <a:latin typeface="VNI-Avo" pitchFamily="2" charset="0"/>
              </a:rPr>
              <a:t>ñaùng</a:t>
            </a:r>
            <a:r>
              <a:rPr lang="en-US" sz="2000" dirty="0">
                <a:latin typeface="VNI-Avo" pitchFamily="2" charset="0"/>
              </a:rPr>
              <a:t> </a:t>
            </a:r>
            <a:r>
              <a:rPr lang="en-US" sz="2000" dirty="0" err="1">
                <a:latin typeface="VNI-Avo" pitchFamily="2" charset="0"/>
              </a:rPr>
              <a:t>bò</a:t>
            </a:r>
            <a:r>
              <a:rPr lang="en-US" sz="2000" dirty="0">
                <a:latin typeface="VNI-Avo" pitchFamily="2" charset="0"/>
              </a:rPr>
              <a:t> </a:t>
            </a:r>
            <a:r>
              <a:rPr lang="en-US" sz="2000" dirty="0" err="1">
                <a:latin typeface="VNI-Avo" pitchFamily="2" charset="0"/>
              </a:rPr>
              <a:t>coi</a:t>
            </a:r>
            <a:r>
              <a:rPr lang="en-US" sz="2000" dirty="0">
                <a:latin typeface="VNI-Avo" pitchFamily="2" charset="0"/>
              </a:rPr>
              <a:t> </a:t>
            </a:r>
            <a:r>
              <a:rPr lang="en-US" sz="2000" dirty="0" err="1">
                <a:latin typeface="VNI-Avo" pitchFamily="2" charset="0"/>
              </a:rPr>
              <a:t>thöôøng</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Baát</a:t>
            </a:r>
            <a:r>
              <a:rPr lang="en-US" sz="2000" dirty="0">
                <a:latin typeface="VNI-Avo" pitchFamily="2" charset="0"/>
              </a:rPr>
              <a:t> </a:t>
            </a:r>
            <a:r>
              <a:rPr lang="en-US" sz="2000" dirty="0" err="1">
                <a:latin typeface="VNI-Avo" pitchFamily="2" charset="0"/>
              </a:rPr>
              <a:t>giaùc</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laïi</a:t>
            </a:r>
            <a:r>
              <a:rPr lang="en-US" sz="2000" dirty="0">
                <a:latin typeface="VNI-Avo" pitchFamily="2" charset="0"/>
              </a:rPr>
              <a:t> </a:t>
            </a:r>
            <a:r>
              <a:rPr lang="en-US" sz="2000" dirty="0" err="1">
                <a:latin typeface="VNI-Avo" pitchFamily="2" charset="0"/>
              </a:rPr>
              <a:t>nhôù</a:t>
            </a:r>
            <a:r>
              <a:rPr lang="en-US" sz="2000" dirty="0">
                <a:latin typeface="VNI-Avo" pitchFamily="2" charset="0"/>
              </a:rPr>
              <a:t> </a:t>
            </a:r>
            <a:r>
              <a:rPr lang="en-US" sz="2000" dirty="0" err="1">
                <a:latin typeface="VNI-Avo" pitchFamily="2" charset="0"/>
              </a:rPr>
              <a:t>ñeán</a:t>
            </a:r>
            <a:r>
              <a:rPr lang="en-US" sz="2000" dirty="0">
                <a:latin typeface="VNI-Avo" pitchFamily="2" charset="0"/>
              </a:rPr>
              <a:t> </a:t>
            </a:r>
            <a:r>
              <a:rPr lang="en-US" sz="2000" dirty="0" err="1">
                <a:latin typeface="VNI-Avo" pitchFamily="2" charset="0"/>
              </a:rPr>
              <a:t>ba</a:t>
            </a:r>
            <a:r>
              <a:rPr lang="en-US" sz="2000" dirty="0">
                <a:latin typeface="VNI-Avo" pitchFamily="2" charset="0"/>
              </a:rPr>
              <a:t> </a:t>
            </a:r>
            <a:r>
              <a:rPr lang="en-US" sz="2000" dirty="0" err="1">
                <a:latin typeface="VNI-Avo" pitchFamily="2" charset="0"/>
              </a:rPr>
              <a:t>ngöôøi</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nheã</a:t>
            </a:r>
            <a:r>
              <a:rPr lang="en-US" sz="2000" dirty="0">
                <a:latin typeface="VNI-Avo" pitchFamily="2" charset="0"/>
              </a:rPr>
              <a:t> </a:t>
            </a:r>
            <a:r>
              <a:rPr lang="en-US" sz="2000" dirty="0" err="1">
                <a:latin typeface="VNI-Avo" pitchFamily="2" charset="0"/>
              </a:rPr>
              <a:t>nhaïi</a:t>
            </a:r>
            <a:r>
              <a:rPr lang="en-US" sz="2000" dirty="0">
                <a:latin typeface="VNI-Avo" pitchFamily="2" charset="0"/>
              </a:rPr>
              <a:t> </a:t>
            </a:r>
            <a:r>
              <a:rPr lang="en-US" sz="2000" dirty="0" err="1">
                <a:latin typeface="VNI-Avo" pitchFamily="2" charset="0"/>
              </a:rPr>
              <a:t>moà</a:t>
            </a:r>
            <a:r>
              <a:rPr lang="en-US" sz="2000" dirty="0">
                <a:latin typeface="VNI-Avo" pitchFamily="2" charset="0"/>
              </a:rPr>
              <a:t> </a:t>
            </a:r>
            <a:r>
              <a:rPr lang="en-US" sz="2000" dirty="0" err="1">
                <a:latin typeface="VNI-Avo" pitchFamily="2" charset="0"/>
              </a:rPr>
              <a:t>hoâi</a:t>
            </a:r>
            <a:r>
              <a:rPr lang="en-US" sz="2000" dirty="0">
                <a:latin typeface="VNI-Avo" pitchFamily="2" charset="0"/>
              </a:rPr>
              <a:t> </a:t>
            </a:r>
            <a:r>
              <a:rPr lang="en-US" sz="2000" dirty="0" err="1">
                <a:latin typeface="VNI-Avo" pitchFamily="2" charset="0"/>
              </a:rPr>
              <a:t>maø</a:t>
            </a:r>
            <a:r>
              <a:rPr lang="en-US" sz="2000" dirty="0">
                <a:latin typeface="VNI-Avo" pitchFamily="2" charset="0"/>
              </a:rPr>
              <a:t> </a:t>
            </a:r>
            <a:r>
              <a:rPr lang="en-US" sz="2000" dirty="0" err="1">
                <a:latin typeface="VNI-Avo" pitchFamily="2" charset="0"/>
              </a:rPr>
              <a:t>vaãn</a:t>
            </a:r>
            <a:r>
              <a:rPr lang="en-US" sz="2000" dirty="0">
                <a:latin typeface="VNI-Avo" pitchFamily="2" charset="0"/>
              </a:rPr>
              <a:t> </a:t>
            </a:r>
            <a:r>
              <a:rPr lang="en-US" sz="2000" dirty="0" err="1">
                <a:latin typeface="VNI-Avo" pitchFamily="2" charset="0"/>
              </a:rPr>
              <a:t>vui</a:t>
            </a:r>
            <a:r>
              <a:rPr lang="en-US" sz="2000" dirty="0">
                <a:latin typeface="VNI-Avo" pitchFamily="2" charset="0"/>
              </a:rPr>
              <a:t> </a:t>
            </a:r>
            <a:r>
              <a:rPr lang="en-US" sz="2000" dirty="0" err="1">
                <a:latin typeface="VNI-Avo" pitchFamily="2" charset="0"/>
              </a:rPr>
              <a:t>veû</a:t>
            </a:r>
            <a:r>
              <a:rPr lang="en-US" sz="2000" dirty="0">
                <a:latin typeface="VNI-Avo" pitchFamily="2" charset="0"/>
              </a:rPr>
              <a:t> </a:t>
            </a:r>
            <a:r>
              <a:rPr lang="en-US" sz="2000" dirty="0" err="1">
                <a:latin typeface="VNI-Avo" pitchFamily="2" charset="0"/>
              </a:rPr>
              <a:t>beân</a:t>
            </a:r>
            <a:r>
              <a:rPr lang="en-US" sz="2000" dirty="0">
                <a:latin typeface="VNI-Avo" pitchFamily="2" charset="0"/>
              </a:rPr>
              <a:t> </a:t>
            </a:r>
            <a:r>
              <a:rPr lang="en-US" sz="2000" dirty="0" err="1">
                <a:latin typeface="VNI-Avo" pitchFamily="2" charset="0"/>
              </a:rPr>
              <a:t>tieáng</a:t>
            </a:r>
            <a:r>
              <a:rPr lang="en-US" sz="2000" dirty="0">
                <a:latin typeface="VNI-Avo" pitchFamily="2" charset="0"/>
              </a:rPr>
              <a:t> </a:t>
            </a:r>
            <a:r>
              <a:rPr lang="en-US" sz="2000" dirty="0" err="1">
                <a:latin typeface="VNI-Avo" pitchFamily="2" charset="0"/>
              </a:rPr>
              <a:t>beã</a:t>
            </a:r>
            <a:r>
              <a:rPr lang="en-US" sz="2000" dirty="0">
                <a:latin typeface="VNI-Avo" pitchFamily="2" charset="0"/>
              </a:rPr>
              <a:t> </a:t>
            </a:r>
            <a:r>
              <a:rPr lang="en-US" sz="2000" dirty="0" err="1">
                <a:latin typeface="VNI-Avo" pitchFamily="2" charset="0"/>
              </a:rPr>
              <a:t>thoåi</a:t>
            </a:r>
            <a:r>
              <a:rPr lang="en-US" sz="2000" dirty="0">
                <a:latin typeface="VNI-Avo" pitchFamily="2" charset="0"/>
              </a:rPr>
              <a:t> “</a:t>
            </a:r>
            <a:r>
              <a:rPr lang="en-US" sz="2000" dirty="0" err="1">
                <a:latin typeface="VNI-Avo" pitchFamily="2" charset="0"/>
              </a:rPr>
              <a:t>phì</a:t>
            </a:r>
            <a:r>
              <a:rPr lang="en-US" sz="2000" dirty="0">
                <a:latin typeface="VNI-Avo" pitchFamily="2" charset="0"/>
              </a:rPr>
              <a:t> </a:t>
            </a:r>
            <a:r>
              <a:rPr lang="en-US" sz="2000" dirty="0" err="1">
                <a:latin typeface="VNI-Avo" pitchFamily="2" charset="0"/>
              </a:rPr>
              <a:t>phaøo</a:t>
            </a:r>
            <a:r>
              <a:rPr lang="en-US" sz="2000" dirty="0">
                <a:latin typeface="VNI-Avo" pitchFamily="2" charset="0"/>
              </a:rPr>
              <a:t>”, </a:t>
            </a:r>
            <a:r>
              <a:rPr lang="en-US" sz="2000" dirty="0" err="1">
                <a:latin typeface="VNI-Avo" pitchFamily="2" charset="0"/>
              </a:rPr>
              <a:t>tieáng</a:t>
            </a:r>
            <a:r>
              <a:rPr lang="en-US" sz="2000" dirty="0">
                <a:latin typeface="VNI-Avo" pitchFamily="2" charset="0"/>
              </a:rPr>
              <a:t> </a:t>
            </a:r>
            <a:r>
              <a:rPr lang="en-US" sz="2000" dirty="0" err="1">
                <a:latin typeface="VNI-Avo" pitchFamily="2" charset="0"/>
              </a:rPr>
              <a:t>buùa</a:t>
            </a:r>
            <a:r>
              <a:rPr lang="en-US" sz="2000" dirty="0">
                <a:latin typeface="VNI-Avo" pitchFamily="2" charset="0"/>
              </a:rPr>
              <a:t> con, </a:t>
            </a:r>
            <a:r>
              <a:rPr lang="en-US" sz="2000" dirty="0" err="1">
                <a:latin typeface="VNI-Avo" pitchFamily="2" charset="0"/>
              </a:rPr>
              <a:t>buùa</a:t>
            </a:r>
            <a:r>
              <a:rPr lang="en-US" sz="2000" dirty="0">
                <a:latin typeface="VNI-Avo" pitchFamily="2" charset="0"/>
              </a:rPr>
              <a:t> </a:t>
            </a:r>
            <a:r>
              <a:rPr lang="en-US" sz="2000" dirty="0" err="1">
                <a:latin typeface="VNI-Avo" pitchFamily="2" charset="0"/>
              </a:rPr>
              <a:t>lôùn</a:t>
            </a:r>
            <a:r>
              <a:rPr lang="en-US" sz="2000" dirty="0">
                <a:latin typeface="VNI-Avo" pitchFamily="2" charset="0"/>
              </a:rPr>
              <a:t> </a:t>
            </a:r>
            <a:r>
              <a:rPr lang="en-US" sz="2000" dirty="0" err="1">
                <a:latin typeface="VNI-Avo" pitchFamily="2" charset="0"/>
              </a:rPr>
              <a:t>theo</a:t>
            </a:r>
            <a:r>
              <a:rPr lang="en-US" sz="2000" dirty="0">
                <a:latin typeface="VNI-Avo" pitchFamily="2" charset="0"/>
              </a:rPr>
              <a:t> </a:t>
            </a:r>
            <a:r>
              <a:rPr lang="en-US" sz="2000" dirty="0" err="1">
                <a:latin typeface="VNI-Avo" pitchFamily="2" charset="0"/>
              </a:rPr>
              <a:t>nhau</a:t>
            </a:r>
            <a:r>
              <a:rPr lang="en-US" sz="2000" dirty="0">
                <a:latin typeface="VNI-Avo" pitchFamily="2" charset="0"/>
              </a:rPr>
              <a:t> </a:t>
            </a:r>
            <a:r>
              <a:rPr lang="en-US" sz="2000" dirty="0" err="1">
                <a:latin typeface="VNI-Avo" pitchFamily="2" charset="0"/>
              </a:rPr>
              <a:t>ñaäp</a:t>
            </a:r>
            <a:r>
              <a:rPr lang="en-US" sz="2000" dirty="0">
                <a:latin typeface="VNI-Avo" pitchFamily="2" charset="0"/>
              </a:rPr>
              <a:t> “</a:t>
            </a:r>
            <a:r>
              <a:rPr lang="en-US" sz="2000" dirty="0" err="1">
                <a:latin typeface="VNI-Avo" pitchFamily="2" charset="0"/>
              </a:rPr>
              <a:t>cuùc</a:t>
            </a:r>
            <a:r>
              <a:rPr lang="en-US" sz="2000" dirty="0">
                <a:latin typeface="VNI-Avo" pitchFamily="2" charset="0"/>
              </a:rPr>
              <a:t> </a:t>
            </a:r>
            <a:r>
              <a:rPr lang="en-US" sz="2000" dirty="0" err="1">
                <a:latin typeface="VNI-Avo" pitchFamily="2" charset="0"/>
              </a:rPr>
              <a:t>caéc</a:t>
            </a:r>
            <a:r>
              <a:rPr lang="en-US" sz="2000" dirty="0">
                <a:latin typeface="VNI-Avo" pitchFamily="2" charset="0"/>
              </a:rPr>
              <a:t>” </a:t>
            </a:r>
            <a:r>
              <a:rPr lang="en-US" sz="2000" dirty="0" err="1">
                <a:latin typeface="VNI-Avo" pitchFamily="2" charset="0"/>
              </a:rPr>
              <a:t>vaø</a:t>
            </a:r>
            <a:r>
              <a:rPr lang="en-US" sz="2000" dirty="0">
                <a:latin typeface="VNI-Avo" pitchFamily="2" charset="0"/>
              </a:rPr>
              <a:t> </a:t>
            </a:r>
            <a:r>
              <a:rPr lang="en-US" sz="2000" dirty="0" err="1">
                <a:latin typeface="VNI-Avo" pitchFamily="2" charset="0"/>
              </a:rPr>
              <a:t>nhöõng</a:t>
            </a:r>
            <a:r>
              <a:rPr lang="en-US" sz="2000" dirty="0">
                <a:latin typeface="VNI-Avo" pitchFamily="2" charset="0"/>
              </a:rPr>
              <a:t> </a:t>
            </a:r>
            <a:r>
              <a:rPr lang="en-US" sz="2000" dirty="0" err="1">
                <a:latin typeface="VNI-Avo" pitchFamily="2" charset="0"/>
              </a:rPr>
              <a:t>taøn</a:t>
            </a:r>
            <a:r>
              <a:rPr lang="en-US" sz="2000" dirty="0">
                <a:latin typeface="VNI-Avo" pitchFamily="2" charset="0"/>
              </a:rPr>
              <a:t> </a:t>
            </a:r>
            <a:r>
              <a:rPr lang="en-US" sz="2000" dirty="0" err="1">
                <a:latin typeface="VNI-Avo" pitchFamily="2" charset="0"/>
              </a:rPr>
              <a:t>löûa</a:t>
            </a:r>
            <a:r>
              <a:rPr lang="en-US" sz="2000" dirty="0">
                <a:latin typeface="VNI-Avo" pitchFamily="2" charset="0"/>
              </a:rPr>
              <a:t> </a:t>
            </a:r>
            <a:r>
              <a:rPr lang="en-US" sz="2000" dirty="0" err="1">
                <a:latin typeface="VNI-Avo" pitchFamily="2" charset="0"/>
              </a:rPr>
              <a:t>ñoû</a:t>
            </a:r>
            <a:r>
              <a:rPr lang="en-US" sz="2000" dirty="0">
                <a:latin typeface="VNI-Avo" pitchFamily="2" charset="0"/>
              </a:rPr>
              <a:t> </a:t>
            </a:r>
            <a:r>
              <a:rPr lang="en-US" sz="2000" dirty="0" err="1">
                <a:latin typeface="VNI-Avo" pitchFamily="2" charset="0"/>
              </a:rPr>
              <a:t>hoàng</a:t>
            </a:r>
            <a:r>
              <a:rPr lang="en-US" sz="2000" dirty="0">
                <a:latin typeface="VNI-Avo" pitchFamily="2" charset="0"/>
              </a:rPr>
              <a:t>, </a:t>
            </a:r>
            <a:r>
              <a:rPr lang="en-US" sz="2000" dirty="0" err="1">
                <a:latin typeface="VNI-Avo" pitchFamily="2" charset="0"/>
              </a:rPr>
              <a:t>baén</a:t>
            </a:r>
            <a:r>
              <a:rPr lang="en-US" sz="2000" dirty="0">
                <a:latin typeface="VNI-Avo" pitchFamily="2" charset="0"/>
              </a:rPr>
              <a:t> </a:t>
            </a:r>
            <a:r>
              <a:rPr lang="en-US" sz="2000" dirty="0" err="1">
                <a:latin typeface="VNI-Avo" pitchFamily="2" charset="0"/>
              </a:rPr>
              <a:t>toùe</a:t>
            </a:r>
            <a:r>
              <a:rPr lang="en-US" sz="2000" dirty="0">
                <a:latin typeface="VNI-Avo" pitchFamily="2" charset="0"/>
              </a:rPr>
              <a:t> </a:t>
            </a:r>
            <a:r>
              <a:rPr lang="en-US" sz="2000" dirty="0" err="1">
                <a:latin typeface="VNI-Avo" pitchFamily="2" charset="0"/>
              </a:rPr>
              <a:t>leân</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khi</a:t>
            </a:r>
            <a:r>
              <a:rPr lang="en-US" sz="2000" dirty="0">
                <a:latin typeface="VNI-Avo" pitchFamily="2" charset="0"/>
              </a:rPr>
              <a:t> </a:t>
            </a:r>
            <a:r>
              <a:rPr lang="en-US" sz="2000" dirty="0" err="1">
                <a:latin typeface="VNI-Avo" pitchFamily="2" charset="0"/>
              </a:rPr>
              <a:t>ñoát</a:t>
            </a:r>
            <a:r>
              <a:rPr lang="en-US" sz="2000" dirty="0">
                <a:latin typeface="VNI-Avo" pitchFamily="2" charset="0"/>
              </a:rPr>
              <a:t> </a:t>
            </a:r>
            <a:r>
              <a:rPr lang="en-US" sz="2000" dirty="0" err="1">
                <a:latin typeface="VNI-Avo" pitchFamily="2" charset="0"/>
              </a:rPr>
              <a:t>caây</a:t>
            </a:r>
            <a:r>
              <a:rPr lang="en-US" sz="2000" dirty="0">
                <a:latin typeface="VNI-Avo" pitchFamily="2" charset="0"/>
              </a:rPr>
              <a:t> </a:t>
            </a:r>
            <a:r>
              <a:rPr lang="en-US" sz="2000" dirty="0" err="1">
                <a:latin typeface="VNI-Avo" pitchFamily="2" charset="0"/>
              </a:rPr>
              <a:t>boâng</a:t>
            </a:r>
            <a:r>
              <a:rPr lang="en-US" sz="2000" dirty="0">
                <a:latin typeface="VNI-Avo" pitchFamily="2" charset="0"/>
              </a:rPr>
              <a:t>.</a:t>
            </a:r>
          </a:p>
          <a:p>
            <a:pPr algn="just"/>
            <a:endParaRPr lang="en-US" sz="1100" dirty="0">
              <a:latin typeface="VNI-Avo" pitchFamily="2" charset="0"/>
            </a:endParaRPr>
          </a:p>
          <a:p>
            <a:pPr algn="r"/>
            <a:r>
              <a:rPr lang="en-US" sz="2000" dirty="0">
                <a:latin typeface="VNI-Avo" pitchFamily="2" charset="0"/>
              </a:rPr>
              <a:t>Theo </a:t>
            </a:r>
            <a:r>
              <a:rPr lang="en-US" sz="2000" b="1" i="1" dirty="0">
                <a:latin typeface="VNI-Avo" pitchFamily="2" charset="0"/>
              </a:rPr>
              <a:t>Nam Cao</a:t>
            </a:r>
            <a:endParaRPr lang="en-US" sz="2000" dirty="0"/>
          </a:p>
        </p:txBody>
      </p:sp>
      <p:sp>
        <p:nvSpPr>
          <p:cNvPr id="3" name="TextBox 2"/>
          <p:cNvSpPr txBox="1"/>
          <p:nvPr/>
        </p:nvSpPr>
        <p:spPr>
          <a:xfrm>
            <a:off x="96252" y="57403"/>
            <a:ext cx="346510" cy="461665"/>
          </a:xfrm>
          <a:prstGeom prst="rect">
            <a:avLst/>
          </a:prstGeom>
          <a:noFill/>
        </p:spPr>
        <p:txBody>
          <a:bodyPr wrap="square" rtlCol="0">
            <a:spAutoFit/>
          </a:bodyPr>
          <a:lstStyle/>
          <a:p>
            <a:r>
              <a:rPr lang="en-US" sz="2400" b="1" dirty="0">
                <a:solidFill>
                  <a:schemeClr val="accent3">
                    <a:lumMod val="75000"/>
                  </a:schemeClr>
                </a:solidFill>
              </a:rPr>
              <a:t>2</a:t>
            </a:r>
          </a:p>
        </p:txBody>
      </p:sp>
    </p:spTree>
    <p:extLst>
      <p:ext uri="{BB962C8B-B14F-4D97-AF65-F5344CB8AC3E}">
        <p14:creationId xmlns:p14="http://schemas.microsoft.com/office/powerpoint/2010/main" val="910594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8" name="Cloud 7"/>
          <p:cNvSpPr/>
          <p:nvPr/>
        </p:nvSpPr>
        <p:spPr>
          <a:xfrm>
            <a:off x="52940" y="48127"/>
            <a:ext cx="4095548" cy="1357162"/>
          </a:xfrm>
          <a:prstGeom prst="cloud">
            <a:avLst/>
          </a:prstGeom>
          <a:solidFill>
            <a:srgbClr val="F6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648" name="Google Shape;1648;p44"/>
          <p:cNvSpPr txBox="1">
            <a:spLocks noGrp="1"/>
          </p:cNvSpPr>
          <p:nvPr>
            <p:ph type="title"/>
          </p:nvPr>
        </p:nvSpPr>
        <p:spPr>
          <a:xfrm>
            <a:off x="115504" y="442458"/>
            <a:ext cx="3970420" cy="5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err="1">
                <a:solidFill>
                  <a:srgbClr val="00B050"/>
                </a:solidFill>
                <a:latin typeface="iCiel Cucho" pitchFamily="50" charset="0"/>
                <a:cs typeface="iCiel Cucho" pitchFamily="50" charset="0"/>
              </a:rPr>
              <a:t>Tìm</a:t>
            </a:r>
            <a:r>
              <a:rPr lang="en-US" sz="4800" dirty="0">
                <a:solidFill>
                  <a:srgbClr val="00B050"/>
                </a:solidFill>
                <a:latin typeface="iCiel Cucho" pitchFamily="50" charset="0"/>
                <a:cs typeface="iCiel Cucho" pitchFamily="50" charset="0"/>
              </a:rPr>
              <a:t> </a:t>
            </a:r>
            <a:r>
              <a:rPr lang="en-US" sz="4800" dirty="0" err="1">
                <a:solidFill>
                  <a:srgbClr val="00B050"/>
                </a:solidFill>
                <a:latin typeface="iCiel Cucho" pitchFamily="50" charset="0"/>
                <a:cs typeface="iCiel Cucho" pitchFamily="50" charset="0"/>
              </a:rPr>
              <a:t>hiểu</a:t>
            </a:r>
            <a:r>
              <a:rPr lang="en-US" sz="4800" dirty="0">
                <a:solidFill>
                  <a:srgbClr val="00B050"/>
                </a:solidFill>
                <a:latin typeface="iCiel Cucho" pitchFamily="50" charset="0"/>
                <a:cs typeface="iCiel Cucho" pitchFamily="50" charset="0"/>
              </a:rPr>
              <a:t> </a:t>
            </a:r>
            <a:r>
              <a:rPr lang="en-US" sz="4800" dirty="0" err="1">
                <a:solidFill>
                  <a:srgbClr val="00B050"/>
                </a:solidFill>
                <a:latin typeface="iCiel Cucho" pitchFamily="50" charset="0"/>
                <a:cs typeface="iCiel Cucho" pitchFamily="50" charset="0"/>
              </a:rPr>
              <a:t>bài</a:t>
            </a:r>
            <a:endParaRPr sz="4800" dirty="0">
              <a:solidFill>
                <a:srgbClr val="00B050"/>
              </a:solidFill>
              <a:latin typeface="iCiel Cucho" pitchFamily="50" charset="0"/>
              <a:cs typeface="iCiel Cucho" pitchFamily="50" charset="0"/>
            </a:endParaRPr>
          </a:p>
        </p:txBody>
      </p:sp>
      <p:sp>
        <p:nvSpPr>
          <p:cNvPr id="52" name="TextBox 51"/>
          <p:cNvSpPr txBox="1"/>
          <p:nvPr/>
        </p:nvSpPr>
        <p:spPr>
          <a:xfrm>
            <a:off x="211760" y="1493358"/>
            <a:ext cx="6381549" cy="492443"/>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t>Thầy</a:t>
            </a:r>
            <a:r>
              <a:rPr lang="en-US" sz="2600" dirty="0"/>
              <a:t>: </a:t>
            </a:r>
            <a:r>
              <a:rPr lang="en-US" sz="2600" dirty="0" err="1"/>
              <a:t>bố</a:t>
            </a:r>
            <a:r>
              <a:rPr lang="en-US" sz="2600" dirty="0"/>
              <a:t>, </a:t>
            </a:r>
            <a:r>
              <a:rPr lang="en-US" sz="2600" dirty="0" err="1"/>
              <a:t>ba</a:t>
            </a:r>
            <a:r>
              <a:rPr lang="en-US" sz="2600" dirty="0"/>
              <a:t>, cha,…</a:t>
            </a:r>
          </a:p>
        </p:txBody>
      </p:sp>
      <p:sp>
        <p:nvSpPr>
          <p:cNvPr id="53" name="TextBox 52"/>
          <p:cNvSpPr txBox="1"/>
          <p:nvPr/>
        </p:nvSpPr>
        <p:spPr>
          <a:xfrm>
            <a:off x="211759" y="2864303"/>
            <a:ext cx="6381549" cy="892552"/>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t>Bất</a:t>
            </a:r>
            <a:r>
              <a:rPr lang="en-US" sz="2600" dirty="0"/>
              <a:t> </a:t>
            </a:r>
            <a:r>
              <a:rPr lang="en-US" sz="2600" dirty="0" err="1"/>
              <a:t>giác</a:t>
            </a:r>
            <a:r>
              <a:rPr lang="en-US" sz="2600" dirty="0"/>
              <a:t>: (</a:t>
            </a:r>
            <a:r>
              <a:rPr lang="en-US" sz="2600" dirty="0" err="1"/>
              <a:t>cử</a:t>
            </a:r>
            <a:r>
              <a:rPr lang="en-US" sz="2600" dirty="0"/>
              <a:t> </a:t>
            </a:r>
            <a:r>
              <a:rPr lang="en-US" sz="2600" dirty="0" err="1"/>
              <a:t>chỉ</a:t>
            </a:r>
            <a:r>
              <a:rPr lang="en-US" sz="2600" dirty="0"/>
              <a:t>, </a:t>
            </a:r>
            <a:r>
              <a:rPr lang="en-US" sz="2600" dirty="0" err="1"/>
              <a:t>hành</a:t>
            </a:r>
            <a:r>
              <a:rPr lang="en-US" sz="2600" dirty="0"/>
              <a:t> </a:t>
            </a:r>
            <a:r>
              <a:rPr lang="en-US" sz="2600" dirty="0" err="1"/>
              <a:t>động</a:t>
            </a:r>
            <a:r>
              <a:rPr lang="en-US" sz="2600" dirty="0"/>
              <a:t>, </a:t>
            </a:r>
            <a:r>
              <a:rPr lang="en-US" sz="2600" dirty="0" err="1"/>
              <a:t>cảm</a:t>
            </a:r>
            <a:r>
              <a:rPr lang="en-US" sz="2600" dirty="0"/>
              <a:t> </a:t>
            </a:r>
            <a:r>
              <a:rPr lang="en-US" sz="2600" dirty="0" err="1"/>
              <a:t>xúc</a:t>
            </a:r>
            <a:r>
              <a:rPr lang="en-US" sz="2600" dirty="0"/>
              <a:t>, ý </a:t>
            </a:r>
            <a:r>
              <a:rPr lang="en-US" sz="2600" dirty="0" err="1"/>
              <a:t>nghĩ</a:t>
            </a:r>
            <a:r>
              <a:rPr lang="en-US" sz="2600" dirty="0"/>
              <a:t> </a:t>
            </a:r>
            <a:r>
              <a:rPr lang="en-US" sz="2600" dirty="0" err="1"/>
              <a:t>chợt</a:t>
            </a:r>
            <a:r>
              <a:rPr lang="en-US" sz="2600" dirty="0"/>
              <a:t> </a:t>
            </a:r>
            <a:r>
              <a:rPr lang="en-US" sz="2600" dirty="0" err="1"/>
              <a:t>đến</a:t>
            </a:r>
            <a:r>
              <a:rPr lang="en-US" sz="2600" dirty="0"/>
              <a:t>) </a:t>
            </a:r>
            <a:r>
              <a:rPr lang="en-US" sz="2600" dirty="0" err="1"/>
              <a:t>thình</a:t>
            </a:r>
            <a:r>
              <a:rPr lang="en-US" sz="2600" dirty="0"/>
              <a:t> </a:t>
            </a:r>
            <a:r>
              <a:rPr lang="en-US" sz="2600" dirty="0" err="1"/>
              <a:t>lình</a:t>
            </a:r>
            <a:r>
              <a:rPr lang="en-US" sz="2600" dirty="0"/>
              <a:t>, </a:t>
            </a:r>
            <a:r>
              <a:rPr lang="en-US" sz="2600" dirty="0" err="1"/>
              <a:t>ngoài</a:t>
            </a:r>
            <a:r>
              <a:rPr lang="en-US" sz="2600" dirty="0"/>
              <a:t> </a:t>
            </a:r>
            <a:r>
              <a:rPr lang="en-US" sz="2600" dirty="0" err="1"/>
              <a:t>chủ</a:t>
            </a:r>
            <a:r>
              <a:rPr lang="en-US" sz="2600" dirty="0"/>
              <a:t> </a:t>
            </a:r>
            <a:r>
              <a:rPr lang="en-US" sz="2600" dirty="0" err="1"/>
              <a:t>định</a:t>
            </a:r>
            <a:endParaRPr lang="en-US" sz="2600" dirty="0"/>
          </a:p>
        </p:txBody>
      </p:sp>
      <p:grpSp>
        <p:nvGrpSpPr>
          <p:cNvPr id="4" name="Group 3"/>
          <p:cNvGrpSpPr/>
          <p:nvPr/>
        </p:nvGrpSpPr>
        <p:grpSpPr>
          <a:xfrm>
            <a:off x="211760" y="953501"/>
            <a:ext cx="8806512" cy="1924740"/>
            <a:chOff x="211760" y="953501"/>
            <a:chExt cx="8806512" cy="1924740"/>
          </a:xfrm>
        </p:grpSpPr>
        <p:sp>
          <p:nvSpPr>
            <p:cNvPr id="51" name="TextBox 50"/>
            <p:cNvSpPr txBox="1"/>
            <p:nvPr/>
          </p:nvSpPr>
          <p:spPr>
            <a:xfrm>
              <a:off x="211760" y="1985689"/>
              <a:ext cx="6381549" cy="892552"/>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t>Dòng</a:t>
              </a:r>
              <a:r>
                <a:rPr lang="en-US" sz="2600" dirty="0"/>
                <a:t> </a:t>
              </a:r>
              <a:r>
                <a:rPr lang="en-US" sz="2600" dirty="0" err="1"/>
                <a:t>dõi</a:t>
              </a:r>
              <a:r>
                <a:rPr lang="en-US" sz="2600" dirty="0"/>
                <a:t> </a:t>
              </a:r>
              <a:r>
                <a:rPr lang="en-US" sz="2600" dirty="0" err="1"/>
                <a:t>quan</a:t>
              </a:r>
              <a:r>
                <a:rPr lang="en-US" sz="2600" dirty="0"/>
                <a:t> sang: </a:t>
              </a:r>
              <a:r>
                <a:rPr lang="en-US" sz="2600" dirty="0" err="1"/>
                <a:t>từ</a:t>
              </a:r>
              <a:r>
                <a:rPr lang="en-US" sz="2600" dirty="0"/>
                <a:t> </a:t>
              </a:r>
              <a:r>
                <a:rPr lang="en-US" sz="2600" dirty="0" err="1"/>
                <a:t>đời</a:t>
              </a:r>
              <a:r>
                <a:rPr lang="en-US" sz="2600" dirty="0"/>
                <a:t> </a:t>
              </a:r>
              <a:r>
                <a:rPr lang="en-US" sz="2600" dirty="0" err="1"/>
                <a:t>này</a:t>
              </a:r>
              <a:r>
                <a:rPr lang="en-US" sz="2600" dirty="0"/>
                <a:t> sang </a:t>
              </a:r>
              <a:r>
                <a:rPr lang="en-US" sz="2600" dirty="0" err="1"/>
                <a:t>đời</a:t>
              </a:r>
              <a:r>
                <a:rPr lang="en-US" sz="2600" dirty="0"/>
                <a:t> </a:t>
              </a:r>
              <a:r>
                <a:rPr lang="en-US" sz="2600" dirty="0" err="1"/>
                <a:t>khác</a:t>
              </a:r>
              <a:r>
                <a:rPr lang="en-US" sz="2600" dirty="0"/>
                <a:t> </a:t>
              </a:r>
              <a:r>
                <a:rPr lang="en-US" sz="2600" dirty="0" err="1"/>
                <a:t>đều</a:t>
              </a:r>
              <a:r>
                <a:rPr lang="en-US" sz="2600" dirty="0"/>
                <a:t> </a:t>
              </a:r>
              <a:r>
                <a:rPr lang="en-US" sz="2600" dirty="0" err="1"/>
                <a:t>có</a:t>
              </a:r>
              <a:r>
                <a:rPr lang="en-US" sz="2600" dirty="0"/>
                <a:t> </a:t>
              </a:r>
              <a:r>
                <a:rPr lang="en-US" sz="2600" dirty="0" err="1"/>
                <a:t>người</a:t>
              </a:r>
              <a:r>
                <a:rPr lang="en-US" sz="2600" dirty="0"/>
                <a:t> </a:t>
              </a:r>
              <a:r>
                <a:rPr lang="en-US" sz="2600" dirty="0" err="1"/>
                <a:t>làm</a:t>
              </a:r>
              <a:r>
                <a:rPr lang="en-US" sz="2600" dirty="0"/>
                <a:t> </a:t>
              </a:r>
              <a:r>
                <a:rPr lang="en-US" sz="2600" dirty="0" err="1"/>
                <a:t>quan</a:t>
              </a:r>
              <a:endParaRPr lang="en-US" sz="2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909" y="953501"/>
              <a:ext cx="2233363" cy="1250683"/>
            </a:xfrm>
            <a:prstGeom prst="rect">
              <a:avLst/>
            </a:prstGeom>
          </p:spPr>
        </p:pic>
      </p:grpSp>
      <p:grpSp>
        <p:nvGrpSpPr>
          <p:cNvPr id="5" name="Group 4"/>
          <p:cNvGrpSpPr/>
          <p:nvPr/>
        </p:nvGrpSpPr>
        <p:grpSpPr>
          <a:xfrm>
            <a:off x="211760" y="2370177"/>
            <a:ext cx="8601373" cy="2286000"/>
            <a:chOff x="211760" y="2370177"/>
            <a:chExt cx="8601373" cy="2286000"/>
          </a:xfrm>
        </p:grpSpPr>
        <p:sp>
          <p:nvSpPr>
            <p:cNvPr id="55" name="TextBox 54"/>
            <p:cNvSpPr txBox="1"/>
            <p:nvPr/>
          </p:nvSpPr>
          <p:spPr>
            <a:xfrm>
              <a:off x="211760" y="3741410"/>
              <a:ext cx="6381549" cy="892552"/>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t>Cây</a:t>
              </a:r>
              <a:r>
                <a:rPr lang="en-US" sz="2600" dirty="0"/>
                <a:t> </a:t>
              </a:r>
              <a:r>
                <a:rPr lang="en-US" sz="2600" dirty="0" err="1"/>
                <a:t>bông</a:t>
              </a:r>
              <a:r>
                <a:rPr lang="en-US" sz="2600" dirty="0"/>
                <a:t>: </a:t>
              </a:r>
              <a:r>
                <a:rPr lang="en-US" sz="2600" dirty="0" err="1"/>
                <a:t>pháo</a:t>
              </a:r>
              <a:r>
                <a:rPr lang="en-US" sz="2600" dirty="0"/>
                <a:t> </a:t>
              </a:r>
              <a:r>
                <a:rPr lang="en-US" sz="2600" dirty="0" err="1"/>
                <a:t>hoa</a:t>
              </a:r>
              <a:r>
                <a:rPr lang="en-US" sz="2600" dirty="0"/>
                <a:t> </a:t>
              </a:r>
              <a:r>
                <a:rPr lang="en-US" sz="2600" dirty="0" err="1"/>
                <a:t>buộc</a:t>
              </a:r>
              <a:r>
                <a:rPr lang="en-US" sz="2600" dirty="0"/>
                <a:t> </a:t>
              </a:r>
              <a:r>
                <a:rPr lang="en-US" sz="2600" dirty="0" err="1"/>
                <a:t>trên</a:t>
              </a:r>
              <a:r>
                <a:rPr lang="en-US" sz="2600" dirty="0"/>
                <a:t> </a:t>
              </a:r>
              <a:r>
                <a:rPr lang="en-US" sz="2600" dirty="0" err="1"/>
                <a:t>cột</a:t>
              </a:r>
              <a:r>
                <a:rPr lang="en-US" sz="2600" dirty="0"/>
                <a:t> </a:t>
              </a:r>
              <a:r>
                <a:rPr lang="en-US" sz="2600" dirty="0" err="1"/>
                <a:t>cao</a:t>
              </a:r>
              <a:r>
                <a:rPr lang="en-US" sz="2600" dirty="0"/>
                <a:t>, </a:t>
              </a:r>
              <a:r>
                <a:rPr lang="en-US" sz="2600" dirty="0" err="1"/>
                <a:t>khi</a:t>
              </a:r>
              <a:r>
                <a:rPr lang="en-US" sz="2600" dirty="0"/>
                <a:t> </a:t>
              </a:r>
              <a:r>
                <a:rPr lang="en-US" sz="2600" dirty="0" err="1"/>
                <a:t>đốt</a:t>
              </a:r>
              <a:r>
                <a:rPr lang="en-US" sz="2600" dirty="0"/>
                <a:t> </a:t>
              </a:r>
              <a:r>
                <a:rPr lang="en-US" sz="2600" dirty="0" err="1"/>
                <a:t>xòe</a:t>
              </a:r>
              <a:r>
                <a:rPr lang="en-US" sz="2600" dirty="0"/>
                <a:t> </a:t>
              </a:r>
              <a:r>
                <a:rPr lang="en-US" sz="2600" dirty="0" err="1"/>
                <a:t>thành</a:t>
              </a:r>
              <a:r>
                <a:rPr lang="en-US" sz="2600" dirty="0"/>
                <a:t> </a:t>
              </a:r>
              <a:r>
                <a:rPr lang="en-US" sz="2600" dirty="0" err="1"/>
                <a:t>nhiều</a:t>
              </a:r>
              <a:r>
                <a:rPr lang="en-US" sz="2600" dirty="0"/>
                <a:t> </a:t>
              </a:r>
              <a:r>
                <a:rPr lang="en-US" sz="2600" dirty="0" err="1"/>
                <a:t>màu</a:t>
              </a:r>
              <a:endParaRPr lang="en-US" sz="2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883" y="2370177"/>
              <a:ext cx="2000250" cy="2286000"/>
            </a:xfrm>
            <a:prstGeom prst="rect">
              <a:avLst/>
            </a:prstGeom>
          </p:spPr>
        </p:pic>
      </p:grpSp>
    </p:spTree>
    <p:extLst>
      <p:ext uri="{BB962C8B-B14F-4D97-AF65-F5344CB8AC3E}">
        <p14:creationId xmlns:p14="http://schemas.microsoft.com/office/powerpoint/2010/main" val="19747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arn(inVertic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2923877"/>
          </a:xfrm>
          <a:prstGeom prst="rect">
            <a:avLst/>
          </a:prstGeom>
          <a:noFill/>
        </p:spPr>
        <p:txBody>
          <a:bodyPr wrap="square" rtlCol="0">
            <a:spAutoFit/>
          </a:bodyPr>
          <a:lstStyle/>
          <a:p>
            <a:pPr algn="ctr"/>
            <a:r>
              <a:rPr lang="en-US" sz="1600" dirty="0" err="1">
                <a:solidFill>
                  <a:schemeClr val="tx1"/>
                </a:solidFill>
                <a:latin typeface="VNI-Avo" pitchFamily="2" charset="0"/>
              </a:rPr>
              <a:t>Thöa</a:t>
            </a:r>
            <a:r>
              <a:rPr lang="en-US" sz="1600" dirty="0">
                <a:solidFill>
                  <a:schemeClr val="tx1"/>
                </a:solidFill>
                <a:latin typeface="VNI-Avo" pitchFamily="2" charset="0"/>
              </a:rPr>
              <a:t> </a:t>
            </a:r>
            <a:r>
              <a:rPr lang="en-US" sz="1600" dirty="0" err="1">
                <a:solidFill>
                  <a:schemeClr val="tx1"/>
                </a:solidFill>
                <a:latin typeface="VNI-Avo" pitchFamily="2" charset="0"/>
              </a:rPr>
              <a:t>chuyeän</a:t>
            </a:r>
            <a:r>
              <a:rPr lang="en-US" sz="1600" dirty="0">
                <a:solidFill>
                  <a:schemeClr val="tx1"/>
                </a:solidFill>
                <a:latin typeface="VNI-Avo" pitchFamily="2" charset="0"/>
              </a:rPr>
              <a:t> </a:t>
            </a:r>
            <a:r>
              <a:rPr lang="en-US" sz="1600" dirty="0" err="1">
                <a:solidFill>
                  <a:schemeClr val="tx1"/>
                </a:solidFill>
                <a:latin typeface="VNI-Avo" pitchFamily="2" charset="0"/>
              </a:rPr>
              <a:t>vôùi</a:t>
            </a:r>
            <a:r>
              <a:rPr lang="en-US" sz="1600" dirty="0">
                <a:solidFill>
                  <a:schemeClr val="tx1"/>
                </a:solidFill>
                <a:latin typeface="VNI-Avo" pitchFamily="2" charset="0"/>
              </a:rPr>
              <a:t> </a:t>
            </a:r>
            <a:r>
              <a:rPr lang="en-US" sz="1600" dirty="0" err="1">
                <a:solidFill>
                  <a:schemeClr val="tx1"/>
                </a:solidFill>
                <a:latin typeface="VNI-Avo" pitchFamily="2" charset="0"/>
              </a:rPr>
              <a:t>meï</a:t>
            </a:r>
            <a:endParaRPr lang="en-US" sz="1600" dirty="0">
              <a:solidFill>
                <a:schemeClr val="tx1"/>
              </a:solidFill>
              <a:latin typeface="VNI-Avo" pitchFamily="2" charset="0"/>
            </a:endParaRPr>
          </a:p>
          <a:p>
            <a:pPr algn="just"/>
            <a:endParaRPr lang="en-US" sz="700" dirty="0">
              <a:latin typeface="VNI-Avo" pitchFamily="2" charset="0"/>
            </a:endParaRPr>
          </a:p>
          <a:p>
            <a:pPr algn="just"/>
            <a:r>
              <a:rPr lang="en-US" dirty="0">
                <a:latin typeface="VNI-Avo" pitchFamily="2" charset="0"/>
              </a:rPr>
              <a:t>     </a:t>
            </a:r>
            <a:r>
              <a:rPr lang="en-US" dirty="0" err="1">
                <a:latin typeface="VNI-Avo" pitchFamily="2" charset="0"/>
              </a:rPr>
              <a:t>Töø</a:t>
            </a:r>
            <a:r>
              <a:rPr lang="en-US" dirty="0">
                <a:latin typeface="VNI-Avo" pitchFamily="2" charset="0"/>
              </a:rPr>
              <a:t> </a:t>
            </a:r>
            <a:r>
              <a:rPr lang="en-US" dirty="0" err="1">
                <a:latin typeface="VNI-Avo" pitchFamily="2" charset="0"/>
              </a:rPr>
              <a:t>ngaøy</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nghæ</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ñaâm</a:t>
            </a:r>
            <a:r>
              <a:rPr lang="en-US" dirty="0">
                <a:latin typeface="VNI-Avo" pitchFamily="2" charset="0"/>
              </a:rPr>
              <a:t> </a:t>
            </a:r>
            <a:r>
              <a:rPr lang="en-US" dirty="0" err="1">
                <a:latin typeface="VNI-Avo" pitchFamily="2" charset="0"/>
              </a:rPr>
              <a:t>ra</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caùi</a:t>
            </a:r>
            <a:r>
              <a:rPr lang="en-US" dirty="0">
                <a:latin typeface="VNI-Avo" pitchFamily="2" charset="0"/>
              </a:rPr>
              <a:t> </a:t>
            </a:r>
            <a:r>
              <a:rPr lang="en-US" dirty="0" err="1">
                <a:latin typeface="VNI-Avo" pitchFamily="2" charset="0"/>
              </a:rPr>
              <a:t>loø</a:t>
            </a:r>
            <a:r>
              <a:rPr lang="en-US" dirty="0">
                <a:latin typeface="VNI-Avo" pitchFamily="2" charset="0"/>
              </a:rPr>
              <a:t> </a:t>
            </a:r>
            <a:r>
              <a:rPr lang="en-US" dirty="0" err="1">
                <a:latin typeface="VNI-Avo" pitchFamily="2" charset="0"/>
              </a:rPr>
              <a:t>reøn</a:t>
            </a:r>
            <a:r>
              <a:rPr lang="en-US" dirty="0">
                <a:latin typeface="VNI-Avo" pitchFamily="2" charset="0"/>
              </a:rPr>
              <a:t> </a:t>
            </a:r>
            <a:r>
              <a:rPr lang="en-US" dirty="0" err="1">
                <a:latin typeface="VNI-Avo" pitchFamily="2" charset="0"/>
              </a:rPr>
              <a:t>caïnh</a:t>
            </a:r>
            <a:r>
              <a:rPr lang="en-US" dirty="0">
                <a:latin typeface="VNI-Avo" pitchFamily="2" charset="0"/>
              </a:rPr>
              <a:t> </a:t>
            </a:r>
            <a:r>
              <a:rPr lang="en-US" dirty="0" err="1">
                <a:latin typeface="VNI-Avo" pitchFamily="2" charset="0"/>
              </a:rPr>
              <a:t>tröôøng</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hoâm</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ngoû</a:t>
            </a:r>
            <a:r>
              <a:rPr lang="en-US" dirty="0">
                <a:latin typeface="VNI-Avo" pitchFamily="2" charset="0"/>
              </a:rPr>
              <a:t> </a:t>
            </a:r>
            <a:r>
              <a:rPr lang="en-US" dirty="0" err="1">
                <a:latin typeface="VNI-Avo" pitchFamily="2" charset="0"/>
              </a:rPr>
              <a:t>yù</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meï</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noùi</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roõ</a:t>
            </a:r>
            <a:r>
              <a:rPr lang="en-US" dirty="0">
                <a:latin typeface="VNI-Avo" pitchFamily="2" charset="0"/>
              </a:rPr>
              <a:t> </a:t>
            </a:r>
            <a:r>
              <a:rPr lang="en-US" dirty="0" err="1">
                <a:latin typeface="VNI-Avo" pitchFamily="2" charset="0"/>
              </a:rPr>
              <a:t>moàn</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lôøi</a:t>
            </a:r>
            <a:r>
              <a:rPr lang="en-US" dirty="0">
                <a:latin typeface="VNI-Avo" pitchFamily="2" charset="0"/>
              </a:rPr>
              <a:t> con, </a:t>
            </a:r>
            <a:r>
              <a:rPr lang="en-US" dirty="0" err="1">
                <a:latin typeface="VNI-Avo" pitchFamily="2" charset="0"/>
              </a:rPr>
              <a:t>nhöng</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hoûi</a:t>
            </a:r>
            <a:r>
              <a:rPr lang="en-US" dirty="0">
                <a:latin typeface="VNI-Avo" pitchFamily="2" charset="0"/>
              </a:rPr>
              <a:t> </a:t>
            </a:r>
            <a:r>
              <a:rPr lang="en-US" dirty="0" err="1">
                <a:latin typeface="VNI-Avo" pitchFamily="2" charset="0"/>
              </a:rPr>
              <a:t>laïi</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vöøa</a:t>
            </a:r>
            <a:r>
              <a:rPr lang="en-US" dirty="0">
                <a:latin typeface="VNI-Avo" pitchFamily="2" charset="0"/>
              </a:rPr>
              <a:t> </a:t>
            </a:r>
            <a:r>
              <a:rPr lang="en-US" dirty="0" err="1">
                <a:latin typeface="VNI-Avo" pitchFamily="2" charset="0"/>
              </a:rPr>
              <a:t>baûo</a:t>
            </a:r>
            <a:r>
              <a:rPr lang="en-US" dirty="0">
                <a:latin typeface="VNI-Avo" pitchFamily="2" charset="0"/>
              </a:rPr>
              <a:t> </a:t>
            </a:r>
            <a:r>
              <a:rPr lang="en-US" dirty="0" err="1">
                <a:latin typeface="VNI-Avo" pitchFamily="2" charset="0"/>
              </a:rPr>
              <a:t>gì</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xin</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Ai </a:t>
            </a:r>
            <a:r>
              <a:rPr lang="en-US" dirty="0" err="1">
                <a:latin typeface="VNI-Avo" pitchFamily="2" charset="0"/>
              </a:rPr>
              <a:t>xui</a:t>
            </a:r>
            <a:r>
              <a:rPr lang="en-US" dirty="0">
                <a:latin typeface="VNI-Avo" pitchFamily="2" charset="0"/>
              </a:rPr>
              <a:t> con </a:t>
            </a:r>
            <a:r>
              <a:rPr lang="en-US" dirty="0" err="1">
                <a:latin typeface="VNI-Avo" pitchFamily="2" charset="0"/>
              </a:rPr>
              <a:t>theá</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coá</a:t>
            </a:r>
            <a:r>
              <a:rPr lang="en-US" dirty="0">
                <a:latin typeface="VNI-Avo" pitchFamily="2" charset="0"/>
              </a:rPr>
              <a:t> </a:t>
            </a:r>
            <a:r>
              <a:rPr lang="en-US" dirty="0" err="1">
                <a:latin typeface="VNI-Avo" pitchFamily="2" charset="0"/>
              </a:rPr>
              <a:t>caét</a:t>
            </a:r>
            <a:r>
              <a:rPr lang="en-US" dirty="0">
                <a:latin typeface="VNI-Avo" pitchFamily="2" charset="0"/>
              </a:rPr>
              <a:t> </a:t>
            </a:r>
            <a:r>
              <a:rPr lang="en-US" dirty="0" err="1">
                <a:latin typeface="VNI-Avo" pitchFamily="2" charset="0"/>
              </a:rPr>
              <a:t>nghóa</a:t>
            </a:r>
            <a:r>
              <a:rPr lang="en-US" dirty="0">
                <a:latin typeface="VNI-Avo" pitchFamily="2" charset="0"/>
              </a:rPr>
              <a:t> </a:t>
            </a:r>
            <a:r>
              <a:rPr lang="en-US" dirty="0" err="1">
                <a:latin typeface="VNI-Avo" pitchFamily="2" charset="0"/>
              </a:rPr>
              <a:t>cho</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hieåu</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Thöa</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töï</a:t>
            </a:r>
            <a:r>
              <a:rPr lang="en-US" dirty="0">
                <a:latin typeface="VNI-Avo" pitchFamily="2" charset="0"/>
              </a:rPr>
              <a:t> </a:t>
            </a:r>
            <a:r>
              <a:rPr lang="en-US" dirty="0" err="1">
                <a:latin typeface="VNI-Avo" pitchFamily="2" charset="0"/>
              </a:rPr>
              <a:t>yù</a:t>
            </a:r>
            <a:r>
              <a:rPr lang="en-US" dirty="0">
                <a:latin typeface="VNI-Avo" pitchFamily="2" charset="0"/>
              </a:rPr>
              <a:t> con </a:t>
            </a:r>
            <a:r>
              <a:rPr lang="en-US" dirty="0" err="1">
                <a:latin typeface="VNI-Avo" pitchFamily="2" charset="0"/>
              </a:rPr>
              <a:t>muoán</a:t>
            </a:r>
            <a:r>
              <a:rPr lang="en-US" dirty="0">
                <a:latin typeface="VNI-Avo" pitchFamily="2" charset="0"/>
              </a:rPr>
              <a:t> </a:t>
            </a:r>
            <a:r>
              <a:rPr lang="en-US" dirty="0" err="1">
                <a:latin typeface="VNI-Avo" pitchFamily="2" charset="0"/>
              </a:rPr>
              <a:t>theá</a:t>
            </a:r>
            <a:r>
              <a:rPr lang="en-US" dirty="0">
                <a:latin typeface="VNI-Avo" pitchFamily="2" charset="0"/>
              </a:rPr>
              <a:t>. Con </a:t>
            </a:r>
            <a:r>
              <a:rPr lang="en-US" dirty="0" err="1">
                <a:latin typeface="VNI-Avo" pitchFamily="2" charset="0"/>
              </a:rPr>
              <a:t>thöông</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vaát</a:t>
            </a:r>
            <a:r>
              <a:rPr lang="en-US" dirty="0">
                <a:latin typeface="VNI-Avo" pitchFamily="2" charset="0"/>
              </a:rPr>
              <a:t> </a:t>
            </a:r>
            <a:r>
              <a:rPr lang="en-US" dirty="0" err="1">
                <a:latin typeface="VNI-Avo" pitchFamily="2" charset="0"/>
              </a:rPr>
              <a:t>vaû</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a:t>
            </a:r>
            <a:r>
              <a:rPr lang="en-US" dirty="0" err="1">
                <a:latin typeface="VNI-Avo" pitchFamily="2" charset="0"/>
              </a:rPr>
              <a:t>baèng</a:t>
            </a:r>
            <a:r>
              <a:rPr lang="en-US" dirty="0">
                <a:latin typeface="VNI-Avo" pitchFamily="2" charset="0"/>
              </a:rPr>
              <a:t> </a:t>
            </a:r>
            <a:r>
              <a:rPr lang="en-US" dirty="0" err="1">
                <a:latin typeface="VNI-Avo" pitchFamily="2" charset="0"/>
              </a:rPr>
              <a:t>aáy</a:t>
            </a:r>
            <a:r>
              <a:rPr lang="en-US" dirty="0">
                <a:latin typeface="VNI-Avo" pitchFamily="2" charset="0"/>
              </a:rPr>
              <a:t> </a:t>
            </a:r>
            <a:r>
              <a:rPr lang="en-US" dirty="0" err="1">
                <a:latin typeface="VNI-Avo" pitchFamily="2" charset="0"/>
              </a:rPr>
              <a:t>ñöùa</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con… Con </a:t>
            </a:r>
            <a:r>
              <a:rPr lang="en-US" dirty="0" err="1">
                <a:latin typeface="VNI-Avo" pitchFamily="2" charset="0"/>
              </a:rPr>
              <a:t>muoán</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ñeå</a:t>
            </a:r>
            <a:r>
              <a:rPr lang="en-US" dirty="0">
                <a:latin typeface="VNI-Avo" pitchFamily="2" charset="0"/>
              </a:rPr>
              <a:t> </a:t>
            </a:r>
            <a:r>
              <a:rPr lang="en-US" dirty="0" err="1">
                <a:latin typeface="VNI-Avo" pitchFamily="2" charset="0"/>
              </a:rPr>
              <a:t>kieám</a:t>
            </a:r>
            <a:r>
              <a:rPr lang="en-US" dirty="0">
                <a:latin typeface="VNI-Avo" pitchFamily="2" charset="0"/>
              </a:rPr>
              <a:t> </a:t>
            </a:r>
            <a:r>
              <a:rPr lang="en-US" dirty="0" err="1">
                <a:latin typeface="VNI-Avo" pitchFamily="2" charset="0"/>
              </a:rPr>
              <a:t>soáng</a:t>
            </a:r>
            <a:r>
              <a:rPr lang="en-US" dirty="0">
                <a:latin typeface="VNI-Avo" pitchFamily="2" charset="0"/>
              </a:rPr>
              <a:t>…</a:t>
            </a:r>
          </a:p>
          <a:p>
            <a:pPr algn="just"/>
            <a:r>
              <a:rPr lang="en-US"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7" name="Group 6"/>
          <p:cNvGrpSpPr/>
          <p:nvPr/>
        </p:nvGrpSpPr>
        <p:grpSpPr>
          <a:xfrm>
            <a:off x="279133" y="3332871"/>
            <a:ext cx="8349916" cy="1098427"/>
            <a:chOff x="139566" y="3378642"/>
            <a:chExt cx="4013734" cy="1098427"/>
          </a:xfrm>
        </p:grpSpPr>
        <p:sp>
          <p:nvSpPr>
            <p:cNvPr id="6" name="Rounded Rectangle 5"/>
            <p:cNvSpPr/>
            <p:nvPr/>
          </p:nvSpPr>
          <p:spPr>
            <a:xfrm>
              <a:off x="139566" y="3378642"/>
              <a:ext cx="4013734" cy="1098427"/>
            </a:xfrm>
            <a:prstGeom prst="roundRect">
              <a:avLst>
                <a:gd name="adj" fmla="val 33384"/>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217167" y="3450802"/>
              <a:ext cx="3828352" cy="954107"/>
            </a:xfrm>
            <a:prstGeom prst="rect">
              <a:avLst/>
            </a:prstGeom>
            <a:noFill/>
          </p:spPr>
          <p:txBody>
            <a:bodyPr wrap="square" rtlCol="0">
              <a:spAutoFit/>
            </a:bodyPr>
            <a:lstStyle/>
            <a:p>
              <a:pPr algn="just"/>
              <a:r>
                <a:rPr lang="en-US" sz="2800" dirty="0">
                  <a:solidFill>
                    <a:schemeClr val="tx1"/>
                  </a:solidFill>
                </a:rPr>
                <a:t>“</a:t>
              </a:r>
              <a:r>
                <a:rPr lang="en-US" sz="2800" dirty="0" err="1">
                  <a:solidFill>
                    <a:schemeClr val="tx1"/>
                  </a:solidFill>
                </a:rPr>
                <a:t>thưa</a:t>
              </a:r>
              <a:r>
                <a:rPr lang="en-US" sz="2800" dirty="0">
                  <a:solidFill>
                    <a:schemeClr val="tx1"/>
                  </a:solidFill>
                </a:rPr>
                <a:t>” </a:t>
              </a:r>
              <a:r>
                <a:rPr lang="en-US" sz="2800" dirty="0" err="1">
                  <a:solidFill>
                    <a:schemeClr val="tx1"/>
                  </a:solidFill>
                </a:rPr>
                <a:t>là</a:t>
              </a:r>
              <a:r>
                <a:rPr lang="en-US" sz="2800" dirty="0">
                  <a:solidFill>
                    <a:schemeClr val="tx1"/>
                  </a:solidFill>
                </a:rPr>
                <a:t> </a:t>
              </a:r>
              <a:r>
                <a:rPr lang="vi-VN" sz="2800" dirty="0">
                  <a:solidFill>
                    <a:schemeClr val="tx1"/>
                  </a:solidFill>
                </a:rPr>
                <a:t>trình bày với người trên về một vấn đề nào đó với cung cách lễ phép, ngoan ngoãn</a:t>
              </a:r>
              <a:endParaRPr lang="en-US" sz="2800" b="1" dirty="0">
                <a:solidFill>
                  <a:schemeClr val="tx1"/>
                </a:solidFill>
              </a:endParaRPr>
            </a:p>
          </p:txBody>
        </p:sp>
      </p:grpSp>
      <p:cxnSp>
        <p:nvCxnSpPr>
          <p:cNvPr id="20" name="Straight Connector 19"/>
          <p:cNvCxnSpPr/>
          <p:nvPr/>
        </p:nvCxnSpPr>
        <p:spPr>
          <a:xfrm>
            <a:off x="3532472" y="375384"/>
            <a:ext cx="47163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6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2923877"/>
          </a:xfrm>
          <a:prstGeom prst="rect">
            <a:avLst/>
          </a:prstGeom>
          <a:noFill/>
        </p:spPr>
        <p:txBody>
          <a:bodyPr wrap="square" rtlCol="0">
            <a:spAutoFit/>
          </a:bodyPr>
          <a:lstStyle/>
          <a:p>
            <a:pPr algn="ctr"/>
            <a:r>
              <a:rPr lang="en-US" sz="1600" b="1" dirty="0" err="1">
                <a:solidFill>
                  <a:schemeClr val="accent3">
                    <a:lumMod val="75000"/>
                  </a:schemeClr>
                </a:solidFill>
                <a:latin typeface="VNI-Avo" pitchFamily="2" charset="0"/>
              </a:rPr>
              <a:t>Thöa</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chuyeän</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vôùi</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meï</a:t>
            </a:r>
            <a:endParaRPr lang="en-US" sz="1600" b="1" dirty="0">
              <a:solidFill>
                <a:schemeClr val="accent3">
                  <a:lumMod val="75000"/>
                </a:schemeClr>
              </a:solidFill>
              <a:latin typeface="VNI-Avo" pitchFamily="2" charset="0"/>
            </a:endParaRPr>
          </a:p>
          <a:p>
            <a:pPr algn="just"/>
            <a:endParaRPr lang="en-US" sz="700" dirty="0">
              <a:latin typeface="VNI-Avo" pitchFamily="2" charset="0"/>
            </a:endParaRPr>
          </a:p>
          <a:p>
            <a:pPr algn="just"/>
            <a:r>
              <a:rPr lang="en-US" dirty="0">
                <a:latin typeface="VNI-Avo" pitchFamily="2" charset="0"/>
              </a:rPr>
              <a:t>     </a:t>
            </a:r>
            <a:r>
              <a:rPr lang="en-US" dirty="0" err="1">
                <a:latin typeface="VNI-Avo" pitchFamily="2" charset="0"/>
              </a:rPr>
              <a:t>Töø</a:t>
            </a:r>
            <a:r>
              <a:rPr lang="en-US" dirty="0">
                <a:latin typeface="VNI-Avo" pitchFamily="2" charset="0"/>
              </a:rPr>
              <a:t> </a:t>
            </a:r>
            <a:r>
              <a:rPr lang="en-US" dirty="0" err="1">
                <a:latin typeface="VNI-Avo" pitchFamily="2" charset="0"/>
              </a:rPr>
              <a:t>ngaøy</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nghæ</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ñaâm</a:t>
            </a:r>
            <a:r>
              <a:rPr lang="en-US" dirty="0">
                <a:latin typeface="VNI-Avo" pitchFamily="2" charset="0"/>
              </a:rPr>
              <a:t> </a:t>
            </a:r>
            <a:r>
              <a:rPr lang="en-US" dirty="0" err="1">
                <a:latin typeface="VNI-Avo" pitchFamily="2" charset="0"/>
              </a:rPr>
              <a:t>ra</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caùi</a:t>
            </a:r>
            <a:r>
              <a:rPr lang="en-US" dirty="0">
                <a:latin typeface="VNI-Avo" pitchFamily="2" charset="0"/>
              </a:rPr>
              <a:t> </a:t>
            </a:r>
            <a:r>
              <a:rPr lang="en-US" dirty="0" err="1">
                <a:latin typeface="VNI-Avo" pitchFamily="2" charset="0"/>
              </a:rPr>
              <a:t>loø</a:t>
            </a:r>
            <a:r>
              <a:rPr lang="en-US" dirty="0">
                <a:latin typeface="VNI-Avo" pitchFamily="2" charset="0"/>
              </a:rPr>
              <a:t> </a:t>
            </a:r>
            <a:r>
              <a:rPr lang="en-US" dirty="0" err="1">
                <a:latin typeface="VNI-Avo" pitchFamily="2" charset="0"/>
              </a:rPr>
              <a:t>reøn</a:t>
            </a:r>
            <a:r>
              <a:rPr lang="en-US" dirty="0">
                <a:latin typeface="VNI-Avo" pitchFamily="2" charset="0"/>
              </a:rPr>
              <a:t> </a:t>
            </a:r>
            <a:r>
              <a:rPr lang="en-US" dirty="0" err="1">
                <a:latin typeface="VNI-Avo" pitchFamily="2" charset="0"/>
              </a:rPr>
              <a:t>caïnh</a:t>
            </a:r>
            <a:r>
              <a:rPr lang="en-US" dirty="0">
                <a:latin typeface="VNI-Avo" pitchFamily="2" charset="0"/>
              </a:rPr>
              <a:t> </a:t>
            </a:r>
            <a:r>
              <a:rPr lang="en-US" dirty="0" err="1">
                <a:latin typeface="VNI-Avo" pitchFamily="2" charset="0"/>
              </a:rPr>
              <a:t>tröôøng</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hoâm</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ngoû</a:t>
            </a:r>
            <a:r>
              <a:rPr lang="en-US" dirty="0">
                <a:latin typeface="VNI-Avo" pitchFamily="2" charset="0"/>
              </a:rPr>
              <a:t> </a:t>
            </a:r>
            <a:r>
              <a:rPr lang="en-US" dirty="0" err="1">
                <a:latin typeface="VNI-Avo" pitchFamily="2" charset="0"/>
              </a:rPr>
              <a:t>yù</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meï</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noùi</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roõ</a:t>
            </a:r>
            <a:r>
              <a:rPr lang="en-US" dirty="0">
                <a:latin typeface="VNI-Avo" pitchFamily="2" charset="0"/>
              </a:rPr>
              <a:t> </a:t>
            </a:r>
            <a:r>
              <a:rPr lang="en-US" dirty="0" err="1">
                <a:latin typeface="VNI-Avo" pitchFamily="2" charset="0"/>
              </a:rPr>
              <a:t>moàn</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lôøi</a:t>
            </a:r>
            <a:r>
              <a:rPr lang="en-US" dirty="0">
                <a:latin typeface="VNI-Avo" pitchFamily="2" charset="0"/>
              </a:rPr>
              <a:t> con, </a:t>
            </a:r>
            <a:r>
              <a:rPr lang="en-US" dirty="0" err="1">
                <a:latin typeface="VNI-Avo" pitchFamily="2" charset="0"/>
              </a:rPr>
              <a:t>nhöng</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hoûi</a:t>
            </a:r>
            <a:r>
              <a:rPr lang="en-US" dirty="0">
                <a:latin typeface="VNI-Avo" pitchFamily="2" charset="0"/>
              </a:rPr>
              <a:t> </a:t>
            </a:r>
            <a:r>
              <a:rPr lang="en-US" dirty="0" err="1">
                <a:latin typeface="VNI-Avo" pitchFamily="2" charset="0"/>
              </a:rPr>
              <a:t>laïi</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vöøa</a:t>
            </a:r>
            <a:r>
              <a:rPr lang="en-US" dirty="0">
                <a:latin typeface="VNI-Avo" pitchFamily="2" charset="0"/>
              </a:rPr>
              <a:t> </a:t>
            </a:r>
            <a:r>
              <a:rPr lang="en-US" dirty="0" err="1">
                <a:latin typeface="VNI-Avo" pitchFamily="2" charset="0"/>
              </a:rPr>
              <a:t>baûo</a:t>
            </a:r>
            <a:r>
              <a:rPr lang="en-US" dirty="0">
                <a:latin typeface="VNI-Avo" pitchFamily="2" charset="0"/>
              </a:rPr>
              <a:t> </a:t>
            </a:r>
            <a:r>
              <a:rPr lang="en-US" dirty="0" err="1">
                <a:latin typeface="VNI-Avo" pitchFamily="2" charset="0"/>
              </a:rPr>
              <a:t>gì</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xin</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Ai </a:t>
            </a:r>
            <a:r>
              <a:rPr lang="en-US" dirty="0" err="1">
                <a:latin typeface="VNI-Avo" pitchFamily="2" charset="0"/>
              </a:rPr>
              <a:t>xui</a:t>
            </a:r>
            <a:r>
              <a:rPr lang="en-US" dirty="0">
                <a:latin typeface="VNI-Avo" pitchFamily="2" charset="0"/>
              </a:rPr>
              <a:t> con </a:t>
            </a:r>
            <a:r>
              <a:rPr lang="en-US" dirty="0" err="1">
                <a:latin typeface="VNI-Avo" pitchFamily="2" charset="0"/>
              </a:rPr>
              <a:t>theá</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coá</a:t>
            </a:r>
            <a:r>
              <a:rPr lang="en-US" dirty="0">
                <a:latin typeface="VNI-Avo" pitchFamily="2" charset="0"/>
              </a:rPr>
              <a:t> </a:t>
            </a:r>
            <a:r>
              <a:rPr lang="en-US" dirty="0" err="1">
                <a:latin typeface="VNI-Avo" pitchFamily="2" charset="0"/>
              </a:rPr>
              <a:t>caét</a:t>
            </a:r>
            <a:r>
              <a:rPr lang="en-US" dirty="0">
                <a:latin typeface="VNI-Avo" pitchFamily="2" charset="0"/>
              </a:rPr>
              <a:t> </a:t>
            </a:r>
            <a:r>
              <a:rPr lang="en-US" dirty="0" err="1">
                <a:latin typeface="VNI-Avo" pitchFamily="2" charset="0"/>
              </a:rPr>
              <a:t>nghóa</a:t>
            </a:r>
            <a:r>
              <a:rPr lang="en-US" dirty="0">
                <a:latin typeface="VNI-Avo" pitchFamily="2" charset="0"/>
              </a:rPr>
              <a:t> </a:t>
            </a:r>
            <a:r>
              <a:rPr lang="en-US" dirty="0" err="1">
                <a:latin typeface="VNI-Avo" pitchFamily="2" charset="0"/>
              </a:rPr>
              <a:t>cho</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hieåu</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Thöa</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töï</a:t>
            </a:r>
            <a:r>
              <a:rPr lang="en-US" dirty="0">
                <a:latin typeface="VNI-Avo" pitchFamily="2" charset="0"/>
              </a:rPr>
              <a:t> </a:t>
            </a:r>
            <a:r>
              <a:rPr lang="en-US" dirty="0" err="1">
                <a:latin typeface="VNI-Avo" pitchFamily="2" charset="0"/>
              </a:rPr>
              <a:t>yù</a:t>
            </a:r>
            <a:r>
              <a:rPr lang="en-US" dirty="0">
                <a:latin typeface="VNI-Avo" pitchFamily="2" charset="0"/>
              </a:rPr>
              <a:t> con </a:t>
            </a:r>
            <a:r>
              <a:rPr lang="en-US" dirty="0" err="1">
                <a:latin typeface="VNI-Avo" pitchFamily="2" charset="0"/>
              </a:rPr>
              <a:t>muoán</a:t>
            </a:r>
            <a:r>
              <a:rPr lang="en-US" dirty="0">
                <a:latin typeface="VNI-Avo" pitchFamily="2" charset="0"/>
              </a:rPr>
              <a:t> </a:t>
            </a:r>
            <a:r>
              <a:rPr lang="en-US" dirty="0" err="1">
                <a:latin typeface="VNI-Avo" pitchFamily="2" charset="0"/>
              </a:rPr>
              <a:t>theá</a:t>
            </a:r>
            <a:r>
              <a:rPr lang="en-US" dirty="0">
                <a:latin typeface="VNI-Avo" pitchFamily="2" charset="0"/>
              </a:rPr>
              <a:t>. Con </a:t>
            </a:r>
            <a:r>
              <a:rPr lang="en-US" dirty="0" err="1">
                <a:latin typeface="VNI-Avo" pitchFamily="2" charset="0"/>
              </a:rPr>
              <a:t>thöông</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vaát</a:t>
            </a:r>
            <a:r>
              <a:rPr lang="en-US" dirty="0">
                <a:latin typeface="VNI-Avo" pitchFamily="2" charset="0"/>
              </a:rPr>
              <a:t> </a:t>
            </a:r>
            <a:r>
              <a:rPr lang="en-US" dirty="0" err="1">
                <a:latin typeface="VNI-Avo" pitchFamily="2" charset="0"/>
              </a:rPr>
              <a:t>vaû</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a:t>
            </a:r>
            <a:r>
              <a:rPr lang="en-US" dirty="0" err="1">
                <a:latin typeface="VNI-Avo" pitchFamily="2" charset="0"/>
              </a:rPr>
              <a:t>baèng</a:t>
            </a:r>
            <a:r>
              <a:rPr lang="en-US" dirty="0">
                <a:latin typeface="VNI-Avo" pitchFamily="2" charset="0"/>
              </a:rPr>
              <a:t> </a:t>
            </a:r>
            <a:r>
              <a:rPr lang="en-US" dirty="0" err="1">
                <a:latin typeface="VNI-Avo" pitchFamily="2" charset="0"/>
              </a:rPr>
              <a:t>aáy</a:t>
            </a:r>
            <a:r>
              <a:rPr lang="en-US" dirty="0">
                <a:latin typeface="VNI-Avo" pitchFamily="2" charset="0"/>
              </a:rPr>
              <a:t> </a:t>
            </a:r>
            <a:r>
              <a:rPr lang="en-US" dirty="0" err="1">
                <a:latin typeface="VNI-Avo" pitchFamily="2" charset="0"/>
              </a:rPr>
              <a:t>ñöùa</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con… Con </a:t>
            </a:r>
            <a:r>
              <a:rPr lang="en-US" dirty="0" err="1">
                <a:latin typeface="VNI-Avo" pitchFamily="2" charset="0"/>
              </a:rPr>
              <a:t>muoán</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ñeå</a:t>
            </a:r>
            <a:r>
              <a:rPr lang="en-US" dirty="0">
                <a:latin typeface="VNI-Avo" pitchFamily="2" charset="0"/>
              </a:rPr>
              <a:t> </a:t>
            </a:r>
            <a:r>
              <a:rPr lang="en-US" dirty="0" err="1">
                <a:latin typeface="VNI-Avo" pitchFamily="2" charset="0"/>
              </a:rPr>
              <a:t>kieám</a:t>
            </a:r>
            <a:r>
              <a:rPr lang="en-US" dirty="0">
                <a:latin typeface="VNI-Avo" pitchFamily="2" charset="0"/>
              </a:rPr>
              <a:t> </a:t>
            </a:r>
            <a:r>
              <a:rPr lang="en-US" dirty="0" err="1">
                <a:latin typeface="VNI-Avo" pitchFamily="2" charset="0"/>
              </a:rPr>
              <a:t>soáng</a:t>
            </a:r>
            <a:r>
              <a:rPr lang="en-US" dirty="0">
                <a:latin typeface="VNI-Avo" pitchFamily="2" charset="0"/>
              </a:rPr>
              <a:t>…</a:t>
            </a:r>
          </a:p>
          <a:p>
            <a:pPr algn="just"/>
            <a:r>
              <a:rPr lang="en-US"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13" name="Group 12"/>
          <p:cNvGrpSpPr/>
          <p:nvPr/>
        </p:nvGrpSpPr>
        <p:grpSpPr>
          <a:xfrm>
            <a:off x="3427468" y="4135796"/>
            <a:ext cx="5504776" cy="997200"/>
            <a:chOff x="139565" y="3378642"/>
            <a:chExt cx="4013735" cy="997200"/>
          </a:xfrm>
        </p:grpSpPr>
        <p:sp>
          <p:nvSpPr>
            <p:cNvPr id="14" name="Rounded Rectangle 13"/>
            <p:cNvSpPr/>
            <p:nvPr/>
          </p:nvSpPr>
          <p:spPr>
            <a:xfrm>
              <a:off x="139566" y="3378642"/>
              <a:ext cx="4013734" cy="582873"/>
            </a:xfrm>
            <a:prstGeom prst="roundRect">
              <a:avLst>
                <a:gd name="adj" fmla="val 33384"/>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139565" y="3421735"/>
              <a:ext cx="4013734" cy="954107"/>
            </a:xfrm>
            <a:prstGeom prst="rect">
              <a:avLst/>
            </a:prstGeom>
            <a:noFill/>
          </p:spPr>
          <p:txBody>
            <a:bodyPr wrap="square" rtlCol="0">
              <a:spAutoFit/>
            </a:bodyPr>
            <a:lstStyle/>
            <a:p>
              <a:pPr algn="ctr"/>
              <a:r>
                <a:rPr lang="en-US" sz="2800" b="1" dirty="0" err="1">
                  <a:solidFill>
                    <a:schemeClr val="accent1">
                      <a:lumMod val="75000"/>
                    </a:schemeClr>
                  </a:solidFill>
                </a:rPr>
                <a:t>Cương</a:t>
              </a:r>
              <a:r>
                <a:rPr lang="en-US" sz="2800" b="1" dirty="0">
                  <a:solidFill>
                    <a:schemeClr val="accent1">
                      <a:lumMod val="75000"/>
                    </a:schemeClr>
                  </a:solidFill>
                </a:rPr>
                <a:t> </a:t>
              </a:r>
              <a:r>
                <a:rPr lang="en-US" sz="2800" b="1" dirty="0" err="1">
                  <a:solidFill>
                    <a:schemeClr val="accent1">
                      <a:lumMod val="75000"/>
                    </a:schemeClr>
                  </a:solidFill>
                </a:rPr>
                <a:t>xin</a:t>
              </a:r>
              <a:r>
                <a:rPr lang="en-US" sz="2800" b="1" dirty="0">
                  <a:solidFill>
                    <a:schemeClr val="accent1">
                      <a:lumMod val="75000"/>
                    </a:schemeClr>
                  </a:solidFill>
                </a:rPr>
                <a:t> </a:t>
              </a:r>
              <a:r>
                <a:rPr lang="en-US" sz="2800" b="1" dirty="0" err="1">
                  <a:solidFill>
                    <a:schemeClr val="accent1">
                      <a:lumMod val="75000"/>
                    </a:schemeClr>
                  </a:solidFill>
                </a:rPr>
                <a:t>mẹ</a:t>
              </a:r>
              <a:r>
                <a:rPr lang="en-US" sz="2800" b="1" dirty="0">
                  <a:solidFill>
                    <a:schemeClr val="accent1">
                      <a:lumMod val="75000"/>
                    </a:schemeClr>
                  </a:solidFill>
                </a:rPr>
                <a:t> </a:t>
              </a:r>
              <a:r>
                <a:rPr lang="en-US" sz="2800" b="1" dirty="0" err="1">
                  <a:solidFill>
                    <a:schemeClr val="accent1">
                      <a:lumMod val="75000"/>
                    </a:schemeClr>
                  </a:solidFill>
                </a:rPr>
                <a:t>đi</a:t>
              </a:r>
              <a:r>
                <a:rPr lang="en-US" sz="2800" b="1" dirty="0">
                  <a:solidFill>
                    <a:schemeClr val="accent1">
                      <a:lumMod val="75000"/>
                    </a:schemeClr>
                  </a:solidFill>
                </a:rPr>
                <a:t> </a:t>
              </a:r>
              <a:r>
                <a:rPr lang="en-US" sz="2800" b="1" dirty="0" err="1">
                  <a:solidFill>
                    <a:schemeClr val="accent1">
                      <a:lumMod val="75000"/>
                    </a:schemeClr>
                  </a:solidFill>
                </a:rPr>
                <a:t>học</a:t>
              </a:r>
              <a:r>
                <a:rPr lang="en-US" sz="2800" b="1" dirty="0">
                  <a:solidFill>
                    <a:schemeClr val="accent1">
                      <a:lumMod val="75000"/>
                    </a:schemeClr>
                  </a:solidFill>
                </a:rPr>
                <a:t> </a:t>
              </a:r>
              <a:r>
                <a:rPr lang="en-US" sz="2800" b="1" dirty="0" err="1">
                  <a:solidFill>
                    <a:schemeClr val="accent1">
                      <a:lumMod val="75000"/>
                    </a:schemeClr>
                  </a:solidFill>
                </a:rPr>
                <a:t>nghề</a:t>
              </a:r>
              <a:r>
                <a:rPr lang="en-US" sz="2800" b="1" dirty="0">
                  <a:solidFill>
                    <a:schemeClr val="accent1">
                      <a:lumMod val="75000"/>
                    </a:schemeClr>
                  </a:solidFill>
                </a:rPr>
                <a:t> </a:t>
              </a:r>
              <a:r>
                <a:rPr lang="en-US" sz="2800" b="1" dirty="0" err="1">
                  <a:solidFill>
                    <a:schemeClr val="accent1">
                      <a:lumMod val="75000"/>
                    </a:schemeClr>
                  </a:solidFill>
                </a:rPr>
                <a:t>rèn</a:t>
              </a:r>
              <a:endParaRPr lang="en-US" sz="2800" b="1" dirty="0">
                <a:solidFill>
                  <a:schemeClr val="accent1">
                    <a:lumMod val="75000"/>
                  </a:schemeClr>
                </a:solidFill>
              </a:endParaRPr>
            </a:p>
          </p:txBody>
        </p:sp>
      </p:grpSp>
      <p:grpSp>
        <p:nvGrpSpPr>
          <p:cNvPr id="16" name="Group 15"/>
          <p:cNvGrpSpPr/>
          <p:nvPr/>
        </p:nvGrpSpPr>
        <p:grpSpPr>
          <a:xfrm>
            <a:off x="28002" y="2922354"/>
            <a:ext cx="4515995" cy="1140274"/>
            <a:chOff x="-128684" y="3386188"/>
            <a:chExt cx="4515995" cy="1140274"/>
          </a:xfrm>
        </p:grpSpPr>
        <p:sp>
          <p:nvSpPr>
            <p:cNvPr id="17" name="Pentagon 16"/>
            <p:cNvSpPr/>
            <p:nvPr/>
          </p:nvSpPr>
          <p:spPr>
            <a:xfrm>
              <a:off x="-46315" y="3386188"/>
              <a:ext cx="4433626" cy="1140274"/>
            </a:xfrm>
            <a:prstGeom prst="homePlate">
              <a:avLst>
                <a:gd name="adj" fmla="val 51246"/>
              </a:avLst>
            </a:prstGeom>
            <a:solidFill>
              <a:schemeClr val="accent4">
                <a:lumMod val="20000"/>
                <a:lumOff val="80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8" name="Rectangle 17"/>
            <p:cNvSpPr/>
            <p:nvPr/>
          </p:nvSpPr>
          <p:spPr>
            <a:xfrm>
              <a:off x="-128684" y="3448494"/>
              <a:ext cx="4212862" cy="1015663"/>
            </a:xfrm>
            <a:prstGeom prst="rect">
              <a:avLst/>
            </a:prstGeom>
          </p:spPr>
          <p:txBody>
            <a:bodyPr wrap="square">
              <a:spAutoFit/>
            </a:bodyPr>
            <a:lstStyle/>
            <a:p>
              <a:pPr algn="ctr"/>
              <a:r>
                <a:rPr lang="en-US" sz="3000" b="1" dirty="0" err="1"/>
                <a:t>Cương</a:t>
              </a:r>
              <a:r>
                <a:rPr lang="en-US" sz="3000" b="1" dirty="0"/>
                <a:t> </a:t>
              </a:r>
              <a:r>
                <a:rPr lang="en-US" sz="3000" b="1" dirty="0" err="1"/>
                <a:t>xin</a:t>
              </a:r>
              <a:r>
                <a:rPr lang="en-US" sz="3000" b="1" dirty="0"/>
                <a:t> </a:t>
              </a:r>
              <a:r>
                <a:rPr lang="en-US" sz="3000" b="1" dirty="0" err="1"/>
                <a:t>mẹ</a:t>
              </a:r>
              <a:r>
                <a:rPr lang="en-US" sz="3000" b="1" dirty="0"/>
                <a:t> </a:t>
              </a:r>
              <a:r>
                <a:rPr lang="en-US" sz="3000" b="1" dirty="0" err="1"/>
                <a:t>đi</a:t>
              </a:r>
              <a:r>
                <a:rPr lang="en-US" sz="3000" b="1" dirty="0"/>
                <a:t> </a:t>
              </a:r>
              <a:r>
                <a:rPr lang="en-US" sz="3000" b="1" dirty="0" err="1"/>
                <a:t>học</a:t>
              </a:r>
              <a:r>
                <a:rPr lang="en-US" sz="3000" b="1" dirty="0"/>
                <a:t> </a:t>
              </a:r>
              <a:r>
                <a:rPr lang="en-US" sz="3000" b="1" dirty="0" err="1"/>
                <a:t>nghề</a:t>
              </a:r>
              <a:r>
                <a:rPr lang="en-US" sz="3000" b="1" dirty="0"/>
                <a:t> </a:t>
              </a:r>
              <a:r>
                <a:rPr lang="en-US" sz="3000" b="1" dirty="0" err="1"/>
                <a:t>gì</a:t>
              </a:r>
              <a:r>
                <a:rPr lang="en-US" sz="3000" b="1" dirty="0"/>
                <a:t>?</a:t>
              </a:r>
            </a:p>
          </p:txBody>
        </p:sp>
      </p:grpSp>
    </p:spTree>
    <p:extLst>
      <p:ext uri="{BB962C8B-B14F-4D97-AF65-F5344CB8AC3E}">
        <p14:creationId xmlns:p14="http://schemas.microsoft.com/office/powerpoint/2010/main" val="356531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2923877"/>
          </a:xfrm>
          <a:prstGeom prst="rect">
            <a:avLst/>
          </a:prstGeom>
          <a:noFill/>
        </p:spPr>
        <p:txBody>
          <a:bodyPr wrap="square" rtlCol="0">
            <a:spAutoFit/>
          </a:bodyPr>
          <a:lstStyle/>
          <a:p>
            <a:pPr algn="ctr"/>
            <a:r>
              <a:rPr lang="en-US" sz="1600" b="1" dirty="0" err="1">
                <a:solidFill>
                  <a:schemeClr val="accent3">
                    <a:lumMod val="75000"/>
                  </a:schemeClr>
                </a:solidFill>
                <a:latin typeface="VNI-Avo" pitchFamily="2" charset="0"/>
              </a:rPr>
              <a:t>Thöa</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chuyeän</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vôùi</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meï</a:t>
            </a:r>
            <a:endParaRPr lang="en-US" sz="1600" b="1" dirty="0">
              <a:solidFill>
                <a:schemeClr val="accent3">
                  <a:lumMod val="75000"/>
                </a:schemeClr>
              </a:solidFill>
              <a:latin typeface="VNI-Avo" pitchFamily="2" charset="0"/>
            </a:endParaRPr>
          </a:p>
          <a:p>
            <a:pPr algn="just"/>
            <a:endParaRPr lang="en-US" sz="700" dirty="0">
              <a:latin typeface="VNI-Avo" pitchFamily="2" charset="0"/>
            </a:endParaRPr>
          </a:p>
          <a:p>
            <a:pPr algn="just"/>
            <a:r>
              <a:rPr lang="en-US" dirty="0">
                <a:latin typeface="VNI-Avo" pitchFamily="2" charset="0"/>
              </a:rPr>
              <a:t>     </a:t>
            </a:r>
            <a:r>
              <a:rPr lang="en-US" dirty="0" err="1">
                <a:latin typeface="VNI-Avo" pitchFamily="2" charset="0"/>
              </a:rPr>
              <a:t>Töø</a:t>
            </a:r>
            <a:r>
              <a:rPr lang="en-US" dirty="0">
                <a:latin typeface="VNI-Avo" pitchFamily="2" charset="0"/>
              </a:rPr>
              <a:t> </a:t>
            </a:r>
            <a:r>
              <a:rPr lang="en-US" dirty="0" err="1">
                <a:latin typeface="VNI-Avo" pitchFamily="2" charset="0"/>
              </a:rPr>
              <a:t>ngaøy</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nghæ</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ñaâm</a:t>
            </a:r>
            <a:r>
              <a:rPr lang="en-US" dirty="0">
                <a:latin typeface="VNI-Avo" pitchFamily="2" charset="0"/>
              </a:rPr>
              <a:t> </a:t>
            </a:r>
            <a:r>
              <a:rPr lang="en-US" dirty="0" err="1">
                <a:latin typeface="VNI-Avo" pitchFamily="2" charset="0"/>
              </a:rPr>
              <a:t>ra</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caùi</a:t>
            </a:r>
            <a:r>
              <a:rPr lang="en-US" dirty="0">
                <a:latin typeface="VNI-Avo" pitchFamily="2" charset="0"/>
              </a:rPr>
              <a:t> </a:t>
            </a:r>
            <a:r>
              <a:rPr lang="en-US" dirty="0" err="1">
                <a:latin typeface="VNI-Avo" pitchFamily="2" charset="0"/>
              </a:rPr>
              <a:t>loø</a:t>
            </a:r>
            <a:r>
              <a:rPr lang="en-US" dirty="0">
                <a:latin typeface="VNI-Avo" pitchFamily="2" charset="0"/>
              </a:rPr>
              <a:t> </a:t>
            </a:r>
            <a:r>
              <a:rPr lang="en-US" dirty="0" err="1">
                <a:latin typeface="VNI-Avo" pitchFamily="2" charset="0"/>
              </a:rPr>
              <a:t>reøn</a:t>
            </a:r>
            <a:r>
              <a:rPr lang="en-US" dirty="0">
                <a:latin typeface="VNI-Avo" pitchFamily="2" charset="0"/>
              </a:rPr>
              <a:t> </a:t>
            </a:r>
            <a:r>
              <a:rPr lang="en-US" dirty="0" err="1">
                <a:latin typeface="VNI-Avo" pitchFamily="2" charset="0"/>
              </a:rPr>
              <a:t>caïnh</a:t>
            </a:r>
            <a:r>
              <a:rPr lang="en-US" dirty="0">
                <a:latin typeface="VNI-Avo" pitchFamily="2" charset="0"/>
              </a:rPr>
              <a:t> </a:t>
            </a:r>
            <a:r>
              <a:rPr lang="en-US" dirty="0" err="1">
                <a:latin typeface="VNI-Avo" pitchFamily="2" charset="0"/>
              </a:rPr>
              <a:t>tröôøng</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hoâm</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ngoû</a:t>
            </a:r>
            <a:r>
              <a:rPr lang="en-US" dirty="0">
                <a:latin typeface="VNI-Avo" pitchFamily="2" charset="0"/>
              </a:rPr>
              <a:t> </a:t>
            </a:r>
            <a:r>
              <a:rPr lang="en-US" dirty="0" err="1">
                <a:latin typeface="VNI-Avo" pitchFamily="2" charset="0"/>
              </a:rPr>
              <a:t>yù</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meï</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noùi</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roõ</a:t>
            </a:r>
            <a:r>
              <a:rPr lang="en-US" dirty="0">
                <a:latin typeface="VNI-Avo" pitchFamily="2" charset="0"/>
              </a:rPr>
              <a:t> </a:t>
            </a:r>
            <a:r>
              <a:rPr lang="en-US" dirty="0" err="1">
                <a:latin typeface="VNI-Avo" pitchFamily="2" charset="0"/>
              </a:rPr>
              <a:t>moàn</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lôøi</a:t>
            </a:r>
            <a:r>
              <a:rPr lang="en-US" dirty="0">
                <a:latin typeface="VNI-Avo" pitchFamily="2" charset="0"/>
              </a:rPr>
              <a:t> con, </a:t>
            </a:r>
            <a:r>
              <a:rPr lang="en-US" dirty="0" err="1">
                <a:latin typeface="VNI-Avo" pitchFamily="2" charset="0"/>
              </a:rPr>
              <a:t>nhöng</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hoûi</a:t>
            </a:r>
            <a:r>
              <a:rPr lang="en-US" dirty="0">
                <a:latin typeface="VNI-Avo" pitchFamily="2" charset="0"/>
              </a:rPr>
              <a:t> </a:t>
            </a:r>
            <a:r>
              <a:rPr lang="en-US" dirty="0" err="1">
                <a:latin typeface="VNI-Avo" pitchFamily="2" charset="0"/>
              </a:rPr>
              <a:t>laïi</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vöøa</a:t>
            </a:r>
            <a:r>
              <a:rPr lang="en-US" dirty="0">
                <a:latin typeface="VNI-Avo" pitchFamily="2" charset="0"/>
              </a:rPr>
              <a:t> </a:t>
            </a:r>
            <a:r>
              <a:rPr lang="en-US" dirty="0" err="1">
                <a:latin typeface="VNI-Avo" pitchFamily="2" charset="0"/>
              </a:rPr>
              <a:t>baûo</a:t>
            </a:r>
            <a:r>
              <a:rPr lang="en-US" dirty="0">
                <a:latin typeface="VNI-Avo" pitchFamily="2" charset="0"/>
              </a:rPr>
              <a:t> </a:t>
            </a:r>
            <a:r>
              <a:rPr lang="en-US" dirty="0" err="1">
                <a:latin typeface="VNI-Avo" pitchFamily="2" charset="0"/>
              </a:rPr>
              <a:t>gì</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xin</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Ai </a:t>
            </a:r>
            <a:r>
              <a:rPr lang="en-US" dirty="0" err="1">
                <a:latin typeface="VNI-Avo" pitchFamily="2" charset="0"/>
              </a:rPr>
              <a:t>xui</a:t>
            </a:r>
            <a:r>
              <a:rPr lang="en-US" dirty="0">
                <a:latin typeface="VNI-Avo" pitchFamily="2" charset="0"/>
              </a:rPr>
              <a:t> con </a:t>
            </a:r>
            <a:r>
              <a:rPr lang="en-US" dirty="0" err="1">
                <a:latin typeface="VNI-Avo" pitchFamily="2" charset="0"/>
              </a:rPr>
              <a:t>theá</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coá</a:t>
            </a:r>
            <a:r>
              <a:rPr lang="en-US" dirty="0">
                <a:latin typeface="VNI-Avo" pitchFamily="2" charset="0"/>
              </a:rPr>
              <a:t> </a:t>
            </a:r>
            <a:r>
              <a:rPr lang="en-US" dirty="0" err="1">
                <a:latin typeface="VNI-Avo" pitchFamily="2" charset="0"/>
              </a:rPr>
              <a:t>caét</a:t>
            </a:r>
            <a:r>
              <a:rPr lang="en-US" dirty="0">
                <a:latin typeface="VNI-Avo" pitchFamily="2" charset="0"/>
              </a:rPr>
              <a:t> </a:t>
            </a:r>
            <a:r>
              <a:rPr lang="en-US" dirty="0" err="1">
                <a:latin typeface="VNI-Avo" pitchFamily="2" charset="0"/>
              </a:rPr>
              <a:t>nghóa</a:t>
            </a:r>
            <a:r>
              <a:rPr lang="en-US" dirty="0">
                <a:latin typeface="VNI-Avo" pitchFamily="2" charset="0"/>
              </a:rPr>
              <a:t> </a:t>
            </a:r>
            <a:r>
              <a:rPr lang="en-US" dirty="0" err="1">
                <a:latin typeface="VNI-Avo" pitchFamily="2" charset="0"/>
              </a:rPr>
              <a:t>cho</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hieåu</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Thöa</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töï</a:t>
            </a:r>
            <a:r>
              <a:rPr lang="en-US" dirty="0">
                <a:latin typeface="VNI-Avo" pitchFamily="2" charset="0"/>
              </a:rPr>
              <a:t> </a:t>
            </a:r>
            <a:r>
              <a:rPr lang="en-US" dirty="0" err="1">
                <a:latin typeface="VNI-Avo" pitchFamily="2" charset="0"/>
              </a:rPr>
              <a:t>yù</a:t>
            </a:r>
            <a:r>
              <a:rPr lang="en-US" dirty="0">
                <a:latin typeface="VNI-Avo" pitchFamily="2" charset="0"/>
              </a:rPr>
              <a:t> con </a:t>
            </a:r>
            <a:r>
              <a:rPr lang="en-US" dirty="0" err="1">
                <a:latin typeface="VNI-Avo" pitchFamily="2" charset="0"/>
              </a:rPr>
              <a:t>muoán</a:t>
            </a:r>
            <a:r>
              <a:rPr lang="en-US" dirty="0">
                <a:latin typeface="VNI-Avo" pitchFamily="2" charset="0"/>
              </a:rPr>
              <a:t> </a:t>
            </a:r>
            <a:r>
              <a:rPr lang="en-US" dirty="0" err="1">
                <a:latin typeface="VNI-Avo" pitchFamily="2" charset="0"/>
              </a:rPr>
              <a:t>theá</a:t>
            </a:r>
            <a:r>
              <a:rPr lang="en-US" dirty="0">
                <a:latin typeface="VNI-Avo" pitchFamily="2" charset="0"/>
              </a:rPr>
              <a:t>. Con </a:t>
            </a:r>
            <a:r>
              <a:rPr lang="en-US" dirty="0" err="1">
                <a:latin typeface="VNI-Avo" pitchFamily="2" charset="0"/>
              </a:rPr>
              <a:t>thöông</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vaát</a:t>
            </a:r>
            <a:r>
              <a:rPr lang="en-US" dirty="0">
                <a:latin typeface="VNI-Avo" pitchFamily="2" charset="0"/>
              </a:rPr>
              <a:t> </a:t>
            </a:r>
            <a:r>
              <a:rPr lang="en-US" dirty="0" err="1">
                <a:latin typeface="VNI-Avo" pitchFamily="2" charset="0"/>
              </a:rPr>
              <a:t>vaû</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a:t>
            </a:r>
            <a:r>
              <a:rPr lang="en-US" dirty="0" err="1">
                <a:latin typeface="VNI-Avo" pitchFamily="2" charset="0"/>
              </a:rPr>
              <a:t>baèng</a:t>
            </a:r>
            <a:r>
              <a:rPr lang="en-US" dirty="0">
                <a:latin typeface="VNI-Avo" pitchFamily="2" charset="0"/>
              </a:rPr>
              <a:t> </a:t>
            </a:r>
            <a:r>
              <a:rPr lang="en-US" dirty="0" err="1">
                <a:latin typeface="VNI-Avo" pitchFamily="2" charset="0"/>
              </a:rPr>
              <a:t>aáy</a:t>
            </a:r>
            <a:r>
              <a:rPr lang="en-US" dirty="0">
                <a:latin typeface="VNI-Avo" pitchFamily="2" charset="0"/>
              </a:rPr>
              <a:t> </a:t>
            </a:r>
            <a:r>
              <a:rPr lang="en-US" dirty="0" err="1">
                <a:latin typeface="VNI-Avo" pitchFamily="2" charset="0"/>
              </a:rPr>
              <a:t>ñöùa</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con… Con </a:t>
            </a:r>
            <a:r>
              <a:rPr lang="en-US" dirty="0" err="1">
                <a:latin typeface="VNI-Avo" pitchFamily="2" charset="0"/>
              </a:rPr>
              <a:t>muoán</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ñeå</a:t>
            </a:r>
            <a:r>
              <a:rPr lang="en-US" dirty="0">
                <a:latin typeface="VNI-Avo" pitchFamily="2" charset="0"/>
              </a:rPr>
              <a:t> </a:t>
            </a:r>
            <a:r>
              <a:rPr lang="en-US" dirty="0" err="1">
                <a:latin typeface="VNI-Avo" pitchFamily="2" charset="0"/>
              </a:rPr>
              <a:t>kieám</a:t>
            </a:r>
            <a:r>
              <a:rPr lang="en-US" dirty="0">
                <a:latin typeface="VNI-Avo" pitchFamily="2" charset="0"/>
              </a:rPr>
              <a:t> </a:t>
            </a:r>
            <a:r>
              <a:rPr lang="en-US" dirty="0" err="1">
                <a:latin typeface="VNI-Avo" pitchFamily="2" charset="0"/>
              </a:rPr>
              <a:t>soáng</a:t>
            </a:r>
            <a:r>
              <a:rPr lang="en-US" dirty="0">
                <a:latin typeface="VNI-Avo" pitchFamily="2" charset="0"/>
              </a:rPr>
              <a:t>…</a:t>
            </a:r>
          </a:p>
          <a:p>
            <a:pPr algn="just"/>
            <a:r>
              <a:rPr lang="en-US"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13" name="Group 12"/>
          <p:cNvGrpSpPr/>
          <p:nvPr/>
        </p:nvGrpSpPr>
        <p:grpSpPr>
          <a:xfrm>
            <a:off x="4312118" y="3033354"/>
            <a:ext cx="4754878" cy="1898467"/>
            <a:chOff x="139566" y="2099935"/>
            <a:chExt cx="4111987" cy="1898467"/>
          </a:xfrm>
        </p:grpSpPr>
        <p:sp>
          <p:nvSpPr>
            <p:cNvPr id="14" name="Rounded Rectangle 13"/>
            <p:cNvSpPr/>
            <p:nvPr/>
          </p:nvSpPr>
          <p:spPr>
            <a:xfrm>
              <a:off x="139566" y="2099935"/>
              <a:ext cx="4111987" cy="1898467"/>
            </a:xfrm>
            <a:prstGeom prst="roundRect">
              <a:avLst>
                <a:gd name="adj" fmla="val 23751"/>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30309" y="2141227"/>
              <a:ext cx="3938007" cy="1815882"/>
            </a:xfrm>
            <a:prstGeom prst="rect">
              <a:avLst/>
            </a:prstGeom>
            <a:noFill/>
          </p:spPr>
          <p:txBody>
            <a:bodyPr wrap="square" rtlCol="0">
              <a:spAutoFit/>
            </a:bodyPr>
            <a:lstStyle/>
            <a:p>
              <a:pPr algn="just"/>
              <a:r>
                <a:rPr lang="vi-VN" sz="2800" dirty="0"/>
                <a:t>Cương học nghề thợ rèn để giúp đỡ cha mẹ. Cương thương mẹ vất vả. Cương muốn tự mình kiếm sống.</a:t>
              </a:r>
              <a:endParaRPr lang="en-US" sz="2800" dirty="0"/>
            </a:p>
          </p:txBody>
        </p:sp>
      </p:grpSp>
      <p:grpSp>
        <p:nvGrpSpPr>
          <p:cNvPr id="16" name="Group 15"/>
          <p:cNvGrpSpPr/>
          <p:nvPr/>
        </p:nvGrpSpPr>
        <p:grpSpPr>
          <a:xfrm>
            <a:off x="28003" y="3443229"/>
            <a:ext cx="4212862" cy="1140274"/>
            <a:chOff x="-128684" y="3386188"/>
            <a:chExt cx="4515995" cy="1140274"/>
          </a:xfrm>
        </p:grpSpPr>
        <p:sp>
          <p:nvSpPr>
            <p:cNvPr id="17" name="Pentagon 16"/>
            <p:cNvSpPr/>
            <p:nvPr/>
          </p:nvSpPr>
          <p:spPr>
            <a:xfrm>
              <a:off x="-46315" y="3386188"/>
              <a:ext cx="4433626" cy="1140274"/>
            </a:xfrm>
            <a:prstGeom prst="homePlate">
              <a:avLst>
                <a:gd name="adj" fmla="val 51246"/>
              </a:avLst>
            </a:prstGeom>
            <a:solidFill>
              <a:schemeClr val="accent5">
                <a:lumMod val="20000"/>
                <a:lumOff val="80000"/>
              </a:schemeClr>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8" name="Rectangle 17"/>
            <p:cNvSpPr/>
            <p:nvPr/>
          </p:nvSpPr>
          <p:spPr>
            <a:xfrm>
              <a:off x="-128684" y="3448494"/>
              <a:ext cx="4212862" cy="954107"/>
            </a:xfrm>
            <a:prstGeom prst="rect">
              <a:avLst/>
            </a:prstGeom>
          </p:spPr>
          <p:txBody>
            <a:bodyPr wrap="square">
              <a:spAutoFit/>
            </a:bodyPr>
            <a:lstStyle/>
            <a:p>
              <a:pPr algn="ctr"/>
              <a:r>
                <a:rPr lang="en-US" sz="2800" b="1" dirty="0" err="1"/>
                <a:t>Cương</a:t>
              </a:r>
              <a:r>
                <a:rPr lang="en-US" sz="2800" b="1" dirty="0"/>
                <a:t> </a:t>
              </a:r>
              <a:r>
                <a:rPr lang="en-US" sz="2800" b="1" dirty="0" err="1"/>
                <a:t>xin</a:t>
              </a:r>
              <a:r>
                <a:rPr lang="en-US" sz="2800" b="1" dirty="0"/>
                <a:t> </a:t>
              </a:r>
              <a:r>
                <a:rPr lang="en-US" sz="2800" b="1" dirty="0" err="1"/>
                <a:t>học</a:t>
              </a:r>
              <a:r>
                <a:rPr lang="en-US" sz="2800" b="1" dirty="0"/>
                <a:t> </a:t>
              </a:r>
              <a:r>
                <a:rPr lang="en-US" sz="2800" b="1" dirty="0" err="1"/>
                <a:t>nghề</a:t>
              </a:r>
              <a:r>
                <a:rPr lang="en-US" sz="2800" b="1" dirty="0"/>
                <a:t> </a:t>
              </a:r>
              <a:r>
                <a:rPr lang="en-US" sz="2800" b="1" dirty="0" err="1"/>
                <a:t>rèn</a:t>
              </a:r>
              <a:r>
                <a:rPr lang="en-US" sz="2800" b="1" dirty="0"/>
                <a:t> </a:t>
              </a:r>
              <a:r>
                <a:rPr lang="en-US" sz="2800" b="1" dirty="0" err="1"/>
                <a:t>để</a:t>
              </a:r>
              <a:r>
                <a:rPr lang="en-US" sz="2800" b="1" dirty="0"/>
                <a:t> </a:t>
              </a:r>
              <a:r>
                <a:rPr lang="en-US" sz="2800" b="1" dirty="0" err="1"/>
                <a:t>làm</a:t>
              </a:r>
              <a:r>
                <a:rPr lang="en-US" sz="2800" b="1" dirty="0"/>
                <a:t> </a:t>
              </a:r>
              <a:r>
                <a:rPr lang="en-US" sz="2800" b="1" dirty="0" err="1"/>
                <a:t>gì</a:t>
              </a:r>
              <a:r>
                <a:rPr lang="en-US" sz="2800" b="1" dirty="0"/>
                <a:t>?</a:t>
              </a:r>
            </a:p>
          </p:txBody>
        </p:sp>
      </p:grpSp>
      <p:cxnSp>
        <p:nvCxnSpPr>
          <p:cNvPr id="6" name="Straight Connector 5"/>
          <p:cNvCxnSpPr/>
          <p:nvPr/>
        </p:nvCxnSpPr>
        <p:spPr>
          <a:xfrm>
            <a:off x="4100362" y="2723949"/>
            <a:ext cx="933651"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7639" y="3074646"/>
            <a:ext cx="8527981" cy="553998"/>
          </a:xfrm>
          <a:prstGeom prst="rect">
            <a:avLst/>
          </a:prstGeom>
          <a:solidFill>
            <a:schemeClr val="accent4">
              <a:lumMod val="20000"/>
              <a:lumOff val="80000"/>
            </a:schemeClr>
          </a:solidFill>
        </p:spPr>
        <p:txBody>
          <a:bodyPr wrap="square" rtlCol="0">
            <a:spAutoFit/>
          </a:bodyPr>
          <a:lstStyle/>
          <a:p>
            <a:r>
              <a:rPr lang="en-US" sz="3000" dirty="0"/>
              <a:t>“</a:t>
            </a:r>
            <a:r>
              <a:rPr lang="en-US" sz="3000" dirty="0" err="1"/>
              <a:t>kiếm</a:t>
            </a:r>
            <a:r>
              <a:rPr lang="en-US" sz="3000" dirty="0"/>
              <a:t> </a:t>
            </a:r>
            <a:r>
              <a:rPr lang="en-US" sz="3000" dirty="0" err="1"/>
              <a:t>sống</a:t>
            </a:r>
            <a:r>
              <a:rPr lang="en-US" sz="3000" dirty="0"/>
              <a:t>” </a:t>
            </a:r>
            <a:r>
              <a:rPr lang="en-US" sz="3000" dirty="0" err="1"/>
              <a:t>là</a:t>
            </a:r>
            <a:r>
              <a:rPr lang="en-US" sz="3000" dirty="0"/>
              <a:t> </a:t>
            </a:r>
            <a:r>
              <a:rPr lang="en-US" sz="3000" dirty="0" err="1"/>
              <a:t>tìm</a:t>
            </a:r>
            <a:r>
              <a:rPr lang="en-US" sz="3000" dirty="0"/>
              <a:t> </a:t>
            </a:r>
            <a:r>
              <a:rPr lang="en-US" sz="3000" dirty="0" err="1"/>
              <a:t>cách</a:t>
            </a:r>
            <a:r>
              <a:rPr lang="en-US" sz="3000" dirty="0"/>
              <a:t> </a:t>
            </a:r>
            <a:r>
              <a:rPr lang="en-US" sz="3000" dirty="0" err="1"/>
              <a:t>làm</a:t>
            </a:r>
            <a:r>
              <a:rPr lang="en-US" sz="3000" dirty="0"/>
              <a:t> </a:t>
            </a:r>
            <a:r>
              <a:rPr lang="en-US" sz="3000" dirty="0" err="1"/>
              <a:t>việc</a:t>
            </a:r>
            <a:r>
              <a:rPr lang="en-US" sz="3000" dirty="0"/>
              <a:t> </a:t>
            </a:r>
            <a:r>
              <a:rPr lang="en-US" sz="3000" dirty="0" err="1"/>
              <a:t>để</a:t>
            </a:r>
            <a:r>
              <a:rPr lang="en-US" sz="3000" dirty="0"/>
              <a:t> </a:t>
            </a:r>
            <a:r>
              <a:rPr lang="en-US" sz="3000" dirty="0" err="1"/>
              <a:t>tự</a:t>
            </a:r>
            <a:r>
              <a:rPr lang="en-US" sz="3000" dirty="0"/>
              <a:t> </a:t>
            </a:r>
            <a:r>
              <a:rPr lang="en-US" sz="3000" dirty="0" err="1"/>
              <a:t>nuôi</a:t>
            </a:r>
            <a:r>
              <a:rPr lang="en-US" sz="3000" dirty="0"/>
              <a:t> </a:t>
            </a:r>
            <a:r>
              <a:rPr lang="en-US" sz="3000" dirty="0" err="1"/>
              <a:t>mình</a:t>
            </a:r>
            <a:endParaRPr lang="en-US" sz="3000" dirty="0"/>
          </a:p>
        </p:txBody>
      </p:sp>
    </p:spTree>
    <p:extLst>
      <p:ext uri="{BB962C8B-B14F-4D97-AF65-F5344CB8AC3E}">
        <p14:creationId xmlns:p14="http://schemas.microsoft.com/office/powerpoint/2010/main" val="408079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heel(1)">
                                      <p:cBhvr>
                                        <p:cTn id="4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grpSp>
        <p:nvGrpSpPr>
          <p:cNvPr id="2541" name="Google Shape;2541;p55"/>
          <p:cNvGrpSpPr/>
          <p:nvPr/>
        </p:nvGrpSpPr>
        <p:grpSpPr>
          <a:xfrm rot="-406754">
            <a:off x="5791759" y="970694"/>
            <a:ext cx="3483653" cy="3714309"/>
            <a:chOff x="1448700" y="238125"/>
            <a:chExt cx="4913075" cy="5238375"/>
          </a:xfrm>
        </p:grpSpPr>
        <p:sp>
          <p:nvSpPr>
            <p:cNvPr id="2542" name="Google Shape;2542;p55"/>
            <p:cNvSpPr/>
            <p:nvPr/>
          </p:nvSpPr>
          <p:spPr>
            <a:xfrm>
              <a:off x="2140025" y="238125"/>
              <a:ext cx="2298475" cy="3262200"/>
            </a:xfrm>
            <a:custGeom>
              <a:avLst/>
              <a:gdLst/>
              <a:ahLst/>
              <a:cxnLst/>
              <a:rect l="l" t="t" r="r" b="b"/>
              <a:pathLst>
                <a:path w="91939" h="130488" extrusionOk="0">
                  <a:moveTo>
                    <a:pt x="69775" y="0"/>
                  </a:moveTo>
                  <a:cubicBezTo>
                    <a:pt x="67356" y="0"/>
                    <a:pt x="64833" y="376"/>
                    <a:pt x="62255" y="1274"/>
                  </a:cubicBezTo>
                  <a:cubicBezTo>
                    <a:pt x="46393" y="6797"/>
                    <a:pt x="48465" y="24505"/>
                    <a:pt x="33140" y="32138"/>
                  </a:cubicBezTo>
                  <a:cubicBezTo>
                    <a:pt x="23679" y="36848"/>
                    <a:pt x="8768" y="49312"/>
                    <a:pt x="14401" y="71446"/>
                  </a:cubicBezTo>
                  <a:cubicBezTo>
                    <a:pt x="19604" y="91895"/>
                    <a:pt x="0" y="101844"/>
                    <a:pt x="17825" y="119517"/>
                  </a:cubicBezTo>
                  <a:cubicBezTo>
                    <a:pt x="25739" y="127363"/>
                    <a:pt x="34116" y="130488"/>
                    <a:pt x="41965" y="130488"/>
                  </a:cubicBezTo>
                  <a:cubicBezTo>
                    <a:pt x="59999" y="130488"/>
                    <a:pt x="75241" y="113995"/>
                    <a:pt x="75652" y="100378"/>
                  </a:cubicBezTo>
                  <a:cubicBezTo>
                    <a:pt x="76243" y="80836"/>
                    <a:pt x="91938" y="9987"/>
                    <a:pt x="91938" y="9987"/>
                  </a:cubicBezTo>
                  <a:cubicBezTo>
                    <a:pt x="91938" y="9987"/>
                    <a:pt x="82244" y="0"/>
                    <a:pt x="69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5"/>
            <p:cNvSpPr/>
            <p:nvPr/>
          </p:nvSpPr>
          <p:spPr>
            <a:xfrm>
              <a:off x="3743400" y="2155450"/>
              <a:ext cx="579275" cy="512800"/>
            </a:xfrm>
            <a:custGeom>
              <a:avLst/>
              <a:gdLst/>
              <a:ahLst/>
              <a:cxnLst/>
              <a:rect l="l" t="t" r="r" b="b"/>
              <a:pathLst>
                <a:path w="23171" h="20512" extrusionOk="0">
                  <a:moveTo>
                    <a:pt x="23171" y="1"/>
                  </a:moveTo>
                  <a:lnTo>
                    <a:pt x="1" y="4911"/>
                  </a:lnTo>
                  <a:lnTo>
                    <a:pt x="2115" y="20512"/>
                  </a:lnTo>
                  <a:lnTo>
                    <a:pt x="21277" y="18554"/>
                  </a:lnTo>
                  <a:lnTo>
                    <a:pt x="23171" y="1"/>
                  </a:ln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5"/>
            <p:cNvSpPr/>
            <p:nvPr/>
          </p:nvSpPr>
          <p:spPr>
            <a:xfrm>
              <a:off x="2502300" y="2378050"/>
              <a:ext cx="2520600" cy="3098450"/>
            </a:xfrm>
            <a:custGeom>
              <a:avLst/>
              <a:gdLst/>
              <a:ahLst/>
              <a:cxnLst/>
              <a:rect l="l" t="t" r="r" b="b"/>
              <a:pathLst>
                <a:path w="100824" h="123938" extrusionOk="0">
                  <a:moveTo>
                    <a:pt x="69221" y="0"/>
                  </a:moveTo>
                  <a:cubicBezTo>
                    <a:pt x="69221" y="0"/>
                    <a:pt x="47905" y="2310"/>
                    <a:pt x="47998" y="5411"/>
                  </a:cubicBezTo>
                  <a:cubicBezTo>
                    <a:pt x="48092" y="8513"/>
                    <a:pt x="50411" y="14898"/>
                    <a:pt x="48461" y="16794"/>
                  </a:cubicBezTo>
                  <a:cubicBezTo>
                    <a:pt x="46510" y="18690"/>
                    <a:pt x="23620" y="18460"/>
                    <a:pt x="20856" y="29912"/>
                  </a:cubicBezTo>
                  <a:cubicBezTo>
                    <a:pt x="18091" y="41363"/>
                    <a:pt x="0" y="60448"/>
                    <a:pt x="14090" y="75740"/>
                  </a:cubicBezTo>
                  <a:cubicBezTo>
                    <a:pt x="14090" y="75740"/>
                    <a:pt x="10280" y="107613"/>
                    <a:pt x="13499" y="120261"/>
                  </a:cubicBezTo>
                  <a:cubicBezTo>
                    <a:pt x="13728" y="121163"/>
                    <a:pt x="14193" y="121953"/>
                    <a:pt x="14851" y="122646"/>
                  </a:cubicBezTo>
                  <a:cubicBezTo>
                    <a:pt x="20800" y="123513"/>
                    <a:pt x="26553" y="123937"/>
                    <a:pt x="32101" y="123937"/>
                  </a:cubicBezTo>
                  <a:cubicBezTo>
                    <a:pt x="48740" y="123937"/>
                    <a:pt x="63536" y="120121"/>
                    <a:pt x="76246" y="113004"/>
                  </a:cubicBezTo>
                  <a:cubicBezTo>
                    <a:pt x="86774" y="101411"/>
                    <a:pt x="100824" y="63626"/>
                    <a:pt x="97915" y="44149"/>
                  </a:cubicBezTo>
                  <a:cubicBezTo>
                    <a:pt x="94952" y="24304"/>
                    <a:pt x="73781" y="17919"/>
                    <a:pt x="73781" y="17919"/>
                  </a:cubicBezTo>
                  <a:lnTo>
                    <a:pt x="69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5"/>
            <p:cNvSpPr/>
            <p:nvPr/>
          </p:nvSpPr>
          <p:spPr>
            <a:xfrm>
              <a:off x="2670250" y="3634525"/>
              <a:ext cx="2356175" cy="1841975"/>
            </a:xfrm>
            <a:custGeom>
              <a:avLst/>
              <a:gdLst/>
              <a:ahLst/>
              <a:cxnLst/>
              <a:rect l="l" t="t" r="r" b="b"/>
              <a:pathLst>
                <a:path w="94247" h="73679" extrusionOk="0">
                  <a:moveTo>
                    <a:pt x="4883" y="1"/>
                  </a:moveTo>
                  <a:lnTo>
                    <a:pt x="4883" y="1"/>
                  </a:lnTo>
                  <a:cubicBezTo>
                    <a:pt x="1441" y="8441"/>
                    <a:pt x="1" y="17480"/>
                    <a:pt x="7373" y="25481"/>
                  </a:cubicBezTo>
                  <a:cubicBezTo>
                    <a:pt x="7373" y="25481"/>
                    <a:pt x="3564" y="57354"/>
                    <a:pt x="6782" y="70002"/>
                  </a:cubicBezTo>
                  <a:cubicBezTo>
                    <a:pt x="7012" y="70904"/>
                    <a:pt x="7476" y="71694"/>
                    <a:pt x="8134" y="72387"/>
                  </a:cubicBezTo>
                  <a:cubicBezTo>
                    <a:pt x="14083" y="73254"/>
                    <a:pt x="19836" y="73678"/>
                    <a:pt x="25384" y="73678"/>
                  </a:cubicBezTo>
                  <a:cubicBezTo>
                    <a:pt x="42015" y="73678"/>
                    <a:pt x="56804" y="69866"/>
                    <a:pt x="69511" y="62756"/>
                  </a:cubicBezTo>
                  <a:cubicBezTo>
                    <a:pt x="76674" y="54723"/>
                    <a:pt x="88787" y="28270"/>
                    <a:pt x="94246" y="230"/>
                  </a:cubicBezTo>
                  <a:lnTo>
                    <a:pt x="94246" y="230"/>
                  </a:lnTo>
                  <a:cubicBezTo>
                    <a:pt x="90285" y="2718"/>
                    <a:pt x="81464" y="20432"/>
                    <a:pt x="76833" y="20432"/>
                  </a:cubicBezTo>
                  <a:cubicBezTo>
                    <a:pt x="76783" y="20432"/>
                    <a:pt x="76734" y="20430"/>
                    <a:pt x="76685" y="20426"/>
                  </a:cubicBezTo>
                  <a:cubicBezTo>
                    <a:pt x="74930" y="20276"/>
                    <a:pt x="71546" y="17271"/>
                    <a:pt x="69919" y="16243"/>
                  </a:cubicBezTo>
                  <a:cubicBezTo>
                    <a:pt x="62742" y="18720"/>
                    <a:pt x="55072" y="20032"/>
                    <a:pt x="47477" y="20032"/>
                  </a:cubicBezTo>
                  <a:cubicBezTo>
                    <a:pt x="32301" y="20032"/>
                    <a:pt x="17422" y="14795"/>
                    <a:pt x="7373" y="3149"/>
                  </a:cubicBezTo>
                  <a:cubicBezTo>
                    <a:pt x="6458" y="2088"/>
                    <a:pt x="5618" y="1056"/>
                    <a:pt x="4883" y="1"/>
                  </a:cubicBezTo>
                  <a:close/>
                </a:path>
              </a:pathLst>
            </a:custGeom>
            <a:solidFill>
              <a:srgbClr val="516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5"/>
            <p:cNvSpPr/>
            <p:nvPr/>
          </p:nvSpPr>
          <p:spPr>
            <a:xfrm>
              <a:off x="2884050" y="664925"/>
              <a:ext cx="1896625" cy="1705825"/>
            </a:xfrm>
            <a:custGeom>
              <a:avLst/>
              <a:gdLst/>
              <a:ahLst/>
              <a:cxnLst/>
              <a:rect l="l" t="t" r="r" b="b"/>
              <a:pathLst>
                <a:path w="75865" h="68233" extrusionOk="0">
                  <a:moveTo>
                    <a:pt x="42351" y="0"/>
                  </a:moveTo>
                  <a:cubicBezTo>
                    <a:pt x="33977" y="0"/>
                    <a:pt x="20852" y="3999"/>
                    <a:pt x="11993" y="25996"/>
                  </a:cubicBezTo>
                  <a:cubicBezTo>
                    <a:pt x="0" y="55773"/>
                    <a:pt x="20833" y="68233"/>
                    <a:pt x="37759" y="68233"/>
                  </a:cubicBezTo>
                  <a:cubicBezTo>
                    <a:pt x="40479" y="68233"/>
                    <a:pt x="43099" y="67911"/>
                    <a:pt x="45466" y="67287"/>
                  </a:cubicBezTo>
                  <a:cubicBezTo>
                    <a:pt x="51127" y="65795"/>
                    <a:pt x="58453" y="61619"/>
                    <a:pt x="62412" y="55324"/>
                  </a:cubicBezTo>
                  <a:cubicBezTo>
                    <a:pt x="63597" y="56575"/>
                    <a:pt x="64146" y="60112"/>
                    <a:pt x="65752" y="60249"/>
                  </a:cubicBezTo>
                  <a:cubicBezTo>
                    <a:pt x="65919" y="60263"/>
                    <a:pt x="66085" y="60270"/>
                    <a:pt x="66251" y="60270"/>
                  </a:cubicBezTo>
                  <a:cubicBezTo>
                    <a:pt x="70762" y="60270"/>
                    <a:pt x="74782" y="55075"/>
                    <a:pt x="75355" y="48348"/>
                  </a:cubicBezTo>
                  <a:cubicBezTo>
                    <a:pt x="75865" y="42361"/>
                    <a:pt x="73473" y="37117"/>
                    <a:pt x="69805" y="35498"/>
                  </a:cubicBezTo>
                  <a:cubicBezTo>
                    <a:pt x="70897" y="28357"/>
                    <a:pt x="70484" y="21640"/>
                    <a:pt x="68118" y="17025"/>
                  </a:cubicBezTo>
                  <a:cubicBezTo>
                    <a:pt x="60752" y="2649"/>
                    <a:pt x="50367" y="1305"/>
                    <a:pt x="50367" y="1305"/>
                  </a:cubicBezTo>
                  <a:cubicBezTo>
                    <a:pt x="50367" y="1305"/>
                    <a:pt x="47134" y="0"/>
                    <a:pt x="42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5"/>
            <p:cNvSpPr/>
            <p:nvPr/>
          </p:nvSpPr>
          <p:spPr>
            <a:xfrm>
              <a:off x="3405550" y="937550"/>
              <a:ext cx="1375125" cy="1433175"/>
            </a:xfrm>
            <a:custGeom>
              <a:avLst/>
              <a:gdLst/>
              <a:ahLst/>
              <a:cxnLst/>
              <a:rect l="l" t="t" r="r" b="b"/>
              <a:pathLst>
                <a:path w="55005" h="57327" extrusionOk="0">
                  <a:moveTo>
                    <a:pt x="43409" y="1"/>
                  </a:moveTo>
                  <a:lnTo>
                    <a:pt x="43409" y="1"/>
                  </a:lnTo>
                  <a:cubicBezTo>
                    <a:pt x="43607" y="1275"/>
                    <a:pt x="43740" y="2558"/>
                    <a:pt x="43807" y="3847"/>
                  </a:cubicBezTo>
                  <a:cubicBezTo>
                    <a:pt x="44078" y="9332"/>
                    <a:pt x="43290" y="15026"/>
                    <a:pt x="42170" y="20402"/>
                  </a:cubicBezTo>
                  <a:cubicBezTo>
                    <a:pt x="41156" y="25265"/>
                    <a:pt x="39816" y="30804"/>
                    <a:pt x="37461" y="35146"/>
                  </a:cubicBezTo>
                  <a:cubicBezTo>
                    <a:pt x="33108" y="43170"/>
                    <a:pt x="24994" y="50128"/>
                    <a:pt x="15908" y="52111"/>
                  </a:cubicBezTo>
                  <a:cubicBezTo>
                    <a:pt x="12317" y="52895"/>
                    <a:pt x="8925" y="53462"/>
                    <a:pt x="5441" y="53462"/>
                  </a:cubicBezTo>
                  <a:cubicBezTo>
                    <a:pt x="3664" y="53462"/>
                    <a:pt x="1864" y="53314"/>
                    <a:pt x="1" y="52973"/>
                  </a:cubicBezTo>
                  <a:lnTo>
                    <a:pt x="1" y="52973"/>
                  </a:lnTo>
                  <a:cubicBezTo>
                    <a:pt x="5158" y="55936"/>
                    <a:pt x="11249" y="57326"/>
                    <a:pt x="16904" y="57326"/>
                  </a:cubicBezTo>
                  <a:cubicBezTo>
                    <a:pt x="19622" y="57326"/>
                    <a:pt x="22240" y="57005"/>
                    <a:pt x="24606" y="56382"/>
                  </a:cubicBezTo>
                  <a:cubicBezTo>
                    <a:pt x="30267" y="54890"/>
                    <a:pt x="37592" y="50714"/>
                    <a:pt x="41552" y="44419"/>
                  </a:cubicBezTo>
                  <a:cubicBezTo>
                    <a:pt x="42737" y="45670"/>
                    <a:pt x="43286" y="49207"/>
                    <a:pt x="44891" y="49344"/>
                  </a:cubicBezTo>
                  <a:cubicBezTo>
                    <a:pt x="45058" y="49358"/>
                    <a:pt x="45224" y="49365"/>
                    <a:pt x="45390" y="49365"/>
                  </a:cubicBezTo>
                  <a:cubicBezTo>
                    <a:pt x="49902" y="49365"/>
                    <a:pt x="53922" y="44170"/>
                    <a:pt x="54495" y="37443"/>
                  </a:cubicBezTo>
                  <a:cubicBezTo>
                    <a:pt x="55005" y="31456"/>
                    <a:pt x="52613" y="26212"/>
                    <a:pt x="48945" y="24593"/>
                  </a:cubicBezTo>
                  <a:cubicBezTo>
                    <a:pt x="50037" y="17452"/>
                    <a:pt x="49624" y="10735"/>
                    <a:pt x="47258" y="6120"/>
                  </a:cubicBezTo>
                  <a:cubicBezTo>
                    <a:pt x="46038" y="3738"/>
                    <a:pt x="44734" y="1720"/>
                    <a:pt x="43409"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5"/>
            <p:cNvSpPr/>
            <p:nvPr/>
          </p:nvSpPr>
          <p:spPr>
            <a:xfrm>
              <a:off x="2377525" y="2102025"/>
              <a:ext cx="1343675" cy="1571600"/>
            </a:xfrm>
            <a:custGeom>
              <a:avLst/>
              <a:gdLst/>
              <a:ahLst/>
              <a:cxnLst/>
              <a:rect l="l" t="t" r="r" b="b"/>
              <a:pathLst>
                <a:path w="53747" h="62864" extrusionOk="0">
                  <a:moveTo>
                    <a:pt x="24302" y="1"/>
                  </a:moveTo>
                  <a:cubicBezTo>
                    <a:pt x="23181" y="1"/>
                    <a:pt x="22550" y="91"/>
                    <a:pt x="22550" y="91"/>
                  </a:cubicBezTo>
                  <a:cubicBezTo>
                    <a:pt x="22550" y="91"/>
                    <a:pt x="1" y="51544"/>
                    <a:pt x="13363" y="58293"/>
                  </a:cubicBezTo>
                  <a:cubicBezTo>
                    <a:pt x="19744" y="61516"/>
                    <a:pt x="25231" y="62863"/>
                    <a:pt x="29823" y="62863"/>
                  </a:cubicBezTo>
                  <a:cubicBezTo>
                    <a:pt x="45349" y="62863"/>
                    <a:pt x="50655" y="47467"/>
                    <a:pt x="45730" y="37116"/>
                  </a:cubicBezTo>
                  <a:cubicBezTo>
                    <a:pt x="42176" y="29645"/>
                    <a:pt x="53746" y="14770"/>
                    <a:pt x="42967" y="6739"/>
                  </a:cubicBezTo>
                  <a:cubicBezTo>
                    <a:pt x="34949" y="765"/>
                    <a:pt x="27560" y="1"/>
                    <a:pt x="24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5"/>
            <p:cNvSpPr/>
            <p:nvPr/>
          </p:nvSpPr>
          <p:spPr>
            <a:xfrm>
              <a:off x="3500700" y="3781725"/>
              <a:ext cx="490800" cy="468650"/>
            </a:xfrm>
            <a:custGeom>
              <a:avLst/>
              <a:gdLst/>
              <a:ahLst/>
              <a:cxnLst/>
              <a:rect l="l" t="t" r="r" b="b"/>
              <a:pathLst>
                <a:path w="19632" h="18746" extrusionOk="0">
                  <a:moveTo>
                    <a:pt x="5121" y="1"/>
                  </a:moveTo>
                  <a:cubicBezTo>
                    <a:pt x="4067" y="1"/>
                    <a:pt x="1" y="11092"/>
                    <a:pt x="1" y="11092"/>
                  </a:cubicBezTo>
                  <a:cubicBezTo>
                    <a:pt x="1" y="11092"/>
                    <a:pt x="3533" y="18500"/>
                    <a:pt x="5178" y="18740"/>
                  </a:cubicBezTo>
                  <a:cubicBezTo>
                    <a:pt x="5202" y="18744"/>
                    <a:pt x="5228" y="18746"/>
                    <a:pt x="5257" y="18746"/>
                  </a:cubicBezTo>
                  <a:cubicBezTo>
                    <a:pt x="7170" y="18746"/>
                    <a:pt x="18751" y="10923"/>
                    <a:pt x="19403" y="9664"/>
                  </a:cubicBezTo>
                  <a:cubicBezTo>
                    <a:pt x="19600" y="9284"/>
                    <a:pt x="19262" y="9150"/>
                    <a:pt x="18690" y="9150"/>
                  </a:cubicBezTo>
                  <a:cubicBezTo>
                    <a:pt x="17340" y="9150"/>
                    <a:pt x="14685" y="9894"/>
                    <a:pt x="14685" y="9894"/>
                  </a:cubicBezTo>
                  <a:cubicBezTo>
                    <a:pt x="14685" y="9894"/>
                    <a:pt x="19632" y="6439"/>
                    <a:pt x="19529" y="5394"/>
                  </a:cubicBezTo>
                  <a:cubicBezTo>
                    <a:pt x="19514" y="5241"/>
                    <a:pt x="19386" y="5175"/>
                    <a:pt x="19178" y="5175"/>
                  </a:cubicBezTo>
                  <a:cubicBezTo>
                    <a:pt x="17971" y="5175"/>
                    <a:pt x="14087" y="7376"/>
                    <a:pt x="14087" y="7376"/>
                  </a:cubicBezTo>
                  <a:cubicBezTo>
                    <a:pt x="14087" y="7376"/>
                    <a:pt x="18740" y="4040"/>
                    <a:pt x="18813" y="2561"/>
                  </a:cubicBezTo>
                  <a:cubicBezTo>
                    <a:pt x="18822" y="2384"/>
                    <a:pt x="18719" y="2306"/>
                    <a:pt x="18531" y="2306"/>
                  </a:cubicBezTo>
                  <a:cubicBezTo>
                    <a:pt x="17148" y="2306"/>
                    <a:pt x="11168" y="6520"/>
                    <a:pt x="11168" y="6520"/>
                  </a:cubicBezTo>
                  <a:cubicBezTo>
                    <a:pt x="11168" y="6520"/>
                    <a:pt x="16225" y="2123"/>
                    <a:pt x="15564" y="746"/>
                  </a:cubicBezTo>
                  <a:cubicBezTo>
                    <a:pt x="15512" y="637"/>
                    <a:pt x="15405" y="587"/>
                    <a:pt x="15253" y="587"/>
                  </a:cubicBezTo>
                  <a:cubicBezTo>
                    <a:pt x="13649" y="587"/>
                    <a:pt x="6992" y="6157"/>
                    <a:pt x="5809" y="6157"/>
                  </a:cubicBezTo>
                  <a:cubicBezTo>
                    <a:pt x="5693" y="6157"/>
                    <a:pt x="5630" y="6103"/>
                    <a:pt x="5629" y="5985"/>
                  </a:cubicBezTo>
                  <a:cubicBezTo>
                    <a:pt x="5620" y="4554"/>
                    <a:pt x="6088" y="851"/>
                    <a:pt x="5218" y="41"/>
                  </a:cubicBezTo>
                  <a:cubicBezTo>
                    <a:pt x="5190" y="14"/>
                    <a:pt x="5157" y="1"/>
                    <a:pt x="5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5"/>
            <p:cNvSpPr/>
            <p:nvPr/>
          </p:nvSpPr>
          <p:spPr>
            <a:xfrm>
              <a:off x="3984475" y="406350"/>
              <a:ext cx="2377300" cy="4345825"/>
            </a:xfrm>
            <a:custGeom>
              <a:avLst/>
              <a:gdLst/>
              <a:ahLst/>
              <a:cxnLst/>
              <a:rect l="l" t="t" r="r" b="b"/>
              <a:pathLst>
                <a:path w="95092" h="173833" extrusionOk="0">
                  <a:moveTo>
                    <a:pt x="23810" y="1"/>
                  </a:moveTo>
                  <a:cubicBezTo>
                    <a:pt x="18494" y="1"/>
                    <a:pt x="12801" y="1277"/>
                    <a:pt x="9005" y="5688"/>
                  </a:cubicBezTo>
                  <a:cubicBezTo>
                    <a:pt x="0" y="16150"/>
                    <a:pt x="5463" y="24865"/>
                    <a:pt x="10563" y="29424"/>
                  </a:cubicBezTo>
                  <a:cubicBezTo>
                    <a:pt x="15664" y="33983"/>
                    <a:pt x="11398" y="44849"/>
                    <a:pt x="17369" y="50398"/>
                  </a:cubicBezTo>
                  <a:cubicBezTo>
                    <a:pt x="19748" y="52609"/>
                    <a:pt x="21600" y="52993"/>
                    <a:pt x="23196" y="52993"/>
                  </a:cubicBezTo>
                  <a:cubicBezTo>
                    <a:pt x="24045" y="52993"/>
                    <a:pt x="24821" y="52885"/>
                    <a:pt x="25566" y="52885"/>
                  </a:cubicBezTo>
                  <a:cubicBezTo>
                    <a:pt x="26934" y="52885"/>
                    <a:pt x="28193" y="53252"/>
                    <a:pt x="29596" y="55335"/>
                  </a:cubicBezTo>
                  <a:cubicBezTo>
                    <a:pt x="32359" y="59438"/>
                    <a:pt x="27126" y="65895"/>
                    <a:pt x="22837" y="65895"/>
                  </a:cubicBezTo>
                  <a:cubicBezTo>
                    <a:pt x="21536" y="65895"/>
                    <a:pt x="20321" y="65301"/>
                    <a:pt x="19444" y="63866"/>
                  </a:cubicBezTo>
                  <a:cubicBezTo>
                    <a:pt x="19444" y="63866"/>
                    <a:pt x="19439" y="63866"/>
                    <a:pt x="19431" y="63866"/>
                  </a:cubicBezTo>
                  <a:cubicBezTo>
                    <a:pt x="19095" y="63866"/>
                    <a:pt x="12321" y="63999"/>
                    <a:pt x="8623" y="74632"/>
                  </a:cubicBezTo>
                  <a:cubicBezTo>
                    <a:pt x="4831" y="85538"/>
                    <a:pt x="4302" y="97399"/>
                    <a:pt x="20911" y="104093"/>
                  </a:cubicBezTo>
                  <a:cubicBezTo>
                    <a:pt x="43345" y="113137"/>
                    <a:pt x="37797" y="134957"/>
                    <a:pt x="38319" y="135100"/>
                  </a:cubicBezTo>
                  <a:cubicBezTo>
                    <a:pt x="37170" y="144500"/>
                    <a:pt x="34243" y="155530"/>
                    <a:pt x="30592" y="165556"/>
                  </a:cubicBezTo>
                  <a:cubicBezTo>
                    <a:pt x="31218" y="166664"/>
                    <a:pt x="32032" y="167757"/>
                    <a:pt x="33057" y="168833"/>
                  </a:cubicBezTo>
                  <a:cubicBezTo>
                    <a:pt x="36291" y="172226"/>
                    <a:pt x="41062" y="173832"/>
                    <a:pt x="46425" y="173832"/>
                  </a:cubicBezTo>
                  <a:cubicBezTo>
                    <a:pt x="59587" y="173832"/>
                    <a:pt x="76311" y="164157"/>
                    <a:pt x="82619" y="147482"/>
                  </a:cubicBezTo>
                  <a:cubicBezTo>
                    <a:pt x="95091" y="114515"/>
                    <a:pt x="68703" y="104284"/>
                    <a:pt x="68214" y="91907"/>
                  </a:cubicBezTo>
                  <a:cubicBezTo>
                    <a:pt x="67669" y="78081"/>
                    <a:pt x="76749" y="69499"/>
                    <a:pt x="66413" y="54627"/>
                  </a:cubicBezTo>
                  <a:cubicBezTo>
                    <a:pt x="54819" y="37948"/>
                    <a:pt x="61664" y="37441"/>
                    <a:pt x="59098" y="25535"/>
                  </a:cubicBezTo>
                  <a:cubicBezTo>
                    <a:pt x="56533" y="13630"/>
                    <a:pt x="45621" y="4451"/>
                    <a:pt x="37681" y="2401"/>
                  </a:cubicBezTo>
                  <a:cubicBezTo>
                    <a:pt x="37681" y="2401"/>
                    <a:pt x="31101" y="1"/>
                    <a:pt x="23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5"/>
            <p:cNvSpPr/>
            <p:nvPr/>
          </p:nvSpPr>
          <p:spPr>
            <a:xfrm>
              <a:off x="1517150" y="3272700"/>
              <a:ext cx="1576300" cy="2187075"/>
            </a:xfrm>
            <a:custGeom>
              <a:avLst/>
              <a:gdLst/>
              <a:ahLst/>
              <a:cxnLst/>
              <a:rect l="l" t="t" r="r" b="b"/>
              <a:pathLst>
                <a:path w="63052" h="87483" extrusionOk="0">
                  <a:moveTo>
                    <a:pt x="25638" y="1"/>
                  </a:moveTo>
                  <a:cubicBezTo>
                    <a:pt x="25638" y="1"/>
                    <a:pt x="10282" y="984"/>
                    <a:pt x="2856" y="34955"/>
                  </a:cubicBezTo>
                  <a:cubicBezTo>
                    <a:pt x="18" y="47934"/>
                    <a:pt x="0" y="58937"/>
                    <a:pt x="1056" y="67588"/>
                  </a:cubicBezTo>
                  <a:cubicBezTo>
                    <a:pt x="12058" y="74827"/>
                    <a:pt x="25626" y="80977"/>
                    <a:pt x="42389" y="84598"/>
                  </a:cubicBezTo>
                  <a:cubicBezTo>
                    <a:pt x="52346" y="86750"/>
                    <a:pt x="57537" y="87483"/>
                    <a:pt x="57537" y="87483"/>
                  </a:cubicBezTo>
                  <a:cubicBezTo>
                    <a:pt x="57537" y="87483"/>
                    <a:pt x="63051" y="39851"/>
                    <a:pt x="53694" y="15222"/>
                  </a:cubicBezTo>
                  <a:cubicBezTo>
                    <a:pt x="50355" y="6434"/>
                    <a:pt x="31276" y="1421"/>
                    <a:pt x="25638" y="1"/>
                  </a:cubicBezTo>
                  <a:close/>
                </a:path>
              </a:pathLst>
            </a:custGeom>
            <a:solidFill>
              <a:srgbClr val="F6C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5"/>
            <p:cNvSpPr/>
            <p:nvPr/>
          </p:nvSpPr>
          <p:spPr>
            <a:xfrm>
              <a:off x="1871975" y="3279700"/>
              <a:ext cx="1798950" cy="1513525"/>
            </a:xfrm>
            <a:custGeom>
              <a:avLst/>
              <a:gdLst/>
              <a:ahLst/>
              <a:cxnLst/>
              <a:rect l="l" t="t" r="r" b="b"/>
              <a:pathLst>
                <a:path w="71958" h="60541" extrusionOk="0">
                  <a:moveTo>
                    <a:pt x="12285" y="1"/>
                  </a:moveTo>
                  <a:cubicBezTo>
                    <a:pt x="11155" y="1"/>
                    <a:pt x="9978" y="130"/>
                    <a:pt x="8762" y="408"/>
                  </a:cubicBezTo>
                  <a:cubicBezTo>
                    <a:pt x="1" y="2413"/>
                    <a:pt x="847" y="13484"/>
                    <a:pt x="847" y="13484"/>
                  </a:cubicBezTo>
                  <a:cubicBezTo>
                    <a:pt x="847" y="13484"/>
                    <a:pt x="12402" y="54340"/>
                    <a:pt x="25913" y="59617"/>
                  </a:cubicBezTo>
                  <a:cubicBezTo>
                    <a:pt x="27548" y="60255"/>
                    <a:pt x="29434" y="60541"/>
                    <a:pt x="31489" y="60541"/>
                  </a:cubicBezTo>
                  <a:cubicBezTo>
                    <a:pt x="46417" y="60541"/>
                    <a:pt x="70240" y="45452"/>
                    <a:pt x="71187" y="40785"/>
                  </a:cubicBezTo>
                  <a:cubicBezTo>
                    <a:pt x="71958" y="36984"/>
                    <a:pt x="67631" y="31182"/>
                    <a:pt x="64238" y="28851"/>
                  </a:cubicBezTo>
                  <a:cubicBezTo>
                    <a:pt x="64102" y="28758"/>
                    <a:pt x="63894" y="28714"/>
                    <a:pt x="63621" y="28714"/>
                  </a:cubicBezTo>
                  <a:cubicBezTo>
                    <a:pt x="59291" y="28714"/>
                    <a:pt x="38791" y="39746"/>
                    <a:pt x="38791" y="39746"/>
                  </a:cubicBezTo>
                  <a:cubicBezTo>
                    <a:pt x="32359" y="35417"/>
                    <a:pt x="29604" y="16276"/>
                    <a:pt x="26899" y="10202"/>
                  </a:cubicBezTo>
                  <a:cubicBezTo>
                    <a:pt x="24570" y="4972"/>
                    <a:pt x="19299" y="1"/>
                    <a:pt x="1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5"/>
            <p:cNvSpPr/>
            <p:nvPr/>
          </p:nvSpPr>
          <p:spPr>
            <a:xfrm>
              <a:off x="2052050" y="2213600"/>
              <a:ext cx="1422625" cy="1283425"/>
            </a:xfrm>
            <a:custGeom>
              <a:avLst/>
              <a:gdLst/>
              <a:ahLst/>
              <a:cxnLst/>
              <a:rect l="l" t="t" r="r" b="b"/>
              <a:pathLst>
                <a:path w="56905" h="51337" extrusionOk="0">
                  <a:moveTo>
                    <a:pt x="31171" y="1"/>
                  </a:moveTo>
                  <a:cubicBezTo>
                    <a:pt x="16762" y="1"/>
                    <a:pt x="4537" y="12547"/>
                    <a:pt x="2453" y="22734"/>
                  </a:cubicBezTo>
                  <a:cubicBezTo>
                    <a:pt x="1" y="34728"/>
                    <a:pt x="10980" y="48725"/>
                    <a:pt x="27610" y="50999"/>
                  </a:cubicBezTo>
                  <a:cubicBezTo>
                    <a:pt x="29289" y="51229"/>
                    <a:pt x="30866" y="51336"/>
                    <a:pt x="32347" y="51336"/>
                  </a:cubicBezTo>
                  <a:cubicBezTo>
                    <a:pt x="45533" y="51336"/>
                    <a:pt x="50998" y="42827"/>
                    <a:pt x="51214" y="36511"/>
                  </a:cubicBezTo>
                  <a:cubicBezTo>
                    <a:pt x="51454" y="29484"/>
                    <a:pt x="56905" y="20189"/>
                    <a:pt x="52760" y="12103"/>
                  </a:cubicBezTo>
                  <a:cubicBezTo>
                    <a:pt x="48617" y="4015"/>
                    <a:pt x="39001" y="1269"/>
                    <a:pt x="39001" y="1269"/>
                  </a:cubicBezTo>
                  <a:cubicBezTo>
                    <a:pt x="36352" y="395"/>
                    <a:pt x="33727" y="1"/>
                    <a:pt x="31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5"/>
            <p:cNvSpPr/>
            <p:nvPr/>
          </p:nvSpPr>
          <p:spPr>
            <a:xfrm>
              <a:off x="2052050" y="2213600"/>
              <a:ext cx="1076475" cy="1278925"/>
            </a:xfrm>
            <a:custGeom>
              <a:avLst/>
              <a:gdLst/>
              <a:ahLst/>
              <a:cxnLst/>
              <a:rect l="l" t="t" r="r" b="b"/>
              <a:pathLst>
                <a:path w="43059" h="51157" extrusionOk="0">
                  <a:moveTo>
                    <a:pt x="31171" y="1"/>
                  </a:moveTo>
                  <a:cubicBezTo>
                    <a:pt x="16762" y="1"/>
                    <a:pt x="4537" y="12547"/>
                    <a:pt x="2453" y="22734"/>
                  </a:cubicBezTo>
                  <a:cubicBezTo>
                    <a:pt x="1" y="34728"/>
                    <a:pt x="10979" y="48725"/>
                    <a:pt x="27610" y="50999"/>
                  </a:cubicBezTo>
                  <a:cubicBezTo>
                    <a:pt x="28066" y="51062"/>
                    <a:pt x="28512" y="51111"/>
                    <a:pt x="28954" y="51157"/>
                  </a:cubicBezTo>
                  <a:cubicBezTo>
                    <a:pt x="17845" y="45983"/>
                    <a:pt x="11306" y="35194"/>
                    <a:pt x="13256" y="25663"/>
                  </a:cubicBezTo>
                  <a:cubicBezTo>
                    <a:pt x="15339" y="15477"/>
                    <a:pt x="27566" y="2937"/>
                    <a:pt x="41974" y="2937"/>
                  </a:cubicBezTo>
                  <a:cubicBezTo>
                    <a:pt x="42334" y="2937"/>
                    <a:pt x="42696" y="2945"/>
                    <a:pt x="43058" y="2960"/>
                  </a:cubicBezTo>
                  <a:cubicBezTo>
                    <a:pt x="40743" y="1768"/>
                    <a:pt x="39001" y="1269"/>
                    <a:pt x="39001" y="1269"/>
                  </a:cubicBezTo>
                  <a:cubicBezTo>
                    <a:pt x="36352" y="395"/>
                    <a:pt x="33727" y="1"/>
                    <a:pt x="31171"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5"/>
            <p:cNvSpPr/>
            <p:nvPr/>
          </p:nvSpPr>
          <p:spPr>
            <a:xfrm>
              <a:off x="1448700" y="1889150"/>
              <a:ext cx="1688300" cy="1549800"/>
            </a:xfrm>
            <a:custGeom>
              <a:avLst/>
              <a:gdLst/>
              <a:ahLst/>
              <a:cxnLst/>
              <a:rect l="l" t="t" r="r" b="b"/>
              <a:pathLst>
                <a:path w="67532" h="61992" extrusionOk="0">
                  <a:moveTo>
                    <a:pt x="46562" y="1"/>
                  </a:moveTo>
                  <a:cubicBezTo>
                    <a:pt x="44957" y="1"/>
                    <a:pt x="43239" y="170"/>
                    <a:pt x="41395" y="538"/>
                  </a:cubicBezTo>
                  <a:cubicBezTo>
                    <a:pt x="23674" y="4069"/>
                    <a:pt x="18256" y="16556"/>
                    <a:pt x="16163" y="22221"/>
                  </a:cubicBezTo>
                  <a:cubicBezTo>
                    <a:pt x="14070" y="27886"/>
                    <a:pt x="3367" y="29553"/>
                    <a:pt x="1684" y="40924"/>
                  </a:cubicBezTo>
                  <a:cubicBezTo>
                    <a:pt x="0" y="52297"/>
                    <a:pt x="8461" y="56626"/>
                    <a:pt x="9587" y="57409"/>
                  </a:cubicBezTo>
                  <a:cubicBezTo>
                    <a:pt x="15475" y="61503"/>
                    <a:pt x="23038" y="61992"/>
                    <a:pt x="23038" y="61992"/>
                  </a:cubicBezTo>
                  <a:cubicBezTo>
                    <a:pt x="33776" y="61989"/>
                    <a:pt x="40207" y="55833"/>
                    <a:pt x="35423" y="42651"/>
                  </a:cubicBezTo>
                  <a:cubicBezTo>
                    <a:pt x="32918" y="35750"/>
                    <a:pt x="39724" y="27844"/>
                    <a:pt x="46938" y="27844"/>
                  </a:cubicBezTo>
                  <a:cubicBezTo>
                    <a:pt x="47059" y="27844"/>
                    <a:pt x="47180" y="27846"/>
                    <a:pt x="47301" y="27850"/>
                  </a:cubicBezTo>
                  <a:cubicBezTo>
                    <a:pt x="48144" y="27882"/>
                    <a:pt x="48935" y="27898"/>
                    <a:pt x="49679" y="27898"/>
                  </a:cubicBezTo>
                  <a:cubicBezTo>
                    <a:pt x="58380" y="27898"/>
                    <a:pt x="60611" y="25692"/>
                    <a:pt x="63929" y="19642"/>
                  </a:cubicBezTo>
                  <a:cubicBezTo>
                    <a:pt x="67531" y="13074"/>
                    <a:pt x="62976" y="7702"/>
                    <a:pt x="62976" y="7702"/>
                  </a:cubicBezTo>
                  <a:cubicBezTo>
                    <a:pt x="58923" y="3548"/>
                    <a:pt x="53922" y="1"/>
                    <a:pt x="46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5"/>
            <p:cNvSpPr/>
            <p:nvPr/>
          </p:nvSpPr>
          <p:spPr>
            <a:xfrm>
              <a:off x="1485525" y="4373925"/>
              <a:ext cx="996325" cy="730250"/>
            </a:xfrm>
            <a:custGeom>
              <a:avLst/>
              <a:gdLst/>
              <a:ahLst/>
              <a:cxnLst/>
              <a:rect l="l" t="t" r="r" b="b"/>
              <a:pathLst>
                <a:path w="39853" h="29210" extrusionOk="0">
                  <a:moveTo>
                    <a:pt x="22365" y="1"/>
                  </a:moveTo>
                  <a:cubicBezTo>
                    <a:pt x="22222" y="1"/>
                    <a:pt x="22127" y="53"/>
                    <a:pt x="22088" y="165"/>
                  </a:cubicBezTo>
                  <a:cubicBezTo>
                    <a:pt x="21421" y="2053"/>
                    <a:pt x="25184" y="7394"/>
                    <a:pt x="26345" y="9600"/>
                  </a:cubicBezTo>
                  <a:cubicBezTo>
                    <a:pt x="26591" y="10066"/>
                    <a:pt x="25720" y="10235"/>
                    <a:pt x="24196" y="10235"/>
                  </a:cubicBezTo>
                  <a:cubicBezTo>
                    <a:pt x="20254" y="10235"/>
                    <a:pt x="11944" y="9110"/>
                    <a:pt x="7265" y="9110"/>
                  </a:cubicBezTo>
                  <a:cubicBezTo>
                    <a:pt x="5207" y="9110"/>
                    <a:pt x="3852" y="9328"/>
                    <a:pt x="3880" y="9954"/>
                  </a:cubicBezTo>
                  <a:cubicBezTo>
                    <a:pt x="3995" y="12556"/>
                    <a:pt x="15690" y="13875"/>
                    <a:pt x="15690" y="13875"/>
                  </a:cubicBezTo>
                  <a:cubicBezTo>
                    <a:pt x="15690" y="13875"/>
                    <a:pt x="12422" y="13694"/>
                    <a:pt x="8933" y="13694"/>
                  </a:cubicBezTo>
                  <a:cubicBezTo>
                    <a:pt x="4634" y="13694"/>
                    <a:pt x="1" y="13969"/>
                    <a:pt x="735" y="15193"/>
                  </a:cubicBezTo>
                  <a:cubicBezTo>
                    <a:pt x="2064" y="17413"/>
                    <a:pt x="14498" y="17985"/>
                    <a:pt x="14498" y="17985"/>
                  </a:cubicBezTo>
                  <a:cubicBezTo>
                    <a:pt x="14498" y="17985"/>
                    <a:pt x="3783" y="19016"/>
                    <a:pt x="4484" y="20696"/>
                  </a:cubicBezTo>
                  <a:cubicBezTo>
                    <a:pt x="5122" y="22227"/>
                    <a:pt x="13879" y="22294"/>
                    <a:pt x="15418" y="22294"/>
                  </a:cubicBezTo>
                  <a:cubicBezTo>
                    <a:pt x="15567" y="22294"/>
                    <a:pt x="15649" y="22294"/>
                    <a:pt x="15649" y="22294"/>
                  </a:cubicBezTo>
                  <a:lnTo>
                    <a:pt x="15649" y="22294"/>
                  </a:lnTo>
                  <a:cubicBezTo>
                    <a:pt x="15649" y="22294"/>
                    <a:pt x="5270" y="23354"/>
                    <a:pt x="7336" y="24826"/>
                  </a:cubicBezTo>
                  <a:cubicBezTo>
                    <a:pt x="9080" y="26068"/>
                    <a:pt x="27717" y="29209"/>
                    <a:pt x="34896" y="29209"/>
                  </a:cubicBezTo>
                  <a:cubicBezTo>
                    <a:pt x="36225" y="29209"/>
                    <a:pt x="37162" y="29102"/>
                    <a:pt x="37525" y="28854"/>
                  </a:cubicBezTo>
                  <a:cubicBezTo>
                    <a:pt x="39852" y="27271"/>
                    <a:pt x="39189" y="13284"/>
                    <a:pt x="39189" y="13284"/>
                  </a:cubicBezTo>
                  <a:cubicBezTo>
                    <a:pt x="39189" y="13284"/>
                    <a:pt x="24641" y="1"/>
                    <a:pt x="2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5"/>
            <p:cNvSpPr/>
            <p:nvPr/>
          </p:nvSpPr>
          <p:spPr>
            <a:xfrm>
              <a:off x="2317525" y="3105075"/>
              <a:ext cx="3067700" cy="2194875"/>
            </a:xfrm>
            <a:custGeom>
              <a:avLst/>
              <a:gdLst/>
              <a:ahLst/>
              <a:cxnLst/>
              <a:rect l="l" t="t" r="r" b="b"/>
              <a:pathLst>
                <a:path w="122708" h="87795" extrusionOk="0">
                  <a:moveTo>
                    <a:pt x="91804" y="1"/>
                  </a:moveTo>
                  <a:cubicBezTo>
                    <a:pt x="86893" y="1"/>
                    <a:pt x="80619" y="1926"/>
                    <a:pt x="75451" y="9776"/>
                  </a:cubicBezTo>
                  <a:cubicBezTo>
                    <a:pt x="65309" y="25183"/>
                    <a:pt x="54727" y="59802"/>
                    <a:pt x="54727" y="59802"/>
                  </a:cubicBezTo>
                  <a:cubicBezTo>
                    <a:pt x="54727" y="59802"/>
                    <a:pt x="3958" y="61896"/>
                    <a:pt x="4040" y="63736"/>
                  </a:cubicBezTo>
                  <a:cubicBezTo>
                    <a:pt x="4122" y="65576"/>
                    <a:pt x="1" y="80350"/>
                    <a:pt x="2983" y="81750"/>
                  </a:cubicBezTo>
                  <a:cubicBezTo>
                    <a:pt x="4929" y="82663"/>
                    <a:pt x="33520" y="87795"/>
                    <a:pt x="55120" y="87795"/>
                  </a:cubicBezTo>
                  <a:cubicBezTo>
                    <a:pt x="66636" y="87795"/>
                    <a:pt x="76165" y="86336"/>
                    <a:pt x="78608" y="82001"/>
                  </a:cubicBezTo>
                  <a:cubicBezTo>
                    <a:pt x="85636" y="69537"/>
                    <a:pt x="122708" y="9675"/>
                    <a:pt x="99994" y="1784"/>
                  </a:cubicBezTo>
                  <a:cubicBezTo>
                    <a:pt x="99994" y="1784"/>
                    <a:pt x="96530" y="1"/>
                    <a:pt x="91804" y="1"/>
                  </a:cubicBezTo>
                  <a:close/>
                </a:path>
              </a:pathLst>
            </a:custGeom>
            <a:solidFill>
              <a:srgbClr val="61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5"/>
            <p:cNvSpPr/>
            <p:nvPr/>
          </p:nvSpPr>
          <p:spPr>
            <a:xfrm>
              <a:off x="3547550" y="3781700"/>
              <a:ext cx="443950" cy="389475"/>
            </a:xfrm>
            <a:custGeom>
              <a:avLst/>
              <a:gdLst/>
              <a:ahLst/>
              <a:cxnLst/>
              <a:rect l="l" t="t" r="r" b="b"/>
              <a:pathLst>
                <a:path w="17758" h="15579" extrusionOk="0">
                  <a:moveTo>
                    <a:pt x="3247" y="1"/>
                  </a:moveTo>
                  <a:cubicBezTo>
                    <a:pt x="2675" y="1"/>
                    <a:pt x="1216" y="3270"/>
                    <a:pt x="0" y="6259"/>
                  </a:cubicBezTo>
                  <a:cubicBezTo>
                    <a:pt x="3306" y="7466"/>
                    <a:pt x="6394" y="10285"/>
                    <a:pt x="8144" y="12967"/>
                  </a:cubicBezTo>
                  <a:cubicBezTo>
                    <a:pt x="8683" y="13795"/>
                    <a:pt x="9147" y="14669"/>
                    <a:pt x="9532" y="15579"/>
                  </a:cubicBezTo>
                  <a:cubicBezTo>
                    <a:pt x="13203" y="13255"/>
                    <a:pt x="17156" y="10385"/>
                    <a:pt x="17530" y="9665"/>
                  </a:cubicBezTo>
                  <a:cubicBezTo>
                    <a:pt x="17727" y="9285"/>
                    <a:pt x="17389" y="9152"/>
                    <a:pt x="16817" y="9152"/>
                  </a:cubicBezTo>
                  <a:cubicBezTo>
                    <a:pt x="15467" y="9152"/>
                    <a:pt x="12812" y="9895"/>
                    <a:pt x="12812" y="9895"/>
                  </a:cubicBezTo>
                  <a:cubicBezTo>
                    <a:pt x="12812" y="9895"/>
                    <a:pt x="17758" y="6440"/>
                    <a:pt x="17655" y="5395"/>
                  </a:cubicBezTo>
                  <a:cubicBezTo>
                    <a:pt x="17640" y="5242"/>
                    <a:pt x="17512" y="5176"/>
                    <a:pt x="17304" y="5176"/>
                  </a:cubicBezTo>
                  <a:cubicBezTo>
                    <a:pt x="16098" y="5176"/>
                    <a:pt x="12214" y="7377"/>
                    <a:pt x="12214" y="7377"/>
                  </a:cubicBezTo>
                  <a:cubicBezTo>
                    <a:pt x="12214" y="7377"/>
                    <a:pt x="16866" y="4041"/>
                    <a:pt x="16940" y="2562"/>
                  </a:cubicBezTo>
                  <a:cubicBezTo>
                    <a:pt x="16949" y="2385"/>
                    <a:pt x="16846" y="2307"/>
                    <a:pt x="16657" y="2307"/>
                  </a:cubicBezTo>
                  <a:cubicBezTo>
                    <a:pt x="15274" y="2307"/>
                    <a:pt x="9294" y="6521"/>
                    <a:pt x="9294" y="6521"/>
                  </a:cubicBezTo>
                  <a:cubicBezTo>
                    <a:pt x="9294" y="6521"/>
                    <a:pt x="14350" y="2123"/>
                    <a:pt x="13690" y="747"/>
                  </a:cubicBezTo>
                  <a:cubicBezTo>
                    <a:pt x="13638" y="638"/>
                    <a:pt x="13531" y="588"/>
                    <a:pt x="13379" y="588"/>
                  </a:cubicBezTo>
                  <a:cubicBezTo>
                    <a:pt x="11774" y="588"/>
                    <a:pt x="5119" y="6157"/>
                    <a:pt x="3936" y="6157"/>
                  </a:cubicBezTo>
                  <a:cubicBezTo>
                    <a:pt x="3819" y="6157"/>
                    <a:pt x="3756" y="6103"/>
                    <a:pt x="3755" y="5985"/>
                  </a:cubicBezTo>
                  <a:cubicBezTo>
                    <a:pt x="3744" y="4555"/>
                    <a:pt x="4212" y="851"/>
                    <a:pt x="3344" y="40"/>
                  </a:cubicBezTo>
                  <a:cubicBezTo>
                    <a:pt x="3316" y="14"/>
                    <a:pt x="3283" y="1"/>
                    <a:pt x="3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55"/>
          <p:cNvGrpSpPr/>
          <p:nvPr/>
        </p:nvGrpSpPr>
        <p:grpSpPr>
          <a:xfrm rot="1549673">
            <a:off x="6896440" y="1730133"/>
            <a:ext cx="528911" cy="522393"/>
            <a:chOff x="3799625" y="1148000"/>
            <a:chExt cx="1217277" cy="1202274"/>
          </a:xfrm>
        </p:grpSpPr>
        <p:sp>
          <p:nvSpPr>
            <p:cNvPr id="2560" name="Google Shape;2560;p55"/>
            <p:cNvSpPr/>
            <p:nvPr/>
          </p:nvSpPr>
          <p:spPr>
            <a:xfrm>
              <a:off x="4255741" y="2196578"/>
              <a:ext cx="392835" cy="153696"/>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5"/>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5"/>
            <p:cNvSpPr/>
            <p:nvPr/>
          </p:nvSpPr>
          <p:spPr>
            <a:xfrm>
              <a:off x="3869548" y="1594694"/>
              <a:ext cx="287101" cy="122496"/>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5"/>
            <p:cNvSpPr/>
            <p:nvPr/>
          </p:nvSpPr>
          <p:spPr>
            <a:xfrm rot="-274">
              <a:off x="4519435" y="1389839"/>
              <a:ext cx="497456" cy="263411"/>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5"/>
            <p:cNvSpPr/>
            <p:nvPr/>
          </p:nvSpPr>
          <p:spPr>
            <a:xfrm>
              <a:off x="4321453" y="1721152"/>
              <a:ext cx="203421" cy="387325"/>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5" name="Google Shape;2565;p55"/>
          <p:cNvSpPr/>
          <p:nvPr/>
        </p:nvSpPr>
        <p:spPr>
          <a:xfrm rot="-210583" flipH="1">
            <a:off x="7355760" y="1745207"/>
            <a:ext cx="92378" cy="51533"/>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6" name="Google Shape;2566;p55"/>
          <p:cNvGrpSpPr/>
          <p:nvPr/>
        </p:nvGrpSpPr>
        <p:grpSpPr>
          <a:xfrm rot="726850" flipH="1">
            <a:off x="6598514" y="2758912"/>
            <a:ext cx="546864" cy="434080"/>
            <a:chOff x="4441200" y="2039200"/>
            <a:chExt cx="603075" cy="478750"/>
          </a:xfrm>
        </p:grpSpPr>
        <p:sp>
          <p:nvSpPr>
            <p:cNvPr id="2567" name="Google Shape;2567;p55"/>
            <p:cNvSpPr/>
            <p:nvPr/>
          </p:nvSpPr>
          <p:spPr>
            <a:xfrm>
              <a:off x="4643750" y="2221500"/>
              <a:ext cx="96750" cy="152175"/>
            </a:xfrm>
            <a:custGeom>
              <a:avLst/>
              <a:gdLst/>
              <a:ahLst/>
              <a:cxnLst/>
              <a:rect l="l" t="t" r="r" b="b"/>
              <a:pathLst>
                <a:path w="3870" h="6087" extrusionOk="0">
                  <a:moveTo>
                    <a:pt x="2163" y="1"/>
                  </a:moveTo>
                  <a:lnTo>
                    <a:pt x="2145" y="57"/>
                  </a:lnTo>
                  <a:cubicBezTo>
                    <a:pt x="1809" y="801"/>
                    <a:pt x="1418" y="1520"/>
                    <a:pt x="972" y="2203"/>
                  </a:cubicBezTo>
                  <a:cubicBezTo>
                    <a:pt x="716" y="2598"/>
                    <a:pt x="439" y="2985"/>
                    <a:pt x="260" y="3419"/>
                  </a:cubicBezTo>
                  <a:cubicBezTo>
                    <a:pt x="79" y="3854"/>
                    <a:pt x="1" y="4351"/>
                    <a:pt x="156" y="4795"/>
                  </a:cubicBezTo>
                  <a:cubicBezTo>
                    <a:pt x="232" y="5018"/>
                    <a:pt x="366" y="5219"/>
                    <a:pt x="512" y="5405"/>
                  </a:cubicBezTo>
                  <a:cubicBezTo>
                    <a:pt x="780" y="5742"/>
                    <a:pt x="1137" y="6055"/>
                    <a:pt x="1567" y="6084"/>
                  </a:cubicBezTo>
                  <a:cubicBezTo>
                    <a:pt x="1592" y="6086"/>
                    <a:pt x="1616" y="6087"/>
                    <a:pt x="1641" y="6087"/>
                  </a:cubicBezTo>
                  <a:cubicBezTo>
                    <a:pt x="1867" y="6087"/>
                    <a:pt x="2089" y="6012"/>
                    <a:pt x="2302" y="5932"/>
                  </a:cubicBezTo>
                  <a:cubicBezTo>
                    <a:pt x="2777" y="5752"/>
                    <a:pt x="3262" y="5516"/>
                    <a:pt x="3546" y="5096"/>
                  </a:cubicBezTo>
                  <a:cubicBezTo>
                    <a:pt x="3824" y="4688"/>
                    <a:pt x="3870" y="4165"/>
                    <a:pt x="3841" y="3671"/>
                  </a:cubicBezTo>
                  <a:cubicBezTo>
                    <a:pt x="3761" y="2297"/>
                    <a:pt x="3150" y="959"/>
                    <a:pt x="216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5"/>
            <p:cNvSpPr/>
            <p:nvPr/>
          </p:nvSpPr>
          <p:spPr>
            <a:xfrm>
              <a:off x="4441200" y="2347850"/>
              <a:ext cx="164300" cy="130925"/>
            </a:xfrm>
            <a:custGeom>
              <a:avLst/>
              <a:gdLst/>
              <a:ahLst/>
              <a:cxnLst/>
              <a:rect l="l" t="t" r="r" b="b"/>
              <a:pathLst>
                <a:path w="6572" h="5237" extrusionOk="0">
                  <a:moveTo>
                    <a:pt x="3483" y="0"/>
                  </a:moveTo>
                  <a:cubicBezTo>
                    <a:pt x="3471" y="0"/>
                    <a:pt x="3460" y="0"/>
                    <a:pt x="3448" y="0"/>
                  </a:cubicBezTo>
                  <a:cubicBezTo>
                    <a:pt x="1605" y="6"/>
                    <a:pt x="155" y="645"/>
                    <a:pt x="69" y="2729"/>
                  </a:cubicBezTo>
                  <a:cubicBezTo>
                    <a:pt x="0" y="4349"/>
                    <a:pt x="1808" y="5237"/>
                    <a:pt x="3455" y="5237"/>
                  </a:cubicBezTo>
                  <a:cubicBezTo>
                    <a:pt x="4260" y="5237"/>
                    <a:pt x="5026" y="5025"/>
                    <a:pt x="5516" y="4584"/>
                  </a:cubicBezTo>
                  <a:cubicBezTo>
                    <a:pt x="6187" y="3981"/>
                    <a:pt x="6572" y="3037"/>
                    <a:pt x="6494" y="2135"/>
                  </a:cubicBezTo>
                  <a:cubicBezTo>
                    <a:pt x="6333" y="294"/>
                    <a:pt x="5022" y="0"/>
                    <a:pt x="34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5"/>
            <p:cNvSpPr/>
            <p:nvPr/>
          </p:nvSpPr>
          <p:spPr>
            <a:xfrm>
              <a:off x="4799500" y="2351850"/>
              <a:ext cx="244775" cy="166100"/>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5"/>
            <p:cNvSpPr/>
            <p:nvPr/>
          </p:nvSpPr>
          <p:spPr>
            <a:xfrm>
              <a:off x="4550350" y="2221700"/>
              <a:ext cx="48475" cy="85500"/>
            </a:xfrm>
            <a:custGeom>
              <a:avLst/>
              <a:gdLst/>
              <a:ahLst/>
              <a:cxnLst/>
              <a:rect l="l" t="t" r="r" b="b"/>
              <a:pathLst>
                <a:path w="1939" h="3420" extrusionOk="0">
                  <a:moveTo>
                    <a:pt x="913" y="1"/>
                  </a:moveTo>
                  <a:cubicBezTo>
                    <a:pt x="905" y="1"/>
                    <a:pt x="896" y="1"/>
                    <a:pt x="888" y="1"/>
                  </a:cubicBezTo>
                  <a:cubicBezTo>
                    <a:pt x="377" y="26"/>
                    <a:pt x="1" y="811"/>
                    <a:pt x="45" y="1755"/>
                  </a:cubicBezTo>
                  <a:cubicBezTo>
                    <a:pt x="90" y="2684"/>
                    <a:pt x="526" y="3419"/>
                    <a:pt x="1026" y="3419"/>
                  </a:cubicBezTo>
                  <a:cubicBezTo>
                    <a:pt x="1034" y="3419"/>
                    <a:pt x="1042" y="3419"/>
                    <a:pt x="1050" y="3419"/>
                  </a:cubicBezTo>
                  <a:cubicBezTo>
                    <a:pt x="1562" y="3396"/>
                    <a:pt x="1938" y="2611"/>
                    <a:pt x="1893" y="1667"/>
                  </a:cubicBezTo>
                  <a:cubicBezTo>
                    <a:pt x="1849" y="738"/>
                    <a:pt x="1412"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5"/>
            <p:cNvSpPr/>
            <p:nvPr/>
          </p:nvSpPr>
          <p:spPr>
            <a:xfrm>
              <a:off x="4817925" y="2233025"/>
              <a:ext cx="49050" cy="85475"/>
            </a:xfrm>
            <a:custGeom>
              <a:avLst/>
              <a:gdLst/>
              <a:ahLst/>
              <a:cxnLst/>
              <a:rect l="l" t="t" r="r" b="b"/>
              <a:pathLst>
                <a:path w="1962" h="3419" extrusionOk="0">
                  <a:moveTo>
                    <a:pt x="1053" y="1"/>
                  </a:moveTo>
                  <a:cubicBezTo>
                    <a:pt x="554" y="1"/>
                    <a:pt x="112" y="730"/>
                    <a:pt x="57" y="1654"/>
                  </a:cubicBezTo>
                  <a:cubicBezTo>
                    <a:pt x="0" y="2596"/>
                    <a:pt x="368" y="3387"/>
                    <a:pt x="878" y="3418"/>
                  </a:cubicBezTo>
                  <a:cubicBezTo>
                    <a:pt x="888" y="3418"/>
                    <a:pt x="898" y="3418"/>
                    <a:pt x="908" y="3418"/>
                  </a:cubicBezTo>
                  <a:cubicBezTo>
                    <a:pt x="1407" y="3418"/>
                    <a:pt x="1849" y="2689"/>
                    <a:pt x="1905" y="1765"/>
                  </a:cubicBezTo>
                  <a:cubicBezTo>
                    <a:pt x="1961" y="821"/>
                    <a:pt x="1593" y="32"/>
                    <a:pt x="1084" y="1"/>
                  </a:cubicBezTo>
                  <a:cubicBezTo>
                    <a:pt x="1073" y="1"/>
                    <a:pt x="1063"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5"/>
            <p:cNvSpPr/>
            <p:nvPr/>
          </p:nvSpPr>
          <p:spPr>
            <a:xfrm>
              <a:off x="4638000" y="2043800"/>
              <a:ext cx="71775" cy="332925"/>
            </a:xfrm>
            <a:custGeom>
              <a:avLst/>
              <a:gdLst/>
              <a:ahLst/>
              <a:cxnLst/>
              <a:rect l="l" t="t" r="r" b="b"/>
              <a:pathLst>
                <a:path w="2871" h="13317" extrusionOk="0">
                  <a:moveTo>
                    <a:pt x="924" y="0"/>
                  </a:moveTo>
                  <a:cubicBezTo>
                    <a:pt x="922" y="0"/>
                    <a:pt x="921" y="1"/>
                    <a:pt x="920" y="1"/>
                  </a:cubicBezTo>
                  <a:cubicBezTo>
                    <a:pt x="842" y="36"/>
                    <a:pt x="1178" y="808"/>
                    <a:pt x="1638" y="2059"/>
                  </a:cubicBezTo>
                  <a:cubicBezTo>
                    <a:pt x="2089" y="3293"/>
                    <a:pt x="2601" y="5129"/>
                    <a:pt x="2012" y="7048"/>
                  </a:cubicBezTo>
                  <a:cubicBezTo>
                    <a:pt x="1734" y="8009"/>
                    <a:pt x="1249" y="8791"/>
                    <a:pt x="697" y="9505"/>
                  </a:cubicBezTo>
                  <a:cubicBezTo>
                    <a:pt x="433" y="9872"/>
                    <a:pt x="187" y="10276"/>
                    <a:pt x="97" y="10714"/>
                  </a:cubicBezTo>
                  <a:cubicBezTo>
                    <a:pt x="0" y="11153"/>
                    <a:pt x="70" y="11567"/>
                    <a:pt x="183" y="11909"/>
                  </a:cubicBezTo>
                  <a:cubicBezTo>
                    <a:pt x="420" y="12607"/>
                    <a:pt x="905" y="13018"/>
                    <a:pt x="1263" y="13179"/>
                  </a:cubicBezTo>
                  <a:cubicBezTo>
                    <a:pt x="1494" y="13287"/>
                    <a:pt x="1670" y="13316"/>
                    <a:pt x="1769" y="13316"/>
                  </a:cubicBezTo>
                  <a:cubicBezTo>
                    <a:pt x="1827" y="13316"/>
                    <a:pt x="1859" y="13306"/>
                    <a:pt x="1860" y="13296"/>
                  </a:cubicBezTo>
                  <a:cubicBezTo>
                    <a:pt x="1871" y="13251"/>
                    <a:pt x="1663" y="13202"/>
                    <a:pt x="1369" y="12995"/>
                  </a:cubicBezTo>
                  <a:cubicBezTo>
                    <a:pt x="1079" y="12797"/>
                    <a:pt x="710" y="12403"/>
                    <a:pt x="551" y="11797"/>
                  </a:cubicBezTo>
                  <a:cubicBezTo>
                    <a:pt x="477" y="11496"/>
                    <a:pt x="443" y="11153"/>
                    <a:pt x="536" y="10817"/>
                  </a:cubicBezTo>
                  <a:cubicBezTo>
                    <a:pt x="624" y="10478"/>
                    <a:pt x="836" y="10148"/>
                    <a:pt x="1101" y="9802"/>
                  </a:cubicBezTo>
                  <a:cubicBezTo>
                    <a:pt x="1660" y="9130"/>
                    <a:pt x="2246" y="8228"/>
                    <a:pt x="2535" y="7201"/>
                  </a:cubicBezTo>
                  <a:cubicBezTo>
                    <a:pt x="2837" y="6176"/>
                    <a:pt x="2870" y="5126"/>
                    <a:pt x="2713" y="4220"/>
                  </a:cubicBezTo>
                  <a:cubicBezTo>
                    <a:pt x="2562" y="3310"/>
                    <a:pt x="2270" y="2538"/>
                    <a:pt x="1996" y="1916"/>
                  </a:cubicBezTo>
                  <a:cubicBezTo>
                    <a:pt x="1443" y="698"/>
                    <a:pt x="99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5"/>
            <p:cNvSpPr/>
            <p:nvPr/>
          </p:nvSpPr>
          <p:spPr>
            <a:xfrm>
              <a:off x="4699175" y="2344375"/>
              <a:ext cx="25400" cy="17200"/>
            </a:xfrm>
            <a:custGeom>
              <a:avLst/>
              <a:gdLst/>
              <a:ahLst/>
              <a:cxnLst/>
              <a:rect l="l" t="t" r="r" b="b"/>
              <a:pathLst>
                <a:path w="1016" h="688" extrusionOk="0">
                  <a:moveTo>
                    <a:pt x="721" y="1"/>
                  </a:moveTo>
                  <a:cubicBezTo>
                    <a:pt x="619" y="1"/>
                    <a:pt x="497" y="31"/>
                    <a:pt x="377" y="100"/>
                  </a:cubicBezTo>
                  <a:cubicBezTo>
                    <a:pt x="112" y="252"/>
                    <a:pt x="1" y="504"/>
                    <a:pt x="98" y="619"/>
                  </a:cubicBezTo>
                  <a:cubicBezTo>
                    <a:pt x="138" y="666"/>
                    <a:pt x="202" y="688"/>
                    <a:pt x="279" y="688"/>
                  </a:cubicBezTo>
                  <a:cubicBezTo>
                    <a:pt x="387" y="688"/>
                    <a:pt x="520" y="646"/>
                    <a:pt x="648" y="574"/>
                  </a:cubicBezTo>
                  <a:cubicBezTo>
                    <a:pt x="865" y="451"/>
                    <a:pt x="1016" y="265"/>
                    <a:pt x="965" y="123"/>
                  </a:cubicBezTo>
                  <a:cubicBezTo>
                    <a:pt x="939" y="46"/>
                    <a:pt x="845"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5"/>
            <p:cNvSpPr/>
            <p:nvPr/>
          </p:nvSpPr>
          <p:spPr>
            <a:xfrm>
              <a:off x="4459275" y="2039200"/>
              <a:ext cx="153475" cy="79150"/>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5"/>
            <p:cNvSpPr/>
            <p:nvPr/>
          </p:nvSpPr>
          <p:spPr>
            <a:xfrm>
              <a:off x="4630750" y="2354800"/>
              <a:ext cx="144125" cy="78025"/>
            </a:xfrm>
            <a:custGeom>
              <a:avLst/>
              <a:gdLst/>
              <a:ahLst/>
              <a:cxnLst/>
              <a:rect l="l" t="t" r="r" b="b"/>
              <a:pathLst>
                <a:path w="5765" h="3121" extrusionOk="0">
                  <a:moveTo>
                    <a:pt x="5691" y="0"/>
                  </a:moveTo>
                  <a:cubicBezTo>
                    <a:pt x="5610" y="0"/>
                    <a:pt x="5413" y="373"/>
                    <a:pt x="5071" y="913"/>
                  </a:cubicBezTo>
                  <a:cubicBezTo>
                    <a:pt x="4714" y="1460"/>
                    <a:pt x="4139" y="2212"/>
                    <a:pt x="3221" y="2474"/>
                  </a:cubicBezTo>
                  <a:cubicBezTo>
                    <a:pt x="2960" y="2554"/>
                    <a:pt x="2702" y="2588"/>
                    <a:pt x="2454" y="2588"/>
                  </a:cubicBezTo>
                  <a:cubicBezTo>
                    <a:pt x="1827" y="2588"/>
                    <a:pt x="1265" y="2368"/>
                    <a:pt x="896" y="2106"/>
                  </a:cubicBezTo>
                  <a:cubicBezTo>
                    <a:pt x="392" y="1765"/>
                    <a:pt x="159" y="1420"/>
                    <a:pt x="73" y="1420"/>
                  </a:cubicBezTo>
                  <a:cubicBezTo>
                    <a:pt x="69" y="1420"/>
                    <a:pt x="64" y="1422"/>
                    <a:pt x="60" y="1424"/>
                  </a:cubicBezTo>
                  <a:cubicBezTo>
                    <a:pt x="1" y="1447"/>
                    <a:pt x="114" y="1908"/>
                    <a:pt x="658" y="2410"/>
                  </a:cubicBezTo>
                  <a:cubicBezTo>
                    <a:pt x="981" y="2700"/>
                    <a:pt x="1369" y="2911"/>
                    <a:pt x="1789" y="3023"/>
                  </a:cubicBezTo>
                  <a:cubicBezTo>
                    <a:pt x="2034" y="3088"/>
                    <a:pt x="2285" y="3120"/>
                    <a:pt x="2536" y="3120"/>
                  </a:cubicBezTo>
                  <a:cubicBezTo>
                    <a:pt x="2820" y="3120"/>
                    <a:pt x="3103" y="3079"/>
                    <a:pt x="3378" y="2997"/>
                  </a:cubicBezTo>
                  <a:cubicBezTo>
                    <a:pt x="3928" y="2836"/>
                    <a:pt x="4394" y="2509"/>
                    <a:pt x="4717" y="2151"/>
                  </a:cubicBezTo>
                  <a:cubicBezTo>
                    <a:pt x="5044" y="1792"/>
                    <a:pt x="5259" y="1418"/>
                    <a:pt x="5408" y="1098"/>
                  </a:cubicBezTo>
                  <a:cubicBezTo>
                    <a:pt x="5698" y="454"/>
                    <a:pt x="5764" y="26"/>
                    <a:pt x="5700" y="2"/>
                  </a:cubicBezTo>
                  <a:cubicBezTo>
                    <a:pt x="5698" y="1"/>
                    <a:pt x="5695"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6" name="Google Shape;2576;p55"/>
          <p:cNvSpPr/>
          <p:nvPr/>
        </p:nvSpPr>
        <p:spPr>
          <a:xfrm rot="1172395">
            <a:off x="6747440" y="2767366"/>
            <a:ext cx="139175" cy="71765"/>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5"/>
          <p:cNvSpPr/>
          <p:nvPr/>
        </p:nvSpPr>
        <p:spPr>
          <a:xfrm rot="726850" flipH="1">
            <a:off x="7214333" y="2071691"/>
            <a:ext cx="221960" cy="150602"/>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5"/>
          <p:cNvSpPr/>
          <p:nvPr/>
        </p:nvSpPr>
        <p:spPr>
          <a:xfrm rot="726900" flipH="1">
            <a:off x="6861689" y="1975462"/>
            <a:ext cx="174244" cy="118223"/>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9" name="Google Shape;2579;p55"/>
          <p:cNvGrpSpPr/>
          <p:nvPr/>
        </p:nvGrpSpPr>
        <p:grpSpPr>
          <a:xfrm rot="-8841565" flipH="1">
            <a:off x="6483870" y="4230104"/>
            <a:ext cx="776171" cy="1542760"/>
            <a:chOff x="-1030075" y="6795175"/>
            <a:chExt cx="720925" cy="1432950"/>
          </a:xfrm>
        </p:grpSpPr>
        <p:sp>
          <p:nvSpPr>
            <p:cNvPr id="2580" name="Google Shape;2580;p55"/>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5"/>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5"/>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5"/>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4" name="Google Shape;2584;p55"/>
          <p:cNvGrpSpPr/>
          <p:nvPr/>
        </p:nvGrpSpPr>
        <p:grpSpPr>
          <a:xfrm rot="9311095" flipH="1">
            <a:off x="5528954" y="4084803"/>
            <a:ext cx="1145504" cy="1833011"/>
            <a:chOff x="-3040600" y="6663225"/>
            <a:chExt cx="952750" cy="1524225"/>
          </a:xfrm>
        </p:grpSpPr>
        <p:sp>
          <p:nvSpPr>
            <p:cNvPr id="2585" name="Google Shape;2585;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7" name="Google Shape;2587;p55"/>
          <p:cNvGrpSpPr/>
          <p:nvPr/>
        </p:nvGrpSpPr>
        <p:grpSpPr>
          <a:xfrm rot="-9732150" flipH="1">
            <a:off x="7443850" y="4084989"/>
            <a:ext cx="1145530" cy="1832975"/>
            <a:chOff x="-3040600" y="6663225"/>
            <a:chExt cx="952750" cy="1524225"/>
          </a:xfrm>
        </p:grpSpPr>
        <p:sp>
          <p:nvSpPr>
            <p:cNvPr id="2588" name="Google Shape;2588;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p:cNvGrpSpPr/>
          <p:nvPr/>
        </p:nvGrpSpPr>
        <p:grpSpPr>
          <a:xfrm>
            <a:off x="2050181" y="464858"/>
            <a:ext cx="2098307" cy="1164657"/>
            <a:chOff x="2050181" y="464858"/>
            <a:chExt cx="2098307" cy="1164657"/>
          </a:xfrm>
        </p:grpSpPr>
        <p:sp>
          <p:nvSpPr>
            <p:cNvPr id="6" name="Cloud 5"/>
            <p:cNvSpPr/>
            <p:nvPr/>
          </p:nvSpPr>
          <p:spPr>
            <a:xfrm>
              <a:off x="2050181" y="464858"/>
              <a:ext cx="2098307" cy="1164657"/>
            </a:xfrm>
            <a:prstGeom prst="cloud">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33061" y="785576"/>
              <a:ext cx="1732547" cy="523220"/>
            </a:xfrm>
            <a:prstGeom prst="rect">
              <a:avLst/>
            </a:prstGeom>
            <a:noFill/>
          </p:spPr>
          <p:txBody>
            <a:bodyPr wrap="square" rtlCol="0">
              <a:spAutoFit/>
            </a:bodyPr>
            <a:lstStyle/>
            <a:p>
              <a:pPr algn="ctr"/>
              <a:r>
                <a:rPr lang="en-US" sz="2800" b="1" dirty="0" err="1">
                  <a:solidFill>
                    <a:srgbClr val="00B050"/>
                  </a:solidFill>
                </a:rPr>
                <a:t>Đoạn</a:t>
              </a:r>
              <a:r>
                <a:rPr lang="en-US" sz="2800" b="1" dirty="0">
                  <a:solidFill>
                    <a:srgbClr val="00B050"/>
                  </a:solidFill>
                </a:rPr>
                <a:t> 1</a:t>
              </a:r>
            </a:p>
          </p:txBody>
        </p:sp>
      </p:grpSp>
      <p:grpSp>
        <p:nvGrpSpPr>
          <p:cNvPr id="12" name="Group 11"/>
          <p:cNvGrpSpPr/>
          <p:nvPr/>
        </p:nvGrpSpPr>
        <p:grpSpPr>
          <a:xfrm>
            <a:off x="1011489" y="1732068"/>
            <a:ext cx="4711412" cy="2053105"/>
            <a:chOff x="1011489" y="1732068"/>
            <a:chExt cx="4711412" cy="2053105"/>
          </a:xfrm>
        </p:grpSpPr>
        <p:sp>
          <p:nvSpPr>
            <p:cNvPr id="7" name="Vertical Scroll 6"/>
            <p:cNvSpPr/>
            <p:nvPr/>
          </p:nvSpPr>
          <p:spPr>
            <a:xfrm>
              <a:off x="1011489" y="1732068"/>
              <a:ext cx="4711412" cy="2053105"/>
            </a:xfrm>
            <a:prstGeom prst="verticalScroll">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1314902" y="2069035"/>
              <a:ext cx="4084872" cy="1569660"/>
            </a:xfrm>
            <a:prstGeom prst="rect">
              <a:avLst/>
            </a:prstGeom>
          </p:spPr>
          <p:txBody>
            <a:bodyPr wrap="square">
              <a:spAutoFit/>
            </a:bodyPr>
            <a:lstStyle/>
            <a:p>
              <a:pPr algn="just"/>
              <a:r>
                <a:rPr lang="vi-VN" sz="3200" i="1" dirty="0"/>
                <a:t>Nói lên ước mơ của Cương trở thành thợ rèn để giúp đỡ mẹ</a:t>
              </a:r>
              <a:endParaRPr lang="en-US" sz="3200" dirty="0"/>
            </a:p>
          </p:txBody>
        </p:sp>
      </p:grpSp>
    </p:spTree>
    <p:extLst>
      <p:ext uri="{BB962C8B-B14F-4D97-AF65-F5344CB8AC3E}">
        <p14:creationId xmlns:p14="http://schemas.microsoft.com/office/powerpoint/2010/main" val="318581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215991"/>
          </a:xfrm>
          <a:prstGeom prst="rect">
            <a:avLst/>
          </a:prstGeom>
        </p:spPr>
        <p:txBody>
          <a:bodyPr wrap="square">
            <a:spAutoFit/>
          </a:bodyPr>
          <a:lstStyle/>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hieåu</a:t>
            </a:r>
            <a:r>
              <a:rPr lang="en-US" dirty="0">
                <a:latin typeface="VNI-Avo" pitchFamily="2" charset="0"/>
              </a:rPr>
              <a:t> </a:t>
            </a:r>
            <a:r>
              <a:rPr lang="en-US" dirty="0" err="1">
                <a:latin typeface="VNI-Avo" pitchFamily="2" charset="0"/>
              </a:rPr>
              <a:t>loøng</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caûm</a:t>
            </a:r>
            <a:r>
              <a:rPr lang="en-US" dirty="0">
                <a:latin typeface="VNI-Avo" pitchFamily="2" charset="0"/>
              </a:rPr>
              <a:t> </a:t>
            </a:r>
            <a:r>
              <a:rPr lang="en-US" dirty="0" err="1">
                <a:latin typeface="VNI-Avo" pitchFamily="2" charset="0"/>
              </a:rPr>
              <a:t>ñoäng</a:t>
            </a:r>
            <a:r>
              <a:rPr lang="en-US" dirty="0">
                <a:latin typeface="VNI-Avo" pitchFamily="2" charset="0"/>
              </a:rPr>
              <a:t>, </a:t>
            </a:r>
            <a:r>
              <a:rPr lang="en-US" dirty="0" err="1">
                <a:latin typeface="VNI-Avo" pitchFamily="2" charset="0"/>
              </a:rPr>
              <a:t>xoa</a:t>
            </a:r>
            <a:r>
              <a:rPr lang="en-US" dirty="0">
                <a:latin typeface="VNI-Avo" pitchFamily="2" charset="0"/>
              </a:rPr>
              <a:t> </a:t>
            </a:r>
            <a:r>
              <a:rPr lang="en-US" dirty="0" err="1">
                <a:latin typeface="VNI-Avo" pitchFamily="2" charset="0"/>
              </a:rPr>
              <a:t>ñaàu</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baûo</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muoán</a:t>
            </a:r>
            <a:r>
              <a:rPr lang="en-US" dirty="0">
                <a:latin typeface="VNI-Avo" pitchFamily="2" charset="0"/>
              </a:rPr>
              <a:t> </a:t>
            </a:r>
            <a:r>
              <a:rPr lang="en-US" dirty="0" err="1">
                <a:latin typeface="VNI-Avo" pitchFamily="2" charset="0"/>
              </a:rPr>
              <a:t>giuùp</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theá</a:t>
            </a:r>
            <a:r>
              <a:rPr lang="en-US" dirty="0">
                <a:latin typeface="VNI-Avo" pitchFamily="2" charset="0"/>
              </a:rPr>
              <a:t> </a:t>
            </a:r>
            <a:r>
              <a:rPr lang="en-US" dirty="0" err="1">
                <a:latin typeface="VNI-Avo" pitchFamily="2" charset="0"/>
              </a:rPr>
              <a:t>laø</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bieát</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chòu</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khoâng</a:t>
            </a:r>
            <a:r>
              <a:rPr lang="en-US" dirty="0">
                <a:latin typeface="VNI-Avo" pitchFamily="2" charset="0"/>
              </a:rPr>
              <a:t>? </a:t>
            </a:r>
            <a:r>
              <a:rPr lang="en-US" dirty="0" err="1">
                <a:latin typeface="VNI-Avo" pitchFamily="2" charset="0"/>
              </a:rPr>
              <a:t>Nhaø</a:t>
            </a:r>
            <a:r>
              <a:rPr lang="en-US" dirty="0">
                <a:latin typeface="VNI-Avo" pitchFamily="2" charset="0"/>
              </a:rPr>
              <a:t> ta </a:t>
            </a:r>
            <a:r>
              <a:rPr lang="en-US" dirty="0" err="1">
                <a:latin typeface="VNI-Avo" pitchFamily="2" charset="0"/>
              </a:rPr>
              <a:t>tuy</a:t>
            </a:r>
            <a:r>
              <a:rPr lang="en-US" dirty="0">
                <a:latin typeface="VNI-Avo" pitchFamily="2" charset="0"/>
              </a:rPr>
              <a:t> </a:t>
            </a:r>
            <a:r>
              <a:rPr lang="en-US" dirty="0" err="1">
                <a:latin typeface="VNI-Avo" pitchFamily="2" charset="0"/>
              </a:rPr>
              <a:t>ngheøo</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doøng</a:t>
            </a:r>
            <a:r>
              <a:rPr lang="en-US" dirty="0">
                <a:latin typeface="VNI-Avo" pitchFamily="2" charset="0"/>
              </a:rPr>
              <a:t> </a:t>
            </a:r>
            <a:r>
              <a:rPr lang="en-US" dirty="0" err="1">
                <a:latin typeface="VNI-Avo" pitchFamily="2" charset="0"/>
              </a:rPr>
              <a:t>doõi</a:t>
            </a:r>
            <a:r>
              <a:rPr lang="en-US" dirty="0">
                <a:latin typeface="VNI-Avo" pitchFamily="2" charset="0"/>
              </a:rPr>
              <a:t> </a:t>
            </a:r>
            <a:r>
              <a:rPr lang="en-US" dirty="0" err="1">
                <a:latin typeface="VNI-Avo" pitchFamily="2" charset="0"/>
              </a:rPr>
              <a:t>quan</a:t>
            </a:r>
            <a:r>
              <a:rPr lang="en-US" dirty="0">
                <a:latin typeface="VNI-Avo" pitchFamily="2" charset="0"/>
              </a:rPr>
              <a:t> sang. </a:t>
            </a:r>
            <a:r>
              <a:rPr lang="en-US" dirty="0" err="1">
                <a:latin typeface="VNI-Avo" pitchFamily="2" charset="0"/>
              </a:rPr>
              <a:t>Khoâng</a:t>
            </a:r>
            <a:r>
              <a:rPr lang="en-US" dirty="0">
                <a:latin typeface="VNI-Avo" pitchFamily="2" charset="0"/>
              </a:rPr>
              <a:t> </a:t>
            </a:r>
            <a:r>
              <a:rPr lang="en-US" dirty="0" err="1">
                <a:latin typeface="VNI-Avo" pitchFamily="2" charset="0"/>
              </a:rPr>
              <a:t>leõ</a:t>
            </a:r>
            <a:r>
              <a:rPr lang="en-US" dirty="0">
                <a:latin typeface="VNI-Avo" pitchFamily="2" charset="0"/>
              </a:rPr>
              <a:t> </a:t>
            </a:r>
            <a:r>
              <a:rPr lang="en-US" dirty="0" err="1">
                <a:latin typeface="VNI-Avo" pitchFamily="2" charset="0"/>
              </a:rPr>
              <a:t>baây</a:t>
            </a:r>
            <a:r>
              <a:rPr lang="en-US" dirty="0">
                <a:latin typeface="VNI-Avo" pitchFamily="2" charset="0"/>
              </a:rPr>
              <a:t> </a:t>
            </a:r>
            <a:r>
              <a:rPr lang="en-US" dirty="0" err="1">
                <a:latin typeface="VNI-Avo" pitchFamily="2" charset="0"/>
              </a:rPr>
              <a:t>giôø</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ñeå</a:t>
            </a:r>
            <a:r>
              <a:rPr lang="en-US" dirty="0">
                <a:latin typeface="VNI-Avo" pitchFamily="2" charset="0"/>
              </a:rPr>
              <a:t> con </a:t>
            </a:r>
            <a:r>
              <a:rPr lang="en-US" dirty="0" err="1">
                <a:latin typeface="VNI-Avo" pitchFamily="2" charset="0"/>
              </a:rPr>
              <a:t>phaûi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ñaày</a:t>
            </a:r>
            <a:r>
              <a:rPr lang="en-US" dirty="0">
                <a:latin typeface="VNI-Avo" pitchFamily="2" charset="0"/>
              </a:rPr>
              <a:t> </a:t>
            </a:r>
            <a:r>
              <a:rPr lang="en-US" dirty="0" err="1">
                <a:latin typeface="VNI-Avo" pitchFamily="2" charset="0"/>
              </a:rPr>
              <a:t>tôù</a:t>
            </a:r>
            <a:r>
              <a:rPr lang="en-US" dirty="0">
                <a:latin typeface="VNI-Avo" pitchFamily="2" charset="0"/>
              </a:rPr>
              <a:t> </a:t>
            </a:r>
            <a:r>
              <a:rPr lang="en-US" dirty="0" err="1">
                <a:latin typeface="VNI-Avo" pitchFamily="2" charset="0"/>
              </a:rPr>
              <a:t>anh</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thaáy</a:t>
            </a:r>
            <a:r>
              <a:rPr lang="en-US" dirty="0">
                <a:latin typeface="VNI-Avo" pitchFamily="2" charset="0"/>
              </a:rPr>
              <a:t> </a:t>
            </a:r>
            <a:r>
              <a:rPr lang="en-US" dirty="0" err="1">
                <a:latin typeface="VNI-Avo" pitchFamily="2" charset="0"/>
              </a:rPr>
              <a:t>ngheøn</a:t>
            </a:r>
            <a:r>
              <a:rPr lang="en-US" dirty="0">
                <a:latin typeface="VNI-Avo" pitchFamily="2" charset="0"/>
              </a:rPr>
              <a:t> </a:t>
            </a:r>
            <a:r>
              <a:rPr lang="en-US" dirty="0" err="1">
                <a:latin typeface="VNI-Avo" pitchFamily="2" charset="0"/>
              </a:rPr>
              <a:t>ngheïn</a:t>
            </a:r>
            <a:r>
              <a:rPr lang="en-US" dirty="0">
                <a:latin typeface="VNI-Avo" pitchFamily="2" charset="0"/>
              </a:rPr>
              <a:t> </a:t>
            </a:r>
            <a:r>
              <a:rPr lang="en-US" dirty="0" err="1">
                <a:latin typeface="VNI-Avo" pitchFamily="2" charset="0"/>
              </a:rPr>
              <a:t>ôû</a:t>
            </a:r>
            <a:r>
              <a:rPr lang="en-US" dirty="0">
                <a:latin typeface="VNI-Avo" pitchFamily="2" charset="0"/>
              </a:rPr>
              <a:t> </a:t>
            </a:r>
            <a:r>
              <a:rPr lang="en-US" dirty="0" err="1">
                <a:latin typeface="VNI-Avo" pitchFamily="2" charset="0"/>
              </a:rPr>
              <a:t>coå</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naém</a:t>
            </a:r>
            <a:r>
              <a:rPr lang="en-US" dirty="0">
                <a:latin typeface="VNI-Avo" pitchFamily="2" charset="0"/>
              </a:rPr>
              <a:t> </a:t>
            </a:r>
            <a:r>
              <a:rPr lang="en-US" dirty="0" err="1">
                <a:latin typeface="VNI-Avo" pitchFamily="2" charset="0"/>
              </a:rPr>
              <a:t>laáy</a:t>
            </a:r>
            <a:r>
              <a:rPr lang="en-US" dirty="0">
                <a:latin typeface="VNI-Avo" pitchFamily="2" charset="0"/>
              </a:rPr>
              <a:t> </a:t>
            </a:r>
            <a:r>
              <a:rPr lang="en-US" dirty="0" err="1">
                <a:latin typeface="VNI-Avo" pitchFamily="2" charset="0"/>
              </a:rPr>
              <a:t>tay</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thieát</a:t>
            </a:r>
            <a:r>
              <a:rPr lang="en-US" dirty="0">
                <a:latin typeface="VNI-Avo" pitchFamily="2" charset="0"/>
              </a:rPr>
              <a:t> </a:t>
            </a:r>
            <a:r>
              <a:rPr lang="en-US" dirty="0" err="1">
                <a:latin typeface="VNI-Avo" pitchFamily="2" charset="0"/>
              </a:rPr>
              <a:t>tha</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ôi</a:t>
            </a:r>
            <a:r>
              <a:rPr lang="en-US" dirty="0">
                <a:latin typeface="VNI-Avo" pitchFamily="2" charset="0"/>
              </a:rPr>
              <a:t> ! </a:t>
            </a:r>
            <a:r>
              <a:rPr lang="en-US" dirty="0" err="1">
                <a:latin typeface="VNI-Avo" pitchFamily="2" charset="0"/>
              </a:rPr>
              <a:t>Ngöôøi</a:t>
            </a:r>
            <a:r>
              <a:rPr lang="en-US" dirty="0">
                <a:latin typeface="VNI-Avo" pitchFamily="2" charset="0"/>
              </a:rPr>
              <a:t> ta </a:t>
            </a:r>
            <a:r>
              <a:rPr lang="en-US" dirty="0" err="1">
                <a:latin typeface="VNI-Avo" pitchFamily="2" charset="0"/>
              </a:rPr>
              <a:t>ai</a:t>
            </a:r>
            <a:r>
              <a:rPr lang="en-US" dirty="0">
                <a:latin typeface="VNI-Avo" pitchFamily="2" charset="0"/>
              </a:rPr>
              <a:t> </a:t>
            </a:r>
            <a:r>
              <a:rPr lang="en-US" dirty="0" err="1">
                <a:latin typeface="VNI-Avo" pitchFamily="2" charset="0"/>
              </a:rPr>
              <a:t>cuõng</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ruoäng</a:t>
            </a:r>
            <a:r>
              <a:rPr lang="en-US" dirty="0">
                <a:latin typeface="VNI-Avo" pitchFamily="2" charset="0"/>
              </a:rPr>
              <a:t> hay </a:t>
            </a:r>
            <a:r>
              <a:rPr lang="en-US" dirty="0" err="1">
                <a:latin typeface="VNI-Avo" pitchFamily="2" charset="0"/>
              </a:rPr>
              <a:t>buoân</a:t>
            </a:r>
            <a:r>
              <a:rPr lang="en-US" dirty="0">
                <a:latin typeface="VNI-Avo" pitchFamily="2" charset="0"/>
              </a:rPr>
              <a:t> </a:t>
            </a:r>
            <a:r>
              <a:rPr lang="en-US" dirty="0" err="1">
                <a:latin typeface="VNI-Avo" pitchFamily="2" charset="0"/>
              </a:rPr>
              <a:t>baùn</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thaày</a:t>
            </a:r>
            <a:r>
              <a:rPr lang="en-US" dirty="0">
                <a:latin typeface="VNI-Avo" pitchFamily="2" charset="0"/>
              </a:rPr>
              <a:t> hay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ñeàu</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troïng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Chæ</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ai</a:t>
            </a:r>
            <a:r>
              <a:rPr lang="en-US" dirty="0">
                <a:latin typeface="VNI-Avo" pitchFamily="2" charset="0"/>
              </a:rPr>
              <a:t> </a:t>
            </a:r>
            <a:r>
              <a:rPr lang="en-US" dirty="0" err="1">
                <a:latin typeface="VNI-Avo" pitchFamily="2" charset="0"/>
              </a:rPr>
              <a:t>troäm</a:t>
            </a:r>
            <a:r>
              <a:rPr lang="en-US" dirty="0">
                <a:latin typeface="VNI-Avo" pitchFamily="2" charset="0"/>
              </a:rPr>
              <a:t> </a:t>
            </a:r>
            <a:r>
              <a:rPr lang="en-US" dirty="0" err="1">
                <a:latin typeface="VNI-Avo" pitchFamily="2" charset="0"/>
              </a:rPr>
              <a:t>caép</a:t>
            </a:r>
            <a:r>
              <a:rPr lang="en-US" dirty="0">
                <a:latin typeface="VNI-Avo" pitchFamily="2" charset="0"/>
              </a:rPr>
              <a:t> hay </a:t>
            </a:r>
            <a:r>
              <a:rPr lang="en-US" dirty="0" err="1">
                <a:latin typeface="VNI-Avo" pitchFamily="2" charset="0"/>
              </a:rPr>
              <a:t>aên</a:t>
            </a:r>
            <a:r>
              <a:rPr lang="en-US" dirty="0">
                <a:latin typeface="VNI-Avo" pitchFamily="2" charset="0"/>
              </a:rPr>
              <a:t> </a:t>
            </a:r>
            <a:r>
              <a:rPr lang="en-US" dirty="0" err="1">
                <a:latin typeface="VNI-Avo" pitchFamily="2" charset="0"/>
              </a:rPr>
              <a:t>baùm</a:t>
            </a:r>
            <a:r>
              <a:rPr lang="en-US" dirty="0">
                <a:latin typeface="VNI-Avo" pitchFamily="2" charset="0"/>
              </a:rPr>
              <a:t> </a:t>
            </a:r>
            <a:r>
              <a:rPr lang="en-US" dirty="0" err="1">
                <a:latin typeface="VNI-Avo" pitchFamily="2" charset="0"/>
              </a:rPr>
              <a:t>môùi</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bò</a:t>
            </a:r>
            <a:r>
              <a:rPr lang="en-US" dirty="0">
                <a:latin typeface="VNI-Avo" pitchFamily="2" charset="0"/>
              </a:rPr>
              <a:t> </a:t>
            </a:r>
            <a:r>
              <a:rPr lang="en-US" dirty="0" err="1">
                <a:latin typeface="VNI-Avo" pitchFamily="2" charset="0"/>
              </a:rPr>
              <a:t>coi</a:t>
            </a:r>
            <a:r>
              <a:rPr lang="en-US" dirty="0">
                <a:latin typeface="VNI-Avo" pitchFamily="2" charset="0"/>
              </a:rPr>
              <a:t> </a:t>
            </a:r>
            <a:r>
              <a:rPr lang="en-US" dirty="0" err="1">
                <a:latin typeface="VNI-Avo" pitchFamily="2" charset="0"/>
              </a:rPr>
              <a:t>thöôøng</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Baát</a:t>
            </a:r>
            <a:r>
              <a:rPr lang="en-US" dirty="0">
                <a:latin typeface="VNI-Avo" pitchFamily="2" charset="0"/>
              </a:rPr>
              <a:t> </a:t>
            </a:r>
            <a:r>
              <a:rPr lang="en-US" dirty="0" err="1">
                <a:latin typeface="VNI-Avo" pitchFamily="2" charset="0"/>
              </a:rPr>
              <a:t>giaùc</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ñeán</a:t>
            </a:r>
            <a:r>
              <a:rPr lang="en-US" dirty="0">
                <a:latin typeface="VNI-Avo" pitchFamily="2" charset="0"/>
              </a:rPr>
              <a:t> </a:t>
            </a:r>
            <a:r>
              <a:rPr lang="en-US" dirty="0" err="1">
                <a:latin typeface="VNI-Avo" pitchFamily="2" charset="0"/>
              </a:rPr>
              <a:t>ba</a:t>
            </a:r>
            <a:r>
              <a:rPr lang="en-US" dirty="0">
                <a:latin typeface="VNI-Avo" pitchFamily="2" charset="0"/>
              </a:rPr>
              <a:t> </a:t>
            </a:r>
            <a:r>
              <a:rPr lang="en-US" dirty="0" err="1">
                <a:latin typeface="VNI-Avo" pitchFamily="2" charset="0"/>
              </a:rPr>
              <a:t>ngöôøi</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nheã</a:t>
            </a:r>
            <a:r>
              <a:rPr lang="en-US" dirty="0">
                <a:latin typeface="VNI-Avo" pitchFamily="2" charset="0"/>
              </a:rPr>
              <a:t> </a:t>
            </a:r>
            <a:r>
              <a:rPr lang="en-US" dirty="0" err="1">
                <a:latin typeface="VNI-Avo" pitchFamily="2" charset="0"/>
              </a:rPr>
              <a:t>nhaïi</a:t>
            </a:r>
            <a:r>
              <a:rPr lang="en-US" dirty="0">
                <a:latin typeface="VNI-Avo" pitchFamily="2" charset="0"/>
              </a:rPr>
              <a:t> </a:t>
            </a:r>
            <a:r>
              <a:rPr lang="en-US" dirty="0" err="1">
                <a:latin typeface="VNI-Avo" pitchFamily="2" charset="0"/>
              </a:rPr>
              <a:t>moà</a:t>
            </a:r>
            <a:r>
              <a:rPr lang="en-US" dirty="0">
                <a:latin typeface="VNI-Avo" pitchFamily="2" charset="0"/>
              </a:rPr>
              <a:t> </a:t>
            </a:r>
            <a:r>
              <a:rPr lang="en-US" dirty="0" err="1">
                <a:latin typeface="VNI-Avo" pitchFamily="2" charset="0"/>
              </a:rPr>
              <a:t>hoâi</a:t>
            </a:r>
            <a:r>
              <a:rPr lang="en-US" dirty="0">
                <a:latin typeface="VNI-Avo" pitchFamily="2" charset="0"/>
              </a:rPr>
              <a:t> </a:t>
            </a:r>
            <a:r>
              <a:rPr lang="en-US" dirty="0" err="1">
                <a:latin typeface="VNI-Avo" pitchFamily="2" charset="0"/>
              </a:rPr>
              <a:t>maø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vui</a:t>
            </a:r>
            <a:r>
              <a:rPr lang="en-US" dirty="0">
                <a:latin typeface="VNI-Avo" pitchFamily="2" charset="0"/>
              </a:rPr>
              <a:t> </a:t>
            </a:r>
            <a:r>
              <a:rPr lang="en-US" dirty="0" err="1">
                <a:latin typeface="VNI-Avo" pitchFamily="2" charset="0"/>
              </a:rPr>
              <a:t>veû</a:t>
            </a:r>
            <a:r>
              <a:rPr lang="en-US" dirty="0">
                <a:latin typeface="VNI-Avo" pitchFamily="2" charset="0"/>
              </a:rPr>
              <a:t> </a:t>
            </a:r>
            <a:r>
              <a:rPr lang="en-US" dirty="0" err="1">
                <a:latin typeface="VNI-Avo" pitchFamily="2" charset="0"/>
              </a:rPr>
              <a:t>beân</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beã</a:t>
            </a:r>
            <a:r>
              <a:rPr lang="en-US" dirty="0">
                <a:latin typeface="VNI-Avo" pitchFamily="2" charset="0"/>
              </a:rPr>
              <a:t> </a:t>
            </a:r>
            <a:r>
              <a:rPr lang="en-US" dirty="0" err="1">
                <a:latin typeface="VNI-Avo" pitchFamily="2" charset="0"/>
              </a:rPr>
              <a:t>thoåi</a:t>
            </a:r>
            <a:r>
              <a:rPr lang="en-US" dirty="0">
                <a:latin typeface="VNI-Avo" pitchFamily="2" charset="0"/>
              </a:rPr>
              <a:t> “</a:t>
            </a:r>
            <a:r>
              <a:rPr lang="en-US" dirty="0" err="1">
                <a:latin typeface="VNI-Avo" pitchFamily="2" charset="0"/>
              </a:rPr>
              <a:t>phì</a:t>
            </a:r>
            <a:r>
              <a:rPr lang="en-US" dirty="0">
                <a:latin typeface="VNI-Avo" pitchFamily="2" charset="0"/>
              </a:rPr>
              <a:t> </a:t>
            </a:r>
            <a:r>
              <a:rPr lang="en-US" dirty="0" err="1">
                <a:latin typeface="VNI-Avo" pitchFamily="2" charset="0"/>
              </a:rPr>
              <a:t>phaøo</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buùa</a:t>
            </a:r>
            <a:r>
              <a:rPr lang="en-US" dirty="0">
                <a:latin typeface="VNI-Avo" pitchFamily="2" charset="0"/>
              </a:rPr>
              <a:t> con, </a:t>
            </a:r>
            <a:r>
              <a:rPr lang="en-US" dirty="0" err="1">
                <a:latin typeface="VNI-Avo" pitchFamily="2" charset="0"/>
              </a:rPr>
              <a:t>buùa</a:t>
            </a:r>
            <a:r>
              <a:rPr lang="en-US" dirty="0">
                <a:latin typeface="VNI-Avo" pitchFamily="2" charset="0"/>
              </a:rPr>
              <a:t> </a:t>
            </a:r>
            <a:r>
              <a:rPr lang="en-US" dirty="0" err="1">
                <a:latin typeface="VNI-Avo" pitchFamily="2" charset="0"/>
              </a:rPr>
              <a:t>lôùn</a:t>
            </a:r>
            <a:r>
              <a:rPr lang="en-US" dirty="0">
                <a:latin typeface="VNI-Avo" pitchFamily="2" charset="0"/>
              </a:rPr>
              <a:t> </a:t>
            </a:r>
            <a:r>
              <a:rPr lang="en-US" dirty="0" err="1">
                <a:latin typeface="VNI-Avo" pitchFamily="2" charset="0"/>
              </a:rPr>
              <a:t>theo</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ñaäp</a:t>
            </a:r>
            <a:r>
              <a:rPr lang="en-US" dirty="0">
                <a:latin typeface="VNI-Avo" pitchFamily="2" charset="0"/>
              </a:rPr>
              <a:t> “</a:t>
            </a:r>
            <a:r>
              <a:rPr lang="en-US" dirty="0" err="1">
                <a:latin typeface="VNI-Avo" pitchFamily="2" charset="0"/>
              </a:rPr>
              <a:t>cuùc</a:t>
            </a:r>
            <a:r>
              <a:rPr lang="en-US" dirty="0">
                <a:latin typeface="VNI-Avo" pitchFamily="2" charset="0"/>
              </a:rPr>
              <a:t> </a:t>
            </a:r>
            <a:r>
              <a:rPr lang="en-US" dirty="0" err="1">
                <a:latin typeface="VNI-Avo" pitchFamily="2" charset="0"/>
              </a:rPr>
              <a:t>caéc</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taøn</a:t>
            </a:r>
            <a:r>
              <a:rPr lang="en-US" dirty="0">
                <a:latin typeface="VNI-Avo" pitchFamily="2" charset="0"/>
              </a:rPr>
              <a:t> </a:t>
            </a:r>
            <a:r>
              <a:rPr lang="en-US" dirty="0" err="1">
                <a:latin typeface="VNI-Avo" pitchFamily="2" charset="0"/>
              </a:rPr>
              <a:t>löûa</a:t>
            </a:r>
            <a:r>
              <a:rPr lang="en-US" dirty="0">
                <a:latin typeface="VNI-Avo" pitchFamily="2" charset="0"/>
              </a:rPr>
              <a:t> </a:t>
            </a:r>
            <a:r>
              <a:rPr lang="en-US" dirty="0" err="1">
                <a:latin typeface="VNI-Avo" pitchFamily="2" charset="0"/>
              </a:rPr>
              <a:t>ñoû</a:t>
            </a:r>
            <a:r>
              <a:rPr lang="en-US" dirty="0">
                <a:latin typeface="VNI-Avo" pitchFamily="2" charset="0"/>
              </a:rPr>
              <a:t> </a:t>
            </a:r>
            <a:r>
              <a:rPr lang="en-US" dirty="0" err="1">
                <a:latin typeface="VNI-Avo" pitchFamily="2" charset="0"/>
              </a:rPr>
              <a:t>hoàng</a:t>
            </a:r>
            <a:r>
              <a:rPr lang="en-US" dirty="0">
                <a:latin typeface="VNI-Avo" pitchFamily="2" charset="0"/>
              </a:rPr>
              <a:t>, </a:t>
            </a:r>
            <a:r>
              <a:rPr lang="en-US" dirty="0" err="1">
                <a:latin typeface="VNI-Avo" pitchFamily="2" charset="0"/>
              </a:rPr>
              <a:t>baén</a:t>
            </a:r>
            <a:r>
              <a:rPr lang="en-US" dirty="0">
                <a:latin typeface="VNI-Avo" pitchFamily="2" charset="0"/>
              </a:rPr>
              <a:t> </a:t>
            </a:r>
            <a:r>
              <a:rPr lang="en-US" dirty="0" err="1">
                <a:latin typeface="VNI-Avo" pitchFamily="2" charset="0"/>
              </a:rPr>
              <a:t>toùe</a:t>
            </a:r>
            <a:r>
              <a:rPr lang="en-US" dirty="0">
                <a:latin typeface="VNI-Avo" pitchFamily="2" charset="0"/>
              </a:rPr>
              <a:t> </a:t>
            </a:r>
            <a:r>
              <a:rPr lang="en-US" dirty="0" err="1">
                <a:latin typeface="VNI-Avo" pitchFamily="2" charset="0"/>
              </a:rPr>
              <a:t>leân</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khi</a:t>
            </a:r>
            <a:r>
              <a:rPr lang="en-US" dirty="0">
                <a:latin typeface="VNI-Avo" pitchFamily="2" charset="0"/>
              </a:rPr>
              <a:t> </a:t>
            </a:r>
            <a:r>
              <a:rPr lang="en-US" dirty="0" err="1">
                <a:latin typeface="VNI-Avo" pitchFamily="2" charset="0"/>
              </a:rPr>
              <a:t>ñoát</a:t>
            </a:r>
            <a:r>
              <a:rPr lang="en-US" dirty="0">
                <a:latin typeface="VNI-Avo" pitchFamily="2" charset="0"/>
              </a:rPr>
              <a:t> </a:t>
            </a:r>
            <a:r>
              <a:rPr lang="en-US" dirty="0" err="1">
                <a:latin typeface="VNI-Avo" pitchFamily="2" charset="0"/>
              </a:rPr>
              <a:t>caây</a:t>
            </a:r>
            <a:r>
              <a:rPr lang="en-US" dirty="0">
                <a:latin typeface="VNI-Avo" pitchFamily="2" charset="0"/>
              </a:rPr>
              <a:t> </a:t>
            </a:r>
            <a:r>
              <a:rPr lang="en-US" dirty="0" err="1">
                <a:latin typeface="VNI-Avo" pitchFamily="2" charset="0"/>
              </a:rPr>
              <a:t>boâng</a:t>
            </a:r>
            <a:r>
              <a:rPr lang="en-US" dirty="0">
                <a:latin typeface="VNI-Avo" pitchFamily="2" charset="0"/>
              </a:rPr>
              <a:t>.</a:t>
            </a: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240631" y="2560397"/>
            <a:ext cx="6429676" cy="954107"/>
          </a:xfrm>
          <a:prstGeom prst="rect">
            <a:avLst/>
          </a:prstGeom>
          <a:noFill/>
          <a:ln w="19050">
            <a:solidFill>
              <a:schemeClr val="accent6">
                <a:lumMod val="75000"/>
              </a:schemeClr>
            </a:solidFill>
            <a:prstDash val="sysDash"/>
          </a:ln>
        </p:spPr>
        <p:txBody>
          <a:bodyPr wrap="square">
            <a:spAutoFit/>
          </a:bodyPr>
          <a:lstStyle/>
          <a:p>
            <a:pPr algn="just"/>
            <a:r>
              <a:rPr lang="vi-VN" sz="2800" b="1" dirty="0"/>
              <a:t>Mẹ Cương phản ứng như thế nào khi em trình bày ước mơ của mình?</a:t>
            </a:r>
            <a:endParaRPr lang="en-US" sz="2800" b="1" dirty="0"/>
          </a:p>
        </p:txBody>
      </p:sp>
      <p:grpSp>
        <p:nvGrpSpPr>
          <p:cNvPr id="7" name="Group 6"/>
          <p:cNvGrpSpPr/>
          <p:nvPr/>
        </p:nvGrpSpPr>
        <p:grpSpPr>
          <a:xfrm>
            <a:off x="1376413" y="3516523"/>
            <a:ext cx="5601903" cy="1392362"/>
            <a:chOff x="1376413" y="3516523"/>
            <a:chExt cx="5601903" cy="1392362"/>
          </a:xfrm>
        </p:grpSpPr>
        <p:sp>
          <p:nvSpPr>
            <p:cNvPr id="6" name="Cloud 5"/>
            <p:cNvSpPr/>
            <p:nvPr/>
          </p:nvSpPr>
          <p:spPr>
            <a:xfrm>
              <a:off x="1376413" y="3516523"/>
              <a:ext cx="5601903" cy="1392362"/>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7420" y="3951094"/>
              <a:ext cx="5370896" cy="584775"/>
            </a:xfrm>
            <a:prstGeom prst="rect">
              <a:avLst/>
            </a:prstGeom>
          </p:spPr>
          <p:txBody>
            <a:bodyPr wrap="square">
              <a:spAutoFit/>
            </a:bodyPr>
            <a:lstStyle/>
            <a:p>
              <a:r>
                <a:rPr lang="vi-VN" sz="3200" dirty="0"/>
                <a:t>Bà ngạc nhiên và phản đối.</a:t>
              </a:r>
              <a:endParaRPr lang="en-US" sz="3200" dirty="0"/>
            </a:p>
          </p:txBody>
        </p:sp>
      </p:grpSp>
    </p:spTree>
    <p:extLst>
      <p:ext uri="{BB962C8B-B14F-4D97-AF65-F5344CB8AC3E}">
        <p14:creationId xmlns:p14="http://schemas.microsoft.com/office/powerpoint/2010/main" val="133603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P6997.WAV">
            <a:hlinkClick r:id="" action="ppaction://media"/>
          </p:cNvPr>
          <p:cNvPicPr>
            <a:picLocks noRot="1" noChangeAspect="1" noChangeArrowheads="1"/>
          </p:cNvPicPr>
          <p:nvPr>
            <a:wavAudioFile r:embed="rId1" name="~PP632.WAV"/>
          </p:nvPr>
        </p:nvPicPr>
        <p:blipFill>
          <a:blip r:embed="rId3">
            <a:extLst>
              <a:ext uri="{28A0092B-C50C-407E-A947-70E740481C1C}">
                <a14:useLocalDpi xmlns:a14="http://schemas.microsoft.com/office/drawing/2010/main" val="0"/>
              </a:ext>
            </a:extLst>
          </a:blip>
          <a:srcRect/>
          <a:stretch>
            <a:fillRect/>
          </a:stretch>
        </p:blipFill>
        <p:spPr bwMode="auto">
          <a:xfrm>
            <a:off x="8656638" y="477837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ml0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0"/>
            <a:ext cx="9144000" cy="51435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2" name="WordArt 9"/>
          <p:cNvSpPr>
            <a:spLocks noChangeArrowheads="1" noChangeShapeType="1" noTextEdit="1"/>
          </p:cNvSpPr>
          <p:nvPr/>
        </p:nvSpPr>
        <p:spPr bwMode="auto">
          <a:xfrm>
            <a:off x="228600" y="800100"/>
            <a:ext cx="8915400" cy="4572000"/>
          </a:xfrm>
          <a:prstGeom prst="rect">
            <a:avLst/>
          </a:prstGeom>
        </p:spPr>
        <p:txBody>
          <a:bodyPr wrap="none" fromWordArt="1">
            <a:prstTxWarp prst="textArchUpPour">
              <a:avLst>
                <a:gd name="adj1" fmla="val 10725588"/>
                <a:gd name="adj2" fmla="val 77241"/>
              </a:avLst>
            </a:prstTxWarp>
          </a:bodyPr>
          <a:lstStyle/>
          <a:p>
            <a:pPr algn="ctr"/>
            <a:endParaRPr lang="en-US" sz="27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Times New Roman"/>
              <a:cs typeface="Times New Roman"/>
            </a:endParaRPr>
          </a:p>
        </p:txBody>
      </p:sp>
      <p:sp>
        <p:nvSpPr>
          <p:cNvPr id="2053" name="WordArt 6"/>
          <p:cNvSpPr>
            <a:spLocks noChangeArrowheads="1" noChangeShapeType="1" noTextEdit="1"/>
          </p:cNvSpPr>
          <p:nvPr/>
        </p:nvSpPr>
        <p:spPr bwMode="auto">
          <a:xfrm>
            <a:off x="2940627" y="2301875"/>
            <a:ext cx="3075709" cy="642938"/>
          </a:xfrm>
          <a:prstGeom prst="rect">
            <a:avLst/>
          </a:prstGeom>
        </p:spPr>
        <p:txBody>
          <a:bodyPr wrap="none" fromWordArt="1">
            <a:prstTxWarp prst="textPlain">
              <a:avLst>
                <a:gd name="adj" fmla="val 50000"/>
              </a:avLst>
            </a:prstTxWarp>
          </a:bodyPr>
          <a:lstStyle/>
          <a:p>
            <a:pPr algn="ctr"/>
            <a:r>
              <a:rPr lang="vi-VN" sz="3300" kern="10" dirty="0">
                <a:ln w="9525">
                  <a:solidFill>
                    <a:srgbClr val="993366"/>
                  </a:solidFill>
                  <a:round/>
                  <a:headEnd/>
                  <a:tailEnd/>
                </a:ln>
                <a:solidFill>
                  <a:srgbClr val="0000FF"/>
                </a:solidFill>
                <a:effectLst>
                  <a:outerShdw dist="45791" dir="2021404" algn="ctr" rotWithShape="0">
                    <a:srgbClr val="B2B2B2">
                      <a:alpha val="79999"/>
                    </a:srgbClr>
                  </a:outerShdw>
                </a:effectLst>
                <a:latin typeface="Times New Roman"/>
                <a:cs typeface="Times New Roman"/>
              </a:rPr>
              <a:t>Tập đọc</a:t>
            </a:r>
            <a:endParaRPr lang="en-US" sz="3300" kern="10" dirty="0">
              <a:ln w="9525">
                <a:solidFill>
                  <a:srgbClr val="993366"/>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
        <p:nvSpPr>
          <p:cNvPr id="2054" name="WordArt 7"/>
          <p:cNvSpPr>
            <a:spLocks noTextEdit="1"/>
          </p:cNvSpPr>
          <p:nvPr/>
        </p:nvSpPr>
        <p:spPr bwMode="auto">
          <a:xfrm>
            <a:off x="1619250" y="3249613"/>
            <a:ext cx="5467350" cy="1219200"/>
          </a:xfrm>
          <a:prstGeom prst="rect">
            <a:avLst/>
          </a:prstGeom>
        </p:spPr>
        <p:txBody>
          <a:bodyPr wrap="none" fromWordArt="1">
            <a:prstTxWarp prst="textPlain">
              <a:avLst>
                <a:gd name="adj" fmla="val 50000"/>
              </a:avLst>
            </a:prstTxWarp>
          </a:bodyPr>
          <a:lstStyle/>
          <a:p>
            <a:pPr algn="ctr"/>
            <a:r>
              <a:rPr lang="vi-VN" sz="2700" kern="10" dirty="0">
                <a:ln w="22225">
                  <a:solidFill>
                    <a:srgbClr val="008000"/>
                  </a:solidFill>
                  <a:round/>
                  <a:headEnd/>
                  <a:tailEnd/>
                </a:ln>
                <a:solidFill>
                  <a:srgbClr val="00B050"/>
                </a:solidFill>
                <a:effectLst>
                  <a:outerShdw dist="35921" dir="2700000" algn="ctr" rotWithShape="0">
                    <a:srgbClr val="C0C0C0">
                      <a:alpha val="79999"/>
                    </a:srgbClr>
                  </a:outerShdw>
                </a:effectLst>
                <a:latin typeface="Times New Roman"/>
                <a:cs typeface="Times New Roman"/>
              </a:rPr>
              <a:t>Thưa chuyện với mẹ</a:t>
            </a:r>
            <a:r>
              <a:rPr lang="en-US" sz="2700" kern="10" dirty="0">
                <a:ln w="22225">
                  <a:solidFill>
                    <a:srgbClr val="008000"/>
                  </a:solidFill>
                  <a:round/>
                  <a:headEnd/>
                  <a:tailEnd/>
                </a:ln>
                <a:solidFill>
                  <a:srgbClr val="00B050"/>
                </a:solidFill>
                <a:effectLst>
                  <a:outerShdw dist="35921" dir="2700000" algn="ctr" rotWithShape="0">
                    <a:srgbClr val="C0C0C0">
                      <a:alpha val="79999"/>
                    </a:srgbClr>
                  </a:outerShdw>
                </a:effectLst>
                <a:latin typeface="Times New Roman"/>
                <a:cs typeface="Times New Roman"/>
              </a:rPr>
              <a:t> </a:t>
            </a:r>
          </a:p>
          <a:p>
            <a:pPr algn="ctr"/>
            <a:endParaRPr lang="en-US" sz="2700" kern="10" dirty="0">
              <a:ln w="22225">
                <a:solidFill>
                  <a:srgbClr val="008000"/>
                </a:solidFill>
                <a:round/>
                <a:headEnd/>
                <a:tailEnd/>
              </a:ln>
              <a:solidFill>
                <a:srgbClr val="00B050"/>
              </a:solidFill>
              <a:effectLst>
                <a:outerShdw dist="35921" dir="2700000" algn="ctr" rotWithShape="0">
                  <a:srgbClr val="C0C0C0">
                    <a:alpha val="79999"/>
                  </a:srgbClr>
                </a:outerShdw>
              </a:effectLst>
              <a:latin typeface="Times New Roman"/>
              <a:cs typeface="Times New Roman"/>
            </a:endParaRPr>
          </a:p>
        </p:txBody>
      </p:sp>
      <p:sp>
        <p:nvSpPr>
          <p:cNvPr id="2055" name="WordArt 8"/>
          <p:cNvSpPr>
            <a:spLocks noChangeArrowheads="1" noChangeShapeType="1" noTextEdit="1"/>
          </p:cNvSpPr>
          <p:nvPr/>
        </p:nvSpPr>
        <p:spPr bwMode="auto">
          <a:xfrm>
            <a:off x="4038600" y="4457700"/>
            <a:ext cx="4419600" cy="40798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endParaRPr lang="en-US" sz="2700" kern="10" dirty="0">
              <a:ln w="9525">
                <a:round/>
                <a:headEnd/>
                <a:tailEnd/>
              </a:ln>
              <a:solidFill>
                <a:srgbClr val="FF00FF">
                  <a:alpha val="92155"/>
                </a:srgbClr>
              </a:solidFill>
              <a:latin typeface="Times New Roman"/>
              <a:cs typeface="Times New Roman"/>
            </a:endParaRPr>
          </a:p>
        </p:txBody>
      </p:sp>
      <p:sp>
        <p:nvSpPr>
          <p:cNvPr id="58376" name="Rectangle 9"/>
          <p:cNvSpPr>
            <a:spLocks noChangeArrowheads="1"/>
          </p:cNvSpPr>
          <p:nvPr/>
        </p:nvSpPr>
        <p:spPr bwMode="auto">
          <a:xfrm>
            <a:off x="-133350" y="15875"/>
            <a:ext cx="9144000" cy="5143500"/>
          </a:xfrm>
          <a:prstGeom prst="rect">
            <a:avLst/>
          </a:prstGeom>
          <a:noFill/>
          <a:ln w="889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68580" tIns="34290" rIns="68580" bIns="34290"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7891379"/>
      </p:ext>
    </p:extLst>
  </p:cSld>
  <p:clrMapOvr>
    <a:masterClrMapping/>
  </p:clrMapOvr>
  <p:transition advTm="2117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grpId="0" nodeType="clickEffect" nodePh="1">
                                  <p:stCondLst>
                                    <p:cond delay="0"/>
                                  </p:stCondLst>
                                  <p:endCondLst>
                                    <p:cond evt="begin" delay="0">
                                      <p:tn val="9"/>
                                    </p:cond>
                                  </p:endCondLst>
                                  <p:childTnLst>
                                    <p:set>
                                      <p:cBhvr>
                                        <p:cTn id="10" dur="1" fill="hold">
                                          <p:stCondLst>
                                            <p:cond delay="0"/>
                                          </p:stCondLst>
                                        </p:cTn>
                                        <p:tgtEl>
                                          <p:spTgt spid="2052"/>
                                        </p:tgtEl>
                                        <p:attrNameLst>
                                          <p:attrName>style.visibility</p:attrName>
                                        </p:attrNameLst>
                                      </p:cBhvr>
                                      <p:to>
                                        <p:strVal val="visible"/>
                                      </p:to>
                                    </p:set>
                                    <p:animEffect transition="in" filter="slide(fromBottom)">
                                      <p:cBhvr>
                                        <p:cTn id="11" dur="1000"/>
                                        <p:tgtEl>
                                          <p:spTgt spid="205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checkerboard(across)">
                                      <p:cBhvr>
                                        <p:cTn id="16" dur="1000"/>
                                        <p:tgtEl>
                                          <p:spTgt spid="2053"/>
                                        </p:tgtEl>
                                      </p:cBhvr>
                                    </p:animEffect>
                                  </p:childTnLst>
                                </p:cTn>
                              </p:par>
                            </p:childTnLst>
                          </p:cTn>
                        </p:par>
                        <p:par>
                          <p:cTn id="17" fill="hold" nodeType="afterGroup">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box(in)">
                                      <p:cBhvr>
                                        <p:cTn id="20" dur="1000"/>
                                        <p:tgtEl>
                                          <p:spTgt spid="205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nodePh="1">
                                  <p:stCondLst>
                                    <p:cond delay="0"/>
                                  </p:stCondLst>
                                  <p:endCondLst>
                                    <p:cond evt="begin" delay="0">
                                      <p:tn val="23"/>
                                    </p:cond>
                                  </p:endCondLst>
                                  <p:childTnLst>
                                    <p:set>
                                      <p:cBhvr>
                                        <p:cTn id="24" dur="1" fill="hold">
                                          <p:stCondLst>
                                            <p:cond delay="0"/>
                                          </p:stCondLst>
                                        </p:cTn>
                                        <p:tgtEl>
                                          <p:spTgt spid="2055"/>
                                        </p:tgtEl>
                                        <p:attrNameLst>
                                          <p:attrName>style.visibility</p:attrName>
                                        </p:attrNameLst>
                                      </p:cBhvr>
                                      <p:to>
                                        <p:strVal val="visible"/>
                                      </p:to>
                                    </p:set>
                                    <p:animEffect transition="in" filter="box(in)">
                                      <p:cBhvr>
                                        <p:cTn id="25"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6"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2052" grpId="0" animBg="1"/>
      <p:bldP spid="2053" grpId="0" animBg="1"/>
      <p:bldP spid="2054" grpId="0" animBg="1"/>
      <p:bldP spid="20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215991"/>
          </a:xfrm>
          <a:prstGeom prst="rect">
            <a:avLst/>
          </a:prstGeom>
        </p:spPr>
        <p:txBody>
          <a:bodyPr wrap="square">
            <a:spAutoFit/>
          </a:bodyPr>
          <a:lstStyle/>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hieåu</a:t>
            </a:r>
            <a:r>
              <a:rPr lang="en-US" dirty="0">
                <a:latin typeface="VNI-Avo" pitchFamily="2" charset="0"/>
              </a:rPr>
              <a:t> </a:t>
            </a:r>
            <a:r>
              <a:rPr lang="en-US" dirty="0" err="1">
                <a:latin typeface="VNI-Avo" pitchFamily="2" charset="0"/>
              </a:rPr>
              <a:t>loøng</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caûm</a:t>
            </a:r>
            <a:r>
              <a:rPr lang="en-US" dirty="0">
                <a:latin typeface="VNI-Avo" pitchFamily="2" charset="0"/>
              </a:rPr>
              <a:t> </a:t>
            </a:r>
            <a:r>
              <a:rPr lang="en-US" dirty="0" err="1">
                <a:latin typeface="VNI-Avo" pitchFamily="2" charset="0"/>
              </a:rPr>
              <a:t>ñoäng</a:t>
            </a:r>
            <a:r>
              <a:rPr lang="en-US" dirty="0">
                <a:latin typeface="VNI-Avo" pitchFamily="2" charset="0"/>
              </a:rPr>
              <a:t>, </a:t>
            </a:r>
            <a:r>
              <a:rPr lang="en-US" dirty="0" err="1">
                <a:latin typeface="VNI-Avo" pitchFamily="2" charset="0"/>
              </a:rPr>
              <a:t>xoa</a:t>
            </a:r>
            <a:r>
              <a:rPr lang="en-US" dirty="0">
                <a:latin typeface="VNI-Avo" pitchFamily="2" charset="0"/>
              </a:rPr>
              <a:t> </a:t>
            </a:r>
            <a:r>
              <a:rPr lang="en-US" dirty="0" err="1">
                <a:latin typeface="VNI-Avo" pitchFamily="2" charset="0"/>
              </a:rPr>
              <a:t>ñaàu</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baûo</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muoán</a:t>
            </a:r>
            <a:r>
              <a:rPr lang="en-US" dirty="0">
                <a:latin typeface="VNI-Avo" pitchFamily="2" charset="0"/>
              </a:rPr>
              <a:t> </a:t>
            </a:r>
            <a:r>
              <a:rPr lang="en-US" dirty="0" err="1">
                <a:latin typeface="VNI-Avo" pitchFamily="2" charset="0"/>
              </a:rPr>
              <a:t>giuùp</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theá</a:t>
            </a:r>
            <a:r>
              <a:rPr lang="en-US" dirty="0">
                <a:latin typeface="VNI-Avo" pitchFamily="2" charset="0"/>
              </a:rPr>
              <a:t> </a:t>
            </a:r>
            <a:r>
              <a:rPr lang="en-US" dirty="0" err="1">
                <a:latin typeface="VNI-Avo" pitchFamily="2" charset="0"/>
              </a:rPr>
              <a:t>laø</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bieát</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chòu</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khoâng</a:t>
            </a:r>
            <a:r>
              <a:rPr lang="en-US" dirty="0">
                <a:latin typeface="VNI-Avo" pitchFamily="2" charset="0"/>
              </a:rPr>
              <a:t>? </a:t>
            </a:r>
            <a:r>
              <a:rPr lang="en-US" dirty="0" err="1">
                <a:latin typeface="VNI-Avo" pitchFamily="2" charset="0"/>
              </a:rPr>
              <a:t>Nhaø</a:t>
            </a:r>
            <a:r>
              <a:rPr lang="en-US" dirty="0">
                <a:latin typeface="VNI-Avo" pitchFamily="2" charset="0"/>
              </a:rPr>
              <a:t> ta </a:t>
            </a:r>
            <a:r>
              <a:rPr lang="en-US" dirty="0" err="1">
                <a:latin typeface="VNI-Avo" pitchFamily="2" charset="0"/>
              </a:rPr>
              <a:t>tuy</a:t>
            </a:r>
            <a:r>
              <a:rPr lang="en-US" dirty="0">
                <a:latin typeface="VNI-Avo" pitchFamily="2" charset="0"/>
              </a:rPr>
              <a:t> </a:t>
            </a:r>
            <a:r>
              <a:rPr lang="en-US" dirty="0" err="1">
                <a:latin typeface="VNI-Avo" pitchFamily="2" charset="0"/>
              </a:rPr>
              <a:t>ngheøo</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doøng</a:t>
            </a:r>
            <a:r>
              <a:rPr lang="en-US" dirty="0">
                <a:latin typeface="VNI-Avo" pitchFamily="2" charset="0"/>
              </a:rPr>
              <a:t> </a:t>
            </a:r>
            <a:r>
              <a:rPr lang="en-US" dirty="0" err="1">
                <a:latin typeface="VNI-Avo" pitchFamily="2" charset="0"/>
              </a:rPr>
              <a:t>doõi</a:t>
            </a:r>
            <a:r>
              <a:rPr lang="en-US" dirty="0">
                <a:latin typeface="VNI-Avo" pitchFamily="2" charset="0"/>
              </a:rPr>
              <a:t> </a:t>
            </a:r>
            <a:r>
              <a:rPr lang="en-US" dirty="0" err="1">
                <a:latin typeface="VNI-Avo" pitchFamily="2" charset="0"/>
              </a:rPr>
              <a:t>quan</a:t>
            </a:r>
            <a:r>
              <a:rPr lang="en-US" dirty="0">
                <a:latin typeface="VNI-Avo" pitchFamily="2" charset="0"/>
              </a:rPr>
              <a:t> sang. </a:t>
            </a:r>
            <a:r>
              <a:rPr lang="en-US" dirty="0" err="1">
                <a:latin typeface="VNI-Avo" pitchFamily="2" charset="0"/>
              </a:rPr>
              <a:t>Khoâng</a:t>
            </a:r>
            <a:r>
              <a:rPr lang="en-US" dirty="0">
                <a:latin typeface="VNI-Avo" pitchFamily="2" charset="0"/>
              </a:rPr>
              <a:t> </a:t>
            </a:r>
            <a:r>
              <a:rPr lang="en-US" dirty="0" err="1">
                <a:latin typeface="VNI-Avo" pitchFamily="2" charset="0"/>
              </a:rPr>
              <a:t>leõ</a:t>
            </a:r>
            <a:r>
              <a:rPr lang="en-US" dirty="0">
                <a:latin typeface="VNI-Avo" pitchFamily="2" charset="0"/>
              </a:rPr>
              <a:t> </a:t>
            </a:r>
            <a:r>
              <a:rPr lang="en-US" dirty="0" err="1">
                <a:latin typeface="VNI-Avo" pitchFamily="2" charset="0"/>
              </a:rPr>
              <a:t>baây</a:t>
            </a:r>
            <a:r>
              <a:rPr lang="en-US" dirty="0">
                <a:latin typeface="VNI-Avo" pitchFamily="2" charset="0"/>
              </a:rPr>
              <a:t> </a:t>
            </a:r>
            <a:r>
              <a:rPr lang="en-US" dirty="0" err="1">
                <a:latin typeface="VNI-Avo" pitchFamily="2" charset="0"/>
              </a:rPr>
              <a:t>giôø</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ñeå</a:t>
            </a:r>
            <a:r>
              <a:rPr lang="en-US" dirty="0">
                <a:latin typeface="VNI-Avo" pitchFamily="2" charset="0"/>
              </a:rPr>
              <a:t> con </a:t>
            </a:r>
            <a:r>
              <a:rPr lang="en-US" dirty="0" err="1">
                <a:latin typeface="VNI-Avo" pitchFamily="2" charset="0"/>
              </a:rPr>
              <a:t>phaûi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ñaày</a:t>
            </a:r>
            <a:r>
              <a:rPr lang="en-US" dirty="0">
                <a:latin typeface="VNI-Avo" pitchFamily="2" charset="0"/>
              </a:rPr>
              <a:t> </a:t>
            </a:r>
            <a:r>
              <a:rPr lang="en-US" dirty="0" err="1">
                <a:latin typeface="VNI-Avo" pitchFamily="2" charset="0"/>
              </a:rPr>
              <a:t>tôù</a:t>
            </a:r>
            <a:r>
              <a:rPr lang="en-US" dirty="0">
                <a:latin typeface="VNI-Avo" pitchFamily="2" charset="0"/>
              </a:rPr>
              <a:t> </a:t>
            </a:r>
            <a:r>
              <a:rPr lang="en-US" dirty="0" err="1">
                <a:latin typeface="VNI-Avo" pitchFamily="2" charset="0"/>
              </a:rPr>
              <a:t>anh</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thaáy</a:t>
            </a:r>
            <a:r>
              <a:rPr lang="en-US" dirty="0">
                <a:latin typeface="VNI-Avo" pitchFamily="2" charset="0"/>
              </a:rPr>
              <a:t> </a:t>
            </a:r>
            <a:r>
              <a:rPr lang="en-US" dirty="0" err="1">
                <a:latin typeface="VNI-Avo" pitchFamily="2" charset="0"/>
              </a:rPr>
              <a:t>ngheøn</a:t>
            </a:r>
            <a:r>
              <a:rPr lang="en-US" dirty="0">
                <a:latin typeface="VNI-Avo" pitchFamily="2" charset="0"/>
              </a:rPr>
              <a:t> </a:t>
            </a:r>
            <a:r>
              <a:rPr lang="en-US" dirty="0" err="1">
                <a:latin typeface="VNI-Avo" pitchFamily="2" charset="0"/>
              </a:rPr>
              <a:t>ngheïn</a:t>
            </a:r>
            <a:r>
              <a:rPr lang="en-US" dirty="0">
                <a:latin typeface="VNI-Avo" pitchFamily="2" charset="0"/>
              </a:rPr>
              <a:t> </a:t>
            </a:r>
            <a:r>
              <a:rPr lang="en-US" dirty="0" err="1">
                <a:latin typeface="VNI-Avo" pitchFamily="2" charset="0"/>
              </a:rPr>
              <a:t>ôû</a:t>
            </a:r>
            <a:r>
              <a:rPr lang="en-US" dirty="0">
                <a:latin typeface="VNI-Avo" pitchFamily="2" charset="0"/>
              </a:rPr>
              <a:t> </a:t>
            </a:r>
            <a:r>
              <a:rPr lang="en-US" dirty="0" err="1">
                <a:latin typeface="VNI-Avo" pitchFamily="2" charset="0"/>
              </a:rPr>
              <a:t>coå</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naém</a:t>
            </a:r>
            <a:r>
              <a:rPr lang="en-US" dirty="0">
                <a:latin typeface="VNI-Avo" pitchFamily="2" charset="0"/>
              </a:rPr>
              <a:t> </a:t>
            </a:r>
            <a:r>
              <a:rPr lang="en-US" dirty="0" err="1">
                <a:latin typeface="VNI-Avo" pitchFamily="2" charset="0"/>
              </a:rPr>
              <a:t>laáy</a:t>
            </a:r>
            <a:r>
              <a:rPr lang="en-US" dirty="0">
                <a:latin typeface="VNI-Avo" pitchFamily="2" charset="0"/>
              </a:rPr>
              <a:t> </a:t>
            </a:r>
            <a:r>
              <a:rPr lang="en-US" dirty="0" err="1">
                <a:latin typeface="VNI-Avo" pitchFamily="2" charset="0"/>
              </a:rPr>
              <a:t>tay</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thieát</a:t>
            </a:r>
            <a:r>
              <a:rPr lang="en-US" dirty="0">
                <a:latin typeface="VNI-Avo" pitchFamily="2" charset="0"/>
              </a:rPr>
              <a:t> </a:t>
            </a:r>
            <a:r>
              <a:rPr lang="en-US" dirty="0" err="1">
                <a:latin typeface="VNI-Avo" pitchFamily="2" charset="0"/>
              </a:rPr>
              <a:t>tha</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ôi</a:t>
            </a:r>
            <a:r>
              <a:rPr lang="en-US" dirty="0">
                <a:latin typeface="VNI-Avo" pitchFamily="2" charset="0"/>
              </a:rPr>
              <a:t> ! </a:t>
            </a:r>
            <a:r>
              <a:rPr lang="en-US" dirty="0" err="1">
                <a:latin typeface="VNI-Avo" pitchFamily="2" charset="0"/>
              </a:rPr>
              <a:t>Ngöôøi</a:t>
            </a:r>
            <a:r>
              <a:rPr lang="en-US" dirty="0">
                <a:latin typeface="VNI-Avo" pitchFamily="2" charset="0"/>
              </a:rPr>
              <a:t> ta </a:t>
            </a:r>
            <a:r>
              <a:rPr lang="en-US" dirty="0" err="1">
                <a:latin typeface="VNI-Avo" pitchFamily="2" charset="0"/>
              </a:rPr>
              <a:t>ai</a:t>
            </a:r>
            <a:r>
              <a:rPr lang="en-US" dirty="0">
                <a:latin typeface="VNI-Avo" pitchFamily="2" charset="0"/>
              </a:rPr>
              <a:t> </a:t>
            </a:r>
            <a:r>
              <a:rPr lang="en-US" dirty="0" err="1">
                <a:latin typeface="VNI-Avo" pitchFamily="2" charset="0"/>
              </a:rPr>
              <a:t>cuõng</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ruoäng</a:t>
            </a:r>
            <a:r>
              <a:rPr lang="en-US" dirty="0">
                <a:latin typeface="VNI-Avo" pitchFamily="2" charset="0"/>
              </a:rPr>
              <a:t> hay </a:t>
            </a:r>
            <a:r>
              <a:rPr lang="en-US" dirty="0" err="1">
                <a:latin typeface="VNI-Avo" pitchFamily="2" charset="0"/>
              </a:rPr>
              <a:t>buoân</a:t>
            </a:r>
            <a:r>
              <a:rPr lang="en-US" dirty="0">
                <a:latin typeface="VNI-Avo" pitchFamily="2" charset="0"/>
              </a:rPr>
              <a:t> </a:t>
            </a:r>
            <a:r>
              <a:rPr lang="en-US" dirty="0" err="1">
                <a:latin typeface="VNI-Avo" pitchFamily="2" charset="0"/>
              </a:rPr>
              <a:t>baùn</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thaày</a:t>
            </a:r>
            <a:r>
              <a:rPr lang="en-US" dirty="0">
                <a:latin typeface="VNI-Avo" pitchFamily="2" charset="0"/>
              </a:rPr>
              <a:t> hay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ñeàu</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troïng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Chæ</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ai</a:t>
            </a:r>
            <a:r>
              <a:rPr lang="en-US" dirty="0">
                <a:latin typeface="VNI-Avo" pitchFamily="2" charset="0"/>
              </a:rPr>
              <a:t> </a:t>
            </a:r>
            <a:r>
              <a:rPr lang="en-US" dirty="0" err="1">
                <a:latin typeface="VNI-Avo" pitchFamily="2" charset="0"/>
              </a:rPr>
              <a:t>troäm</a:t>
            </a:r>
            <a:r>
              <a:rPr lang="en-US" dirty="0">
                <a:latin typeface="VNI-Avo" pitchFamily="2" charset="0"/>
              </a:rPr>
              <a:t> </a:t>
            </a:r>
            <a:r>
              <a:rPr lang="en-US" dirty="0" err="1">
                <a:latin typeface="VNI-Avo" pitchFamily="2" charset="0"/>
              </a:rPr>
              <a:t>caép</a:t>
            </a:r>
            <a:r>
              <a:rPr lang="en-US" dirty="0">
                <a:latin typeface="VNI-Avo" pitchFamily="2" charset="0"/>
              </a:rPr>
              <a:t> hay </a:t>
            </a:r>
            <a:r>
              <a:rPr lang="en-US" dirty="0" err="1">
                <a:latin typeface="VNI-Avo" pitchFamily="2" charset="0"/>
              </a:rPr>
              <a:t>aên</a:t>
            </a:r>
            <a:r>
              <a:rPr lang="en-US" dirty="0">
                <a:latin typeface="VNI-Avo" pitchFamily="2" charset="0"/>
              </a:rPr>
              <a:t> </a:t>
            </a:r>
            <a:r>
              <a:rPr lang="en-US" dirty="0" err="1">
                <a:latin typeface="VNI-Avo" pitchFamily="2" charset="0"/>
              </a:rPr>
              <a:t>baùm</a:t>
            </a:r>
            <a:r>
              <a:rPr lang="en-US" dirty="0">
                <a:latin typeface="VNI-Avo" pitchFamily="2" charset="0"/>
              </a:rPr>
              <a:t> </a:t>
            </a:r>
            <a:r>
              <a:rPr lang="en-US" dirty="0" err="1">
                <a:latin typeface="VNI-Avo" pitchFamily="2" charset="0"/>
              </a:rPr>
              <a:t>môùi</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bò</a:t>
            </a:r>
            <a:r>
              <a:rPr lang="en-US" dirty="0">
                <a:latin typeface="VNI-Avo" pitchFamily="2" charset="0"/>
              </a:rPr>
              <a:t> </a:t>
            </a:r>
            <a:r>
              <a:rPr lang="en-US" dirty="0" err="1">
                <a:latin typeface="VNI-Avo" pitchFamily="2" charset="0"/>
              </a:rPr>
              <a:t>coi</a:t>
            </a:r>
            <a:r>
              <a:rPr lang="en-US" dirty="0">
                <a:latin typeface="VNI-Avo" pitchFamily="2" charset="0"/>
              </a:rPr>
              <a:t> </a:t>
            </a:r>
            <a:r>
              <a:rPr lang="en-US" dirty="0" err="1">
                <a:latin typeface="VNI-Avo" pitchFamily="2" charset="0"/>
              </a:rPr>
              <a:t>thöôøng</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Baát</a:t>
            </a:r>
            <a:r>
              <a:rPr lang="en-US" dirty="0">
                <a:latin typeface="VNI-Avo" pitchFamily="2" charset="0"/>
              </a:rPr>
              <a:t> </a:t>
            </a:r>
            <a:r>
              <a:rPr lang="en-US" dirty="0" err="1">
                <a:latin typeface="VNI-Avo" pitchFamily="2" charset="0"/>
              </a:rPr>
              <a:t>giaùc</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ñeán</a:t>
            </a:r>
            <a:r>
              <a:rPr lang="en-US" dirty="0">
                <a:latin typeface="VNI-Avo" pitchFamily="2" charset="0"/>
              </a:rPr>
              <a:t> </a:t>
            </a:r>
            <a:r>
              <a:rPr lang="en-US" dirty="0" err="1">
                <a:latin typeface="VNI-Avo" pitchFamily="2" charset="0"/>
              </a:rPr>
              <a:t>ba</a:t>
            </a:r>
            <a:r>
              <a:rPr lang="en-US" dirty="0">
                <a:latin typeface="VNI-Avo" pitchFamily="2" charset="0"/>
              </a:rPr>
              <a:t> </a:t>
            </a:r>
            <a:r>
              <a:rPr lang="en-US" dirty="0" err="1">
                <a:latin typeface="VNI-Avo" pitchFamily="2" charset="0"/>
              </a:rPr>
              <a:t>ngöôøi</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nheã</a:t>
            </a:r>
            <a:r>
              <a:rPr lang="en-US" dirty="0">
                <a:latin typeface="VNI-Avo" pitchFamily="2" charset="0"/>
              </a:rPr>
              <a:t> </a:t>
            </a:r>
            <a:r>
              <a:rPr lang="en-US" dirty="0" err="1">
                <a:latin typeface="VNI-Avo" pitchFamily="2" charset="0"/>
              </a:rPr>
              <a:t>nhaïi</a:t>
            </a:r>
            <a:r>
              <a:rPr lang="en-US" dirty="0">
                <a:latin typeface="VNI-Avo" pitchFamily="2" charset="0"/>
              </a:rPr>
              <a:t> </a:t>
            </a:r>
            <a:r>
              <a:rPr lang="en-US" dirty="0" err="1">
                <a:latin typeface="VNI-Avo" pitchFamily="2" charset="0"/>
              </a:rPr>
              <a:t>moà</a:t>
            </a:r>
            <a:r>
              <a:rPr lang="en-US" dirty="0">
                <a:latin typeface="VNI-Avo" pitchFamily="2" charset="0"/>
              </a:rPr>
              <a:t> </a:t>
            </a:r>
            <a:r>
              <a:rPr lang="en-US" dirty="0" err="1">
                <a:latin typeface="VNI-Avo" pitchFamily="2" charset="0"/>
              </a:rPr>
              <a:t>hoâi</a:t>
            </a:r>
            <a:r>
              <a:rPr lang="en-US" dirty="0">
                <a:latin typeface="VNI-Avo" pitchFamily="2" charset="0"/>
              </a:rPr>
              <a:t> </a:t>
            </a:r>
            <a:r>
              <a:rPr lang="en-US" dirty="0" err="1">
                <a:latin typeface="VNI-Avo" pitchFamily="2" charset="0"/>
              </a:rPr>
              <a:t>maø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vui</a:t>
            </a:r>
            <a:r>
              <a:rPr lang="en-US" dirty="0">
                <a:latin typeface="VNI-Avo" pitchFamily="2" charset="0"/>
              </a:rPr>
              <a:t> </a:t>
            </a:r>
            <a:r>
              <a:rPr lang="en-US" dirty="0" err="1">
                <a:latin typeface="VNI-Avo" pitchFamily="2" charset="0"/>
              </a:rPr>
              <a:t>veû</a:t>
            </a:r>
            <a:r>
              <a:rPr lang="en-US" dirty="0">
                <a:latin typeface="VNI-Avo" pitchFamily="2" charset="0"/>
              </a:rPr>
              <a:t> </a:t>
            </a:r>
            <a:r>
              <a:rPr lang="en-US" dirty="0" err="1">
                <a:latin typeface="VNI-Avo" pitchFamily="2" charset="0"/>
              </a:rPr>
              <a:t>beân</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beã</a:t>
            </a:r>
            <a:r>
              <a:rPr lang="en-US" dirty="0">
                <a:latin typeface="VNI-Avo" pitchFamily="2" charset="0"/>
              </a:rPr>
              <a:t> </a:t>
            </a:r>
            <a:r>
              <a:rPr lang="en-US" dirty="0" err="1">
                <a:latin typeface="VNI-Avo" pitchFamily="2" charset="0"/>
              </a:rPr>
              <a:t>thoåi</a:t>
            </a:r>
            <a:r>
              <a:rPr lang="en-US" dirty="0">
                <a:latin typeface="VNI-Avo" pitchFamily="2" charset="0"/>
              </a:rPr>
              <a:t> “</a:t>
            </a:r>
            <a:r>
              <a:rPr lang="en-US" dirty="0" err="1">
                <a:latin typeface="VNI-Avo" pitchFamily="2" charset="0"/>
              </a:rPr>
              <a:t>phì</a:t>
            </a:r>
            <a:r>
              <a:rPr lang="en-US" dirty="0">
                <a:latin typeface="VNI-Avo" pitchFamily="2" charset="0"/>
              </a:rPr>
              <a:t> </a:t>
            </a:r>
            <a:r>
              <a:rPr lang="en-US" dirty="0" err="1">
                <a:latin typeface="VNI-Avo" pitchFamily="2" charset="0"/>
              </a:rPr>
              <a:t>phaøo</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buùa</a:t>
            </a:r>
            <a:r>
              <a:rPr lang="en-US" dirty="0">
                <a:latin typeface="VNI-Avo" pitchFamily="2" charset="0"/>
              </a:rPr>
              <a:t> con, </a:t>
            </a:r>
            <a:r>
              <a:rPr lang="en-US" dirty="0" err="1">
                <a:latin typeface="VNI-Avo" pitchFamily="2" charset="0"/>
              </a:rPr>
              <a:t>buùa</a:t>
            </a:r>
            <a:r>
              <a:rPr lang="en-US" dirty="0">
                <a:latin typeface="VNI-Avo" pitchFamily="2" charset="0"/>
              </a:rPr>
              <a:t> </a:t>
            </a:r>
            <a:r>
              <a:rPr lang="en-US" dirty="0" err="1">
                <a:latin typeface="VNI-Avo" pitchFamily="2" charset="0"/>
              </a:rPr>
              <a:t>lôùn</a:t>
            </a:r>
            <a:r>
              <a:rPr lang="en-US" dirty="0">
                <a:latin typeface="VNI-Avo" pitchFamily="2" charset="0"/>
              </a:rPr>
              <a:t> </a:t>
            </a:r>
            <a:r>
              <a:rPr lang="en-US" dirty="0" err="1">
                <a:latin typeface="VNI-Avo" pitchFamily="2" charset="0"/>
              </a:rPr>
              <a:t>theo</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ñaäp</a:t>
            </a:r>
            <a:r>
              <a:rPr lang="en-US" dirty="0">
                <a:latin typeface="VNI-Avo" pitchFamily="2" charset="0"/>
              </a:rPr>
              <a:t> “</a:t>
            </a:r>
            <a:r>
              <a:rPr lang="en-US" dirty="0" err="1">
                <a:latin typeface="VNI-Avo" pitchFamily="2" charset="0"/>
              </a:rPr>
              <a:t>cuùc</a:t>
            </a:r>
            <a:r>
              <a:rPr lang="en-US" dirty="0">
                <a:latin typeface="VNI-Avo" pitchFamily="2" charset="0"/>
              </a:rPr>
              <a:t> </a:t>
            </a:r>
            <a:r>
              <a:rPr lang="en-US" dirty="0" err="1">
                <a:latin typeface="VNI-Avo" pitchFamily="2" charset="0"/>
              </a:rPr>
              <a:t>caéc</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taøn</a:t>
            </a:r>
            <a:r>
              <a:rPr lang="en-US" dirty="0">
                <a:latin typeface="VNI-Avo" pitchFamily="2" charset="0"/>
              </a:rPr>
              <a:t> </a:t>
            </a:r>
            <a:r>
              <a:rPr lang="en-US" dirty="0" err="1">
                <a:latin typeface="VNI-Avo" pitchFamily="2" charset="0"/>
              </a:rPr>
              <a:t>löûa</a:t>
            </a:r>
            <a:r>
              <a:rPr lang="en-US" dirty="0">
                <a:latin typeface="VNI-Avo" pitchFamily="2" charset="0"/>
              </a:rPr>
              <a:t> </a:t>
            </a:r>
            <a:r>
              <a:rPr lang="en-US" dirty="0" err="1">
                <a:latin typeface="VNI-Avo" pitchFamily="2" charset="0"/>
              </a:rPr>
              <a:t>ñoû</a:t>
            </a:r>
            <a:r>
              <a:rPr lang="en-US" dirty="0">
                <a:latin typeface="VNI-Avo" pitchFamily="2" charset="0"/>
              </a:rPr>
              <a:t> </a:t>
            </a:r>
            <a:r>
              <a:rPr lang="en-US" dirty="0" err="1">
                <a:latin typeface="VNI-Avo" pitchFamily="2" charset="0"/>
              </a:rPr>
              <a:t>hoàng</a:t>
            </a:r>
            <a:r>
              <a:rPr lang="en-US" dirty="0">
                <a:latin typeface="VNI-Avo" pitchFamily="2" charset="0"/>
              </a:rPr>
              <a:t>, </a:t>
            </a:r>
            <a:r>
              <a:rPr lang="en-US" dirty="0" err="1">
                <a:latin typeface="VNI-Avo" pitchFamily="2" charset="0"/>
              </a:rPr>
              <a:t>baén</a:t>
            </a:r>
            <a:r>
              <a:rPr lang="en-US" dirty="0">
                <a:latin typeface="VNI-Avo" pitchFamily="2" charset="0"/>
              </a:rPr>
              <a:t> </a:t>
            </a:r>
            <a:r>
              <a:rPr lang="en-US" dirty="0" err="1">
                <a:latin typeface="VNI-Avo" pitchFamily="2" charset="0"/>
              </a:rPr>
              <a:t>toùe</a:t>
            </a:r>
            <a:r>
              <a:rPr lang="en-US" dirty="0">
                <a:latin typeface="VNI-Avo" pitchFamily="2" charset="0"/>
              </a:rPr>
              <a:t> </a:t>
            </a:r>
            <a:r>
              <a:rPr lang="en-US" dirty="0" err="1">
                <a:latin typeface="VNI-Avo" pitchFamily="2" charset="0"/>
              </a:rPr>
              <a:t>leân</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khi</a:t>
            </a:r>
            <a:r>
              <a:rPr lang="en-US" dirty="0">
                <a:latin typeface="VNI-Avo" pitchFamily="2" charset="0"/>
              </a:rPr>
              <a:t> </a:t>
            </a:r>
            <a:r>
              <a:rPr lang="en-US" dirty="0" err="1">
                <a:latin typeface="VNI-Avo" pitchFamily="2" charset="0"/>
              </a:rPr>
              <a:t>ñoát</a:t>
            </a:r>
            <a:r>
              <a:rPr lang="en-US" dirty="0">
                <a:latin typeface="VNI-Avo" pitchFamily="2" charset="0"/>
              </a:rPr>
              <a:t> </a:t>
            </a:r>
            <a:r>
              <a:rPr lang="en-US" dirty="0" err="1">
                <a:latin typeface="VNI-Avo" pitchFamily="2" charset="0"/>
              </a:rPr>
              <a:t>caây</a:t>
            </a:r>
            <a:r>
              <a:rPr lang="en-US" dirty="0">
                <a:latin typeface="VNI-Avo" pitchFamily="2" charset="0"/>
              </a:rPr>
              <a:t> </a:t>
            </a:r>
            <a:r>
              <a:rPr lang="en-US" dirty="0" err="1">
                <a:latin typeface="VNI-Avo" pitchFamily="2" charset="0"/>
              </a:rPr>
              <a:t>boâng</a:t>
            </a:r>
            <a:r>
              <a:rPr lang="en-US" dirty="0">
                <a:latin typeface="VNI-Avo" pitchFamily="2" charset="0"/>
              </a:rPr>
              <a:t>.</a:t>
            </a: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182881" y="2406397"/>
            <a:ext cx="6737685" cy="523220"/>
          </a:xfrm>
          <a:prstGeom prst="rect">
            <a:avLst/>
          </a:prstGeom>
          <a:noFill/>
          <a:ln w="19050">
            <a:solidFill>
              <a:schemeClr val="accent3">
                <a:lumMod val="75000"/>
              </a:schemeClr>
            </a:solidFill>
            <a:prstDash val="sysDash"/>
          </a:ln>
        </p:spPr>
        <p:txBody>
          <a:bodyPr wrap="square">
            <a:spAutoFit/>
          </a:bodyPr>
          <a:lstStyle/>
          <a:p>
            <a:pPr algn="just"/>
            <a:r>
              <a:rPr lang="en-US" sz="2800" b="1" dirty="0" err="1"/>
              <a:t>Mẹ</a:t>
            </a:r>
            <a:r>
              <a:rPr lang="en-US" sz="2800" b="1" dirty="0"/>
              <a:t> </a:t>
            </a:r>
            <a:r>
              <a:rPr lang="en-US" sz="2800" b="1" dirty="0" err="1"/>
              <a:t>Cương</a:t>
            </a:r>
            <a:r>
              <a:rPr lang="en-US" sz="2800" b="1" dirty="0"/>
              <a:t> </a:t>
            </a:r>
            <a:r>
              <a:rPr lang="en-US" sz="2800" b="1" dirty="0" err="1"/>
              <a:t>nêu</a:t>
            </a:r>
            <a:r>
              <a:rPr lang="en-US" sz="2800" b="1" dirty="0"/>
              <a:t> </a:t>
            </a:r>
            <a:r>
              <a:rPr lang="en-US" sz="2800" b="1" dirty="0" err="1"/>
              <a:t>lí</a:t>
            </a:r>
            <a:r>
              <a:rPr lang="en-US" sz="2800" b="1" dirty="0"/>
              <a:t> do </a:t>
            </a:r>
            <a:r>
              <a:rPr lang="en-US" sz="2800" b="1" dirty="0" err="1"/>
              <a:t>phản</a:t>
            </a:r>
            <a:r>
              <a:rPr lang="en-US" sz="2800" b="1" dirty="0"/>
              <a:t> </a:t>
            </a:r>
            <a:r>
              <a:rPr lang="en-US" sz="2800" b="1" dirty="0" err="1"/>
              <a:t>đối</a:t>
            </a:r>
            <a:r>
              <a:rPr lang="en-US" sz="2800" b="1" dirty="0"/>
              <a:t> </a:t>
            </a:r>
            <a:r>
              <a:rPr lang="en-US" sz="2800" b="1" dirty="0" err="1"/>
              <a:t>thế</a:t>
            </a:r>
            <a:r>
              <a:rPr lang="en-US" sz="2800" b="1" dirty="0"/>
              <a:t> </a:t>
            </a:r>
            <a:r>
              <a:rPr lang="en-US" sz="2800" b="1" dirty="0" err="1"/>
              <a:t>nào</a:t>
            </a:r>
            <a:r>
              <a:rPr lang="en-US" sz="2800" b="1" dirty="0"/>
              <a:t>?</a:t>
            </a:r>
          </a:p>
        </p:txBody>
      </p:sp>
      <p:grpSp>
        <p:nvGrpSpPr>
          <p:cNvPr id="10" name="Group 9"/>
          <p:cNvGrpSpPr/>
          <p:nvPr/>
        </p:nvGrpSpPr>
        <p:grpSpPr>
          <a:xfrm>
            <a:off x="182881" y="3029644"/>
            <a:ext cx="8789922" cy="1879858"/>
            <a:chOff x="240631" y="3183644"/>
            <a:chExt cx="8789922" cy="1879858"/>
          </a:xfrm>
        </p:grpSpPr>
        <p:sp>
          <p:nvSpPr>
            <p:cNvPr id="9" name="Rounded Rectangle 8"/>
            <p:cNvSpPr/>
            <p:nvPr/>
          </p:nvSpPr>
          <p:spPr>
            <a:xfrm>
              <a:off x="240631" y="3183644"/>
              <a:ext cx="8778240" cy="1737360"/>
            </a:xfrm>
            <a:prstGeom prst="roundRect">
              <a:avLst/>
            </a:prstGeom>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5" name="Rectangle 4"/>
            <p:cNvSpPr/>
            <p:nvPr/>
          </p:nvSpPr>
          <p:spPr>
            <a:xfrm>
              <a:off x="252313" y="3326142"/>
              <a:ext cx="8778240" cy="1737360"/>
            </a:xfrm>
            <a:prstGeom prst="rect">
              <a:avLst/>
            </a:prstGeom>
          </p:spPr>
          <p:txBody>
            <a:bodyPr wrap="square">
              <a:spAutoFit/>
            </a:bodyPr>
            <a:lstStyle/>
            <a:p>
              <a:pPr algn="just"/>
              <a:r>
                <a:rPr lang="vi-VN" sz="2800" dirty="0"/>
                <a:t>Mẹ cho là Cương bị ai xui, nhà Cương thuộc dòng dõi quan sang. Bố của Cương sẽ không chịu cho Cương làm nghề thợ rèn, sợ mất thể diện của gia đình.</a:t>
              </a:r>
              <a:endParaRPr lang="en-US" sz="2800" dirty="0"/>
            </a:p>
          </p:txBody>
        </p:sp>
      </p:grpSp>
    </p:spTree>
    <p:extLst>
      <p:ext uri="{BB962C8B-B14F-4D97-AF65-F5344CB8AC3E}">
        <p14:creationId xmlns:p14="http://schemas.microsoft.com/office/powerpoint/2010/main" val="424121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215991"/>
          </a:xfrm>
          <a:prstGeom prst="rect">
            <a:avLst/>
          </a:prstGeom>
        </p:spPr>
        <p:txBody>
          <a:bodyPr wrap="square">
            <a:spAutoFit/>
          </a:bodyPr>
          <a:lstStyle/>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hieåu</a:t>
            </a:r>
            <a:r>
              <a:rPr lang="en-US" dirty="0">
                <a:latin typeface="VNI-Avo" pitchFamily="2" charset="0"/>
              </a:rPr>
              <a:t> </a:t>
            </a:r>
            <a:r>
              <a:rPr lang="en-US" dirty="0" err="1">
                <a:latin typeface="VNI-Avo" pitchFamily="2" charset="0"/>
              </a:rPr>
              <a:t>loøng</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caûm</a:t>
            </a:r>
            <a:r>
              <a:rPr lang="en-US" dirty="0">
                <a:latin typeface="VNI-Avo" pitchFamily="2" charset="0"/>
              </a:rPr>
              <a:t> </a:t>
            </a:r>
            <a:r>
              <a:rPr lang="en-US" dirty="0" err="1">
                <a:latin typeface="VNI-Avo" pitchFamily="2" charset="0"/>
              </a:rPr>
              <a:t>ñoäng</a:t>
            </a:r>
            <a:r>
              <a:rPr lang="en-US" dirty="0">
                <a:latin typeface="VNI-Avo" pitchFamily="2" charset="0"/>
              </a:rPr>
              <a:t>, </a:t>
            </a:r>
            <a:r>
              <a:rPr lang="en-US" dirty="0" err="1">
                <a:latin typeface="VNI-Avo" pitchFamily="2" charset="0"/>
              </a:rPr>
              <a:t>xoa</a:t>
            </a:r>
            <a:r>
              <a:rPr lang="en-US" dirty="0">
                <a:latin typeface="VNI-Avo" pitchFamily="2" charset="0"/>
              </a:rPr>
              <a:t> </a:t>
            </a:r>
            <a:r>
              <a:rPr lang="en-US" dirty="0" err="1">
                <a:latin typeface="VNI-Avo" pitchFamily="2" charset="0"/>
              </a:rPr>
              <a:t>ñaàu</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baûo</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muoán</a:t>
            </a:r>
            <a:r>
              <a:rPr lang="en-US" dirty="0">
                <a:latin typeface="VNI-Avo" pitchFamily="2" charset="0"/>
              </a:rPr>
              <a:t> </a:t>
            </a:r>
            <a:r>
              <a:rPr lang="en-US" dirty="0" err="1">
                <a:latin typeface="VNI-Avo" pitchFamily="2" charset="0"/>
              </a:rPr>
              <a:t>giuùp</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theá</a:t>
            </a:r>
            <a:r>
              <a:rPr lang="en-US" dirty="0">
                <a:latin typeface="VNI-Avo" pitchFamily="2" charset="0"/>
              </a:rPr>
              <a:t> </a:t>
            </a:r>
            <a:r>
              <a:rPr lang="en-US" dirty="0" err="1">
                <a:latin typeface="VNI-Avo" pitchFamily="2" charset="0"/>
              </a:rPr>
              <a:t>laø</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bieát</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chòu</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khoâng</a:t>
            </a:r>
            <a:r>
              <a:rPr lang="en-US" dirty="0">
                <a:latin typeface="VNI-Avo" pitchFamily="2" charset="0"/>
              </a:rPr>
              <a:t>? </a:t>
            </a:r>
            <a:r>
              <a:rPr lang="en-US" dirty="0" err="1">
                <a:latin typeface="VNI-Avo" pitchFamily="2" charset="0"/>
              </a:rPr>
              <a:t>Nhaø</a:t>
            </a:r>
            <a:r>
              <a:rPr lang="en-US" dirty="0">
                <a:latin typeface="VNI-Avo" pitchFamily="2" charset="0"/>
              </a:rPr>
              <a:t> ta </a:t>
            </a:r>
            <a:r>
              <a:rPr lang="en-US" dirty="0" err="1">
                <a:latin typeface="VNI-Avo" pitchFamily="2" charset="0"/>
              </a:rPr>
              <a:t>tuy</a:t>
            </a:r>
            <a:r>
              <a:rPr lang="en-US" dirty="0">
                <a:latin typeface="VNI-Avo" pitchFamily="2" charset="0"/>
              </a:rPr>
              <a:t> </a:t>
            </a:r>
            <a:r>
              <a:rPr lang="en-US" dirty="0" err="1">
                <a:latin typeface="VNI-Avo" pitchFamily="2" charset="0"/>
              </a:rPr>
              <a:t>ngheøo</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doøng</a:t>
            </a:r>
            <a:r>
              <a:rPr lang="en-US" dirty="0">
                <a:latin typeface="VNI-Avo" pitchFamily="2" charset="0"/>
              </a:rPr>
              <a:t> </a:t>
            </a:r>
            <a:r>
              <a:rPr lang="en-US" dirty="0" err="1">
                <a:latin typeface="VNI-Avo" pitchFamily="2" charset="0"/>
              </a:rPr>
              <a:t>doõi</a:t>
            </a:r>
            <a:r>
              <a:rPr lang="en-US" dirty="0">
                <a:latin typeface="VNI-Avo" pitchFamily="2" charset="0"/>
              </a:rPr>
              <a:t> </a:t>
            </a:r>
            <a:r>
              <a:rPr lang="en-US" dirty="0" err="1">
                <a:latin typeface="VNI-Avo" pitchFamily="2" charset="0"/>
              </a:rPr>
              <a:t>quan</a:t>
            </a:r>
            <a:r>
              <a:rPr lang="en-US" dirty="0">
                <a:latin typeface="VNI-Avo" pitchFamily="2" charset="0"/>
              </a:rPr>
              <a:t> sang. </a:t>
            </a:r>
            <a:r>
              <a:rPr lang="en-US" dirty="0" err="1">
                <a:latin typeface="VNI-Avo" pitchFamily="2" charset="0"/>
              </a:rPr>
              <a:t>Khoâng</a:t>
            </a:r>
            <a:r>
              <a:rPr lang="en-US" dirty="0">
                <a:latin typeface="VNI-Avo" pitchFamily="2" charset="0"/>
              </a:rPr>
              <a:t> </a:t>
            </a:r>
            <a:r>
              <a:rPr lang="en-US" dirty="0" err="1">
                <a:latin typeface="VNI-Avo" pitchFamily="2" charset="0"/>
              </a:rPr>
              <a:t>leõ</a:t>
            </a:r>
            <a:r>
              <a:rPr lang="en-US" dirty="0">
                <a:latin typeface="VNI-Avo" pitchFamily="2" charset="0"/>
              </a:rPr>
              <a:t> </a:t>
            </a:r>
            <a:r>
              <a:rPr lang="en-US" dirty="0" err="1">
                <a:latin typeface="VNI-Avo" pitchFamily="2" charset="0"/>
              </a:rPr>
              <a:t>baây</a:t>
            </a:r>
            <a:r>
              <a:rPr lang="en-US" dirty="0">
                <a:latin typeface="VNI-Avo" pitchFamily="2" charset="0"/>
              </a:rPr>
              <a:t> </a:t>
            </a:r>
            <a:r>
              <a:rPr lang="en-US" dirty="0" err="1">
                <a:latin typeface="VNI-Avo" pitchFamily="2" charset="0"/>
              </a:rPr>
              <a:t>giôø</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ñeå</a:t>
            </a:r>
            <a:r>
              <a:rPr lang="en-US" dirty="0">
                <a:latin typeface="VNI-Avo" pitchFamily="2" charset="0"/>
              </a:rPr>
              <a:t> con </a:t>
            </a:r>
            <a:r>
              <a:rPr lang="en-US" dirty="0" err="1">
                <a:latin typeface="VNI-Avo" pitchFamily="2" charset="0"/>
              </a:rPr>
              <a:t>phaûi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ñaày</a:t>
            </a:r>
            <a:r>
              <a:rPr lang="en-US" dirty="0">
                <a:latin typeface="VNI-Avo" pitchFamily="2" charset="0"/>
              </a:rPr>
              <a:t> </a:t>
            </a:r>
            <a:r>
              <a:rPr lang="en-US" dirty="0" err="1">
                <a:latin typeface="VNI-Avo" pitchFamily="2" charset="0"/>
              </a:rPr>
              <a:t>tôù</a:t>
            </a:r>
            <a:r>
              <a:rPr lang="en-US" dirty="0">
                <a:latin typeface="VNI-Avo" pitchFamily="2" charset="0"/>
              </a:rPr>
              <a:t> </a:t>
            </a:r>
            <a:r>
              <a:rPr lang="en-US" dirty="0" err="1">
                <a:latin typeface="VNI-Avo" pitchFamily="2" charset="0"/>
              </a:rPr>
              <a:t>anh</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thaáy</a:t>
            </a:r>
            <a:r>
              <a:rPr lang="en-US" dirty="0">
                <a:latin typeface="VNI-Avo" pitchFamily="2" charset="0"/>
              </a:rPr>
              <a:t> </a:t>
            </a:r>
            <a:r>
              <a:rPr lang="en-US" dirty="0" err="1">
                <a:latin typeface="VNI-Avo" pitchFamily="2" charset="0"/>
              </a:rPr>
              <a:t>ngheøn</a:t>
            </a:r>
            <a:r>
              <a:rPr lang="en-US" dirty="0">
                <a:latin typeface="VNI-Avo" pitchFamily="2" charset="0"/>
              </a:rPr>
              <a:t> </a:t>
            </a:r>
            <a:r>
              <a:rPr lang="en-US" dirty="0" err="1">
                <a:latin typeface="VNI-Avo" pitchFamily="2" charset="0"/>
              </a:rPr>
              <a:t>ngheïn</a:t>
            </a:r>
            <a:r>
              <a:rPr lang="en-US" dirty="0">
                <a:latin typeface="VNI-Avo" pitchFamily="2" charset="0"/>
              </a:rPr>
              <a:t> </a:t>
            </a:r>
            <a:r>
              <a:rPr lang="en-US" dirty="0" err="1">
                <a:latin typeface="VNI-Avo" pitchFamily="2" charset="0"/>
              </a:rPr>
              <a:t>ôû</a:t>
            </a:r>
            <a:r>
              <a:rPr lang="en-US" dirty="0">
                <a:latin typeface="VNI-Avo" pitchFamily="2" charset="0"/>
              </a:rPr>
              <a:t> </a:t>
            </a:r>
            <a:r>
              <a:rPr lang="en-US" dirty="0" err="1">
                <a:latin typeface="VNI-Avo" pitchFamily="2" charset="0"/>
              </a:rPr>
              <a:t>coå</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naém</a:t>
            </a:r>
            <a:r>
              <a:rPr lang="en-US" dirty="0">
                <a:latin typeface="VNI-Avo" pitchFamily="2" charset="0"/>
              </a:rPr>
              <a:t> </a:t>
            </a:r>
            <a:r>
              <a:rPr lang="en-US" dirty="0" err="1">
                <a:latin typeface="VNI-Avo" pitchFamily="2" charset="0"/>
              </a:rPr>
              <a:t>laáy</a:t>
            </a:r>
            <a:r>
              <a:rPr lang="en-US" dirty="0">
                <a:latin typeface="VNI-Avo" pitchFamily="2" charset="0"/>
              </a:rPr>
              <a:t> </a:t>
            </a:r>
            <a:r>
              <a:rPr lang="en-US" dirty="0" err="1">
                <a:latin typeface="VNI-Avo" pitchFamily="2" charset="0"/>
              </a:rPr>
              <a:t>tay</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thieát</a:t>
            </a:r>
            <a:r>
              <a:rPr lang="en-US" dirty="0">
                <a:latin typeface="VNI-Avo" pitchFamily="2" charset="0"/>
              </a:rPr>
              <a:t> </a:t>
            </a:r>
            <a:r>
              <a:rPr lang="en-US" dirty="0" err="1">
                <a:latin typeface="VNI-Avo" pitchFamily="2" charset="0"/>
              </a:rPr>
              <a:t>tha</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ôi</a:t>
            </a:r>
            <a:r>
              <a:rPr lang="en-US" dirty="0">
                <a:latin typeface="VNI-Avo" pitchFamily="2" charset="0"/>
              </a:rPr>
              <a:t> ! </a:t>
            </a:r>
            <a:r>
              <a:rPr lang="en-US" dirty="0" err="1">
                <a:latin typeface="VNI-Avo" pitchFamily="2" charset="0"/>
              </a:rPr>
              <a:t>Ngöôøi</a:t>
            </a:r>
            <a:r>
              <a:rPr lang="en-US" dirty="0">
                <a:latin typeface="VNI-Avo" pitchFamily="2" charset="0"/>
              </a:rPr>
              <a:t> ta </a:t>
            </a:r>
            <a:r>
              <a:rPr lang="en-US" dirty="0" err="1">
                <a:latin typeface="VNI-Avo" pitchFamily="2" charset="0"/>
              </a:rPr>
              <a:t>ai</a:t>
            </a:r>
            <a:r>
              <a:rPr lang="en-US" dirty="0">
                <a:latin typeface="VNI-Avo" pitchFamily="2" charset="0"/>
              </a:rPr>
              <a:t> </a:t>
            </a:r>
            <a:r>
              <a:rPr lang="en-US" dirty="0" err="1">
                <a:latin typeface="VNI-Avo" pitchFamily="2" charset="0"/>
              </a:rPr>
              <a:t>cuõng</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ruoäng</a:t>
            </a:r>
            <a:r>
              <a:rPr lang="en-US" dirty="0">
                <a:latin typeface="VNI-Avo" pitchFamily="2" charset="0"/>
              </a:rPr>
              <a:t> hay </a:t>
            </a:r>
            <a:r>
              <a:rPr lang="en-US" dirty="0" err="1">
                <a:latin typeface="VNI-Avo" pitchFamily="2" charset="0"/>
              </a:rPr>
              <a:t>buoân</a:t>
            </a:r>
            <a:r>
              <a:rPr lang="en-US" dirty="0">
                <a:latin typeface="VNI-Avo" pitchFamily="2" charset="0"/>
              </a:rPr>
              <a:t> </a:t>
            </a:r>
            <a:r>
              <a:rPr lang="en-US" dirty="0" err="1">
                <a:latin typeface="VNI-Avo" pitchFamily="2" charset="0"/>
              </a:rPr>
              <a:t>baùn</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thaày</a:t>
            </a:r>
            <a:r>
              <a:rPr lang="en-US" dirty="0">
                <a:latin typeface="VNI-Avo" pitchFamily="2" charset="0"/>
              </a:rPr>
              <a:t> hay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ñeàu</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troïng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Chæ</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ai</a:t>
            </a:r>
            <a:r>
              <a:rPr lang="en-US" dirty="0">
                <a:latin typeface="VNI-Avo" pitchFamily="2" charset="0"/>
              </a:rPr>
              <a:t> </a:t>
            </a:r>
            <a:r>
              <a:rPr lang="en-US" dirty="0" err="1">
                <a:latin typeface="VNI-Avo" pitchFamily="2" charset="0"/>
              </a:rPr>
              <a:t>troäm</a:t>
            </a:r>
            <a:r>
              <a:rPr lang="en-US" dirty="0">
                <a:latin typeface="VNI-Avo" pitchFamily="2" charset="0"/>
              </a:rPr>
              <a:t> </a:t>
            </a:r>
            <a:r>
              <a:rPr lang="en-US" dirty="0" err="1">
                <a:latin typeface="VNI-Avo" pitchFamily="2" charset="0"/>
              </a:rPr>
              <a:t>caép</a:t>
            </a:r>
            <a:r>
              <a:rPr lang="en-US" dirty="0">
                <a:latin typeface="VNI-Avo" pitchFamily="2" charset="0"/>
              </a:rPr>
              <a:t> hay </a:t>
            </a:r>
            <a:r>
              <a:rPr lang="en-US" dirty="0" err="1">
                <a:latin typeface="VNI-Avo" pitchFamily="2" charset="0"/>
              </a:rPr>
              <a:t>aên</a:t>
            </a:r>
            <a:r>
              <a:rPr lang="en-US" dirty="0">
                <a:latin typeface="VNI-Avo" pitchFamily="2" charset="0"/>
              </a:rPr>
              <a:t> </a:t>
            </a:r>
            <a:r>
              <a:rPr lang="en-US" dirty="0" err="1">
                <a:latin typeface="VNI-Avo" pitchFamily="2" charset="0"/>
              </a:rPr>
              <a:t>baùm</a:t>
            </a:r>
            <a:r>
              <a:rPr lang="en-US" dirty="0">
                <a:latin typeface="VNI-Avo" pitchFamily="2" charset="0"/>
              </a:rPr>
              <a:t> </a:t>
            </a:r>
            <a:r>
              <a:rPr lang="en-US" dirty="0" err="1">
                <a:latin typeface="VNI-Avo" pitchFamily="2" charset="0"/>
              </a:rPr>
              <a:t>môùi</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bò</a:t>
            </a:r>
            <a:r>
              <a:rPr lang="en-US" dirty="0">
                <a:latin typeface="VNI-Avo" pitchFamily="2" charset="0"/>
              </a:rPr>
              <a:t> </a:t>
            </a:r>
            <a:r>
              <a:rPr lang="en-US" dirty="0" err="1">
                <a:latin typeface="VNI-Avo" pitchFamily="2" charset="0"/>
              </a:rPr>
              <a:t>coi</a:t>
            </a:r>
            <a:r>
              <a:rPr lang="en-US" dirty="0">
                <a:latin typeface="VNI-Avo" pitchFamily="2" charset="0"/>
              </a:rPr>
              <a:t> </a:t>
            </a:r>
            <a:r>
              <a:rPr lang="en-US" dirty="0" err="1">
                <a:latin typeface="VNI-Avo" pitchFamily="2" charset="0"/>
              </a:rPr>
              <a:t>thöôøng</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Baát</a:t>
            </a:r>
            <a:r>
              <a:rPr lang="en-US" dirty="0">
                <a:latin typeface="VNI-Avo" pitchFamily="2" charset="0"/>
              </a:rPr>
              <a:t> </a:t>
            </a:r>
            <a:r>
              <a:rPr lang="en-US" dirty="0" err="1">
                <a:latin typeface="VNI-Avo" pitchFamily="2" charset="0"/>
              </a:rPr>
              <a:t>giaùc</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ñeán</a:t>
            </a:r>
            <a:r>
              <a:rPr lang="en-US" dirty="0">
                <a:latin typeface="VNI-Avo" pitchFamily="2" charset="0"/>
              </a:rPr>
              <a:t> </a:t>
            </a:r>
            <a:r>
              <a:rPr lang="en-US" dirty="0" err="1">
                <a:latin typeface="VNI-Avo" pitchFamily="2" charset="0"/>
              </a:rPr>
              <a:t>ba</a:t>
            </a:r>
            <a:r>
              <a:rPr lang="en-US" dirty="0">
                <a:latin typeface="VNI-Avo" pitchFamily="2" charset="0"/>
              </a:rPr>
              <a:t> </a:t>
            </a:r>
            <a:r>
              <a:rPr lang="en-US" dirty="0" err="1">
                <a:latin typeface="VNI-Avo" pitchFamily="2" charset="0"/>
              </a:rPr>
              <a:t>ngöôøi</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nheã</a:t>
            </a:r>
            <a:r>
              <a:rPr lang="en-US" dirty="0">
                <a:latin typeface="VNI-Avo" pitchFamily="2" charset="0"/>
              </a:rPr>
              <a:t> </a:t>
            </a:r>
            <a:r>
              <a:rPr lang="en-US" dirty="0" err="1">
                <a:latin typeface="VNI-Avo" pitchFamily="2" charset="0"/>
              </a:rPr>
              <a:t>nhaïi</a:t>
            </a:r>
            <a:r>
              <a:rPr lang="en-US" dirty="0">
                <a:latin typeface="VNI-Avo" pitchFamily="2" charset="0"/>
              </a:rPr>
              <a:t> </a:t>
            </a:r>
            <a:r>
              <a:rPr lang="en-US" dirty="0" err="1">
                <a:latin typeface="VNI-Avo" pitchFamily="2" charset="0"/>
              </a:rPr>
              <a:t>moà</a:t>
            </a:r>
            <a:r>
              <a:rPr lang="en-US" dirty="0">
                <a:latin typeface="VNI-Avo" pitchFamily="2" charset="0"/>
              </a:rPr>
              <a:t> </a:t>
            </a:r>
            <a:r>
              <a:rPr lang="en-US" dirty="0" err="1">
                <a:latin typeface="VNI-Avo" pitchFamily="2" charset="0"/>
              </a:rPr>
              <a:t>hoâi</a:t>
            </a:r>
            <a:r>
              <a:rPr lang="en-US" dirty="0">
                <a:latin typeface="VNI-Avo" pitchFamily="2" charset="0"/>
              </a:rPr>
              <a:t> </a:t>
            </a:r>
            <a:r>
              <a:rPr lang="en-US" dirty="0" err="1">
                <a:latin typeface="VNI-Avo" pitchFamily="2" charset="0"/>
              </a:rPr>
              <a:t>maø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vui</a:t>
            </a:r>
            <a:r>
              <a:rPr lang="en-US" dirty="0">
                <a:latin typeface="VNI-Avo" pitchFamily="2" charset="0"/>
              </a:rPr>
              <a:t> </a:t>
            </a:r>
            <a:r>
              <a:rPr lang="en-US" dirty="0" err="1">
                <a:latin typeface="VNI-Avo" pitchFamily="2" charset="0"/>
              </a:rPr>
              <a:t>veû</a:t>
            </a:r>
            <a:r>
              <a:rPr lang="en-US" dirty="0">
                <a:latin typeface="VNI-Avo" pitchFamily="2" charset="0"/>
              </a:rPr>
              <a:t> </a:t>
            </a:r>
            <a:r>
              <a:rPr lang="en-US" dirty="0" err="1">
                <a:latin typeface="VNI-Avo" pitchFamily="2" charset="0"/>
              </a:rPr>
              <a:t>beân</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beã</a:t>
            </a:r>
            <a:r>
              <a:rPr lang="en-US" dirty="0">
                <a:latin typeface="VNI-Avo" pitchFamily="2" charset="0"/>
              </a:rPr>
              <a:t> </a:t>
            </a:r>
            <a:r>
              <a:rPr lang="en-US" dirty="0" err="1">
                <a:latin typeface="VNI-Avo" pitchFamily="2" charset="0"/>
              </a:rPr>
              <a:t>thoåi</a:t>
            </a:r>
            <a:r>
              <a:rPr lang="en-US" dirty="0">
                <a:latin typeface="VNI-Avo" pitchFamily="2" charset="0"/>
              </a:rPr>
              <a:t> “</a:t>
            </a:r>
            <a:r>
              <a:rPr lang="en-US" dirty="0" err="1">
                <a:latin typeface="VNI-Avo" pitchFamily="2" charset="0"/>
              </a:rPr>
              <a:t>phì</a:t>
            </a:r>
            <a:r>
              <a:rPr lang="en-US" dirty="0">
                <a:latin typeface="VNI-Avo" pitchFamily="2" charset="0"/>
              </a:rPr>
              <a:t> </a:t>
            </a:r>
            <a:r>
              <a:rPr lang="en-US" dirty="0" err="1">
                <a:latin typeface="VNI-Avo" pitchFamily="2" charset="0"/>
              </a:rPr>
              <a:t>phaøo</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buùa</a:t>
            </a:r>
            <a:r>
              <a:rPr lang="en-US" dirty="0">
                <a:latin typeface="VNI-Avo" pitchFamily="2" charset="0"/>
              </a:rPr>
              <a:t> con, </a:t>
            </a:r>
            <a:r>
              <a:rPr lang="en-US" dirty="0" err="1">
                <a:latin typeface="VNI-Avo" pitchFamily="2" charset="0"/>
              </a:rPr>
              <a:t>buùa</a:t>
            </a:r>
            <a:r>
              <a:rPr lang="en-US" dirty="0">
                <a:latin typeface="VNI-Avo" pitchFamily="2" charset="0"/>
              </a:rPr>
              <a:t> </a:t>
            </a:r>
            <a:r>
              <a:rPr lang="en-US" dirty="0" err="1">
                <a:latin typeface="VNI-Avo" pitchFamily="2" charset="0"/>
              </a:rPr>
              <a:t>lôùn</a:t>
            </a:r>
            <a:r>
              <a:rPr lang="en-US" dirty="0">
                <a:latin typeface="VNI-Avo" pitchFamily="2" charset="0"/>
              </a:rPr>
              <a:t> </a:t>
            </a:r>
            <a:r>
              <a:rPr lang="en-US" dirty="0" err="1">
                <a:latin typeface="VNI-Avo" pitchFamily="2" charset="0"/>
              </a:rPr>
              <a:t>theo</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ñaäp</a:t>
            </a:r>
            <a:r>
              <a:rPr lang="en-US" dirty="0">
                <a:latin typeface="VNI-Avo" pitchFamily="2" charset="0"/>
              </a:rPr>
              <a:t> “</a:t>
            </a:r>
            <a:r>
              <a:rPr lang="en-US" dirty="0" err="1">
                <a:latin typeface="VNI-Avo" pitchFamily="2" charset="0"/>
              </a:rPr>
              <a:t>cuùc</a:t>
            </a:r>
            <a:r>
              <a:rPr lang="en-US" dirty="0">
                <a:latin typeface="VNI-Avo" pitchFamily="2" charset="0"/>
              </a:rPr>
              <a:t> </a:t>
            </a:r>
            <a:r>
              <a:rPr lang="en-US" dirty="0" err="1">
                <a:latin typeface="VNI-Avo" pitchFamily="2" charset="0"/>
              </a:rPr>
              <a:t>caéc</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taøn</a:t>
            </a:r>
            <a:r>
              <a:rPr lang="en-US" dirty="0">
                <a:latin typeface="VNI-Avo" pitchFamily="2" charset="0"/>
              </a:rPr>
              <a:t> </a:t>
            </a:r>
            <a:r>
              <a:rPr lang="en-US" dirty="0" err="1">
                <a:latin typeface="VNI-Avo" pitchFamily="2" charset="0"/>
              </a:rPr>
              <a:t>löûa</a:t>
            </a:r>
            <a:r>
              <a:rPr lang="en-US" dirty="0">
                <a:latin typeface="VNI-Avo" pitchFamily="2" charset="0"/>
              </a:rPr>
              <a:t> </a:t>
            </a:r>
            <a:r>
              <a:rPr lang="en-US" dirty="0" err="1">
                <a:latin typeface="VNI-Avo" pitchFamily="2" charset="0"/>
              </a:rPr>
              <a:t>ñoû</a:t>
            </a:r>
            <a:r>
              <a:rPr lang="en-US" dirty="0">
                <a:latin typeface="VNI-Avo" pitchFamily="2" charset="0"/>
              </a:rPr>
              <a:t> </a:t>
            </a:r>
            <a:r>
              <a:rPr lang="en-US" dirty="0" err="1">
                <a:latin typeface="VNI-Avo" pitchFamily="2" charset="0"/>
              </a:rPr>
              <a:t>hoàng</a:t>
            </a:r>
            <a:r>
              <a:rPr lang="en-US" dirty="0">
                <a:latin typeface="VNI-Avo" pitchFamily="2" charset="0"/>
              </a:rPr>
              <a:t>, </a:t>
            </a:r>
            <a:r>
              <a:rPr lang="en-US" dirty="0" err="1">
                <a:latin typeface="VNI-Avo" pitchFamily="2" charset="0"/>
              </a:rPr>
              <a:t>baén</a:t>
            </a:r>
            <a:r>
              <a:rPr lang="en-US" dirty="0">
                <a:latin typeface="VNI-Avo" pitchFamily="2" charset="0"/>
              </a:rPr>
              <a:t> </a:t>
            </a:r>
            <a:r>
              <a:rPr lang="en-US" dirty="0" err="1">
                <a:latin typeface="VNI-Avo" pitchFamily="2" charset="0"/>
              </a:rPr>
              <a:t>toùe</a:t>
            </a:r>
            <a:r>
              <a:rPr lang="en-US" dirty="0">
                <a:latin typeface="VNI-Avo" pitchFamily="2" charset="0"/>
              </a:rPr>
              <a:t> </a:t>
            </a:r>
            <a:r>
              <a:rPr lang="en-US" dirty="0" err="1">
                <a:latin typeface="VNI-Avo" pitchFamily="2" charset="0"/>
              </a:rPr>
              <a:t>leân</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khi</a:t>
            </a:r>
            <a:r>
              <a:rPr lang="en-US" dirty="0">
                <a:latin typeface="VNI-Avo" pitchFamily="2" charset="0"/>
              </a:rPr>
              <a:t> </a:t>
            </a:r>
            <a:r>
              <a:rPr lang="en-US" dirty="0" err="1">
                <a:latin typeface="VNI-Avo" pitchFamily="2" charset="0"/>
              </a:rPr>
              <a:t>ñoát</a:t>
            </a:r>
            <a:r>
              <a:rPr lang="en-US" dirty="0">
                <a:latin typeface="VNI-Avo" pitchFamily="2" charset="0"/>
              </a:rPr>
              <a:t> </a:t>
            </a:r>
            <a:r>
              <a:rPr lang="en-US" dirty="0" err="1">
                <a:latin typeface="VNI-Avo" pitchFamily="2" charset="0"/>
              </a:rPr>
              <a:t>caây</a:t>
            </a:r>
            <a:r>
              <a:rPr lang="en-US" dirty="0">
                <a:latin typeface="VNI-Avo" pitchFamily="2" charset="0"/>
              </a:rPr>
              <a:t> </a:t>
            </a:r>
            <a:r>
              <a:rPr lang="en-US" dirty="0" err="1">
                <a:latin typeface="VNI-Avo" pitchFamily="2" charset="0"/>
              </a:rPr>
              <a:t>boâng</a:t>
            </a:r>
            <a:r>
              <a:rPr lang="en-US" dirty="0">
                <a:latin typeface="VNI-Avo" pitchFamily="2" charset="0"/>
              </a:rPr>
              <a:t>.</a:t>
            </a: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182882" y="2406397"/>
            <a:ext cx="5832908" cy="523220"/>
          </a:xfrm>
          <a:prstGeom prst="rect">
            <a:avLst/>
          </a:prstGeom>
          <a:noFill/>
          <a:ln w="28575">
            <a:solidFill>
              <a:schemeClr val="accent1">
                <a:lumMod val="75000"/>
              </a:schemeClr>
            </a:solidFill>
            <a:prstDash val="dashDot"/>
          </a:ln>
        </p:spPr>
        <p:txBody>
          <a:bodyPr wrap="square">
            <a:spAutoFit/>
          </a:bodyPr>
          <a:lstStyle/>
          <a:p>
            <a:pPr algn="just"/>
            <a:r>
              <a:rPr lang="en-US" sz="2800" b="1" dirty="0" err="1"/>
              <a:t>Cương</a:t>
            </a:r>
            <a:r>
              <a:rPr lang="en-US" sz="2800" b="1" dirty="0"/>
              <a:t> </a:t>
            </a:r>
            <a:r>
              <a:rPr lang="en-US" sz="2800" b="1" dirty="0" err="1"/>
              <a:t>thuyết</a:t>
            </a:r>
            <a:r>
              <a:rPr lang="en-US" sz="2800" b="1" dirty="0"/>
              <a:t> </a:t>
            </a:r>
            <a:r>
              <a:rPr lang="en-US" sz="2800" b="1" dirty="0" err="1"/>
              <a:t>phục</a:t>
            </a:r>
            <a:r>
              <a:rPr lang="en-US" sz="2800" b="1" dirty="0"/>
              <a:t> </a:t>
            </a:r>
            <a:r>
              <a:rPr lang="en-US" sz="2800" b="1" dirty="0" err="1"/>
              <a:t>mẹ</a:t>
            </a:r>
            <a:r>
              <a:rPr lang="en-US" sz="2800" b="1" dirty="0"/>
              <a:t> </a:t>
            </a:r>
            <a:r>
              <a:rPr lang="en-US" sz="2800" b="1" dirty="0" err="1"/>
              <a:t>thế</a:t>
            </a:r>
            <a:r>
              <a:rPr lang="en-US" sz="2800" b="1" dirty="0"/>
              <a:t> </a:t>
            </a:r>
            <a:r>
              <a:rPr lang="en-US" sz="2800" b="1" dirty="0" err="1"/>
              <a:t>nào</a:t>
            </a:r>
            <a:r>
              <a:rPr lang="en-US" sz="2800" b="1" dirty="0"/>
              <a:t>?</a:t>
            </a:r>
          </a:p>
        </p:txBody>
      </p:sp>
      <p:grpSp>
        <p:nvGrpSpPr>
          <p:cNvPr id="10" name="Group 9"/>
          <p:cNvGrpSpPr/>
          <p:nvPr/>
        </p:nvGrpSpPr>
        <p:grpSpPr>
          <a:xfrm>
            <a:off x="182881" y="3028705"/>
            <a:ext cx="8789922" cy="1737360"/>
            <a:chOff x="240631" y="3182705"/>
            <a:chExt cx="8789922" cy="1737360"/>
          </a:xfrm>
        </p:grpSpPr>
        <p:sp>
          <p:nvSpPr>
            <p:cNvPr id="9" name="Rounded Rectangle 8"/>
            <p:cNvSpPr/>
            <p:nvPr/>
          </p:nvSpPr>
          <p:spPr>
            <a:xfrm>
              <a:off x="240631" y="3182705"/>
              <a:ext cx="8778240" cy="1737360"/>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5" name="Rectangle 4"/>
            <p:cNvSpPr/>
            <p:nvPr/>
          </p:nvSpPr>
          <p:spPr>
            <a:xfrm>
              <a:off x="252313" y="3370430"/>
              <a:ext cx="8778240" cy="1361911"/>
            </a:xfrm>
            <a:prstGeom prst="rect">
              <a:avLst/>
            </a:prstGeom>
          </p:spPr>
          <p:txBody>
            <a:bodyPr wrap="square">
              <a:spAutoFit/>
            </a:bodyPr>
            <a:lstStyle/>
            <a:p>
              <a:pPr algn="just"/>
              <a:r>
                <a:rPr lang="vi-VN" sz="2750" dirty="0"/>
                <a:t>Cương nghèn nghẹn nắm lấy tay mẹ. Em nói với mẹ bằng những lời thiết tha: nghề nào cũng đáng trọng, chỉ có ai trộm cắp hay ăn bám mới đáng bị coi thường.</a:t>
              </a:r>
              <a:endParaRPr lang="en-US" sz="2750" dirty="0"/>
            </a:p>
          </p:txBody>
        </p:sp>
      </p:grpSp>
    </p:spTree>
    <p:extLst>
      <p:ext uri="{BB962C8B-B14F-4D97-AF65-F5344CB8AC3E}">
        <p14:creationId xmlns:p14="http://schemas.microsoft.com/office/powerpoint/2010/main" val="41508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grpSp>
        <p:nvGrpSpPr>
          <p:cNvPr id="2541" name="Google Shape;2541;p55"/>
          <p:cNvGrpSpPr/>
          <p:nvPr/>
        </p:nvGrpSpPr>
        <p:grpSpPr>
          <a:xfrm rot="-406754">
            <a:off x="5791759" y="970694"/>
            <a:ext cx="3483653" cy="3714309"/>
            <a:chOff x="1448700" y="238125"/>
            <a:chExt cx="4913075" cy="5238375"/>
          </a:xfrm>
        </p:grpSpPr>
        <p:sp>
          <p:nvSpPr>
            <p:cNvPr id="2542" name="Google Shape;2542;p55"/>
            <p:cNvSpPr/>
            <p:nvPr/>
          </p:nvSpPr>
          <p:spPr>
            <a:xfrm>
              <a:off x="2140025" y="238125"/>
              <a:ext cx="2298475" cy="3262200"/>
            </a:xfrm>
            <a:custGeom>
              <a:avLst/>
              <a:gdLst/>
              <a:ahLst/>
              <a:cxnLst/>
              <a:rect l="l" t="t" r="r" b="b"/>
              <a:pathLst>
                <a:path w="91939" h="130488" extrusionOk="0">
                  <a:moveTo>
                    <a:pt x="69775" y="0"/>
                  </a:moveTo>
                  <a:cubicBezTo>
                    <a:pt x="67356" y="0"/>
                    <a:pt x="64833" y="376"/>
                    <a:pt x="62255" y="1274"/>
                  </a:cubicBezTo>
                  <a:cubicBezTo>
                    <a:pt x="46393" y="6797"/>
                    <a:pt x="48465" y="24505"/>
                    <a:pt x="33140" y="32138"/>
                  </a:cubicBezTo>
                  <a:cubicBezTo>
                    <a:pt x="23679" y="36848"/>
                    <a:pt x="8768" y="49312"/>
                    <a:pt x="14401" y="71446"/>
                  </a:cubicBezTo>
                  <a:cubicBezTo>
                    <a:pt x="19604" y="91895"/>
                    <a:pt x="0" y="101844"/>
                    <a:pt x="17825" y="119517"/>
                  </a:cubicBezTo>
                  <a:cubicBezTo>
                    <a:pt x="25739" y="127363"/>
                    <a:pt x="34116" y="130488"/>
                    <a:pt x="41965" y="130488"/>
                  </a:cubicBezTo>
                  <a:cubicBezTo>
                    <a:pt x="59999" y="130488"/>
                    <a:pt x="75241" y="113995"/>
                    <a:pt x="75652" y="100378"/>
                  </a:cubicBezTo>
                  <a:cubicBezTo>
                    <a:pt x="76243" y="80836"/>
                    <a:pt x="91938" y="9987"/>
                    <a:pt x="91938" y="9987"/>
                  </a:cubicBezTo>
                  <a:cubicBezTo>
                    <a:pt x="91938" y="9987"/>
                    <a:pt x="82244" y="0"/>
                    <a:pt x="69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5"/>
            <p:cNvSpPr/>
            <p:nvPr/>
          </p:nvSpPr>
          <p:spPr>
            <a:xfrm>
              <a:off x="3743400" y="2155450"/>
              <a:ext cx="579275" cy="512800"/>
            </a:xfrm>
            <a:custGeom>
              <a:avLst/>
              <a:gdLst/>
              <a:ahLst/>
              <a:cxnLst/>
              <a:rect l="l" t="t" r="r" b="b"/>
              <a:pathLst>
                <a:path w="23171" h="20512" extrusionOk="0">
                  <a:moveTo>
                    <a:pt x="23171" y="1"/>
                  </a:moveTo>
                  <a:lnTo>
                    <a:pt x="1" y="4911"/>
                  </a:lnTo>
                  <a:lnTo>
                    <a:pt x="2115" y="20512"/>
                  </a:lnTo>
                  <a:lnTo>
                    <a:pt x="21277" y="18554"/>
                  </a:lnTo>
                  <a:lnTo>
                    <a:pt x="23171" y="1"/>
                  </a:ln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5"/>
            <p:cNvSpPr/>
            <p:nvPr/>
          </p:nvSpPr>
          <p:spPr>
            <a:xfrm>
              <a:off x="2502300" y="2378050"/>
              <a:ext cx="2520600" cy="3098450"/>
            </a:xfrm>
            <a:custGeom>
              <a:avLst/>
              <a:gdLst/>
              <a:ahLst/>
              <a:cxnLst/>
              <a:rect l="l" t="t" r="r" b="b"/>
              <a:pathLst>
                <a:path w="100824" h="123938" extrusionOk="0">
                  <a:moveTo>
                    <a:pt x="69221" y="0"/>
                  </a:moveTo>
                  <a:cubicBezTo>
                    <a:pt x="69221" y="0"/>
                    <a:pt x="47905" y="2310"/>
                    <a:pt x="47998" y="5411"/>
                  </a:cubicBezTo>
                  <a:cubicBezTo>
                    <a:pt x="48092" y="8513"/>
                    <a:pt x="50411" y="14898"/>
                    <a:pt x="48461" y="16794"/>
                  </a:cubicBezTo>
                  <a:cubicBezTo>
                    <a:pt x="46510" y="18690"/>
                    <a:pt x="23620" y="18460"/>
                    <a:pt x="20856" y="29912"/>
                  </a:cubicBezTo>
                  <a:cubicBezTo>
                    <a:pt x="18091" y="41363"/>
                    <a:pt x="0" y="60448"/>
                    <a:pt x="14090" y="75740"/>
                  </a:cubicBezTo>
                  <a:cubicBezTo>
                    <a:pt x="14090" y="75740"/>
                    <a:pt x="10280" y="107613"/>
                    <a:pt x="13499" y="120261"/>
                  </a:cubicBezTo>
                  <a:cubicBezTo>
                    <a:pt x="13728" y="121163"/>
                    <a:pt x="14193" y="121953"/>
                    <a:pt x="14851" y="122646"/>
                  </a:cubicBezTo>
                  <a:cubicBezTo>
                    <a:pt x="20800" y="123513"/>
                    <a:pt x="26553" y="123937"/>
                    <a:pt x="32101" y="123937"/>
                  </a:cubicBezTo>
                  <a:cubicBezTo>
                    <a:pt x="48740" y="123937"/>
                    <a:pt x="63536" y="120121"/>
                    <a:pt x="76246" y="113004"/>
                  </a:cubicBezTo>
                  <a:cubicBezTo>
                    <a:pt x="86774" y="101411"/>
                    <a:pt x="100824" y="63626"/>
                    <a:pt x="97915" y="44149"/>
                  </a:cubicBezTo>
                  <a:cubicBezTo>
                    <a:pt x="94952" y="24304"/>
                    <a:pt x="73781" y="17919"/>
                    <a:pt x="73781" y="17919"/>
                  </a:cubicBezTo>
                  <a:lnTo>
                    <a:pt x="69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5"/>
            <p:cNvSpPr/>
            <p:nvPr/>
          </p:nvSpPr>
          <p:spPr>
            <a:xfrm>
              <a:off x="2670250" y="3634525"/>
              <a:ext cx="2356175" cy="1841975"/>
            </a:xfrm>
            <a:custGeom>
              <a:avLst/>
              <a:gdLst/>
              <a:ahLst/>
              <a:cxnLst/>
              <a:rect l="l" t="t" r="r" b="b"/>
              <a:pathLst>
                <a:path w="94247" h="73679" extrusionOk="0">
                  <a:moveTo>
                    <a:pt x="4883" y="1"/>
                  </a:moveTo>
                  <a:lnTo>
                    <a:pt x="4883" y="1"/>
                  </a:lnTo>
                  <a:cubicBezTo>
                    <a:pt x="1441" y="8441"/>
                    <a:pt x="1" y="17480"/>
                    <a:pt x="7373" y="25481"/>
                  </a:cubicBezTo>
                  <a:cubicBezTo>
                    <a:pt x="7373" y="25481"/>
                    <a:pt x="3564" y="57354"/>
                    <a:pt x="6782" y="70002"/>
                  </a:cubicBezTo>
                  <a:cubicBezTo>
                    <a:pt x="7012" y="70904"/>
                    <a:pt x="7476" y="71694"/>
                    <a:pt x="8134" y="72387"/>
                  </a:cubicBezTo>
                  <a:cubicBezTo>
                    <a:pt x="14083" y="73254"/>
                    <a:pt x="19836" y="73678"/>
                    <a:pt x="25384" y="73678"/>
                  </a:cubicBezTo>
                  <a:cubicBezTo>
                    <a:pt x="42015" y="73678"/>
                    <a:pt x="56804" y="69866"/>
                    <a:pt x="69511" y="62756"/>
                  </a:cubicBezTo>
                  <a:cubicBezTo>
                    <a:pt x="76674" y="54723"/>
                    <a:pt x="88787" y="28270"/>
                    <a:pt x="94246" y="230"/>
                  </a:cubicBezTo>
                  <a:lnTo>
                    <a:pt x="94246" y="230"/>
                  </a:lnTo>
                  <a:cubicBezTo>
                    <a:pt x="90285" y="2718"/>
                    <a:pt x="81464" y="20432"/>
                    <a:pt x="76833" y="20432"/>
                  </a:cubicBezTo>
                  <a:cubicBezTo>
                    <a:pt x="76783" y="20432"/>
                    <a:pt x="76734" y="20430"/>
                    <a:pt x="76685" y="20426"/>
                  </a:cubicBezTo>
                  <a:cubicBezTo>
                    <a:pt x="74930" y="20276"/>
                    <a:pt x="71546" y="17271"/>
                    <a:pt x="69919" y="16243"/>
                  </a:cubicBezTo>
                  <a:cubicBezTo>
                    <a:pt x="62742" y="18720"/>
                    <a:pt x="55072" y="20032"/>
                    <a:pt x="47477" y="20032"/>
                  </a:cubicBezTo>
                  <a:cubicBezTo>
                    <a:pt x="32301" y="20032"/>
                    <a:pt x="17422" y="14795"/>
                    <a:pt x="7373" y="3149"/>
                  </a:cubicBezTo>
                  <a:cubicBezTo>
                    <a:pt x="6458" y="2088"/>
                    <a:pt x="5618" y="1056"/>
                    <a:pt x="4883" y="1"/>
                  </a:cubicBezTo>
                  <a:close/>
                </a:path>
              </a:pathLst>
            </a:custGeom>
            <a:solidFill>
              <a:srgbClr val="516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5"/>
            <p:cNvSpPr/>
            <p:nvPr/>
          </p:nvSpPr>
          <p:spPr>
            <a:xfrm>
              <a:off x="2884050" y="664925"/>
              <a:ext cx="1896625" cy="1705825"/>
            </a:xfrm>
            <a:custGeom>
              <a:avLst/>
              <a:gdLst/>
              <a:ahLst/>
              <a:cxnLst/>
              <a:rect l="l" t="t" r="r" b="b"/>
              <a:pathLst>
                <a:path w="75865" h="68233" extrusionOk="0">
                  <a:moveTo>
                    <a:pt x="42351" y="0"/>
                  </a:moveTo>
                  <a:cubicBezTo>
                    <a:pt x="33977" y="0"/>
                    <a:pt x="20852" y="3999"/>
                    <a:pt x="11993" y="25996"/>
                  </a:cubicBezTo>
                  <a:cubicBezTo>
                    <a:pt x="0" y="55773"/>
                    <a:pt x="20833" y="68233"/>
                    <a:pt x="37759" y="68233"/>
                  </a:cubicBezTo>
                  <a:cubicBezTo>
                    <a:pt x="40479" y="68233"/>
                    <a:pt x="43099" y="67911"/>
                    <a:pt x="45466" y="67287"/>
                  </a:cubicBezTo>
                  <a:cubicBezTo>
                    <a:pt x="51127" y="65795"/>
                    <a:pt x="58453" y="61619"/>
                    <a:pt x="62412" y="55324"/>
                  </a:cubicBezTo>
                  <a:cubicBezTo>
                    <a:pt x="63597" y="56575"/>
                    <a:pt x="64146" y="60112"/>
                    <a:pt x="65752" y="60249"/>
                  </a:cubicBezTo>
                  <a:cubicBezTo>
                    <a:pt x="65919" y="60263"/>
                    <a:pt x="66085" y="60270"/>
                    <a:pt x="66251" y="60270"/>
                  </a:cubicBezTo>
                  <a:cubicBezTo>
                    <a:pt x="70762" y="60270"/>
                    <a:pt x="74782" y="55075"/>
                    <a:pt x="75355" y="48348"/>
                  </a:cubicBezTo>
                  <a:cubicBezTo>
                    <a:pt x="75865" y="42361"/>
                    <a:pt x="73473" y="37117"/>
                    <a:pt x="69805" y="35498"/>
                  </a:cubicBezTo>
                  <a:cubicBezTo>
                    <a:pt x="70897" y="28357"/>
                    <a:pt x="70484" y="21640"/>
                    <a:pt x="68118" y="17025"/>
                  </a:cubicBezTo>
                  <a:cubicBezTo>
                    <a:pt x="60752" y="2649"/>
                    <a:pt x="50367" y="1305"/>
                    <a:pt x="50367" y="1305"/>
                  </a:cubicBezTo>
                  <a:cubicBezTo>
                    <a:pt x="50367" y="1305"/>
                    <a:pt x="47134" y="0"/>
                    <a:pt x="42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5"/>
            <p:cNvSpPr/>
            <p:nvPr/>
          </p:nvSpPr>
          <p:spPr>
            <a:xfrm>
              <a:off x="3405550" y="937550"/>
              <a:ext cx="1375125" cy="1433175"/>
            </a:xfrm>
            <a:custGeom>
              <a:avLst/>
              <a:gdLst/>
              <a:ahLst/>
              <a:cxnLst/>
              <a:rect l="l" t="t" r="r" b="b"/>
              <a:pathLst>
                <a:path w="55005" h="57327" extrusionOk="0">
                  <a:moveTo>
                    <a:pt x="43409" y="1"/>
                  </a:moveTo>
                  <a:lnTo>
                    <a:pt x="43409" y="1"/>
                  </a:lnTo>
                  <a:cubicBezTo>
                    <a:pt x="43607" y="1275"/>
                    <a:pt x="43740" y="2558"/>
                    <a:pt x="43807" y="3847"/>
                  </a:cubicBezTo>
                  <a:cubicBezTo>
                    <a:pt x="44078" y="9332"/>
                    <a:pt x="43290" y="15026"/>
                    <a:pt x="42170" y="20402"/>
                  </a:cubicBezTo>
                  <a:cubicBezTo>
                    <a:pt x="41156" y="25265"/>
                    <a:pt x="39816" y="30804"/>
                    <a:pt x="37461" y="35146"/>
                  </a:cubicBezTo>
                  <a:cubicBezTo>
                    <a:pt x="33108" y="43170"/>
                    <a:pt x="24994" y="50128"/>
                    <a:pt x="15908" y="52111"/>
                  </a:cubicBezTo>
                  <a:cubicBezTo>
                    <a:pt x="12317" y="52895"/>
                    <a:pt x="8925" y="53462"/>
                    <a:pt x="5441" y="53462"/>
                  </a:cubicBezTo>
                  <a:cubicBezTo>
                    <a:pt x="3664" y="53462"/>
                    <a:pt x="1864" y="53314"/>
                    <a:pt x="1" y="52973"/>
                  </a:cubicBezTo>
                  <a:lnTo>
                    <a:pt x="1" y="52973"/>
                  </a:lnTo>
                  <a:cubicBezTo>
                    <a:pt x="5158" y="55936"/>
                    <a:pt x="11249" y="57326"/>
                    <a:pt x="16904" y="57326"/>
                  </a:cubicBezTo>
                  <a:cubicBezTo>
                    <a:pt x="19622" y="57326"/>
                    <a:pt x="22240" y="57005"/>
                    <a:pt x="24606" y="56382"/>
                  </a:cubicBezTo>
                  <a:cubicBezTo>
                    <a:pt x="30267" y="54890"/>
                    <a:pt x="37592" y="50714"/>
                    <a:pt x="41552" y="44419"/>
                  </a:cubicBezTo>
                  <a:cubicBezTo>
                    <a:pt x="42737" y="45670"/>
                    <a:pt x="43286" y="49207"/>
                    <a:pt x="44891" y="49344"/>
                  </a:cubicBezTo>
                  <a:cubicBezTo>
                    <a:pt x="45058" y="49358"/>
                    <a:pt x="45224" y="49365"/>
                    <a:pt x="45390" y="49365"/>
                  </a:cubicBezTo>
                  <a:cubicBezTo>
                    <a:pt x="49902" y="49365"/>
                    <a:pt x="53922" y="44170"/>
                    <a:pt x="54495" y="37443"/>
                  </a:cubicBezTo>
                  <a:cubicBezTo>
                    <a:pt x="55005" y="31456"/>
                    <a:pt x="52613" y="26212"/>
                    <a:pt x="48945" y="24593"/>
                  </a:cubicBezTo>
                  <a:cubicBezTo>
                    <a:pt x="50037" y="17452"/>
                    <a:pt x="49624" y="10735"/>
                    <a:pt x="47258" y="6120"/>
                  </a:cubicBezTo>
                  <a:cubicBezTo>
                    <a:pt x="46038" y="3738"/>
                    <a:pt x="44734" y="1720"/>
                    <a:pt x="43409"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5"/>
            <p:cNvSpPr/>
            <p:nvPr/>
          </p:nvSpPr>
          <p:spPr>
            <a:xfrm>
              <a:off x="2377525" y="2102025"/>
              <a:ext cx="1343675" cy="1571600"/>
            </a:xfrm>
            <a:custGeom>
              <a:avLst/>
              <a:gdLst/>
              <a:ahLst/>
              <a:cxnLst/>
              <a:rect l="l" t="t" r="r" b="b"/>
              <a:pathLst>
                <a:path w="53747" h="62864" extrusionOk="0">
                  <a:moveTo>
                    <a:pt x="24302" y="1"/>
                  </a:moveTo>
                  <a:cubicBezTo>
                    <a:pt x="23181" y="1"/>
                    <a:pt x="22550" y="91"/>
                    <a:pt x="22550" y="91"/>
                  </a:cubicBezTo>
                  <a:cubicBezTo>
                    <a:pt x="22550" y="91"/>
                    <a:pt x="1" y="51544"/>
                    <a:pt x="13363" y="58293"/>
                  </a:cubicBezTo>
                  <a:cubicBezTo>
                    <a:pt x="19744" y="61516"/>
                    <a:pt x="25231" y="62863"/>
                    <a:pt x="29823" y="62863"/>
                  </a:cubicBezTo>
                  <a:cubicBezTo>
                    <a:pt x="45349" y="62863"/>
                    <a:pt x="50655" y="47467"/>
                    <a:pt x="45730" y="37116"/>
                  </a:cubicBezTo>
                  <a:cubicBezTo>
                    <a:pt x="42176" y="29645"/>
                    <a:pt x="53746" y="14770"/>
                    <a:pt x="42967" y="6739"/>
                  </a:cubicBezTo>
                  <a:cubicBezTo>
                    <a:pt x="34949" y="765"/>
                    <a:pt x="27560" y="1"/>
                    <a:pt x="24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5"/>
            <p:cNvSpPr/>
            <p:nvPr/>
          </p:nvSpPr>
          <p:spPr>
            <a:xfrm>
              <a:off x="3500700" y="3781725"/>
              <a:ext cx="490800" cy="468650"/>
            </a:xfrm>
            <a:custGeom>
              <a:avLst/>
              <a:gdLst/>
              <a:ahLst/>
              <a:cxnLst/>
              <a:rect l="l" t="t" r="r" b="b"/>
              <a:pathLst>
                <a:path w="19632" h="18746" extrusionOk="0">
                  <a:moveTo>
                    <a:pt x="5121" y="1"/>
                  </a:moveTo>
                  <a:cubicBezTo>
                    <a:pt x="4067" y="1"/>
                    <a:pt x="1" y="11092"/>
                    <a:pt x="1" y="11092"/>
                  </a:cubicBezTo>
                  <a:cubicBezTo>
                    <a:pt x="1" y="11092"/>
                    <a:pt x="3533" y="18500"/>
                    <a:pt x="5178" y="18740"/>
                  </a:cubicBezTo>
                  <a:cubicBezTo>
                    <a:pt x="5202" y="18744"/>
                    <a:pt x="5228" y="18746"/>
                    <a:pt x="5257" y="18746"/>
                  </a:cubicBezTo>
                  <a:cubicBezTo>
                    <a:pt x="7170" y="18746"/>
                    <a:pt x="18751" y="10923"/>
                    <a:pt x="19403" y="9664"/>
                  </a:cubicBezTo>
                  <a:cubicBezTo>
                    <a:pt x="19600" y="9284"/>
                    <a:pt x="19262" y="9150"/>
                    <a:pt x="18690" y="9150"/>
                  </a:cubicBezTo>
                  <a:cubicBezTo>
                    <a:pt x="17340" y="9150"/>
                    <a:pt x="14685" y="9894"/>
                    <a:pt x="14685" y="9894"/>
                  </a:cubicBezTo>
                  <a:cubicBezTo>
                    <a:pt x="14685" y="9894"/>
                    <a:pt x="19632" y="6439"/>
                    <a:pt x="19529" y="5394"/>
                  </a:cubicBezTo>
                  <a:cubicBezTo>
                    <a:pt x="19514" y="5241"/>
                    <a:pt x="19386" y="5175"/>
                    <a:pt x="19178" y="5175"/>
                  </a:cubicBezTo>
                  <a:cubicBezTo>
                    <a:pt x="17971" y="5175"/>
                    <a:pt x="14087" y="7376"/>
                    <a:pt x="14087" y="7376"/>
                  </a:cubicBezTo>
                  <a:cubicBezTo>
                    <a:pt x="14087" y="7376"/>
                    <a:pt x="18740" y="4040"/>
                    <a:pt x="18813" y="2561"/>
                  </a:cubicBezTo>
                  <a:cubicBezTo>
                    <a:pt x="18822" y="2384"/>
                    <a:pt x="18719" y="2306"/>
                    <a:pt x="18531" y="2306"/>
                  </a:cubicBezTo>
                  <a:cubicBezTo>
                    <a:pt x="17148" y="2306"/>
                    <a:pt x="11168" y="6520"/>
                    <a:pt x="11168" y="6520"/>
                  </a:cubicBezTo>
                  <a:cubicBezTo>
                    <a:pt x="11168" y="6520"/>
                    <a:pt x="16225" y="2123"/>
                    <a:pt x="15564" y="746"/>
                  </a:cubicBezTo>
                  <a:cubicBezTo>
                    <a:pt x="15512" y="637"/>
                    <a:pt x="15405" y="587"/>
                    <a:pt x="15253" y="587"/>
                  </a:cubicBezTo>
                  <a:cubicBezTo>
                    <a:pt x="13649" y="587"/>
                    <a:pt x="6992" y="6157"/>
                    <a:pt x="5809" y="6157"/>
                  </a:cubicBezTo>
                  <a:cubicBezTo>
                    <a:pt x="5693" y="6157"/>
                    <a:pt x="5630" y="6103"/>
                    <a:pt x="5629" y="5985"/>
                  </a:cubicBezTo>
                  <a:cubicBezTo>
                    <a:pt x="5620" y="4554"/>
                    <a:pt x="6088" y="851"/>
                    <a:pt x="5218" y="41"/>
                  </a:cubicBezTo>
                  <a:cubicBezTo>
                    <a:pt x="5190" y="14"/>
                    <a:pt x="5157" y="1"/>
                    <a:pt x="5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5"/>
            <p:cNvSpPr/>
            <p:nvPr/>
          </p:nvSpPr>
          <p:spPr>
            <a:xfrm>
              <a:off x="3984475" y="406350"/>
              <a:ext cx="2377300" cy="4345825"/>
            </a:xfrm>
            <a:custGeom>
              <a:avLst/>
              <a:gdLst/>
              <a:ahLst/>
              <a:cxnLst/>
              <a:rect l="l" t="t" r="r" b="b"/>
              <a:pathLst>
                <a:path w="95092" h="173833" extrusionOk="0">
                  <a:moveTo>
                    <a:pt x="23810" y="1"/>
                  </a:moveTo>
                  <a:cubicBezTo>
                    <a:pt x="18494" y="1"/>
                    <a:pt x="12801" y="1277"/>
                    <a:pt x="9005" y="5688"/>
                  </a:cubicBezTo>
                  <a:cubicBezTo>
                    <a:pt x="0" y="16150"/>
                    <a:pt x="5463" y="24865"/>
                    <a:pt x="10563" y="29424"/>
                  </a:cubicBezTo>
                  <a:cubicBezTo>
                    <a:pt x="15664" y="33983"/>
                    <a:pt x="11398" y="44849"/>
                    <a:pt x="17369" y="50398"/>
                  </a:cubicBezTo>
                  <a:cubicBezTo>
                    <a:pt x="19748" y="52609"/>
                    <a:pt x="21600" y="52993"/>
                    <a:pt x="23196" y="52993"/>
                  </a:cubicBezTo>
                  <a:cubicBezTo>
                    <a:pt x="24045" y="52993"/>
                    <a:pt x="24821" y="52885"/>
                    <a:pt x="25566" y="52885"/>
                  </a:cubicBezTo>
                  <a:cubicBezTo>
                    <a:pt x="26934" y="52885"/>
                    <a:pt x="28193" y="53252"/>
                    <a:pt x="29596" y="55335"/>
                  </a:cubicBezTo>
                  <a:cubicBezTo>
                    <a:pt x="32359" y="59438"/>
                    <a:pt x="27126" y="65895"/>
                    <a:pt x="22837" y="65895"/>
                  </a:cubicBezTo>
                  <a:cubicBezTo>
                    <a:pt x="21536" y="65895"/>
                    <a:pt x="20321" y="65301"/>
                    <a:pt x="19444" y="63866"/>
                  </a:cubicBezTo>
                  <a:cubicBezTo>
                    <a:pt x="19444" y="63866"/>
                    <a:pt x="19439" y="63866"/>
                    <a:pt x="19431" y="63866"/>
                  </a:cubicBezTo>
                  <a:cubicBezTo>
                    <a:pt x="19095" y="63866"/>
                    <a:pt x="12321" y="63999"/>
                    <a:pt x="8623" y="74632"/>
                  </a:cubicBezTo>
                  <a:cubicBezTo>
                    <a:pt x="4831" y="85538"/>
                    <a:pt x="4302" y="97399"/>
                    <a:pt x="20911" y="104093"/>
                  </a:cubicBezTo>
                  <a:cubicBezTo>
                    <a:pt x="43345" y="113137"/>
                    <a:pt x="37797" y="134957"/>
                    <a:pt x="38319" y="135100"/>
                  </a:cubicBezTo>
                  <a:cubicBezTo>
                    <a:pt x="37170" y="144500"/>
                    <a:pt x="34243" y="155530"/>
                    <a:pt x="30592" y="165556"/>
                  </a:cubicBezTo>
                  <a:cubicBezTo>
                    <a:pt x="31218" y="166664"/>
                    <a:pt x="32032" y="167757"/>
                    <a:pt x="33057" y="168833"/>
                  </a:cubicBezTo>
                  <a:cubicBezTo>
                    <a:pt x="36291" y="172226"/>
                    <a:pt x="41062" y="173832"/>
                    <a:pt x="46425" y="173832"/>
                  </a:cubicBezTo>
                  <a:cubicBezTo>
                    <a:pt x="59587" y="173832"/>
                    <a:pt x="76311" y="164157"/>
                    <a:pt x="82619" y="147482"/>
                  </a:cubicBezTo>
                  <a:cubicBezTo>
                    <a:pt x="95091" y="114515"/>
                    <a:pt x="68703" y="104284"/>
                    <a:pt x="68214" y="91907"/>
                  </a:cubicBezTo>
                  <a:cubicBezTo>
                    <a:pt x="67669" y="78081"/>
                    <a:pt x="76749" y="69499"/>
                    <a:pt x="66413" y="54627"/>
                  </a:cubicBezTo>
                  <a:cubicBezTo>
                    <a:pt x="54819" y="37948"/>
                    <a:pt x="61664" y="37441"/>
                    <a:pt x="59098" y="25535"/>
                  </a:cubicBezTo>
                  <a:cubicBezTo>
                    <a:pt x="56533" y="13630"/>
                    <a:pt x="45621" y="4451"/>
                    <a:pt x="37681" y="2401"/>
                  </a:cubicBezTo>
                  <a:cubicBezTo>
                    <a:pt x="37681" y="2401"/>
                    <a:pt x="31101" y="1"/>
                    <a:pt x="23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5"/>
            <p:cNvSpPr/>
            <p:nvPr/>
          </p:nvSpPr>
          <p:spPr>
            <a:xfrm>
              <a:off x="1517150" y="3272700"/>
              <a:ext cx="1576300" cy="2187075"/>
            </a:xfrm>
            <a:custGeom>
              <a:avLst/>
              <a:gdLst/>
              <a:ahLst/>
              <a:cxnLst/>
              <a:rect l="l" t="t" r="r" b="b"/>
              <a:pathLst>
                <a:path w="63052" h="87483" extrusionOk="0">
                  <a:moveTo>
                    <a:pt x="25638" y="1"/>
                  </a:moveTo>
                  <a:cubicBezTo>
                    <a:pt x="25638" y="1"/>
                    <a:pt x="10282" y="984"/>
                    <a:pt x="2856" y="34955"/>
                  </a:cubicBezTo>
                  <a:cubicBezTo>
                    <a:pt x="18" y="47934"/>
                    <a:pt x="0" y="58937"/>
                    <a:pt x="1056" y="67588"/>
                  </a:cubicBezTo>
                  <a:cubicBezTo>
                    <a:pt x="12058" y="74827"/>
                    <a:pt x="25626" y="80977"/>
                    <a:pt x="42389" y="84598"/>
                  </a:cubicBezTo>
                  <a:cubicBezTo>
                    <a:pt x="52346" y="86750"/>
                    <a:pt x="57537" y="87483"/>
                    <a:pt x="57537" y="87483"/>
                  </a:cubicBezTo>
                  <a:cubicBezTo>
                    <a:pt x="57537" y="87483"/>
                    <a:pt x="63051" y="39851"/>
                    <a:pt x="53694" y="15222"/>
                  </a:cubicBezTo>
                  <a:cubicBezTo>
                    <a:pt x="50355" y="6434"/>
                    <a:pt x="31276" y="1421"/>
                    <a:pt x="25638" y="1"/>
                  </a:cubicBezTo>
                  <a:close/>
                </a:path>
              </a:pathLst>
            </a:custGeom>
            <a:solidFill>
              <a:srgbClr val="F6C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5"/>
            <p:cNvSpPr/>
            <p:nvPr/>
          </p:nvSpPr>
          <p:spPr>
            <a:xfrm>
              <a:off x="1871975" y="3279700"/>
              <a:ext cx="1798950" cy="1513525"/>
            </a:xfrm>
            <a:custGeom>
              <a:avLst/>
              <a:gdLst/>
              <a:ahLst/>
              <a:cxnLst/>
              <a:rect l="l" t="t" r="r" b="b"/>
              <a:pathLst>
                <a:path w="71958" h="60541" extrusionOk="0">
                  <a:moveTo>
                    <a:pt x="12285" y="1"/>
                  </a:moveTo>
                  <a:cubicBezTo>
                    <a:pt x="11155" y="1"/>
                    <a:pt x="9978" y="130"/>
                    <a:pt x="8762" y="408"/>
                  </a:cubicBezTo>
                  <a:cubicBezTo>
                    <a:pt x="1" y="2413"/>
                    <a:pt x="847" y="13484"/>
                    <a:pt x="847" y="13484"/>
                  </a:cubicBezTo>
                  <a:cubicBezTo>
                    <a:pt x="847" y="13484"/>
                    <a:pt x="12402" y="54340"/>
                    <a:pt x="25913" y="59617"/>
                  </a:cubicBezTo>
                  <a:cubicBezTo>
                    <a:pt x="27548" y="60255"/>
                    <a:pt x="29434" y="60541"/>
                    <a:pt x="31489" y="60541"/>
                  </a:cubicBezTo>
                  <a:cubicBezTo>
                    <a:pt x="46417" y="60541"/>
                    <a:pt x="70240" y="45452"/>
                    <a:pt x="71187" y="40785"/>
                  </a:cubicBezTo>
                  <a:cubicBezTo>
                    <a:pt x="71958" y="36984"/>
                    <a:pt x="67631" y="31182"/>
                    <a:pt x="64238" y="28851"/>
                  </a:cubicBezTo>
                  <a:cubicBezTo>
                    <a:pt x="64102" y="28758"/>
                    <a:pt x="63894" y="28714"/>
                    <a:pt x="63621" y="28714"/>
                  </a:cubicBezTo>
                  <a:cubicBezTo>
                    <a:pt x="59291" y="28714"/>
                    <a:pt x="38791" y="39746"/>
                    <a:pt x="38791" y="39746"/>
                  </a:cubicBezTo>
                  <a:cubicBezTo>
                    <a:pt x="32359" y="35417"/>
                    <a:pt x="29604" y="16276"/>
                    <a:pt x="26899" y="10202"/>
                  </a:cubicBezTo>
                  <a:cubicBezTo>
                    <a:pt x="24570" y="4972"/>
                    <a:pt x="19299" y="1"/>
                    <a:pt x="1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5"/>
            <p:cNvSpPr/>
            <p:nvPr/>
          </p:nvSpPr>
          <p:spPr>
            <a:xfrm>
              <a:off x="2052050" y="2213600"/>
              <a:ext cx="1422625" cy="1283425"/>
            </a:xfrm>
            <a:custGeom>
              <a:avLst/>
              <a:gdLst/>
              <a:ahLst/>
              <a:cxnLst/>
              <a:rect l="l" t="t" r="r" b="b"/>
              <a:pathLst>
                <a:path w="56905" h="51337" extrusionOk="0">
                  <a:moveTo>
                    <a:pt x="31171" y="1"/>
                  </a:moveTo>
                  <a:cubicBezTo>
                    <a:pt x="16762" y="1"/>
                    <a:pt x="4537" y="12547"/>
                    <a:pt x="2453" y="22734"/>
                  </a:cubicBezTo>
                  <a:cubicBezTo>
                    <a:pt x="1" y="34728"/>
                    <a:pt x="10980" y="48725"/>
                    <a:pt x="27610" y="50999"/>
                  </a:cubicBezTo>
                  <a:cubicBezTo>
                    <a:pt x="29289" y="51229"/>
                    <a:pt x="30866" y="51336"/>
                    <a:pt x="32347" y="51336"/>
                  </a:cubicBezTo>
                  <a:cubicBezTo>
                    <a:pt x="45533" y="51336"/>
                    <a:pt x="50998" y="42827"/>
                    <a:pt x="51214" y="36511"/>
                  </a:cubicBezTo>
                  <a:cubicBezTo>
                    <a:pt x="51454" y="29484"/>
                    <a:pt x="56905" y="20189"/>
                    <a:pt x="52760" y="12103"/>
                  </a:cubicBezTo>
                  <a:cubicBezTo>
                    <a:pt x="48617" y="4015"/>
                    <a:pt x="39001" y="1269"/>
                    <a:pt x="39001" y="1269"/>
                  </a:cubicBezTo>
                  <a:cubicBezTo>
                    <a:pt x="36352" y="395"/>
                    <a:pt x="33727" y="1"/>
                    <a:pt x="31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5"/>
            <p:cNvSpPr/>
            <p:nvPr/>
          </p:nvSpPr>
          <p:spPr>
            <a:xfrm>
              <a:off x="2052050" y="2213600"/>
              <a:ext cx="1076475" cy="1278925"/>
            </a:xfrm>
            <a:custGeom>
              <a:avLst/>
              <a:gdLst/>
              <a:ahLst/>
              <a:cxnLst/>
              <a:rect l="l" t="t" r="r" b="b"/>
              <a:pathLst>
                <a:path w="43059" h="51157" extrusionOk="0">
                  <a:moveTo>
                    <a:pt x="31171" y="1"/>
                  </a:moveTo>
                  <a:cubicBezTo>
                    <a:pt x="16762" y="1"/>
                    <a:pt x="4537" y="12547"/>
                    <a:pt x="2453" y="22734"/>
                  </a:cubicBezTo>
                  <a:cubicBezTo>
                    <a:pt x="1" y="34728"/>
                    <a:pt x="10979" y="48725"/>
                    <a:pt x="27610" y="50999"/>
                  </a:cubicBezTo>
                  <a:cubicBezTo>
                    <a:pt x="28066" y="51062"/>
                    <a:pt x="28512" y="51111"/>
                    <a:pt x="28954" y="51157"/>
                  </a:cubicBezTo>
                  <a:cubicBezTo>
                    <a:pt x="17845" y="45983"/>
                    <a:pt x="11306" y="35194"/>
                    <a:pt x="13256" y="25663"/>
                  </a:cubicBezTo>
                  <a:cubicBezTo>
                    <a:pt x="15339" y="15477"/>
                    <a:pt x="27566" y="2937"/>
                    <a:pt x="41974" y="2937"/>
                  </a:cubicBezTo>
                  <a:cubicBezTo>
                    <a:pt x="42334" y="2937"/>
                    <a:pt x="42696" y="2945"/>
                    <a:pt x="43058" y="2960"/>
                  </a:cubicBezTo>
                  <a:cubicBezTo>
                    <a:pt x="40743" y="1768"/>
                    <a:pt x="39001" y="1269"/>
                    <a:pt x="39001" y="1269"/>
                  </a:cubicBezTo>
                  <a:cubicBezTo>
                    <a:pt x="36352" y="395"/>
                    <a:pt x="33727" y="1"/>
                    <a:pt x="31171"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5"/>
            <p:cNvSpPr/>
            <p:nvPr/>
          </p:nvSpPr>
          <p:spPr>
            <a:xfrm>
              <a:off x="1448700" y="1889150"/>
              <a:ext cx="1688300" cy="1549800"/>
            </a:xfrm>
            <a:custGeom>
              <a:avLst/>
              <a:gdLst/>
              <a:ahLst/>
              <a:cxnLst/>
              <a:rect l="l" t="t" r="r" b="b"/>
              <a:pathLst>
                <a:path w="67532" h="61992" extrusionOk="0">
                  <a:moveTo>
                    <a:pt x="46562" y="1"/>
                  </a:moveTo>
                  <a:cubicBezTo>
                    <a:pt x="44957" y="1"/>
                    <a:pt x="43239" y="170"/>
                    <a:pt x="41395" y="538"/>
                  </a:cubicBezTo>
                  <a:cubicBezTo>
                    <a:pt x="23674" y="4069"/>
                    <a:pt x="18256" y="16556"/>
                    <a:pt x="16163" y="22221"/>
                  </a:cubicBezTo>
                  <a:cubicBezTo>
                    <a:pt x="14070" y="27886"/>
                    <a:pt x="3367" y="29553"/>
                    <a:pt x="1684" y="40924"/>
                  </a:cubicBezTo>
                  <a:cubicBezTo>
                    <a:pt x="0" y="52297"/>
                    <a:pt x="8461" y="56626"/>
                    <a:pt x="9587" y="57409"/>
                  </a:cubicBezTo>
                  <a:cubicBezTo>
                    <a:pt x="15475" y="61503"/>
                    <a:pt x="23038" y="61992"/>
                    <a:pt x="23038" y="61992"/>
                  </a:cubicBezTo>
                  <a:cubicBezTo>
                    <a:pt x="33776" y="61989"/>
                    <a:pt x="40207" y="55833"/>
                    <a:pt x="35423" y="42651"/>
                  </a:cubicBezTo>
                  <a:cubicBezTo>
                    <a:pt x="32918" y="35750"/>
                    <a:pt x="39724" y="27844"/>
                    <a:pt x="46938" y="27844"/>
                  </a:cubicBezTo>
                  <a:cubicBezTo>
                    <a:pt x="47059" y="27844"/>
                    <a:pt x="47180" y="27846"/>
                    <a:pt x="47301" y="27850"/>
                  </a:cubicBezTo>
                  <a:cubicBezTo>
                    <a:pt x="48144" y="27882"/>
                    <a:pt x="48935" y="27898"/>
                    <a:pt x="49679" y="27898"/>
                  </a:cubicBezTo>
                  <a:cubicBezTo>
                    <a:pt x="58380" y="27898"/>
                    <a:pt x="60611" y="25692"/>
                    <a:pt x="63929" y="19642"/>
                  </a:cubicBezTo>
                  <a:cubicBezTo>
                    <a:pt x="67531" y="13074"/>
                    <a:pt x="62976" y="7702"/>
                    <a:pt x="62976" y="7702"/>
                  </a:cubicBezTo>
                  <a:cubicBezTo>
                    <a:pt x="58923" y="3548"/>
                    <a:pt x="53922" y="1"/>
                    <a:pt x="46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5"/>
            <p:cNvSpPr/>
            <p:nvPr/>
          </p:nvSpPr>
          <p:spPr>
            <a:xfrm>
              <a:off x="1485525" y="4373925"/>
              <a:ext cx="996325" cy="730250"/>
            </a:xfrm>
            <a:custGeom>
              <a:avLst/>
              <a:gdLst/>
              <a:ahLst/>
              <a:cxnLst/>
              <a:rect l="l" t="t" r="r" b="b"/>
              <a:pathLst>
                <a:path w="39853" h="29210" extrusionOk="0">
                  <a:moveTo>
                    <a:pt x="22365" y="1"/>
                  </a:moveTo>
                  <a:cubicBezTo>
                    <a:pt x="22222" y="1"/>
                    <a:pt x="22127" y="53"/>
                    <a:pt x="22088" y="165"/>
                  </a:cubicBezTo>
                  <a:cubicBezTo>
                    <a:pt x="21421" y="2053"/>
                    <a:pt x="25184" y="7394"/>
                    <a:pt x="26345" y="9600"/>
                  </a:cubicBezTo>
                  <a:cubicBezTo>
                    <a:pt x="26591" y="10066"/>
                    <a:pt x="25720" y="10235"/>
                    <a:pt x="24196" y="10235"/>
                  </a:cubicBezTo>
                  <a:cubicBezTo>
                    <a:pt x="20254" y="10235"/>
                    <a:pt x="11944" y="9110"/>
                    <a:pt x="7265" y="9110"/>
                  </a:cubicBezTo>
                  <a:cubicBezTo>
                    <a:pt x="5207" y="9110"/>
                    <a:pt x="3852" y="9328"/>
                    <a:pt x="3880" y="9954"/>
                  </a:cubicBezTo>
                  <a:cubicBezTo>
                    <a:pt x="3995" y="12556"/>
                    <a:pt x="15690" y="13875"/>
                    <a:pt x="15690" y="13875"/>
                  </a:cubicBezTo>
                  <a:cubicBezTo>
                    <a:pt x="15690" y="13875"/>
                    <a:pt x="12422" y="13694"/>
                    <a:pt x="8933" y="13694"/>
                  </a:cubicBezTo>
                  <a:cubicBezTo>
                    <a:pt x="4634" y="13694"/>
                    <a:pt x="1" y="13969"/>
                    <a:pt x="735" y="15193"/>
                  </a:cubicBezTo>
                  <a:cubicBezTo>
                    <a:pt x="2064" y="17413"/>
                    <a:pt x="14498" y="17985"/>
                    <a:pt x="14498" y="17985"/>
                  </a:cubicBezTo>
                  <a:cubicBezTo>
                    <a:pt x="14498" y="17985"/>
                    <a:pt x="3783" y="19016"/>
                    <a:pt x="4484" y="20696"/>
                  </a:cubicBezTo>
                  <a:cubicBezTo>
                    <a:pt x="5122" y="22227"/>
                    <a:pt x="13879" y="22294"/>
                    <a:pt x="15418" y="22294"/>
                  </a:cubicBezTo>
                  <a:cubicBezTo>
                    <a:pt x="15567" y="22294"/>
                    <a:pt x="15649" y="22294"/>
                    <a:pt x="15649" y="22294"/>
                  </a:cubicBezTo>
                  <a:lnTo>
                    <a:pt x="15649" y="22294"/>
                  </a:lnTo>
                  <a:cubicBezTo>
                    <a:pt x="15649" y="22294"/>
                    <a:pt x="5270" y="23354"/>
                    <a:pt x="7336" y="24826"/>
                  </a:cubicBezTo>
                  <a:cubicBezTo>
                    <a:pt x="9080" y="26068"/>
                    <a:pt x="27717" y="29209"/>
                    <a:pt x="34896" y="29209"/>
                  </a:cubicBezTo>
                  <a:cubicBezTo>
                    <a:pt x="36225" y="29209"/>
                    <a:pt x="37162" y="29102"/>
                    <a:pt x="37525" y="28854"/>
                  </a:cubicBezTo>
                  <a:cubicBezTo>
                    <a:pt x="39852" y="27271"/>
                    <a:pt x="39189" y="13284"/>
                    <a:pt x="39189" y="13284"/>
                  </a:cubicBezTo>
                  <a:cubicBezTo>
                    <a:pt x="39189" y="13284"/>
                    <a:pt x="24641" y="1"/>
                    <a:pt x="2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5"/>
            <p:cNvSpPr/>
            <p:nvPr/>
          </p:nvSpPr>
          <p:spPr>
            <a:xfrm>
              <a:off x="2317525" y="3105075"/>
              <a:ext cx="3067700" cy="2194875"/>
            </a:xfrm>
            <a:custGeom>
              <a:avLst/>
              <a:gdLst/>
              <a:ahLst/>
              <a:cxnLst/>
              <a:rect l="l" t="t" r="r" b="b"/>
              <a:pathLst>
                <a:path w="122708" h="87795" extrusionOk="0">
                  <a:moveTo>
                    <a:pt x="91804" y="1"/>
                  </a:moveTo>
                  <a:cubicBezTo>
                    <a:pt x="86893" y="1"/>
                    <a:pt x="80619" y="1926"/>
                    <a:pt x="75451" y="9776"/>
                  </a:cubicBezTo>
                  <a:cubicBezTo>
                    <a:pt x="65309" y="25183"/>
                    <a:pt x="54727" y="59802"/>
                    <a:pt x="54727" y="59802"/>
                  </a:cubicBezTo>
                  <a:cubicBezTo>
                    <a:pt x="54727" y="59802"/>
                    <a:pt x="3958" y="61896"/>
                    <a:pt x="4040" y="63736"/>
                  </a:cubicBezTo>
                  <a:cubicBezTo>
                    <a:pt x="4122" y="65576"/>
                    <a:pt x="1" y="80350"/>
                    <a:pt x="2983" y="81750"/>
                  </a:cubicBezTo>
                  <a:cubicBezTo>
                    <a:pt x="4929" y="82663"/>
                    <a:pt x="33520" y="87795"/>
                    <a:pt x="55120" y="87795"/>
                  </a:cubicBezTo>
                  <a:cubicBezTo>
                    <a:pt x="66636" y="87795"/>
                    <a:pt x="76165" y="86336"/>
                    <a:pt x="78608" y="82001"/>
                  </a:cubicBezTo>
                  <a:cubicBezTo>
                    <a:pt x="85636" y="69537"/>
                    <a:pt x="122708" y="9675"/>
                    <a:pt x="99994" y="1784"/>
                  </a:cubicBezTo>
                  <a:cubicBezTo>
                    <a:pt x="99994" y="1784"/>
                    <a:pt x="96530" y="1"/>
                    <a:pt x="91804" y="1"/>
                  </a:cubicBezTo>
                  <a:close/>
                </a:path>
              </a:pathLst>
            </a:custGeom>
            <a:solidFill>
              <a:srgbClr val="61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5"/>
            <p:cNvSpPr/>
            <p:nvPr/>
          </p:nvSpPr>
          <p:spPr>
            <a:xfrm>
              <a:off x="3547550" y="3781700"/>
              <a:ext cx="443950" cy="389475"/>
            </a:xfrm>
            <a:custGeom>
              <a:avLst/>
              <a:gdLst/>
              <a:ahLst/>
              <a:cxnLst/>
              <a:rect l="l" t="t" r="r" b="b"/>
              <a:pathLst>
                <a:path w="17758" h="15579" extrusionOk="0">
                  <a:moveTo>
                    <a:pt x="3247" y="1"/>
                  </a:moveTo>
                  <a:cubicBezTo>
                    <a:pt x="2675" y="1"/>
                    <a:pt x="1216" y="3270"/>
                    <a:pt x="0" y="6259"/>
                  </a:cubicBezTo>
                  <a:cubicBezTo>
                    <a:pt x="3306" y="7466"/>
                    <a:pt x="6394" y="10285"/>
                    <a:pt x="8144" y="12967"/>
                  </a:cubicBezTo>
                  <a:cubicBezTo>
                    <a:pt x="8683" y="13795"/>
                    <a:pt x="9147" y="14669"/>
                    <a:pt x="9532" y="15579"/>
                  </a:cubicBezTo>
                  <a:cubicBezTo>
                    <a:pt x="13203" y="13255"/>
                    <a:pt x="17156" y="10385"/>
                    <a:pt x="17530" y="9665"/>
                  </a:cubicBezTo>
                  <a:cubicBezTo>
                    <a:pt x="17727" y="9285"/>
                    <a:pt x="17389" y="9152"/>
                    <a:pt x="16817" y="9152"/>
                  </a:cubicBezTo>
                  <a:cubicBezTo>
                    <a:pt x="15467" y="9152"/>
                    <a:pt x="12812" y="9895"/>
                    <a:pt x="12812" y="9895"/>
                  </a:cubicBezTo>
                  <a:cubicBezTo>
                    <a:pt x="12812" y="9895"/>
                    <a:pt x="17758" y="6440"/>
                    <a:pt x="17655" y="5395"/>
                  </a:cubicBezTo>
                  <a:cubicBezTo>
                    <a:pt x="17640" y="5242"/>
                    <a:pt x="17512" y="5176"/>
                    <a:pt x="17304" y="5176"/>
                  </a:cubicBezTo>
                  <a:cubicBezTo>
                    <a:pt x="16098" y="5176"/>
                    <a:pt x="12214" y="7377"/>
                    <a:pt x="12214" y="7377"/>
                  </a:cubicBezTo>
                  <a:cubicBezTo>
                    <a:pt x="12214" y="7377"/>
                    <a:pt x="16866" y="4041"/>
                    <a:pt x="16940" y="2562"/>
                  </a:cubicBezTo>
                  <a:cubicBezTo>
                    <a:pt x="16949" y="2385"/>
                    <a:pt x="16846" y="2307"/>
                    <a:pt x="16657" y="2307"/>
                  </a:cubicBezTo>
                  <a:cubicBezTo>
                    <a:pt x="15274" y="2307"/>
                    <a:pt x="9294" y="6521"/>
                    <a:pt x="9294" y="6521"/>
                  </a:cubicBezTo>
                  <a:cubicBezTo>
                    <a:pt x="9294" y="6521"/>
                    <a:pt x="14350" y="2123"/>
                    <a:pt x="13690" y="747"/>
                  </a:cubicBezTo>
                  <a:cubicBezTo>
                    <a:pt x="13638" y="638"/>
                    <a:pt x="13531" y="588"/>
                    <a:pt x="13379" y="588"/>
                  </a:cubicBezTo>
                  <a:cubicBezTo>
                    <a:pt x="11774" y="588"/>
                    <a:pt x="5119" y="6157"/>
                    <a:pt x="3936" y="6157"/>
                  </a:cubicBezTo>
                  <a:cubicBezTo>
                    <a:pt x="3819" y="6157"/>
                    <a:pt x="3756" y="6103"/>
                    <a:pt x="3755" y="5985"/>
                  </a:cubicBezTo>
                  <a:cubicBezTo>
                    <a:pt x="3744" y="4555"/>
                    <a:pt x="4212" y="851"/>
                    <a:pt x="3344" y="40"/>
                  </a:cubicBezTo>
                  <a:cubicBezTo>
                    <a:pt x="3316" y="14"/>
                    <a:pt x="3283" y="1"/>
                    <a:pt x="3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55"/>
          <p:cNvGrpSpPr/>
          <p:nvPr/>
        </p:nvGrpSpPr>
        <p:grpSpPr>
          <a:xfrm rot="1549673">
            <a:off x="6896440" y="1730133"/>
            <a:ext cx="528911" cy="522393"/>
            <a:chOff x="3799625" y="1148000"/>
            <a:chExt cx="1217277" cy="1202274"/>
          </a:xfrm>
        </p:grpSpPr>
        <p:sp>
          <p:nvSpPr>
            <p:cNvPr id="2560" name="Google Shape;2560;p55"/>
            <p:cNvSpPr/>
            <p:nvPr/>
          </p:nvSpPr>
          <p:spPr>
            <a:xfrm>
              <a:off x="4255741" y="2196578"/>
              <a:ext cx="392835" cy="153696"/>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5"/>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5"/>
            <p:cNvSpPr/>
            <p:nvPr/>
          </p:nvSpPr>
          <p:spPr>
            <a:xfrm>
              <a:off x="3869548" y="1594694"/>
              <a:ext cx="287101" cy="122496"/>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5"/>
            <p:cNvSpPr/>
            <p:nvPr/>
          </p:nvSpPr>
          <p:spPr>
            <a:xfrm rot="-274">
              <a:off x="4519435" y="1389839"/>
              <a:ext cx="497456" cy="263411"/>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5"/>
            <p:cNvSpPr/>
            <p:nvPr/>
          </p:nvSpPr>
          <p:spPr>
            <a:xfrm>
              <a:off x="4321453" y="1721152"/>
              <a:ext cx="203421" cy="387325"/>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5" name="Google Shape;2565;p55"/>
          <p:cNvSpPr/>
          <p:nvPr/>
        </p:nvSpPr>
        <p:spPr>
          <a:xfrm rot="-210583" flipH="1">
            <a:off x="7355760" y="1745207"/>
            <a:ext cx="92378" cy="51533"/>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6" name="Google Shape;2566;p55"/>
          <p:cNvGrpSpPr/>
          <p:nvPr/>
        </p:nvGrpSpPr>
        <p:grpSpPr>
          <a:xfrm rot="726850" flipH="1">
            <a:off x="6598514" y="2758912"/>
            <a:ext cx="546864" cy="434080"/>
            <a:chOff x="4441200" y="2039200"/>
            <a:chExt cx="603075" cy="478750"/>
          </a:xfrm>
        </p:grpSpPr>
        <p:sp>
          <p:nvSpPr>
            <p:cNvPr id="2567" name="Google Shape;2567;p55"/>
            <p:cNvSpPr/>
            <p:nvPr/>
          </p:nvSpPr>
          <p:spPr>
            <a:xfrm>
              <a:off x="4643750" y="2221500"/>
              <a:ext cx="96750" cy="152175"/>
            </a:xfrm>
            <a:custGeom>
              <a:avLst/>
              <a:gdLst/>
              <a:ahLst/>
              <a:cxnLst/>
              <a:rect l="l" t="t" r="r" b="b"/>
              <a:pathLst>
                <a:path w="3870" h="6087" extrusionOk="0">
                  <a:moveTo>
                    <a:pt x="2163" y="1"/>
                  </a:moveTo>
                  <a:lnTo>
                    <a:pt x="2145" y="57"/>
                  </a:lnTo>
                  <a:cubicBezTo>
                    <a:pt x="1809" y="801"/>
                    <a:pt x="1418" y="1520"/>
                    <a:pt x="972" y="2203"/>
                  </a:cubicBezTo>
                  <a:cubicBezTo>
                    <a:pt x="716" y="2598"/>
                    <a:pt x="439" y="2985"/>
                    <a:pt x="260" y="3419"/>
                  </a:cubicBezTo>
                  <a:cubicBezTo>
                    <a:pt x="79" y="3854"/>
                    <a:pt x="1" y="4351"/>
                    <a:pt x="156" y="4795"/>
                  </a:cubicBezTo>
                  <a:cubicBezTo>
                    <a:pt x="232" y="5018"/>
                    <a:pt x="366" y="5219"/>
                    <a:pt x="512" y="5405"/>
                  </a:cubicBezTo>
                  <a:cubicBezTo>
                    <a:pt x="780" y="5742"/>
                    <a:pt x="1137" y="6055"/>
                    <a:pt x="1567" y="6084"/>
                  </a:cubicBezTo>
                  <a:cubicBezTo>
                    <a:pt x="1592" y="6086"/>
                    <a:pt x="1616" y="6087"/>
                    <a:pt x="1641" y="6087"/>
                  </a:cubicBezTo>
                  <a:cubicBezTo>
                    <a:pt x="1867" y="6087"/>
                    <a:pt x="2089" y="6012"/>
                    <a:pt x="2302" y="5932"/>
                  </a:cubicBezTo>
                  <a:cubicBezTo>
                    <a:pt x="2777" y="5752"/>
                    <a:pt x="3262" y="5516"/>
                    <a:pt x="3546" y="5096"/>
                  </a:cubicBezTo>
                  <a:cubicBezTo>
                    <a:pt x="3824" y="4688"/>
                    <a:pt x="3870" y="4165"/>
                    <a:pt x="3841" y="3671"/>
                  </a:cubicBezTo>
                  <a:cubicBezTo>
                    <a:pt x="3761" y="2297"/>
                    <a:pt x="3150" y="959"/>
                    <a:pt x="216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5"/>
            <p:cNvSpPr/>
            <p:nvPr/>
          </p:nvSpPr>
          <p:spPr>
            <a:xfrm>
              <a:off x="4441200" y="2347850"/>
              <a:ext cx="164300" cy="130925"/>
            </a:xfrm>
            <a:custGeom>
              <a:avLst/>
              <a:gdLst/>
              <a:ahLst/>
              <a:cxnLst/>
              <a:rect l="l" t="t" r="r" b="b"/>
              <a:pathLst>
                <a:path w="6572" h="5237" extrusionOk="0">
                  <a:moveTo>
                    <a:pt x="3483" y="0"/>
                  </a:moveTo>
                  <a:cubicBezTo>
                    <a:pt x="3471" y="0"/>
                    <a:pt x="3460" y="0"/>
                    <a:pt x="3448" y="0"/>
                  </a:cubicBezTo>
                  <a:cubicBezTo>
                    <a:pt x="1605" y="6"/>
                    <a:pt x="155" y="645"/>
                    <a:pt x="69" y="2729"/>
                  </a:cubicBezTo>
                  <a:cubicBezTo>
                    <a:pt x="0" y="4349"/>
                    <a:pt x="1808" y="5237"/>
                    <a:pt x="3455" y="5237"/>
                  </a:cubicBezTo>
                  <a:cubicBezTo>
                    <a:pt x="4260" y="5237"/>
                    <a:pt x="5026" y="5025"/>
                    <a:pt x="5516" y="4584"/>
                  </a:cubicBezTo>
                  <a:cubicBezTo>
                    <a:pt x="6187" y="3981"/>
                    <a:pt x="6572" y="3037"/>
                    <a:pt x="6494" y="2135"/>
                  </a:cubicBezTo>
                  <a:cubicBezTo>
                    <a:pt x="6333" y="294"/>
                    <a:pt x="5022" y="0"/>
                    <a:pt x="34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5"/>
            <p:cNvSpPr/>
            <p:nvPr/>
          </p:nvSpPr>
          <p:spPr>
            <a:xfrm>
              <a:off x="4799500" y="2351850"/>
              <a:ext cx="244775" cy="166100"/>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5"/>
            <p:cNvSpPr/>
            <p:nvPr/>
          </p:nvSpPr>
          <p:spPr>
            <a:xfrm>
              <a:off x="4550350" y="2221700"/>
              <a:ext cx="48475" cy="85500"/>
            </a:xfrm>
            <a:custGeom>
              <a:avLst/>
              <a:gdLst/>
              <a:ahLst/>
              <a:cxnLst/>
              <a:rect l="l" t="t" r="r" b="b"/>
              <a:pathLst>
                <a:path w="1939" h="3420" extrusionOk="0">
                  <a:moveTo>
                    <a:pt x="913" y="1"/>
                  </a:moveTo>
                  <a:cubicBezTo>
                    <a:pt x="905" y="1"/>
                    <a:pt x="896" y="1"/>
                    <a:pt x="888" y="1"/>
                  </a:cubicBezTo>
                  <a:cubicBezTo>
                    <a:pt x="377" y="26"/>
                    <a:pt x="1" y="811"/>
                    <a:pt x="45" y="1755"/>
                  </a:cubicBezTo>
                  <a:cubicBezTo>
                    <a:pt x="90" y="2684"/>
                    <a:pt x="526" y="3419"/>
                    <a:pt x="1026" y="3419"/>
                  </a:cubicBezTo>
                  <a:cubicBezTo>
                    <a:pt x="1034" y="3419"/>
                    <a:pt x="1042" y="3419"/>
                    <a:pt x="1050" y="3419"/>
                  </a:cubicBezTo>
                  <a:cubicBezTo>
                    <a:pt x="1562" y="3396"/>
                    <a:pt x="1938" y="2611"/>
                    <a:pt x="1893" y="1667"/>
                  </a:cubicBezTo>
                  <a:cubicBezTo>
                    <a:pt x="1849" y="738"/>
                    <a:pt x="1412"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5"/>
            <p:cNvSpPr/>
            <p:nvPr/>
          </p:nvSpPr>
          <p:spPr>
            <a:xfrm>
              <a:off x="4817925" y="2233025"/>
              <a:ext cx="49050" cy="85475"/>
            </a:xfrm>
            <a:custGeom>
              <a:avLst/>
              <a:gdLst/>
              <a:ahLst/>
              <a:cxnLst/>
              <a:rect l="l" t="t" r="r" b="b"/>
              <a:pathLst>
                <a:path w="1962" h="3419" extrusionOk="0">
                  <a:moveTo>
                    <a:pt x="1053" y="1"/>
                  </a:moveTo>
                  <a:cubicBezTo>
                    <a:pt x="554" y="1"/>
                    <a:pt x="112" y="730"/>
                    <a:pt x="57" y="1654"/>
                  </a:cubicBezTo>
                  <a:cubicBezTo>
                    <a:pt x="0" y="2596"/>
                    <a:pt x="368" y="3387"/>
                    <a:pt x="878" y="3418"/>
                  </a:cubicBezTo>
                  <a:cubicBezTo>
                    <a:pt x="888" y="3418"/>
                    <a:pt x="898" y="3418"/>
                    <a:pt x="908" y="3418"/>
                  </a:cubicBezTo>
                  <a:cubicBezTo>
                    <a:pt x="1407" y="3418"/>
                    <a:pt x="1849" y="2689"/>
                    <a:pt x="1905" y="1765"/>
                  </a:cubicBezTo>
                  <a:cubicBezTo>
                    <a:pt x="1961" y="821"/>
                    <a:pt x="1593" y="32"/>
                    <a:pt x="1084" y="1"/>
                  </a:cubicBezTo>
                  <a:cubicBezTo>
                    <a:pt x="1073" y="1"/>
                    <a:pt x="1063"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5"/>
            <p:cNvSpPr/>
            <p:nvPr/>
          </p:nvSpPr>
          <p:spPr>
            <a:xfrm>
              <a:off x="4638000" y="2043800"/>
              <a:ext cx="71775" cy="332925"/>
            </a:xfrm>
            <a:custGeom>
              <a:avLst/>
              <a:gdLst/>
              <a:ahLst/>
              <a:cxnLst/>
              <a:rect l="l" t="t" r="r" b="b"/>
              <a:pathLst>
                <a:path w="2871" h="13317" extrusionOk="0">
                  <a:moveTo>
                    <a:pt x="924" y="0"/>
                  </a:moveTo>
                  <a:cubicBezTo>
                    <a:pt x="922" y="0"/>
                    <a:pt x="921" y="1"/>
                    <a:pt x="920" y="1"/>
                  </a:cubicBezTo>
                  <a:cubicBezTo>
                    <a:pt x="842" y="36"/>
                    <a:pt x="1178" y="808"/>
                    <a:pt x="1638" y="2059"/>
                  </a:cubicBezTo>
                  <a:cubicBezTo>
                    <a:pt x="2089" y="3293"/>
                    <a:pt x="2601" y="5129"/>
                    <a:pt x="2012" y="7048"/>
                  </a:cubicBezTo>
                  <a:cubicBezTo>
                    <a:pt x="1734" y="8009"/>
                    <a:pt x="1249" y="8791"/>
                    <a:pt x="697" y="9505"/>
                  </a:cubicBezTo>
                  <a:cubicBezTo>
                    <a:pt x="433" y="9872"/>
                    <a:pt x="187" y="10276"/>
                    <a:pt x="97" y="10714"/>
                  </a:cubicBezTo>
                  <a:cubicBezTo>
                    <a:pt x="0" y="11153"/>
                    <a:pt x="70" y="11567"/>
                    <a:pt x="183" y="11909"/>
                  </a:cubicBezTo>
                  <a:cubicBezTo>
                    <a:pt x="420" y="12607"/>
                    <a:pt x="905" y="13018"/>
                    <a:pt x="1263" y="13179"/>
                  </a:cubicBezTo>
                  <a:cubicBezTo>
                    <a:pt x="1494" y="13287"/>
                    <a:pt x="1670" y="13316"/>
                    <a:pt x="1769" y="13316"/>
                  </a:cubicBezTo>
                  <a:cubicBezTo>
                    <a:pt x="1827" y="13316"/>
                    <a:pt x="1859" y="13306"/>
                    <a:pt x="1860" y="13296"/>
                  </a:cubicBezTo>
                  <a:cubicBezTo>
                    <a:pt x="1871" y="13251"/>
                    <a:pt x="1663" y="13202"/>
                    <a:pt x="1369" y="12995"/>
                  </a:cubicBezTo>
                  <a:cubicBezTo>
                    <a:pt x="1079" y="12797"/>
                    <a:pt x="710" y="12403"/>
                    <a:pt x="551" y="11797"/>
                  </a:cubicBezTo>
                  <a:cubicBezTo>
                    <a:pt x="477" y="11496"/>
                    <a:pt x="443" y="11153"/>
                    <a:pt x="536" y="10817"/>
                  </a:cubicBezTo>
                  <a:cubicBezTo>
                    <a:pt x="624" y="10478"/>
                    <a:pt x="836" y="10148"/>
                    <a:pt x="1101" y="9802"/>
                  </a:cubicBezTo>
                  <a:cubicBezTo>
                    <a:pt x="1660" y="9130"/>
                    <a:pt x="2246" y="8228"/>
                    <a:pt x="2535" y="7201"/>
                  </a:cubicBezTo>
                  <a:cubicBezTo>
                    <a:pt x="2837" y="6176"/>
                    <a:pt x="2870" y="5126"/>
                    <a:pt x="2713" y="4220"/>
                  </a:cubicBezTo>
                  <a:cubicBezTo>
                    <a:pt x="2562" y="3310"/>
                    <a:pt x="2270" y="2538"/>
                    <a:pt x="1996" y="1916"/>
                  </a:cubicBezTo>
                  <a:cubicBezTo>
                    <a:pt x="1443" y="698"/>
                    <a:pt x="99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5"/>
            <p:cNvSpPr/>
            <p:nvPr/>
          </p:nvSpPr>
          <p:spPr>
            <a:xfrm>
              <a:off x="4699175" y="2344375"/>
              <a:ext cx="25400" cy="17200"/>
            </a:xfrm>
            <a:custGeom>
              <a:avLst/>
              <a:gdLst/>
              <a:ahLst/>
              <a:cxnLst/>
              <a:rect l="l" t="t" r="r" b="b"/>
              <a:pathLst>
                <a:path w="1016" h="688" extrusionOk="0">
                  <a:moveTo>
                    <a:pt x="721" y="1"/>
                  </a:moveTo>
                  <a:cubicBezTo>
                    <a:pt x="619" y="1"/>
                    <a:pt x="497" y="31"/>
                    <a:pt x="377" y="100"/>
                  </a:cubicBezTo>
                  <a:cubicBezTo>
                    <a:pt x="112" y="252"/>
                    <a:pt x="1" y="504"/>
                    <a:pt x="98" y="619"/>
                  </a:cubicBezTo>
                  <a:cubicBezTo>
                    <a:pt x="138" y="666"/>
                    <a:pt x="202" y="688"/>
                    <a:pt x="279" y="688"/>
                  </a:cubicBezTo>
                  <a:cubicBezTo>
                    <a:pt x="387" y="688"/>
                    <a:pt x="520" y="646"/>
                    <a:pt x="648" y="574"/>
                  </a:cubicBezTo>
                  <a:cubicBezTo>
                    <a:pt x="865" y="451"/>
                    <a:pt x="1016" y="265"/>
                    <a:pt x="965" y="123"/>
                  </a:cubicBezTo>
                  <a:cubicBezTo>
                    <a:pt x="939" y="46"/>
                    <a:pt x="845"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5"/>
            <p:cNvSpPr/>
            <p:nvPr/>
          </p:nvSpPr>
          <p:spPr>
            <a:xfrm>
              <a:off x="4459275" y="2039200"/>
              <a:ext cx="153475" cy="79150"/>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5"/>
            <p:cNvSpPr/>
            <p:nvPr/>
          </p:nvSpPr>
          <p:spPr>
            <a:xfrm>
              <a:off x="4630750" y="2354800"/>
              <a:ext cx="144125" cy="78025"/>
            </a:xfrm>
            <a:custGeom>
              <a:avLst/>
              <a:gdLst/>
              <a:ahLst/>
              <a:cxnLst/>
              <a:rect l="l" t="t" r="r" b="b"/>
              <a:pathLst>
                <a:path w="5765" h="3121" extrusionOk="0">
                  <a:moveTo>
                    <a:pt x="5691" y="0"/>
                  </a:moveTo>
                  <a:cubicBezTo>
                    <a:pt x="5610" y="0"/>
                    <a:pt x="5413" y="373"/>
                    <a:pt x="5071" y="913"/>
                  </a:cubicBezTo>
                  <a:cubicBezTo>
                    <a:pt x="4714" y="1460"/>
                    <a:pt x="4139" y="2212"/>
                    <a:pt x="3221" y="2474"/>
                  </a:cubicBezTo>
                  <a:cubicBezTo>
                    <a:pt x="2960" y="2554"/>
                    <a:pt x="2702" y="2588"/>
                    <a:pt x="2454" y="2588"/>
                  </a:cubicBezTo>
                  <a:cubicBezTo>
                    <a:pt x="1827" y="2588"/>
                    <a:pt x="1265" y="2368"/>
                    <a:pt x="896" y="2106"/>
                  </a:cubicBezTo>
                  <a:cubicBezTo>
                    <a:pt x="392" y="1765"/>
                    <a:pt x="159" y="1420"/>
                    <a:pt x="73" y="1420"/>
                  </a:cubicBezTo>
                  <a:cubicBezTo>
                    <a:pt x="69" y="1420"/>
                    <a:pt x="64" y="1422"/>
                    <a:pt x="60" y="1424"/>
                  </a:cubicBezTo>
                  <a:cubicBezTo>
                    <a:pt x="1" y="1447"/>
                    <a:pt x="114" y="1908"/>
                    <a:pt x="658" y="2410"/>
                  </a:cubicBezTo>
                  <a:cubicBezTo>
                    <a:pt x="981" y="2700"/>
                    <a:pt x="1369" y="2911"/>
                    <a:pt x="1789" y="3023"/>
                  </a:cubicBezTo>
                  <a:cubicBezTo>
                    <a:pt x="2034" y="3088"/>
                    <a:pt x="2285" y="3120"/>
                    <a:pt x="2536" y="3120"/>
                  </a:cubicBezTo>
                  <a:cubicBezTo>
                    <a:pt x="2820" y="3120"/>
                    <a:pt x="3103" y="3079"/>
                    <a:pt x="3378" y="2997"/>
                  </a:cubicBezTo>
                  <a:cubicBezTo>
                    <a:pt x="3928" y="2836"/>
                    <a:pt x="4394" y="2509"/>
                    <a:pt x="4717" y="2151"/>
                  </a:cubicBezTo>
                  <a:cubicBezTo>
                    <a:pt x="5044" y="1792"/>
                    <a:pt x="5259" y="1418"/>
                    <a:pt x="5408" y="1098"/>
                  </a:cubicBezTo>
                  <a:cubicBezTo>
                    <a:pt x="5698" y="454"/>
                    <a:pt x="5764" y="26"/>
                    <a:pt x="5700" y="2"/>
                  </a:cubicBezTo>
                  <a:cubicBezTo>
                    <a:pt x="5698" y="1"/>
                    <a:pt x="5695"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6" name="Google Shape;2576;p55"/>
          <p:cNvSpPr/>
          <p:nvPr/>
        </p:nvSpPr>
        <p:spPr>
          <a:xfrm rot="1172395">
            <a:off x="6747440" y="2767366"/>
            <a:ext cx="139175" cy="71765"/>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5"/>
          <p:cNvSpPr/>
          <p:nvPr/>
        </p:nvSpPr>
        <p:spPr>
          <a:xfrm rot="726850" flipH="1">
            <a:off x="7214333" y="2071691"/>
            <a:ext cx="221960" cy="150602"/>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5"/>
          <p:cNvSpPr/>
          <p:nvPr/>
        </p:nvSpPr>
        <p:spPr>
          <a:xfrm rot="726900" flipH="1">
            <a:off x="6861689" y="1975462"/>
            <a:ext cx="174244" cy="118223"/>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9" name="Google Shape;2579;p55"/>
          <p:cNvGrpSpPr/>
          <p:nvPr/>
        </p:nvGrpSpPr>
        <p:grpSpPr>
          <a:xfrm rot="-8841565" flipH="1">
            <a:off x="6483870" y="4230104"/>
            <a:ext cx="776171" cy="1542760"/>
            <a:chOff x="-1030075" y="6795175"/>
            <a:chExt cx="720925" cy="1432950"/>
          </a:xfrm>
        </p:grpSpPr>
        <p:sp>
          <p:nvSpPr>
            <p:cNvPr id="2580" name="Google Shape;2580;p55"/>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5"/>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5"/>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5"/>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4" name="Google Shape;2584;p55"/>
          <p:cNvGrpSpPr/>
          <p:nvPr/>
        </p:nvGrpSpPr>
        <p:grpSpPr>
          <a:xfrm rot="9311095" flipH="1">
            <a:off x="5528954" y="4084803"/>
            <a:ext cx="1145504" cy="1833011"/>
            <a:chOff x="-3040600" y="6663225"/>
            <a:chExt cx="952750" cy="1524225"/>
          </a:xfrm>
        </p:grpSpPr>
        <p:sp>
          <p:nvSpPr>
            <p:cNvPr id="2585" name="Google Shape;2585;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7" name="Google Shape;2587;p55"/>
          <p:cNvGrpSpPr/>
          <p:nvPr/>
        </p:nvGrpSpPr>
        <p:grpSpPr>
          <a:xfrm rot="-9732150" flipH="1">
            <a:off x="7443850" y="4084989"/>
            <a:ext cx="1145530" cy="1832975"/>
            <a:chOff x="-3040600" y="6663225"/>
            <a:chExt cx="952750" cy="1524225"/>
          </a:xfrm>
        </p:grpSpPr>
        <p:sp>
          <p:nvSpPr>
            <p:cNvPr id="2588" name="Google Shape;2588;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p:cNvGrpSpPr/>
          <p:nvPr/>
        </p:nvGrpSpPr>
        <p:grpSpPr>
          <a:xfrm>
            <a:off x="2050181" y="464858"/>
            <a:ext cx="2098307" cy="1164657"/>
            <a:chOff x="2050181" y="464858"/>
            <a:chExt cx="2098307" cy="1164657"/>
          </a:xfrm>
        </p:grpSpPr>
        <p:sp>
          <p:nvSpPr>
            <p:cNvPr id="6" name="Cloud 5"/>
            <p:cNvSpPr/>
            <p:nvPr/>
          </p:nvSpPr>
          <p:spPr>
            <a:xfrm>
              <a:off x="2050181" y="464858"/>
              <a:ext cx="2098307" cy="1164657"/>
            </a:xfrm>
            <a:prstGeom prst="cloud">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33061" y="785576"/>
              <a:ext cx="1732547" cy="523220"/>
            </a:xfrm>
            <a:prstGeom prst="rect">
              <a:avLst/>
            </a:prstGeom>
            <a:noFill/>
          </p:spPr>
          <p:txBody>
            <a:bodyPr wrap="square" rtlCol="0">
              <a:spAutoFit/>
            </a:bodyPr>
            <a:lstStyle/>
            <a:p>
              <a:pPr algn="ctr"/>
              <a:r>
                <a:rPr lang="en-US" sz="2800" b="1" dirty="0" err="1">
                  <a:solidFill>
                    <a:srgbClr val="00B050"/>
                  </a:solidFill>
                </a:rPr>
                <a:t>Đoạn</a:t>
              </a:r>
              <a:r>
                <a:rPr lang="en-US" sz="2800" b="1" dirty="0">
                  <a:solidFill>
                    <a:srgbClr val="00B050"/>
                  </a:solidFill>
                </a:rPr>
                <a:t> 2</a:t>
              </a:r>
            </a:p>
          </p:txBody>
        </p:sp>
      </p:grpSp>
      <p:grpSp>
        <p:nvGrpSpPr>
          <p:cNvPr id="12" name="Group 11"/>
          <p:cNvGrpSpPr/>
          <p:nvPr/>
        </p:nvGrpSpPr>
        <p:grpSpPr>
          <a:xfrm>
            <a:off x="1011489" y="1732068"/>
            <a:ext cx="4711412" cy="2053105"/>
            <a:chOff x="1011489" y="1732068"/>
            <a:chExt cx="4711412" cy="2053105"/>
          </a:xfrm>
        </p:grpSpPr>
        <p:sp>
          <p:nvSpPr>
            <p:cNvPr id="7" name="Vertical Scroll 6"/>
            <p:cNvSpPr/>
            <p:nvPr/>
          </p:nvSpPr>
          <p:spPr>
            <a:xfrm>
              <a:off x="1011489" y="1732068"/>
              <a:ext cx="4711412" cy="2053105"/>
            </a:xfrm>
            <a:prstGeom prst="verticalScroll">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1314902" y="2069035"/>
              <a:ext cx="4084872" cy="1569660"/>
            </a:xfrm>
            <a:prstGeom prst="rect">
              <a:avLst/>
            </a:prstGeom>
          </p:spPr>
          <p:txBody>
            <a:bodyPr wrap="square">
              <a:spAutoFit/>
            </a:bodyPr>
            <a:lstStyle/>
            <a:p>
              <a:r>
                <a:rPr lang="vi-VN" sz="3200" i="1" dirty="0"/>
                <a:t>Cương thuyết phục để mẹ hiểu và đồng ý với em</a:t>
              </a:r>
              <a:endParaRPr lang="en-US" sz="3200" dirty="0"/>
            </a:p>
          </p:txBody>
        </p:sp>
      </p:grpSp>
    </p:spTree>
    <p:extLst>
      <p:ext uri="{BB962C8B-B14F-4D97-AF65-F5344CB8AC3E}">
        <p14:creationId xmlns:p14="http://schemas.microsoft.com/office/powerpoint/2010/main" val="93902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3" name="Rectangle 2"/>
          <p:cNvSpPr/>
          <p:nvPr/>
        </p:nvSpPr>
        <p:spPr>
          <a:xfrm>
            <a:off x="255069" y="0"/>
            <a:ext cx="7493267" cy="3108543"/>
          </a:xfrm>
          <a:prstGeom prst="rect">
            <a:avLst/>
          </a:prstGeom>
        </p:spPr>
        <p:txBody>
          <a:bodyPr wrap="square">
            <a:spAutoFit/>
          </a:bodyPr>
          <a:lstStyle/>
          <a:p>
            <a:r>
              <a:rPr lang="vi-VN" sz="2800" dirty="0"/>
              <a:t>Nhận xét cách trò chuyện của hai mẹ con:</a:t>
            </a:r>
          </a:p>
          <a:p>
            <a:pPr marL="514350" indent="-514350">
              <a:buAutoNum type="alphaLcParenR"/>
            </a:pPr>
            <a:r>
              <a:rPr lang="vi-VN" sz="2800" dirty="0"/>
              <a:t>Cách xưng hô.</a:t>
            </a:r>
            <a:endParaRPr lang="en-US" sz="2800" dirty="0"/>
          </a:p>
          <a:p>
            <a:pPr marL="514350" indent="-514350">
              <a:buAutoNum type="alphaLcParenR"/>
            </a:pPr>
            <a:endParaRPr lang="en-US" sz="2800" dirty="0"/>
          </a:p>
          <a:p>
            <a:pPr marL="514350" indent="-514350">
              <a:buAutoNum type="alphaLcParenR"/>
            </a:pPr>
            <a:endParaRPr lang="en-US" sz="2800" dirty="0"/>
          </a:p>
          <a:p>
            <a:pPr marL="514350" indent="-514350">
              <a:buAutoNum type="alphaLcParenR"/>
            </a:pPr>
            <a:endParaRPr lang="en-US" sz="2800" dirty="0"/>
          </a:p>
          <a:p>
            <a:pPr marL="514350" indent="-514350">
              <a:buAutoNum type="alphaLcParenR"/>
            </a:pPr>
            <a:endParaRPr lang="vi-VN" sz="2800" dirty="0"/>
          </a:p>
          <a:p>
            <a:r>
              <a:rPr lang="vi-VN" sz="2800" dirty="0"/>
              <a:t>b) Cử chỉ trong lúc nói chuyện.</a:t>
            </a:r>
          </a:p>
        </p:txBody>
      </p:sp>
      <p:sp>
        <p:nvSpPr>
          <p:cNvPr id="4" name="Rectangle 3"/>
          <p:cNvSpPr/>
          <p:nvPr/>
        </p:nvSpPr>
        <p:spPr>
          <a:xfrm>
            <a:off x="418697" y="961714"/>
            <a:ext cx="8513545" cy="1569660"/>
          </a:xfrm>
          <a:prstGeom prst="rect">
            <a:avLst/>
          </a:prstGeom>
        </p:spPr>
        <p:txBody>
          <a:bodyPr wrap="square">
            <a:spAutoFit/>
          </a:bodyPr>
          <a:lstStyle/>
          <a:p>
            <a:r>
              <a:rPr lang="en-US" sz="2400" dirty="0">
                <a:solidFill>
                  <a:schemeClr val="accent4"/>
                </a:solidFill>
              </a:rPr>
              <a:t>Đ</a:t>
            </a:r>
            <a:r>
              <a:rPr lang="vi-VN" sz="2400" dirty="0">
                <a:solidFill>
                  <a:schemeClr val="accent4"/>
                </a:solidFill>
              </a:rPr>
              <a:t>úng thứ bậc trên, dưới trong gia đình, Cương xưng hô với mẹ lễ phép, kính trọng. Mẹ Cương xưng mẹ gọi con rất dịu dàng, âu yếm. Qua cách xưng hô em thấy tình cảm mẹ con rất thắm thiết, thân ái.</a:t>
            </a:r>
            <a:endParaRPr lang="en-US" sz="2400" dirty="0">
              <a:solidFill>
                <a:schemeClr val="accent4"/>
              </a:solidFill>
            </a:endParaRPr>
          </a:p>
        </p:txBody>
      </p:sp>
      <p:sp>
        <p:nvSpPr>
          <p:cNvPr id="5" name="Rectangle 4"/>
          <p:cNvSpPr/>
          <p:nvPr/>
        </p:nvSpPr>
        <p:spPr>
          <a:xfrm>
            <a:off x="255069" y="3108543"/>
            <a:ext cx="5741471" cy="1569660"/>
          </a:xfrm>
          <a:prstGeom prst="rect">
            <a:avLst/>
          </a:prstGeom>
          <a:solidFill>
            <a:schemeClr val="bg1"/>
          </a:solidFill>
        </p:spPr>
        <p:txBody>
          <a:bodyPr wrap="square">
            <a:spAutoFit/>
          </a:bodyPr>
          <a:lstStyle/>
          <a:p>
            <a:r>
              <a:rPr lang="en-US" sz="2400" dirty="0">
                <a:solidFill>
                  <a:schemeClr val="accent4"/>
                </a:solidFill>
              </a:rPr>
              <a:t>T</a:t>
            </a:r>
            <a:r>
              <a:rPr lang="vi-VN" sz="2400" dirty="0">
                <a:solidFill>
                  <a:schemeClr val="accent4"/>
                </a:solidFill>
              </a:rPr>
              <a:t>hân mật, tình cảm. Mẹ xoa đầu Cương khi thấy Cương biết thương mẹ. Cương nắm lấy tay mẹ, nói thiết tha khi mẹ nêu lí do phản đối.</a:t>
            </a:r>
            <a:endParaRPr lang="en-US" sz="24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grpSp>
        <p:nvGrpSpPr>
          <p:cNvPr id="1698" name="Google Shape;1698;p45"/>
          <p:cNvGrpSpPr/>
          <p:nvPr/>
        </p:nvGrpSpPr>
        <p:grpSpPr>
          <a:xfrm>
            <a:off x="266257" y="3053663"/>
            <a:ext cx="599265" cy="1044762"/>
            <a:chOff x="203194" y="3389704"/>
            <a:chExt cx="459278" cy="800707"/>
          </a:xfrm>
        </p:grpSpPr>
        <p:sp>
          <p:nvSpPr>
            <p:cNvPr id="1699" name="Google Shape;1699;p45"/>
            <p:cNvSpPr/>
            <p:nvPr/>
          </p:nvSpPr>
          <p:spPr>
            <a:xfrm>
              <a:off x="203194" y="3389704"/>
              <a:ext cx="459278" cy="707177"/>
            </a:xfrm>
            <a:custGeom>
              <a:avLst/>
              <a:gdLst/>
              <a:ahLst/>
              <a:cxnLst/>
              <a:rect l="l" t="t" r="r" b="b"/>
              <a:pathLst>
                <a:path w="32596" h="50190" extrusionOk="0">
                  <a:moveTo>
                    <a:pt x="17238" y="0"/>
                  </a:moveTo>
                  <a:cubicBezTo>
                    <a:pt x="16060" y="0"/>
                    <a:pt x="14870" y="492"/>
                    <a:pt x="13947" y="1250"/>
                  </a:cubicBezTo>
                  <a:cubicBezTo>
                    <a:pt x="12711" y="2265"/>
                    <a:pt x="11889" y="3695"/>
                    <a:pt x="11246" y="5158"/>
                  </a:cubicBezTo>
                  <a:cubicBezTo>
                    <a:pt x="8818" y="10683"/>
                    <a:pt x="8663" y="17169"/>
                    <a:pt x="10823" y="22805"/>
                  </a:cubicBezTo>
                  <a:cubicBezTo>
                    <a:pt x="9645" y="21168"/>
                    <a:pt x="8170" y="19620"/>
                    <a:pt x="6251" y="19000"/>
                  </a:cubicBezTo>
                  <a:cubicBezTo>
                    <a:pt x="5763" y="18842"/>
                    <a:pt x="5242" y="18764"/>
                    <a:pt x="4721" y="18764"/>
                  </a:cubicBezTo>
                  <a:cubicBezTo>
                    <a:pt x="3193" y="18764"/>
                    <a:pt x="1668" y="19439"/>
                    <a:pt x="978" y="20777"/>
                  </a:cubicBezTo>
                  <a:cubicBezTo>
                    <a:pt x="1" y="22675"/>
                    <a:pt x="1005" y="25001"/>
                    <a:pt x="2313" y="26691"/>
                  </a:cubicBezTo>
                  <a:cubicBezTo>
                    <a:pt x="4517" y="29543"/>
                    <a:pt x="7443" y="30771"/>
                    <a:pt x="10264" y="32800"/>
                  </a:cubicBezTo>
                  <a:cubicBezTo>
                    <a:pt x="9778" y="32692"/>
                    <a:pt x="9284" y="32638"/>
                    <a:pt x="8791" y="32638"/>
                  </a:cubicBezTo>
                  <a:cubicBezTo>
                    <a:pt x="7972" y="32638"/>
                    <a:pt x="7155" y="32786"/>
                    <a:pt x="6381" y="33079"/>
                  </a:cubicBezTo>
                  <a:cubicBezTo>
                    <a:pt x="5840" y="33284"/>
                    <a:pt x="5302" y="33582"/>
                    <a:pt x="4996" y="34073"/>
                  </a:cubicBezTo>
                  <a:cubicBezTo>
                    <a:pt x="4304" y="35188"/>
                    <a:pt x="5112" y="36623"/>
                    <a:pt x="6011" y="37580"/>
                  </a:cubicBezTo>
                  <a:cubicBezTo>
                    <a:pt x="6551" y="38151"/>
                    <a:pt x="7131" y="38685"/>
                    <a:pt x="7745" y="39178"/>
                  </a:cubicBezTo>
                  <a:cubicBezTo>
                    <a:pt x="10161" y="41128"/>
                    <a:pt x="13025" y="42482"/>
                    <a:pt x="15806" y="43845"/>
                  </a:cubicBezTo>
                  <a:cubicBezTo>
                    <a:pt x="19322" y="45568"/>
                    <a:pt x="22597" y="47725"/>
                    <a:pt x="25638" y="50189"/>
                  </a:cubicBezTo>
                  <a:cubicBezTo>
                    <a:pt x="25408" y="47829"/>
                    <a:pt x="25839" y="45462"/>
                    <a:pt x="26559" y="43217"/>
                  </a:cubicBezTo>
                  <a:cubicBezTo>
                    <a:pt x="27452" y="40432"/>
                    <a:pt x="28781" y="37802"/>
                    <a:pt x="29688" y="35020"/>
                  </a:cubicBezTo>
                  <a:cubicBezTo>
                    <a:pt x="30194" y="33470"/>
                    <a:pt x="30674" y="31560"/>
                    <a:pt x="29510" y="30191"/>
                  </a:cubicBezTo>
                  <a:cubicBezTo>
                    <a:pt x="28978" y="29565"/>
                    <a:pt x="28224" y="29291"/>
                    <a:pt x="27428" y="29291"/>
                  </a:cubicBezTo>
                  <a:cubicBezTo>
                    <a:pt x="26181" y="29291"/>
                    <a:pt x="24832" y="29964"/>
                    <a:pt x="24079" y="31009"/>
                  </a:cubicBezTo>
                  <a:cubicBezTo>
                    <a:pt x="25338" y="28287"/>
                    <a:pt x="26595" y="25564"/>
                    <a:pt x="27854" y="22840"/>
                  </a:cubicBezTo>
                  <a:cubicBezTo>
                    <a:pt x="29268" y="19781"/>
                    <a:pt x="32595" y="13272"/>
                    <a:pt x="26703" y="12438"/>
                  </a:cubicBezTo>
                  <a:cubicBezTo>
                    <a:pt x="26528" y="12413"/>
                    <a:pt x="26352" y="12401"/>
                    <a:pt x="26176" y="12401"/>
                  </a:cubicBezTo>
                  <a:cubicBezTo>
                    <a:pt x="24419" y="12401"/>
                    <a:pt x="22692" y="13604"/>
                    <a:pt x="22149" y="15286"/>
                  </a:cubicBezTo>
                  <a:cubicBezTo>
                    <a:pt x="22557" y="12373"/>
                    <a:pt x="22579" y="9418"/>
                    <a:pt x="22213" y="6498"/>
                  </a:cubicBezTo>
                  <a:cubicBezTo>
                    <a:pt x="21888" y="3918"/>
                    <a:pt x="20898" y="963"/>
                    <a:pt x="18421" y="179"/>
                  </a:cubicBezTo>
                  <a:cubicBezTo>
                    <a:pt x="18035" y="57"/>
                    <a:pt x="17637" y="0"/>
                    <a:pt x="17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5"/>
            <p:cNvSpPr/>
            <p:nvPr/>
          </p:nvSpPr>
          <p:spPr>
            <a:xfrm>
              <a:off x="426210" y="3539213"/>
              <a:ext cx="227948" cy="651198"/>
            </a:xfrm>
            <a:custGeom>
              <a:avLst/>
              <a:gdLst/>
              <a:ahLst/>
              <a:cxnLst/>
              <a:rect l="l" t="t" r="r" b="b"/>
              <a:pathLst>
                <a:path w="16178" h="46217" extrusionOk="0">
                  <a:moveTo>
                    <a:pt x="1746" y="0"/>
                  </a:moveTo>
                  <a:cubicBezTo>
                    <a:pt x="1700" y="0"/>
                    <a:pt x="1501" y="683"/>
                    <a:pt x="1180" y="1926"/>
                  </a:cubicBezTo>
                  <a:cubicBezTo>
                    <a:pt x="1094" y="2266"/>
                    <a:pt x="1005" y="2613"/>
                    <a:pt x="914" y="2970"/>
                  </a:cubicBezTo>
                  <a:cubicBezTo>
                    <a:pt x="830" y="3353"/>
                    <a:pt x="770" y="3777"/>
                    <a:pt x="691" y="4230"/>
                  </a:cubicBezTo>
                  <a:cubicBezTo>
                    <a:pt x="550" y="5137"/>
                    <a:pt x="329" y="6167"/>
                    <a:pt x="262" y="7323"/>
                  </a:cubicBezTo>
                  <a:cubicBezTo>
                    <a:pt x="210" y="7914"/>
                    <a:pt x="159" y="8518"/>
                    <a:pt x="105" y="9136"/>
                  </a:cubicBezTo>
                  <a:cubicBezTo>
                    <a:pt x="56" y="9767"/>
                    <a:pt x="76" y="10425"/>
                    <a:pt x="59" y="11107"/>
                  </a:cubicBezTo>
                  <a:cubicBezTo>
                    <a:pt x="0" y="12472"/>
                    <a:pt x="121" y="13924"/>
                    <a:pt x="212" y="15456"/>
                  </a:cubicBezTo>
                  <a:cubicBezTo>
                    <a:pt x="507" y="18506"/>
                    <a:pt x="1100" y="21842"/>
                    <a:pt x="2134" y="25231"/>
                  </a:cubicBezTo>
                  <a:cubicBezTo>
                    <a:pt x="3209" y="28608"/>
                    <a:pt x="4615" y="31689"/>
                    <a:pt x="6105" y="34367"/>
                  </a:cubicBezTo>
                  <a:cubicBezTo>
                    <a:pt x="6901" y="35679"/>
                    <a:pt x="7626" y="36943"/>
                    <a:pt x="8449" y="38032"/>
                  </a:cubicBezTo>
                  <a:cubicBezTo>
                    <a:pt x="8851" y="38583"/>
                    <a:pt x="9209" y="39137"/>
                    <a:pt x="9607" y="39629"/>
                  </a:cubicBezTo>
                  <a:lnTo>
                    <a:pt x="10766" y="41031"/>
                  </a:lnTo>
                  <a:cubicBezTo>
                    <a:pt x="11479" y="41945"/>
                    <a:pt x="12244" y="42666"/>
                    <a:pt x="12876" y="43334"/>
                  </a:cubicBezTo>
                  <a:cubicBezTo>
                    <a:pt x="13199" y="43660"/>
                    <a:pt x="13489" y="43975"/>
                    <a:pt x="13776" y="44244"/>
                  </a:cubicBezTo>
                  <a:lnTo>
                    <a:pt x="14588" y="44952"/>
                  </a:lnTo>
                  <a:cubicBezTo>
                    <a:pt x="15531" y="45769"/>
                    <a:pt x="16078" y="46216"/>
                    <a:pt x="16142" y="46216"/>
                  </a:cubicBezTo>
                  <a:cubicBezTo>
                    <a:pt x="16144" y="46216"/>
                    <a:pt x="16146" y="46216"/>
                    <a:pt x="16147" y="46214"/>
                  </a:cubicBezTo>
                  <a:cubicBezTo>
                    <a:pt x="16178" y="46180"/>
                    <a:pt x="15681" y="45665"/>
                    <a:pt x="14764" y="44766"/>
                  </a:cubicBezTo>
                  <a:lnTo>
                    <a:pt x="13997" y="44021"/>
                  </a:lnTo>
                  <a:cubicBezTo>
                    <a:pt x="13724" y="43740"/>
                    <a:pt x="13450" y="43415"/>
                    <a:pt x="13143" y="43079"/>
                  </a:cubicBezTo>
                  <a:cubicBezTo>
                    <a:pt x="12542" y="42393"/>
                    <a:pt x="11807" y="41658"/>
                    <a:pt x="11125" y="40734"/>
                  </a:cubicBezTo>
                  <a:lnTo>
                    <a:pt x="10013" y="39320"/>
                  </a:lnTo>
                  <a:cubicBezTo>
                    <a:pt x="9630" y="38827"/>
                    <a:pt x="9286" y="38272"/>
                    <a:pt x="8899" y="37721"/>
                  </a:cubicBezTo>
                  <a:cubicBezTo>
                    <a:pt x="8105" y="36632"/>
                    <a:pt x="7405" y="35372"/>
                    <a:pt x="6634" y="34071"/>
                  </a:cubicBezTo>
                  <a:cubicBezTo>
                    <a:pt x="5193" y="31410"/>
                    <a:pt x="3824" y="28364"/>
                    <a:pt x="2763" y="25034"/>
                  </a:cubicBezTo>
                  <a:cubicBezTo>
                    <a:pt x="1744" y="21691"/>
                    <a:pt x="1140" y="18408"/>
                    <a:pt x="816" y="15400"/>
                  </a:cubicBezTo>
                  <a:cubicBezTo>
                    <a:pt x="711" y="13890"/>
                    <a:pt x="570" y="12456"/>
                    <a:pt x="606" y="11108"/>
                  </a:cubicBezTo>
                  <a:cubicBezTo>
                    <a:pt x="611" y="10435"/>
                    <a:pt x="578" y="9783"/>
                    <a:pt x="613" y="9159"/>
                  </a:cubicBezTo>
                  <a:cubicBezTo>
                    <a:pt x="652" y="8547"/>
                    <a:pt x="689" y="7948"/>
                    <a:pt x="727" y="7364"/>
                  </a:cubicBezTo>
                  <a:cubicBezTo>
                    <a:pt x="762" y="6216"/>
                    <a:pt x="949" y="5193"/>
                    <a:pt x="1054" y="4287"/>
                  </a:cubicBezTo>
                  <a:cubicBezTo>
                    <a:pt x="1116" y="3836"/>
                    <a:pt x="1158" y="3413"/>
                    <a:pt x="1221" y="3027"/>
                  </a:cubicBezTo>
                  <a:lnTo>
                    <a:pt x="1429" y="1980"/>
                  </a:lnTo>
                  <a:cubicBezTo>
                    <a:pt x="1675" y="718"/>
                    <a:pt x="1791" y="12"/>
                    <a:pt x="1747" y="0"/>
                  </a:cubicBezTo>
                  <a:cubicBezTo>
                    <a:pt x="1747" y="0"/>
                    <a:pt x="1746" y="0"/>
                    <a:pt x="1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5"/>
            <p:cNvSpPr/>
            <p:nvPr/>
          </p:nvSpPr>
          <p:spPr>
            <a:xfrm>
              <a:off x="303881" y="3684480"/>
              <a:ext cx="237191" cy="102251"/>
            </a:xfrm>
            <a:custGeom>
              <a:avLst/>
              <a:gdLst/>
              <a:ahLst/>
              <a:cxnLst/>
              <a:rect l="l" t="t" r="r" b="b"/>
              <a:pathLst>
                <a:path w="16834" h="7257" extrusionOk="0">
                  <a:moveTo>
                    <a:pt x="16786" y="0"/>
                  </a:moveTo>
                  <a:cubicBezTo>
                    <a:pt x="16669" y="0"/>
                    <a:pt x="16478" y="1196"/>
                    <a:pt x="15449" y="2736"/>
                  </a:cubicBezTo>
                  <a:cubicBezTo>
                    <a:pt x="14923" y="3501"/>
                    <a:pt x="14183" y="4347"/>
                    <a:pt x="13178" y="5047"/>
                  </a:cubicBezTo>
                  <a:cubicBezTo>
                    <a:pt x="12181" y="5751"/>
                    <a:pt x="10921" y="6290"/>
                    <a:pt x="9526" y="6499"/>
                  </a:cubicBezTo>
                  <a:cubicBezTo>
                    <a:pt x="9057" y="6568"/>
                    <a:pt x="8585" y="6603"/>
                    <a:pt x="8114" y="6603"/>
                  </a:cubicBezTo>
                  <a:cubicBezTo>
                    <a:pt x="7262" y="6603"/>
                    <a:pt x="6411" y="6489"/>
                    <a:pt x="5585" y="6263"/>
                  </a:cubicBezTo>
                  <a:cubicBezTo>
                    <a:pt x="4400" y="5944"/>
                    <a:pt x="3417" y="5402"/>
                    <a:pt x="2621" y="4900"/>
                  </a:cubicBezTo>
                  <a:cubicBezTo>
                    <a:pt x="1123" y="3915"/>
                    <a:pt x="212" y="3182"/>
                    <a:pt x="63" y="3182"/>
                  </a:cubicBezTo>
                  <a:cubicBezTo>
                    <a:pt x="55" y="3182"/>
                    <a:pt x="49" y="3184"/>
                    <a:pt x="45" y="3189"/>
                  </a:cubicBezTo>
                  <a:cubicBezTo>
                    <a:pt x="0" y="3245"/>
                    <a:pt x="805" y="4117"/>
                    <a:pt x="2358" y="5284"/>
                  </a:cubicBezTo>
                  <a:cubicBezTo>
                    <a:pt x="3140" y="5851"/>
                    <a:pt x="4158" y="6472"/>
                    <a:pt x="5415" y="6846"/>
                  </a:cubicBezTo>
                  <a:cubicBezTo>
                    <a:pt x="6320" y="7119"/>
                    <a:pt x="7259" y="7256"/>
                    <a:pt x="8200" y="7256"/>
                  </a:cubicBezTo>
                  <a:cubicBezTo>
                    <a:pt x="8676" y="7256"/>
                    <a:pt x="9152" y="7221"/>
                    <a:pt x="9625" y="7151"/>
                  </a:cubicBezTo>
                  <a:cubicBezTo>
                    <a:pt x="11122" y="6927"/>
                    <a:pt x="12484" y="6323"/>
                    <a:pt x="13533" y="5539"/>
                  </a:cubicBezTo>
                  <a:cubicBezTo>
                    <a:pt x="14590" y="4761"/>
                    <a:pt x="15341" y="3826"/>
                    <a:pt x="15842" y="2985"/>
                  </a:cubicBezTo>
                  <a:cubicBezTo>
                    <a:pt x="16345" y="2138"/>
                    <a:pt x="16591" y="1374"/>
                    <a:pt x="16711" y="845"/>
                  </a:cubicBezTo>
                  <a:cubicBezTo>
                    <a:pt x="16833" y="312"/>
                    <a:pt x="16827" y="8"/>
                    <a:pt x="16791" y="1"/>
                  </a:cubicBezTo>
                  <a:cubicBezTo>
                    <a:pt x="16789" y="1"/>
                    <a:pt x="16788" y="0"/>
                    <a:pt x="16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5"/>
            <p:cNvSpPr/>
            <p:nvPr/>
          </p:nvSpPr>
          <p:spPr>
            <a:xfrm>
              <a:off x="388717" y="3577763"/>
              <a:ext cx="100095" cy="70520"/>
            </a:xfrm>
            <a:custGeom>
              <a:avLst/>
              <a:gdLst/>
              <a:ahLst/>
              <a:cxnLst/>
              <a:rect l="l" t="t" r="r" b="b"/>
              <a:pathLst>
                <a:path w="7104" h="5005" extrusionOk="0">
                  <a:moveTo>
                    <a:pt x="6958" y="1"/>
                  </a:moveTo>
                  <a:cubicBezTo>
                    <a:pt x="6858" y="1"/>
                    <a:pt x="6751" y="619"/>
                    <a:pt x="6353" y="1506"/>
                  </a:cubicBezTo>
                  <a:cubicBezTo>
                    <a:pt x="6149" y="1950"/>
                    <a:pt x="5869" y="2461"/>
                    <a:pt x="5474" y="2964"/>
                  </a:cubicBezTo>
                  <a:cubicBezTo>
                    <a:pt x="5079" y="3452"/>
                    <a:pt x="4581" y="4010"/>
                    <a:pt x="3977" y="4253"/>
                  </a:cubicBezTo>
                  <a:cubicBezTo>
                    <a:pt x="3820" y="4321"/>
                    <a:pt x="3662" y="4350"/>
                    <a:pt x="3507" y="4350"/>
                  </a:cubicBezTo>
                  <a:cubicBezTo>
                    <a:pt x="3071" y="4350"/>
                    <a:pt x="2648" y="4118"/>
                    <a:pt x="2285" y="3829"/>
                  </a:cubicBezTo>
                  <a:cubicBezTo>
                    <a:pt x="1839" y="3473"/>
                    <a:pt x="1432" y="3070"/>
                    <a:pt x="1071" y="2629"/>
                  </a:cubicBezTo>
                  <a:cubicBezTo>
                    <a:pt x="471" y="1892"/>
                    <a:pt x="187" y="1340"/>
                    <a:pt x="86" y="1340"/>
                  </a:cubicBezTo>
                  <a:cubicBezTo>
                    <a:pt x="83" y="1340"/>
                    <a:pt x="79" y="1341"/>
                    <a:pt x="76" y="1342"/>
                  </a:cubicBezTo>
                  <a:cubicBezTo>
                    <a:pt x="0" y="1369"/>
                    <a:pt x="131" y="2014"/>
                    <a:pt x="694" y="2903"/>
                  </a:cubicBezTo>
                  <a:cubicBezTo>
                    <a:pt x="1027" y="3422"/>
                    <a:pt x="1433" y="3891"/>
                    <a:pt x="1899" y="4298"/>
                  </a:cubicBezTo>
                  <a:cubicBezTo>
                    <a:pt x="2168" y="4528"/>
                    <a:pt x="2487" y="4760"/>
                    <a:pt x="2891" y="4900"/>
                  </a:cubicBezTo>
                  <a:cubicBezTo>
                    <a:pt x="3079" y="4969"/>
                    <a:pt x="3291" y="5004"/>
                    <a:pt x="3505" y="5004"/>
                  </a:cubicBezTo>
                  <a:cubicBezTo>
                    <a:pt x="3748" y="5004"/>
                    <a:pt x="3995" y="4959"/>
                    <a:pt x="4215" y="4866"/>
                  </a:cubicBezTo>
                  <a:cubicBezTo>
                    <a:pt x="5057" y="4511"/>
                    <a:pt x="5545" y="3879"/>
                    <a:pt x="5962" y="3324"/>
                  </a:cubicBezTo>
                  <a:cubicBezTo>
                    <a:pt x="6318" y="2819"/>
                    <a:pt x="6598" y="2261"/>
                    <a:pt x="6789" y="1673"/>
                  </a:cubicBezTo>
                  <a:cubicBezTo>
                    <a:pt x="7103" y="664"/>
                    <a:pt x="7039" y="5"/>
                    <a:pt x="6961" y="1"/>
                  </a:cubicBezTo>
                  <a:cubicBezTo>
                    <a:pt x="6960" y="1"/>
                    <a:pt x="6959" y="1"/>
                    <a:pt x="6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5"/>
            <p:cNvSpPr/>
            <p:nvPr/>
          </p:nvSpPr>
          <p:spPr>
            <a:xfrm>
              <a:off x="344573" y="3861845"/>
              <a:ext cx="218015" cy="97869"/>
            </a:xfrm>
            <a:custGeom>
              <a:avLst/>
              <a:gdLst/>
              <a:ahLst/>
              <a:cxnLst/>
              <a:rect l="l" t="t" r="r" b="b"/>
              <a:pathLst>
                <a:path w="15473" h="6946" extrusionOk="0">
                  <a:moveTo>
                    <a:pt x="15398" y="1"/>
                  </a:moveTo>
                  <a:cubicBezTo>
                    <a:pt x="15291" y="1"/>
                    <a:pt x="15095" y="1138"/>
                    <a:pt x="14334" y="2776"/>
                  </a:cubicBezTo>
                  <a:cubicBezTo>
                    <a:pt x="13938" y="3587"/>
                    <a:pt x="13432" y="4580"/>
                    <a:pt x="12595" y="5371"/>
                  </a:cubicBezTo>
                  <a:cubicBezTo>
                    <a:pt x="12176" y="5762"/>
                    <a:pt x="11663" y="6062"/>
                    <a:pt x="11069" y="6196"/>
                  </a:cubicBezTo>
                  <a:cubicBezTo>
                    <a:pt x="10791" y="6260"/>
                    <a:pt x="10498" y="6289"/>
                    <a:pt x="10197" y="6289"/>
                  </a:cubicBezTo>
                  <a:cubicBezTo>
                    <a:pt x="9857" y="6289"/>
                    <a:pt x="9505" y="6252"/>
                    <a:pt x="9152" y="6190"/>
                  </a:cubicBezTo>
                  <a:cubicBezTo>
                    <a:pt x="7818" y="5933"/>
                    <a:pt x="6567" y="5433"/>
                    <a:pt x="5482" y="4922"/>
                  </a:cubicBezTo>
                  <a:cubicBezTo>
                    <a:pt x="4391" y="4405"/>
                    <a:pt x="3445" y="3851"/>
                    <a:pt x="2654" y="3379"/>
                  </a:cubicBezTo>
                  <a:cubicBezTo>
                    <a:pt x="1170" y="2480"/>
                    <a:pt x="220" y="1883"/>
                    <a:pt x="68" y="1883"/>
                  </a:cubicBezTo>
                  <a:cubicBezTo>
                    <a:pt x="58" y="1883"/>
                    <a:pt x="51" y="1886"/>
                    <a:pt x="48" y="1890"/>
                  </a:cubicBezTo>
                  <a:cubicBezTo>
                    <a:pt x="0" y="1960"/>
                    <a:pt x="873" y="2706"/>
                    <a:pt x="2400" y="3772"/>
                  </a:cubicBezTo>
                  <a:cubicBezTo>
                    <a:pt x="3168" y="4300"/>
                    <a:pt x="4105" y="4905"/>
                    <a:pt x="5213" y="5468"/>
                  </a:cubicBezTo>
                  <a:cubicBezTo>
                    <a:pt x="6325" y="6027"/>
                    <a:pt x="7592" y="6561"/>
                    <a:pt x="9036" y="6841"/>
                  </a:cubicBezTo>
                  <a:cubicBezTo>
                    <a:pt x="9408" y="6906"/>
                    <a:pt x="9786" y="6946"/>
                    <a:pt x="10162" y="6946"/>
                  </a:cubicBezTo>
                  <a:cubicBezTo>
                    <a:pt x="10518" y="6946"/>
                    <a:pt x="10872" y="6910"/>
                    <a:pt x="11217" y="6825"/>
                  </a:cubicBezTo>
                  <a:cubicBezTo>
                    <a:pt x="11927" y="6658"/>
                    <a:pt x="12551" y="6269"/>
                    <a:pt x="13013" y="5812"/>
                  </a:cubicBezTo>
                  <a:cubicBezTo>
                    <a:pt x="13940" y="4881"/>
                    <a:pt x="14402" y="3826"/>
                    <a:pt x="14761" y="2961"/>
                  </a:cubicBezTo>
                  <a:cubicBezTo>
                    <a:pt x="15446" y="1195"/>
                    <a:pt x="15473" y="8"/>
                    <a:pt x="15401" y="1"/>
                  </a:cubicBezTo>
                  <a:cubicBezTo>
                    <a:pt x="15400" y="1"/>
                    <a:pt x="15399" y="1"/>
                    <a:pt x="1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45"/>
          <p:cNvGrpSpPr/>
          <p:nvPr/>
        </p:nvGrpSpPr>
        <p:grpSpPr>
          <a:xfrm>
            <a:off x="3075035" y="3156605"/>
            <a:ext cx="440096" cy="1776190"/>
            <a:chOff x="3075035" y="3156605"/>
            <a:chExt cx="440096" cy="1776190"/>
          </a:xfrm>
        </p:grpSpPr>
        <p:sp>
          <p:nvSpPr>
            <p:cNvPr id="1705" name="Google Shape;1705;p45"/>
            <p:cNvSpPr/>
            <p:nvPr/>
          </p:nvSpPr>
          <p:spPr>
            <a:xfrm>
              <a:off x="3075035" y="3374199"/>
              <a:ext cx="440096" cy="1558597"/>
            </a:xfrm>
            <a:custGeom>
              <a:avLst/>
              <a:gdLst/>
              <a:ahLst/>
              <a:cxnLst/>
              <a:rect l="l" t="t" r="r" b="b"/>
              <a:pathLst>
                <a:path w="26778" h="94834" extrusionOk="0">
                  <a:moveTo>
                    <a:pt x="23136" y="0"/>
                  </a:moveTo>
                  <a:lnTo>
                    <a:pt x="23136" y="0"/>
                  </a:lnTo>
                  <a:cubicBezTo>
                    <a:pt x="17602" y="3394"/>
                    <a:pt x="14644" y="10408"/>
                    <a:pt x="15811" y="16759"/>
                  </a:cubicBezTo>
                  <a:cubicBezTo>
                    <a:pt x="14691" y="21445"/>
                    <a:pt x="13794" y="26173"/>
                    <a:pt x="13123" y="30943"/>
                  </a:cubicBezTo>
                  <a:cubicBezTo>
                    <a:pt x="12060" y="27378"/>
                    <a:pt x="12841" y="23202"/>
                    <a:pt x="11431" y="19670"/>
                  </a:cubicBezTo>
                  <a:cubicBezTo>
                    <a:pt x="10375" y="17025"/>
                    <a:pt x="8196" y="15016"/>
                    <a:pt x="6084" y="13105"/>
                  </a:cubicBezTo>
                  <a:lnTo>
                    <a:pt x="6084" y="13105"/>
                  </a:lnTo>
                  <a:cubicBezTo>
                    <a:pt x="5556" y="19890"/>
                    <a:pt x="8192" y="26836"/>
                    <a:pt x="13033" y="31610"/>
                  </a:cubicBezTo>
                  <a:cubicBezTo>
                    <a:pt x="12328" y="36760"/>
                    <a:pt x="11885" y="41944"/>
                    <a:pt x="11705" y="47139"/>
                  </a:cubicBezTo>
                  <a:cubicBezTo>
                    <a:pt x="10686" y="42683"/>
                    <a:pt x="9417" y="38288"/>
                    <a:pt x="7178" y="34326"/>
                  </a:cubicBezTo>
                  <a:cubicBezTo>
                    <a:pt x="6354" y="32869"/>
                    <a:pt x="5382" y="31409"/>
                    <a:pt x="5241" y="29741"/>
                  </a:cubicBezTo>
                  <a:lnTo>
                    <a:pt x="5241" y="29741"/>
                  </a:lnTo>
                  <a:cubicBezTo>
                    <a:pt x="4102" y="36925"/>
                    <a:pt x="6579" y="44562"/>
                    <a:pt x="11613" y="49793"/>
                  </a:cubicBezTo>
                  <a:cubicBezTo>
                    <a:pt x="11617" y="49738"/>
                    <a:pt x="11635" y="49686"/>
                    <a:pt x="11641" y="49633"/>
                  </a:cubicBezTo>
                  <a:lnTo>
                    <a:pt x="11641" y="49633"/>
                  </a:lnTo>
                  <a:cubicBezTo>
                    <a:pt x="11524" y="56026"/>
                    <a:pt x="11806" y="62421"/>
                    <a:pt x="12486" y="68779"/>
                  </a:cubicBezTo>
                  <a:cubicBezTo>
                    <a:pt x="11088" y="64289"/>
                    <a:pt x="8572" y="60149"/>
                    <a:pt x="5212" y="56857"/>
                  </a:cubicBezTo>
                  <a:cubicBezTo>
                    <a:pt x="3356" y="55039"/>
                    <a:pt x="1205" y="53417"/>
                    <a:pt x="1" y="51115"/>
                  </a:cubicBezTo>
                  <a:lnTo>
                    <a:pt x="1" y="51115"/>
                  </a:lnTo>
                  <a:cubicBezTo>
                    <a:pt x="26" y="55230"/>
                    <a:pt x="2221" y="59035"/>
                    <a:pt x="4852" y="62199"/>
                  </a:cubicBezTo>
                  <a:cubicBezTo>
                    <a:pt x="7376" y="65233"/>
                    <a:pt x="10347" y="67887"/>
                    <a:pt x="12743" y="71021"/>
                  </a:cubicBezTo>
                  <a:cubicBezTo>
                    <a:pt x="13712" y="78982"/>
                    <a:pt x="15300" y="86876"/>
                    <a:pt x="17523" y="94611"/>
                  </a:cubicBezTo>
                  <a:cubicBezTo>
                    <a:pt x="17568" y="94768"/>
                    <a:pt x="17682" y="94834"/>
                    <a:pt x="17804" y="94834"/>
                  </a:cubicBezTo>
                  <a:cubicBezTo>
                    <a:pt x="18016" y="94834"/>
                    <a:pt x="18250" y="94631"/>
                    <a:pt x="18172" y="94360"/>
                  </a:cubicBezTo>
                  <a:cubicBezTo>
                    <a:pt x="16475" y="88455"/>
                    <a:pt x="15152" y="82457"/>
                    <a:pt x="14190" y="76405"/>
                  </a:cubicBezTo>
                  <a:cubicBezTo>
                    <a:pt x="16443" y="71997"/>
                    <a:pt x="20659" y="68442"/>
                    <a:pt x="22882" y="63890"/>
                  </a:cubicBezTo>
                  <a:cubicBezTo>
                    <a:pt x="23921" y="61757"/>
                    <a:pt x="24505" y="59430"/>
                    <a:pt x="24597" y="57059"/>
                  </a:cubicBezTo>
                  <a:lnTo>
                    <a:pt x="24597" y="57059"/>
                  </a:lnTo>
                  <a:cubicBezTo>
                    <a:pt x="20579" y="58673"/>
                    <a:pt x="17512" y="62188"/>
                    <a:pt x="15814" y="66170"/>
                  </a:cubicBezTo>
                  <a:cubicBezTo>
                    <a:pt x="14683" y="68823"/>
                    <a:pt x="14115" y="71670"/>
                    <a:pt x="13907" y="74553"/>
                  </a:cubicBezTo>
                  <a:cubicBezTo>
                    <a:pt x="13280" y="70272"/>
                    <a:pt x="12837" y="65970"/>
                    <a:pt x="12575" y="61648"/>
                  </a:cubicBezTo>
                  <a:cubicBezTo>
                    <a:pt x="12606" y="61597"/>
                    <a:pt x="12633" y="61542"/>
                    <a:pt x="12664" y="61491"/>
                  </a:cubicBezTo>
                  <a:cubicBezTo>
                    <a:pt x="15780" y="56341"/>
                    <a:pt x="20516" y="52273"/>
                    <a:pt x="23322" y="46947"/>
                  </a:cubicBezTo>
                  <a:cubicBezTo>
                    <a:pt x="23862" y="45923"/>
                    <a:pt x="24337" y="44800"/>
                    <a:pt x="24234" y="43648"/>
                  </a:cubicBezTo>
                  <a:lnTo>
                    <a:pt x="24234" y="43648"/>
                  </a:lnTo>
                  <a:cubicBezTo>
                    <a:pt x="20228" y="44284"/>
                    <a:pt x="16968" y="47423"/>
                    <a:pt x="15155" y="51051"/>
                  </a:cubicBezTo>
                  <a:cubicBezTo>
                    <a:pt x="13661" y="54041"/>
                    <a:pt x="12994" y="57348"/>
                    <a:pt x="12522" y="60671"/>
                  </a:cubicBezTo>
                  <a:cubicBezTo>
                    <a:pt x="12211" y="54868"/>
                    <a:pt x="12229" y="49053"/>
                    <a:pt x="12578" y="43253"/>
                  </a:cubicBezTo>
                  <a:lnTo>
                    <a:pt x="12578" y="43253"/>
                  </a:lnTo>
                  <a:cubicBezTo>
                    <a:pt x="12566" y="43585"/>
                    <a:pt x="12563" y="43919"/>
                    <a:pt x="12582" y="44253"/>
                  </a:cubicBezTo>
                  <a:cubicBezTo>
                    <a:pt x="14125" y="41844"/>
                    <a:pt x="16560" y="39963"/>
                    <a:pt x="18923" y="38254"/>
                  </a:cubicBezTo>
                  <a:cubicBezTo>
                    <a:pt x="22029" y="36010"/>
                    <a:pt x="25335" y="33631"/>
                    <a:pt x="26777" y="30082"/>
                  </a:cubicBezTo>
                  <a:lnTo>
                    <a:pt x="26777" y="30082"/>
                  </a:lnTo>
                  <a:cubicBezTo>
                    <a:pt x="22980" y="30519"/>
                    <a:pt x="19239" y="32016"/>
                    <a:pt x="16504" y="34686"/>
                  </a:cubicBezTo>
                  <a:cubicBezTo>
                    <a:pt x="14330" y="36808"/>
                    <a:pt x="12868" y="39712"/>
                    <a:pt x="12610" y="42718"/>
                  </a:cubicBezTo>
                  <a:cubicBezTo>
                    <a:pt x="12941" y="37500"/>
                    <a:pt x="13540" y="32303"/>
                    <a:pt x="14405" y="27148"/>
                  </a:cubicBezTo>
                  <a:lnTo>
                    <a:pt x="14427" y="27243"/>
                  </a:lnTo>
                  <a:cubicBezTo>
                    <a:pt x="14471" y="26786"/>
                    <a:pt x="14538" y="26334"/>
                    <a:pt x="14621" y="25884"/>
                  </a:cubicBezTo>
                  <a:cubicBezTo>
                    <a:pt x="14627" y="25852"/>
                    <a:pt x="14632" y="25822"/>
                    <a:pt x="14637" y="25790"/>
                  </a:cubicBezTo>
                  <a:cubicBezTo>
                    <a:pt x="14713" y="25393"/>
                    <a:pt x="14809" y="25002"/>
                    <a:pt x="14913" y="24613"/>
                  </a:cubicBezTo>
                  <a:lnTo>
                    <a:pt x="14913" y="24613"/>
                  </a:lnTo>
                  <a:cubicBezTo>
                    <a:pt x="14889" y="24634"/>
                    <a:pt x="14862" y="24655"/>
                    <a:pt x="14838" y="24676"/>
                  </a:cubicBezTo>
                  <a:cubicBezTo>
                    <a:pt x="15291" y="22228"/>
                    <a:pt x="15803" y="19791"/>
                    <a:pt x="16375" y="17366"/>
                  </a:cubicBezTo>
                  <a:cubicBezTo>
                    <a:pt x="19320" y="13892"/>
                    <a:pt x="21323" y="9623"/>
                    <a:pt x="22041" y="5126"/>
                  </a:cubicBezTo>
                  <a:cubicBezTo>
                    <a:pt x="22318" y="3394"/>
                    <a:pt x="22422" y="1601"/>
                    <a:pt x="231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5"/>
            <p:cNvSpPr/>
            <p:nvPr/>
          </p:nvSpPr>
          <p:spPr>
            <a:xfrm>
              <a:off x="3246850" y="3156605"/>
              <a:ext cx="239195" cy="202775"/>
            </a:xfrm>
            <a:custGeom>
              <a:avLst/>
              <a:gdLst/>
              <a:ahLst/>
              <a:cxnLst/>
              <a:rect l="l" t="t" r="r" b="b"/>
              <a:pathLst>
                <a:path w="14554" h="12338" extrusionOk="0">
                  <a:moveTo>
                    <a:pt x="14554" y="0"/>
                  </a:moveTo>
                  <a:lnTo>
                    <a:pt x="14554" y="0"/>
                  </a:lnTo>
                  <a:cubicBezTo>
                    <a:pt x="10737" y="354"/>
                    <a:pt x="7061" y="2076"/>
                    <a:pt x="4343" y="4781"/>
                  </a:cubicBezTo>
                  <a:cubicBezTo>
                    <a:pt x="2260" y="6855"/>
                    <a:pt x="758" y="9498"/>
                    <a:pt x="1" y="12337"/>
                  </a:cubicBezTo>
                  <a:cubicBezTo>
                    <a:pt x="1439" y="11031"/>
                    <a:pt x="3247" y="10203"/>
                    <a:pt x="4933" y="9224"/>
                  </a:cubicBezTo>
                  <a:cubicBezTo>
                    <a:pt x="8811" y="6972"/>
                    <a:pt x="12141" y="3780"/>
                    <a:pt x="145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45"/>
          <p:cNvGrpSpPr/>
          <p:nvPr/>
        </p:nvGrpSpPr>
        <p:grpSpPr>
          <a:xfrm>
            <a:off x="733500" y="3152349"/>
            <a:ext cx="774677" cy="639876"/>
            <a:chOff x="733500" y="3152349"/>
            <a:chExt cx="774677" cy="639876"/>
          </a:xfrm>
        </p:grpSpPr>
        <p:sp>
          <p:nvSpPr>
            <p:cNvPr id="1708" name="Google Shape;1708;p45"/>
            <p:cNvSpPr/>
            <p:nvPr/>
          </p:nvSpPr>
          <p:spPr>
            <a:xfrm>
              <a:off x="775357" y="3198068"/>
              <a:ext cx="732820" cy="582062"/>
            </a:xfrm>
            <a:custGeom>
              <a:avLst/>
              <a:gdLst/>
              <a:ahLst/>
              <a:cxnLst/>
              <a:rect l="l" t="t" r="r" b="b"/>
              <a:pathLst>
                <a:path w="44589" h="35416" extrusionOk="0">
                  <a:moveTo>
                    <a:pt x="15732" y="1"/>
                  </a:moveTo>
                  <a:cubicBezTo>
                    <a:pt x="15333" y="1"/>
                    <a:pt x="15121" y="524"/>
                    <a:pt x="15403" y="835"/>
                  </a:cubicBezTo>
                  <a:cubicBezTo>
                    <a:pt x="19262" y="5130"/>
                    <a:pt x="18348" y="10788"/>
                    <a:pt x="15624" y="15402"/>
                  </a:cubicBezTo>
                  <a:cubicBezTo>
                    <a:pt x="13636" y="12890"/>
                    <a:pt x="11798" y="10252"/>
                    <a:pt x="10093" y="7566"/>
                  </a:cubicBezTo>
                  <a:cubicBezTo>
                    <a:pt x="9991" y="7405"/>
                    <a:pt x="9842" y="7339"/>
                    <a:pt x="9694" y="7339"/>
                  </a:cubicBezTo>
                  <a:cubicBezTo>
                    <a:pt x="9354" y="7339"/>
                    <a:pt x="9017" y="7687"/>
                    <a:pt x="9253" y="8057"/>
                  </a:cubicBezTo>
                  <a:cubicBezTo>
                    <a:pt x="10387" y="9845"/>
                    <a:pt x="11583" y="11612"/>
                    <a:pt x="12841" y="13336"/>
                  </a:cubicBezTo>
                  <a:cubicBezTo>
                    <a:pt x="11775" y="13813"/>
                    <a:pt x="10676" y="14044"/>
                    <a:pt x="9601" y="14044"/>
                  </a:cubicBezTo>
                  <a:cubicBezTo>
                    <a:pt x="7175" y="14044"/>
                    <a:pt x="4874" y="12864"/>
                    <a:pt x="3375" y="10663"/>
                  </a:cubicBezTo>
                  <a:cubicBezTo>
                    <a:pt x="3269" y="10508"/>
                    <a:pt x="3119" y="10444"/>
                    <a:pt x="2970" y="10444"/>
                  </a:cubicBezTo>
                  <a:cubicBezTo>
                    <a:pt x="2624" y="10444"/>
                    <a:pt x="2286" y="10790"/>
                    <a:pt x="2534" y="11154"/>
                  </a:cubicBezTo>
                  <a:cubicBezTo>
                    <a:pt x="4243" y="13664"/>
                    <a:pt x="6845" y="15007"/>
                    <a:pt x="9598" y="15007"/>
                  </a:cubicBezTo>
                  <a:cubicBezTo>
                    <a:pt x="10867" y="15007"/>
                    <a:pt x="12168" y="14722"/>
                    <a:pt x="13429" y="14134"/>
                  </a:cubicBezTo>
                  <a:cubicBezTo>
                    <a:pt x="15636" y="17093"/>
                    <a:pt x="18036" y="19915"/>
                    <a:pt x="20647" y="22476"/>
                  </a:cubicBezTo>
                  <a:cubicBezTo>
                    <a:pt x="17952" y="23458"/>
                    <a:pt x="14931" y="24136"/>
                    <a:pt x="12028" y="24136"/>
                  </a:cubicBezTo>
                  <a:cubicBezTo>
                    <a:pt x="7533" y="24136"/>
                    <a:pt x="3320" y="22511"/>
                    <a:pt x="1032" y="17878"/>
                  </a:cubicBezTo>
                  <a:cubicBezTo>
                    <a:pt x="945" y="17702"/>
                    <a:pt x="804" y="17629"/>
                    <a:pt x="659" y="17629"/>
                  </a:cubicBezTo>
                  <a:cubicBezTo>
                    <a:pt x="339" y="17629"/>
                    <a:pt x="1" y="17984"/>
                    <a:pt x="191" y="18370"/>
                  </a:cubicBezTo>
                  <a:cubicBezTo>
                    <a:pt x="1998" y="22027"/>
                    <a:pt x="4959" y="23946"/>
                    <a:pt x="8336" y="24701"/>
                  </a:cubicBezTo>
                  <a:cubicBezTo>
                    <a:pt x="8315" y="24729"/>
                    <a:pt x="8288" y="24749"/>
                    <a:pt x="8269" y="24785"/>
                  </a:cubicBezTo>
                  <a:cubicBezTo>
                    <a:pt x="6912" y="27427"/>
                    <a:pt x="4627" y="29342"/>
                    <a:pt x="1777" y="30189"/>
                  </a:cubicBezTo>
                  <a:cubicBezTo>
                    <a:pt x="1228" y="30352"/>
                    <a:pt x="1395" y="31151"/>
                    <a:pt x="1887" y="31151"/>
                  </a:cubicBezTo>
                  <a:cubicBezTo>
                    <a:pt x="1934" y="31151"/>
                    <a:pt x="1983" y="31144"/>
                    <a:pt x="2035" y="31128"/>
                  </a:cubicBezTo>
                  <a:cubicBezTo>
                    <a:pt x="5115" y="30214"/>
                    <a:pt x="7641" y="28136"/>
                    <a:pt x="9110" y="25277"/>
                  </a:cubicBezTo>
                  <a:cubicBezTo>
                    <a:pt x="9181" y="25147"/>
                    <a:pt x="9186" y="24991"/>
                    <a:pt x="9122" y="24857"/>
                  </a:cubicBezTo>
                  <a:lnTo>
                    <a:pt x="9122" y="24857"/>
                  </a:lnTo>
                  <a:cubicBezTo>
                    <a:pt x="10081" y="25019"/>
                    <a:pt x="11067" y="25094"/>
                    <a:pt x="12066" y="25094"/>
                  </a:cubicBezTo>
                  <a:cubicBezTo>
                    <a:pt x="15163" y="25094"/>
                    <a:pt x="18374" y="24374"/>
                    <a:pt x="21223" y="23300"/>
                  </a:cubicBezTo>
                  <a:cubicBezTo>
                    <a:pt x="21286" y="23276"/>
                    <a:pt x="21344" y="23239"/>
                    <a:pt x="21394" y="23194"/>
                  </a:cubicBezTo>
                  <a:cubicBezTo>
                    <a:pt x="24387" y="26026"/>
                    <a:pt x="27654" y="28513"/>
                    <a:pt x="31228" y="30487"/>
                  </a:cubicBezTo>
                  <a:cubicBezTo>
                    <a:pt x="29714" y="32116"/>
                    <a:pt x="27996" y="33242"/>
                    <a:pt x="25860" y="33977"/>
                  </a:cubicBezTo>
                  <a:cubicBezTo>
                    <a:pt x="24944" y="34292"/>
                    <a:pt x="23541" y="34514"/>
                    <a:pt x="22088" y="34514"/>
                  </a:cubicBezTo>
                  <a:cubicBezTo>
                    <a:pt x="19929" y="34514"/>
                    <a:pt x="17661" y="34023"/>
                    <a:pt x="16731" y="32613"/>
                  </a:cubicBezTo>
                  <a:cubicBezTo>
                    <a:pt x="16626" y="32455"/>
                    <a:pt x="16476" y="32390"/>
                    <a:pt x="16328" y="32390"/>
                  </a:cubicBezTo>
                  <a:cubicBezTo>
                    <a:pt x="15985" y="32390"/>
                    <a:pt x="15648" y="32738"/>
                    <a:pt x="15890" y="33105"/>
                  </a:cubicBezTo>
                  <a:cubicBezTo>
                    <a:pt x="17118" y="34966"/>
                    <a:pt x="19962" y="35416"/>
                    <a:pt x="22337" y="35416"/>
                  </a:cubicBezTo>
                  <a:cubicBezTo>
                    <a:pt x="22977" y="35416"/>
                    <a:pt x="23583" y="35383"/>
                    <a:pt x="24114" y="35336"/>
                  </a:cubicBezTo>
                  <a:cubicBezTo>
                    <a:pt x="27253" y="35062"/>
                    <a:pt x="30058" y="33258"/>
                    <a:pt x="32113" y="30962"/>
                  </a:cubicBezTo>
                  <a:cubicBezTo>
                    <a:pt x="35681" y="32821"/>
                    <a:pt x="39545" y="34170"/>
                    <a:pt x="43742" y="34835"/>
                  </a:cubicBezTo>
                  <a:cubicBezTo>
                    <a:pt x="43771" y="34839"/>
                    <a:pt x="43800" y="34842"/>
                    <a:pt x="43828" y="34842"/>
                  </a:cubicBezTo>
                  <a:cubicBezTo>
                    <a:pt x="44378" y="34842"/>
                    <a:pt x="44588" y="33987"/>
                    <a:pt x="44000" y="33894"/>
                  </a:cubicBezTo>
                  <a:cubicBezTo>
                    <a:pt x="37409" y="32849"/>
                    <a:pt x="31654" y="30108"/>
                    <a:pt x="26603" y="26327"/>
                  </a:cubicBezTo>
                  <a:cubicBezTo>
                    <a:pt x="29876" y="21953"/>
                    <a:pt x="31252" y="16714"/>
                    <a:pt x="30539" y="11288"/>
                  </a:cubicBezTo>
                  <a:cubicBezTo>
                    <a:pt x="30498" y="10981"/>
                    <a:pt x="30233" y="10825"/>
                    <a:pt x="29989" y="10825"/>
                  </a:cubicBezTo>
                  <a:cubicBezTo>
                    <a:pt x="29746" y="10825"/>
                    <a:pt x="29524" y="10979"/>
                    <a:pt x="29565" y="11288"/>
                  </a:cubicBezTo>
                  <a:cubicBezTo>
                    <a:pt x="30253" y="16518"/>
                    <a:pt x="28960" y="21508"/>
                    <a:pt x="25834" y="25736"/>
                  </a:cubicBezTo>
                  <a:cubicBezTo>
                    <a:pt x="22297" y="22976"/>
                    <a:pt x="19113" y="19708"/>
                    <a:pt x="16236" y="16163"/>
                  </a:cubicBezTo>
                  <a:cubicBezTo>
                    <a:pt x="16306" y="16123"/>
                    <a:pt x="16365" y="16064"/>
                    <a:pt x="16407" y="15995"/>
                  </a:cubicBezTo>
                  <a:cubicBezTo>
                    <a:pt x="19268" y="11212"/>
                    <a:pt x="20170" y="5433"/>
                    <a:pt x="16691" y="882"/>
                  </a:cubicBezTo>
                  <a:cubicBezTo>
                    <a:pt x="16814" y="633"/>
                    <a:pt x="16759" y="283"/>
                    <a:pt x="16414" y="181"/>
                  </a:cubicBezTo>
                  <a:lnTo>
                    <a:pt x="15877" y="22"/>
                  </a:lnTo>
                  <a:cubicBezTo>
                    <a:pt x="15826" y="8"/>
                    <a:pt x="15778" y="1"/>
                    <a:pt x="15732"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5"/>
            <p:cNvSpPr/>
            <p:nvPr/>
          </p:nvSpPr>
          <p:spPr>
            <a:xfrm>
              <a:off x="733500" y="3664166"/>
              <a:ext cx="117954" cy="91461"/>
            </a:xfrm>
            <a:custGeom>
              <a:avLst/>
              <a:gdLst/>
              <a:ahLst/>
              <a:cxnLst/>
              <a:rect l="l" t="t" r="r" b="b"/>
              <a:pathLst>
                <a:path w="7177" h="5565" extrusionOk="0">
                  <a:moveTo>
                    <a:pt x="3588" y="0"/>
                  </a:moveTo>
                  <a:cubicBezTo>
                    <a:pt x="0" y="0"/>
                    <a:pt x="0" y="5564"/>
                    <a:pt x="3588" y="5564"/>
                  </a:cubicBezTo>
                  <a:cubicBezTo>
                    <a:pt x="7176" y="5564"/>
                    <a:pt x="7176" y="0"/>
                    <a:pt x="3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5"/>
            <p:cNvSpPr/>
            <p:nvPr/>
          </p:nvSpPr>
          <p:spPr>
            <a:xfrm>
              <a:off x="733500" y="3454930"/>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5"/>
            <p:cNvSpPr/>
            <p:nvPr/>
          </p:nvSpPr>
          <p:spPr>
            <a:xfrm>
              <a:off x="747584" y="3309473"/>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5"/>
            <p:cNvSpPr/>
            <p:nvPr/>
          </p:nvSpPr>
          <p:spPr>
            <a:xfrm>
              <a:off x="856442" y="3240073"/>
              <a:ext cx="117921" cy="91461"/>
            </a:xfrm>
            <a:custGeom>
              <a:avLst/>
              <a:gdLst/>
              <a:ahLst/>
              <a:cxnLst/>
              <a:rect l="l" t="t" r="r" b="b"/>
              <a:pathLst>
                <a:path w="7175" h="5565" extrusionOk="0">
                  <a:moveTo>
                    <a:pt x="3588" y="1"/>
                  </a:moveTo>
                  <a:cubicBezTo>
                    <a:pt x="0" y="1"/>
                    <a:pt x="0" y="5565"/>
                    <a:pt x="3588" y="5565"/>
                  </a:cubicBezTo>
                  <a:cubicBezTo>
                    <a:pt x="7175" y="5565"/>
                    <a:pt x="7175"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5"/>
            <p:cNvSpPr/>
            <p:nvPr/>
          </p:nvSpPr>
          <p:spPr>
            <a:xfrm>
              <a:off x="967190" y="3152349"/>
              <a:ext cx="117954" cy="91444"/>
            </a:xfrm>
            <a:custGeom>
              <a:avLst/>
              <a:gdLst/>
              <a:ahLst/>
              <a:cxnLst/>
              <a:rect l="l" t="t" r="r" b="b"/>
              <a:pathLst>
                <a:path w="7177" h="5564" extrusionOk="0">
                  <a:moveTo>
                    <a:pt x="3589" y="0"/>
                  </a:moveTo>
                  <a:cubicBezTo>
                    <a:pt x="1" y="0"/>
                    <a:pt x="2" y="5564"/>
                    <a:pt x="3589" y="5564"/>
                  </a:cubicBezTo>
                  <a:cubicBezTo>
                    <a:pt x="7177" y="5564"/>
                    <a:pt x="7177" y="0"/>
                    <a:pt x="3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5"/>
            <p:cNvSpPr/>
            <p:nvPr/>
          </p:nvSpPr>
          <p:spPr>
            <a:xfrm>
              <a:off x="995358" y="3700764"/>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5" name="Google Shape;1715;p45"/>
          <p:cNvGrpSpPr/>
          <p:nvPr/>
        </p:nvGrpSpPr>
        <p:grpSpPr>
          <a:xfrm>
            <a:off x="1119894" y="1673399"/>
            <a:ext cx="2057492" cy="2837028"/>
            <a:chOff x="1119894" y="1673399"/>
            <a:chExt cx="2057492" cy="2837028"/>
          </a:xfrm>
        </p:grpSpPr>
        <p:sp>
          <p:nvSpPr>
            <p:cNvPr id="1716" name="Google Shape;1716;p45"/>
            <p:cNvSpPr/>
            <p:nvPr/>
          </p:nvSpPr>
          <p:spPr>
            <a:xfrm>
              <a:off x="2380143" y="2150310"/>
              <a:ext cx="667820" cy="1019496"/>
            </a:xfrm>
            <a:custGeom>
              <a:avLst/>
              <a:gdLst/>
              <a:ahLst/>
              <a:cxnLst/>
              <a:rect l="l" t="t" r="r" b="b"/>
              <a:pathLst>
                <a:path w="40634" h="62032" extrusionOk="0">
                  <a:moveTo>
                    <a:pt x="29282" y="1"/>
                  </a:moveTo>
                  <a:cubicBezTo>
                    <a:pt x="28683" y="1"/>
                    <a:pt x="28088" y="104"/>
                    <a:pt x="27522" y="331"/>
                  </a:cubicBezTo>
                  <a:cubicBezTo>
                    <a:pt x="24735" y="1446"/>
                    <a:pt x="23763" y="4837"/>
                    <a:pt x="23261" y="7797"/>
                  </a:cubicBezTo>
                  <a:cubicBezTo>
                    <a:pt x="22281" y="13581"/>
                    <a:pt x="21711" y="19542"/>
                    <a:pt x="19275" y="24879"/>
                  </a:cubicBezTo>
                  <a:cubicBezTo>
                    <a:pt x="17288" y="29232"/>
                    <a:pt x="14079" y="33022"/>
                    <a:pt x="10112" y="35702"/>
                  </a:cubicBezTo>
                  <a:cubicBezTo>
                    <a:pt x="7943" y="37167"/>
                    <a:pt x="5327" y="38309"/>
                    <a:pt x="2773" y="38309"/>
                  </a:cubicBezTo>
                  <a:cubicBezTo>
                    <a:pt x="1832" y="38309"/>
                    <a:pt x="899" y="38154"/>
                    <a:pt x="1" y="37803"/>
                  </a:cubicBezTo>
                  <a:lnTo>
                    <a:pt x="1" y="37803"/>
                  </a:lnTo>
                  <a:lnTo>
                    <a:pt x="7226" y="62032"/>
                  </a:lnTo>
                  <a:cubicBezTo>
                    <a:pt x="15280" y="61827"/>
                    <a:pt x="23067" y="58060"/>
                    <a:pt x="28697" y="52296"/>
                  </a:cubicBezTo>
                  <a:cubicBezTo>
                    <a:pt x="34327" y="46533"/>
                    <a:pt x="37859" y="38888"/>
                    <a:pt x="39246" y="30950"/>
                  </a:cubicBezTo>
                  <a:cubicBezTo>
                    <a:pt x="40633" y="23003"/>
                    <a:pt x="39915" y="14666"/>
                    <a:pt x="36952" y="7162"/>
                  </a:cubicBezTo>
                  <a:cubicBezTo>
                    <a:pt x="36157" y="5147"/>
                    <a:pt x="35163" y="3139"/>
                    <a:pt x="33538" y="1706"/>
                  </a:cubicBezTo>
                  <a:cubicBezTo>
                    <a:pt x="32371" y="677"/>
                    <a:pt x="30813" y="1"/>
                    <a:pt x="29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5"/>
            <p:cNvSpPr/>
            <p:nvPr/>
          </p:nvSpPr>
          <p:spPr>
            <a:xfrm>
              <a:off x="1212170" y="3335061"/>
              <a:ext cx="117938" cy="91444"/>
            </a:xfrm>
            <a:custGeom>
              <a:avLst/>
              <a:gdLst/>
              <a:ahLst/>
              <a:cxnLst/>
              <a:rect l="l" t="t" r="r" b="b"/>
              <a:pathLst>
                <a:path w="7176" h="5564" extrusionOk="0">
                  <a:moveTo>
                    <a:pt x="3588" y="0"/>
                  </a:moveTo>
                  <a:cubicBezTo>
                    <a:pt x="1" y="0"/>
                    <a:pt x="1" y="5564"/>
                    <a:pt x="3588" y="5564"/>
                  </a:cubicBezTo>
                  <a:cubicBezTo>
                    <a:pt x="7176" y="5564"/>
                    <a:pt x="7176" y="0"/>
                    <a:pt x="3588" y="0"/>
                  </a:cubicBezTo>
                  <a:close/>
                </a:path>
              </a:pathLst>
            </a:custGeom>
            <a:solidFill>
              <a:srgbClr val="CB5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5"/>
            <p:cNvSpPr/>
            <p:nvPr/>
          </p:nvSpPr>
          <p:spPr>
            <a:xfrm>
              <a:off x="1119894" y="1673399"/>
              <a:ext cx="1627690" cy="2495671"/>
            </a:xfrm>
            <a:custGeom>
              <a:avLst/>
              <a:gdLst/>
              <a:ahLst/>
              <a:cxnLst/>
              <a:rect l="l" t="t" r="r" b="b"/>
              <a:pathLst>
                <a:path w="99038" h="151851" extrusionOk="0">
                  <a:moveTo>
                    <a:pt x="65217" y="1"/>
                  </a:moveTo>
                  <a:cubicBezTo>
                    <a:pt x="64301" y="1"/>
                    <a:pt x="63389" y="86"/>
                    <a:pt x="62517" y="371"/>
                  </a:cubicBezTo>
                  <a:cubicBezTo>
                    <a:pt x="58290" y="1749"/>
                    <a:pt x="56205" y="7292"/>
                    <a:pt x="56514" y="11557"/>
                  </a:cubicBezTo>
                  <a:cubicBezTo>
                    <a:pt x="56656" y="13535"/>
                    <a:pt x="57218" y="15480"/>
                    <a:pt x="58144" y="17211"/>
                  </a:cubicBezTo>
                  <a:cubicBezTo>
                    <a:pt x="58005" y="17211"/>
                    <a:pt x="57868" y="17211"/>
                    <a:pt x="57731" y="17211"/>
                  </a:cubicBezTo>
                  <a:cubicBezTo>
                    <a:pt x="51122" y="17211"/>
                    <a:pt x="46349" y="17465"/>
                    <a:pt x="39671" y="18161"/>
                  </a:cubicBezTo>
                  <a:cubicBezTo>
                    <a:pt x="36398" y="18503"/>
                    <a:pt x="33027" y="18865"/>
                    <a:pt x="29825" y="19677"/>
                  </a:cubicBezTo>
                  <a:cubicBezTo>
                    <a:pt x="28971" y="19894"/>
                    <a:pt x="21554" y="21760"/>
                    <a:pt x="21627" y="22286"/>
                  </a:cubicBezTo>
                  <a:cubicBezTo>
                    <a:pt x="20999" y="17842"/>
                    <a:pt x="18706" y="11901"/>
                    <a:pt x="14367" y="10176"/>
                  </a:cubicBezTo>
                  <a:cubicBezTo>
                    <a:pt x="13540" y="9847"/>
                    <a:pt x="12648" y="9740"/>
                    <a:pt x="11759" y="9740"/>
                  </a:cubicBezTo>
                  <a:cubicBezTo>
                    <a:pt x="11545" y="9740"/>
                    <a:pt x="11330" y="9746"/>
                    <a:pt x="11117" y="9757"/>
                  </a:cubicBezTo>
                  <a:cubicBezTo>
                    <a:pt x="5761" y="10028"/>
                    <a:pt x="1607" y="14051"/>
                    <a:pt x="785" y="19293"/>
                  </a:cubicBezTo>
                  <a:cubicBezTo>
                    <a:pt x="0" y="24311"/>
                    <a:pt x="3269" y="29710"/>
                    <a:pt x="8493" y="30498"/>
                  </a:cubicBezTo>
                  <a:lnTo>
                    <a:pt x="8493" y="30498"/>
                  </a:lnTo>
                  <a:cubicBezTo>
                    <a:pt x="8491" y="30497"/>
                    <a:pt x="8488" y="30497"/>
                    <a:pt x="8486" y="30497"/>
                  </a:cubicBezTo>
                  <a:cubicBezTo>
                    <a:pt x="7299" y="30497"/>
                    <a:pt x="2061" y="71141"/>
                    <a:pt x="1661" y="74683"/>
                  </a:cubicBezTo>
                  <a:cubicBezTo>
                    <a:pt x="449" y="85374"/>
                    <a:pt x="197" y="96151"/>
                    <a:pt x="909" y="106887"/>
                  </a:cubicBezTo>
                  <a:cubicBezTo>
                    <a:pt x="1502" y="115810"/>
                    <a:pt x="1164" y="126954"/>
                    <a:pt x="5987" y="134750"/>
                  </a:cubicBezTo>
                  <a:lnTo>
                    <a:pt x="89023" y="151851"/>
                  </a:lnTo>
                  <a:cubicBezTo>
                    <a:pt x="98638" y="131059"/>
                    <a:pt x="99037" y="106873"/>
                    <a:pt x="90926" y="85553"/>
                  </a:cubicBezTo>
                  <a:cubicBezTo>
                    <a:pt x="87195" y="75750"/>
                    <a:pt x="87395" y="64431"/>
                    <a:pt x="84983" y="54014"/>
                  </a:cubicBezTo>
                  <a:cubicBezTo>
                    <a:pt x="82298" y="42417"/>
                    <a:pt x="78358" y="31110"/>
                    <a:pt x="73224" y="20369"/>
                  </a:cubicBezTo>
                  <a:cubicBezTo>
                    <a:pt x="76349" y="16474"/>
                    <a:pt x="77699" y="9657"/>
                    <a:pt x="75391" y="5160"/>
                  </a:cubicBezTo>
                  <a:cubicBezTo>
                    <a:pt x="73464" y="1407"/>
                    <a:pt x="70675" y="312"/>
                    <a:pt x="66723" y="58"/>
                  </a:cubicBezTo>
                  <a:cubicBezTo>
                    <a:pt x="66224" y="26"/>
                    <a:pt x="65720" y="1"/>
                    <a:pt x="65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5"/>
            <p:cNvSpPr/>
            <p:nvPr/>
          </p:nvSpPr>
          <p:spPr>
            <a:xfrm>
              <a:off x="2112254" y="1763374"/>
              <a:ext cx="168278" cy="194245"/>
            </a:xfrm>
            <a:custGeom>
              <a:avLst/>
              <a:gdLst/>
              <a:ahLst/>
              <a:cxnLst/>
              <a:rect l="l" t="t" r="r" b="b"/>
              <a:pathLst>
                <a:path w="10239" h="11819" extrusionOk="0">
                  <a:moveTo>
                    <a:pt x="5854" y="1"/>
                  </a:moveTo>
                  <a:cubicBezTo>
                    <a:pt x="5172" y="1"/>
                    <a:pt x="4481" y="177"/>
                    <a:pt x="3862" y="541"/>
                  </a:cubicBezTo>
                  <a:cubicBezTo>
                    <a:pt x="0" y="2810"/>
                    <a:pt x="1243" y="7182"/>
                    <a:pt x="2432" y="10714"/>
                  </a:cubicBezTo>
                  <a:cubicBezTo>
                    <a:pt x="4375" y="10900"/>
                    <a:pt x="6294" y="11270"/>
                    <a:pt x="8166" y="11818"/>
                  </a:cubicBezTo>
                  <a:cubicBezTo>
                    <a:pt x="8317" y="11623"/>
                    <a:pt x="8470" y="11375"/>
                    <a:pt x="8660" y="11056"/>
                  </a:cubicBezTo>
                  <a:cubicBezTo>
                    <a:pt x="9937" y="8912"/>
                    <a:pt x="10239" y="4677"/>
                    <a:pt x="9338" y="2337"/>
                  </a:cubicBezTo>
                  <a:cubicBezTo>
                    <a:pt x="8755" y="818"/>
                    <a:pt x="7324" y="1"/>
                    <a:pt x="5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5"/>
            <p:cNvSpPr/>
            <p:nvPr/>
          </p:nvSpPr>
          <p:spPr>
            <a:xfrm>
              <a:off x="1211283" y="1932265"/>
              <a:ext cx="186340" cy="186209"/>
            </a:xfrm>
            <a:custGeom>
              <a:avLst/>
              <a:gdLst/>
              <a:ahLst/>
              <a:cxnLst/>
              <a:rect l="l" t="t" r="r" b="b"/>
              <a:pathLst>
                <a:path w="11338" h="11330" extrusionOk="0">
                  <a:moveTo>
                    <a:pt x="4662" y="1"/>
                  </a:moveTo>
                  <a:cubicBezTo>
                    <a:pt x="3674" y="1"/>
                    <a:pt x="2694" y="297"/>
                    <a:pt x="1931" y="919"/>
                  </a:cubicBezTo>
                  <a:cubicBezTo>
                    <a:pt x="241" y="2292"/>
                    <a:pt x="0" y="4943"/>
                    <a:pt x="989" y="6883"/>
                  </a:cubicBezTo>
                  <a:cubicBezTo>
                    <a:pt x="2022" y="8912"/>
                    <a:pt x="4336" y="10286"/>
                    <a:pt x="6364" y="11169"/>
                  </a:cubicBezTo>
                  <a:cubicBezTo>
                    <a:pt x="6552" y="11252"/>
                    <a:pt x="6753" y="11330"/>
                    <a:pt x="6955" y="11330"/>
                  </a:cubicBezTo>
                  <a:cubicBezTo>
                    <a:pt x="6996" y="11330"/>
                    <a:pt x="7037" y="11327"/>
                    <a:pt x="7078" y="11320"/>
                  </a:cubicBezTo>
                  <a:cubicBezTo>
                    <a:pt x="7311" y="11280"/>
                    <a:pt x="7505" y="11122"/>
                    <a:pt x="7689" y="10974"/>
                  </a:cubicBezTo>
                  <a:cubicBezTo>
                    <a:pt x="8765" y="10108"/>
                    <a:pt x="9936" y="9365"/>
                    <a:pt x="11177" y="8760"/>
                  </a:cubicBezTo>
                  <a:cubicBezTo>
                    <a:pt x="11338" y="5539"/>
                    <a:pt x="9763" y="1680"/>
                    <a:pt x="6538" y="367"/>
                  </a:cubicBezTo>
                  <a:cubicBezTo>
                    <a:pt x="5947" y="125"/>
                    <a:pt x="5302" y="1"/>
                    <a:pt x="4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5"/>
            <p:cNvSpPr/>
            <p:nvPr/>
          </p:nvSpPr>
          <p:spPr>
            <a:xfrm>
              <a:off x="1673568" y="2321058"/>
              <a:ext cx="516881" cy="555010"/>
            </a:xfrm>
            <a:custGeom>
              <a:avLst/>
              <a:gdLst/>
              <a:ahLst/>
              <a:cxnLst/>
              <a:rect l="l" t="t" r="r" b="b"/>
              <a:pathLst>
                <a:path w="31450" h="33770" extrusionOk="0">
                  <a:moveTo>
                    <a:pt x="13927" y="0"/>
                  </a:moveTo>
                  <a:cubicBezTo>
                    <a:pt x="10275" y="0"/>
                    <a:pt x="6679" y="1333"/>
                    <a:pt x="4654" y="4610"/>
                  </a:cubicBezTo>
                  <a:cubicBezTo>
                    <a:pt x="2421" y="8220"/>
                    <a:pt x="1654" y="12649"/>
                    <a:pt x="1231" y="16808"/>
                  </a:cubicBezTo>
                  <a:cubicBezTo>
                    <a:pt x="769" y="21345"/>
                    <a:pt x="0" y="25897"/>
                    <a:pt x="2991" y="29819"/>
                  </a:cubicBezTo>
                  <a:cubicBezTo>
                    <a:pt x="4255" y="31477"/>
                    <a:pt x="6154" y="32471"/>
                    <a:pt x="8121" y="33044"/>
                  </a:cubicBezTo>
                  <a:cubicBezTo>
                    <a:pt x="9863" y="33554"/>
                    <a:pt x="11664" y="33770"/>
                    <a:pt x="13472" y="33770"/>
                  </a:cubicBezTo>
                  <a:cubicBezTo>
                    <a:pt x="15802" y="33770"/>
                    <a:pt x="18145" y="33411"/>
                    <a:pt x="20390" y="32862"/>
                  </a:cubicBezTo>
                  <a:cubicBezTo>
                    <a:pt x="22281" y="32399"/>
                    <a:pt x="24144" y="32113"/>
                    <a:pt x="25811" y="31072"/>
                  </a:cubicBezTo>
                  <a:cubicBezTo>
                    <a:pt x="30324" y="28257"/>
                    <a:pt x="31449" y="23326"/>
                    <a:pt x="30494" y="18353"/>
                  </a:cubicBezTo>
                  <a:cubicBezTo>
                    <a:pt x="29806" y="14767"/>
                    <a:pt x="28337" y="11490"/>
                    <a:pt x="26343" y="8516"/>
                  </a:cubicBezTo>
                  <a:cubicBezTo>
                    <a:pt x="23805" y="4729"/>
                    <a:pt x="21272" y="964"/>
                    <a:pt x="16373" y="194"/>
                  </a:cubicBezTo>
                  <a:cubicBezTo>
                    <a:pt x="15566" y="67"/>
                    <a:pt x="14745" y="0"/>
                    <a:pt x="1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5"/>
            <p:cNvSpPr/>
            <p:nvPr/>
          </p:nvSpPr>
          <p:spPr>
            <a:xfrm>
              <a:off x="1267782" y="3278085"/>
              <a:ext cx="801288" cy="767186"/>
            </a:xfrm>
            <a:custGeom>
              <a:avLst/>
              <a:gdLst/>
              <a:ahLst/>
              <a:cxnLst/>
              <a:rect l="l" t="t" r="r" b="b"/>
              <a:pathLst>
                <a:path w="48755" h="46680" extrusionOk="0">
                  <a:moveTo>
                    <a:pt x="862" y="0"/>
                  </a:moveTo>
                  <a:cubicBezTo>
                    <a:pt x="0" y="5782"/>
                    <a:pt x="2278" y="12431"/>
                    <a:pt x="4474" y="17737"/>
                  </a:cubicBezTo>
                  <a:cubicBezTo>
                    <a:pt x="8540" y="27557"/>
                    <a:pt x="16317" y="35631"/>
                    <a:pt x="25760" y="40433"/>
                  </a:cubicBezTo>
                  <a:cubicBezTo>
                    <a:pt x="30433" y="42770"/>
                    <a:pt x="35540" y="44601"/>
                    <a:pt x="40498" y="46187"/>
                  </a:cubicBezTo>
                  <a:cubicBezTo>
                    <a:pt x="41279" y="46437"/>
                    <a:pt x="42131" y="46679"/>
                    <a:pt x="42939" y="46679"/>
                  </a:cubicBezTo>
                  <a:cubicBezTo>
                    <a:pt x="43476" y="46679"/>
                    <a:pt x="43994" y="46572"/>
                    <a:pt x="44459" y="46288"/>
                  </a:cubicBezTo>
                  <a:cubicBezTo>
                    <a:pt x="44455" y="44829"/>
                    <a:pt x="45421" y="43574"/>
                    <a:pt x="46268" y="42386"/>
                  </a:cubicBezTo>
                  <a:cubicBezTo>
                    <a:pt x="47198" y="41085"/>
                    <a:pt x="48054" y="39619"/>
                    <a:pt x="48447" y="38089"/>
                  </a:cubicBezTo>
                  <a:cubicBezTo>
                    <a:pt x="48687" y="37155"/>
                    <a:pt x="48755" y="36197"/>
                    <a:pt x="48561" y="35240"/>
                  </a:cubicBezTo>
                  <a:lnTo>
                    <a:pt x="48561" y="35240"/>
                  </a:lnTo>
                  <a:cubicBezTo>
                    <a:pt x="46997" y="35661"/>
                    <a:pt x="45409" y="35832"/>
                    <a:pt x="43815" y="35832"/>
                  </a:cubicBezTo>
                  <a:cubicBezTo>
                    <a:pt x="40860" y="35832"/>
                    <a:pt x="37888" y="35243"/>
                    <a:pt x="35028" y="34562"/>
                  </a:cubicBezTo>
                  <a:cubicBezTo>
                    <a:pt x="33071" y="34097"/>
                    <a:pt x="31224" y="33815"/>
                    <a:pt x="29328" y="33054"/>
                  </a:cubicBezTo>
                  <a:cubicBezTo>
                    <a:pt x="27425" y="32289"/>
                    <a:pt x="25828" y="31130"/>
                    <a:pt x="24026" y="30209"/>
                  </a:cubicBezTo>
                  <a:cubicBezTo>
                    <a:pt x="23061" y="29717"/>
                    <a:pt x="22110" y="29197"/>
                    <a:pt x="21185" y="28616"/>
                  </a:cubicBezTo>
                  <a:cubicBezTo>
                    <a:pt x="20910" y="28554"/>
                    <a:pt x="20648" y="28448"/>
                    <a:pt x="20407" y="28302"/>
                  </a:cubicBezTo>
                  <a:cubicBezTo>
                    <a:pt x="15860" y="25550"/>
                    <a:pt x="11613" y="21926"/>
                    <a:pt x="8831" y="17354"/>
                  </a:cubicBezTo>
                  <a:cubicBezTo>
                    <a:pt x="8244" y="17241"/>
                    <a:pt x="7695" y="16883"/>
                    <a:pt x="7312" y="16194"/>
                  </a:cubicBezTo>
                  <a:cubicBezTo>
                    <a:pt x="4479" y="11090"/>
                    <a:pt x="1332" y="5880"/>
                    <a:pt x="862" y="0"/>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5"/>
            <p:cNvSpPr/>
            <p:nvPr/>
          </p:nvSpPr>
          <p:spPr>
            <a:xfrm>
              <a:off x="1509065" y="2485315"/>
              <a:ext cx="185403" cy="121307"/>
            </a:xfrm>
            <a:custGeom>
              <a:avLst/>
              <a:gdLst/>
              <a:ahLst/>
              <a:cxnLst/>
              <a:rect l="l" t="t" r="r" b="b"/>
              <a:pathLst>
                <a:path w="11281" h="7381" extrusionOk="0">
                  <a:moveTo>
                    <a:pt x="6400" y="1"/>
                  </a:moveTo>
                  <a:cubicBezTo>
                    <a:pt x="4139" y="1"/>
                    <a:pt x="1176" y="1088"/>
                    <a:pt x="655" y="3386"/>
                  </a:cubicBezTo>
                  <a:cubicBezTo>
                    <a:pt x="1" y="6274"/>
                    <a:pt x="2366" y="7381"/>
                    <a:pt x="4789" y="7381"/>
                  </a:cubicBezTo>
                  <a:cubicBezTo>
                    <a:pt x="6096" y="7381"/>
                    <a:pt x="7420" y="7058"/>
                    <a:pt x="8295" y="6519"/>
                  </a:cubicBezTo>
                  <a:cubicBezTo>
                    <a:pt x="11281" y="4680"/>
                    <a:pt x="10826" y="511"/>
                    <a:pt x="7184" y="48"/>
                  </a:cubicBezTo>
                  <a:cubicBezTo>
                    <a:pt x="6937" y="16"/>
                    <a:pt x="6674" y="1"/>
                    <a:pt x="6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5"/>
            <p:cNvSpPr/>
            <p:nvPr/>
          </p:nvSpPr>
          <p:spPr>
            <a:xfrm>
              <a:off x="2139732" y="2377706"/>
              <a:ext cx="185387" cy="121323"/>
            </a:xfrm>
            <a:custGeom>
              <a:avLst/>
              <a:gdLst/>
              <a:ahLst/>
              <a:cxnLst/>
              <a:rect l="l" t="t" r="r" b="b"/>
              <a:pathLst>
                <a:path w="11280" h="7382" extrusionOk="0">
                  <a:moveTo>
                    <a:pt x="6404" y="1"/>
                  </a:moveTo>
                  <a:cubicBezTo>
                    <a:pt x="4141" y="1"/>
                    <a:pt x="1175" y="1088"/>
                    <a:pt x="655" y="3387"/>
                  </a:cubicBezTo>
                  <a:cubicBezTo>
                    <a:pt x="0" y="6275"/>
                    <a:pt x="2366" y="7382"/>
                    <a:pt x="4789" y="7382"/>
                  </a:cubicBezTo>
                  <a:cubicBezTo>
                    <a:pt x="6096" y="7382"/>
                    <a:pt x="7421" y="7059"/>
                    <a:pt x="8296" y="6520"/>
                  </a:cubicBezTo>
                  <a:cubicBezTo>
                    <a:pt x="11280" y="4682"/>
                    <a:pt x="10825" y="512"/>
                    <a:pt x="7185" y="48"/>
                  </a:cubicBezTo>
                  <a:cubicBezTo>
                    <a:pt x="6938" y="16"/>
                    <a:pt x="6676" y="1"/>
                    <a:pt x="6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5"/>
            <p:cNvSpPr/>
            <p:nvPr/>
          </p:nvSpPr>
          <p:spPr>
            <a:xfrm>
              <a:off x="1278596" y="1776834"/>
              <a:ext cx="435215" cy="420835"/>
            </a:xfrm>
            <a:custGeom>
              <a:avLst/>
              <a:gdLst/>
              <a:ahLst/>
              <a:cxnLst/>
              <a:rect l="l" t="t" r="r" b="b"/>
              <a:pathLst>
                <a:path w="26481" h="25606" extrusionOk="0">
                  <a:moveTo>
                    <a:pt x="12726" y="0"/>
                  </a:moveTo>
                  <a:cubicBezTo>
                    <a:pt x="12468" y="0"/>
                    <a:pt x="12212" y="43"/>
                    <a:pt x="11965" y="135"/>
                  </a:cubicBezTo>
                  <a:cubicBezTo>
                    <a:pt x="10523" y="677"/>
                    <a:pt x="10113" y="2502"/>
                    <a:pt x="10038" y="4041"/>
                  </a:cubicBezTo>
                  <a:cubicBezTo>
                    <a:pt x="9955" y="5766"/>
                    <a:pt x="10021" y="7494"/>
                    <a:pt x="10238" y="9206"/>
                  </a:cubicBezTo>
                  <a:cubicBezTo>
                    <a:pt x="8338" y="8625"/>
                    <a:pt x="6012" y="7522"/>
                    <a:pt x="3854" y="7522"/>
                  </a:cubicBezTo>
                  <a:cubicBezTo>
                    <a:pt x="3001" y="7522"/>
                    <a:pt x="2174" y="7694"/>
                    <a:pt x="1411" y="8139"/>
                  </a:cubicBezTo>
                  <a:cubicBezTo>
                    <a:pt x="1040" y="8355"/>
                    <a:pt x="694" y="8630"/>
                    <a:pt x="469" y="8995"/>
                  </a:cubicBezTo>
                  <a:cubicBezTo>
                    <a:pt x="1" y="9753"/>
                    <a:pt x="146" y="10759"/>
                    <a:pt x="559" y="11550"/>
                  </a:cubicBezTo>
                  <a:cubicBezTo>
                    <a:pt x="1247" y="12867"/>
                    <a:pt x="2600" y="13759"/>
                    <a:pt x="4042" y="14119"/>
                  </a:cubicBezTo>
                  <a:cubicBezTo>
                    <a:pt x="4653" y="14272"/>
                    <a:pt x="5279" y="14338"/>
                    <a:pt x="5907" y="14338"/>
                  </a:cubicBezTo>
                  <a:cubicBezTo>
                    <a:pt x="6763" y="14338"/>
                    <a:pt x="7625" y="14215"/>
                    <a:pt x="8461" y="14023"/>
                  </a:cubicBezTo>
                  <a:lnTo>
                    <a:pt x="8461" y="14023"/>
                  </a:lnTo>
                  <a:cubicBezTo>
                    <a:pt x="5479" y="15418"/>
                    <a:pt x="2636" y="17763"/>
                    <a:pt x="1974" y="20988"/>
                  </a:cubicBezTo>
                  <a:cubicBezTo>
                    <a:pt x="1874" y="21475"/>
                    <a:pt x="1827" y="21994"/>
                    <a:pt x="2004" y="22458"/>
                  </a:cubicBezTo>
                  <a:cubicBezTo>
                    <a:pt x="2291" y="23219"/>
                    <a:pt x="3134" y="23665"/>
                    <a:pt x="3946" y="23689"/>
                  </a:cubicBezTo>
                  <a:cubicBezTo>
                    <a:pt x="3976" y="23690"/>
                    <a:pt x="4006" y="23690"/>
                    <a:pt x="4036" y="23690"/>
                  </a:cubicBezTo>
                  <a:cubicBezTo>
                    <a:pt x="4817" y="23690"/>
                    <a:pt x="5569" y="23375"/>
                    <a:pt x="6252" y="22993"/>
                  </a:cubicBezTo>
                  <a:cubicBezTo>
                    <a:pt x="8508" y="21732"/>
                    <a:pt x="10298" y="19656"/>
                    <a:pt x="11213" y="17239"/>
                  </a:cubicBezTo>
                  <a:lnTo>
                    <a:pt x="11213" y="17239"/>
                  </a:lnTo>
                  <a:cubicBezTo>
                    <a:pt x="11055" y="19225"/>
                    <a:pt x="10947" y="21322"/>
                    <a:pt x="11829" y="23109"/>
                  </a:cubicBezTo>
                  <a:cubicBezTo>
                    <a:pt x="12520" y="24512"/>
                    <a:pt x="14039" y="25605"/>
                    <a:pt x="15534" y="25605"/>
                  </a:cubicBezTo>
                  <a:cubicBezTo>
                    <a:pt x="15944" y="25605"/>
                    <a:pt x="16352" y="25523"/>
                    <a:pt x="16741" y="25342"/>
                  </a:cubicBezTo>
                  <a:cubicBezTo>
                    <a:pt x="17938" y="24786"/>
                    <a:pt x="18633" y="23445"/>
                    <a:pt x="18716" y="22128"/>
                  </a:cubicBezTo>
                  <a:cubicBezTo>
                    <a:pt x="18802" y="20810"/>
                    <a:pt x="18367" y="19513"/>
                    <a:pt x="17812" y="18314"/>
                  </a:cubicBezTo>
                  <a:cubicBezTo>
                    <a:pt x="17357" y="17331"/>
                    <a:pt x="16820" y="16388"/>
                    <a:pt x="16204" y="15498"/>
                  </a:cubicBezTo>
                  <a:lnTo>
                    <a:pt x="16204" y="15498"/>
                  </a:lnTo>
                  <a:cubicBezTo>
                    <a:pt x="16483" y="15901"/>
                    <a:pt x="17343" y="16018"/>
                    <a:pt x="18195" y="16018"/>
                  </a:cubicBezTo>
                  <a:cubicBezTo>
                    <a:pt x="18933" y="16018"/>
                    <a:pt x="19665" y="15930"/>
                    <a:pt x="20010" y="15866"/>
                  </a:cubicBezTo>
                  <a:cubicBezTo>
                    <a:pt x="21215" y="15641"/>
                    <a:pt x="22588" y="15152"/>
                    <a:pt x="23697" y="14633"/>
                  </a:cubicBezTo>
                  <a:cubicBezTo>
                    <a:pt x="24516" y="14250"/>
                    <a:pt x="25311" y="13744"/>
                    <a:pt x="25818" y="12995"/>
                  </a:cubicBezTo>
                  <a:cubicBezTo>
                    <a:pt x="26324" y="12245"/>
                    <a:pt x="26481" y="11208"/>
                    <a:pt x="26018" y="10434"/>
                  </a:cubicBezTo>
                  <a:cubicBezTo>
                    <a:pt x="25604" y="9744"/>
                    <a:pt x="24806" y="9391"/>
                    <a:pt x="24037" y="9153"/>
                  </a:cubicBezTo>
                  <a:cubicBezTo>
                    <a:pt x="22794" y="8768"/>
                    <a:pt x="21590" y="8463"/>
                    <a:pt x="20281" y="8463"/>
                  </a:cubicBezTo>
                  <a:cubicBezTo>
                    <a:pt x="20227" y="8463"/>
                    <a:pt x="20173" y="8464"/>
                    <a:pt x="20119" y="8465"/>
                  </a:cubicBezTo>
                  <a:cubicBezTo>
                    <a:pt x="19330" y="8482"/>
                    <a:pt x="16496" y="8614"/>
                    <a:pt x="16048" y="9404"/>
                  </a:cubicBezTo>
                  <a:cubicBezTo>
                    <a:pt x="16966" y="7788"/>
                    <a:pt x="16750" y="5774"/>
                    <a:pt x="16290" y="3972"/>
                  </a:cubicBezTo>
                  <a:cubicBezTo>
                    <a:pt x="16020" y="2913"/>
                    <a:pt x="15655" y="1840"/>
                    <a:pt x="14918" y="1033"/>
                  </a:cubicBezTo>
                  <a:cubicBezTo>
                    <a:pt x="14359" y="422"/>
                    <a:pt x="13537" y="0"/>
                    <a:pt x="12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5"/>
            <p:cNvSpPr/>
            <p:nvPr/>
          </p:nvSpPr>
          <p:spPr>
            <a:xfrm>
              <a:off x="1932599" y="2843951"/>
              <a:ext cx="1244787" cy="1666476"/>
            </a:xfrm>
            <a:custGeom>
              <a:avLst/>
              <a:gdLst/>
              <a:ahLst/>
              <a:cxnLst/>
              <a:rect l="l" t="t" r="r" b="b"/>
              <a:pathLst>
                <a:path w="75740" h="101398" extrusionOk="0">
                  <a:moveTo>
                    <a:pt x="28986" y="0"/>
                  </a:moveTo>
                  <a:cubicBezTo>
                    <a:pt x="25967" y="0"/>
                    <a:pt x="22967" y="1693"/>
                    <a:pt x="21563" y="4922"/>
                  </a:cubicBezTo>
                  <a:cubicBezTo>
                    <a:pt x="20196" y="8067"/>
                    <a:pt x="21212" y="11107"/>
                    <a:pt x="23663" y="13257"/>
                  </a:cubicBezTo>
                  <a:cubicBezTo>
                    <a:pt x="23661" y="13255"/>
                    <a:pt x="23659" y="13255"/>
                    <a:pt x="23657" y="13255"/>
                  </a:cubicBezTo>
                  <a:cubicBezTo>
                    <a:pt x="23371" y="13255"/>
                    <a:pt x="18132" y="23220"/>
                    <a:pt x="17731" y="24093"/>
                  </a:cubicBezTo>
                  <a:cubicBezTo>
                    <a:pt x="14862" y="30330"/>
                    <a:pt x="12417" y="37913"/>
                    <a:pt x="11888" y="44811"/>
                  </a:cubicBezTo>
                  <a:cubicBezTo>
                    <a:pt x="11821" y="45664"/>
                    <a:pt x="11785" y="46519"/>
                    <a:pt x="11729" y="47373"/>
                  </a:cubicBezTo>
                  <a:cubicBezTo>
                    <a:pt x="13052" y="47409"/>
                    <a:pt x="14507" y="47981"/>
                    <a:pt x="15551" y="48508"/>
                  </a:cubicBezTo>
                  <a:cubicBezTo>
                    <a:pt x="16944" y="49213"/>
                    <a:pt x="18480" y="50324"/>
                    <a:pt x="19250" y="51713"/>
                  </a:cubicBezTo>
                  <a:cubicBezTo>
                    <a:pt x="20512" y="53989"/>
                    <a:pt x="19057" y="56088"/>
                    <a:pt x="17282" y="57651"/>
                  </a:cubicBezTo>
                  <a:cubicBezTo>
                    <a:pt x="14526" y="61252"/>
                    <a:pt x="9490" y="62368"/>
                    <a:pt x="5093" y="62578"/>
                  </a:cubicBezTo>
                  <a:cubicBezTo>
                    <a:pt x="3463" y="64981"/>
                    <a:pt x="1903" y="67607"/>
                    <a:pt x="897" y="70171"/>
                  </a:cubicBezTo>
                  <a:cubicBezTo>
                    <a:pt x="0" y="72457"/>
                    <a:pt x="1095" y="76365"/>
                    <a:pt x="1903" y="78865"/>
                  </a:cubicBezTo>
                  <a:cubicBezTo>
                    <a:pt x="3896" y="85034"/>
                    <a:pt x="8298" y="90457"/>
                    <a:pt x="14089" y="93429"/>
                  </a:cubicBezTo>
                  <a:lnTo>
                    <a:pt x="21775" y="96279"/>
                  </a:lnTo>
                  <a:cubicBezTo>
                    <a:pt x="30238" y="99661"/>
                    <a:pt x="39352" y="101397"/>
                    <a:pt x="48465" y="101397"/>
                  </a:cubicBezTo>
                  <a:cubicBezTo>
                    <a:pt x="50810" y="101397"/>
                    <a:pt x="53154" y="101282"/>
                    <a:pt x="55487" y="101051"/>
                  </a:cubicBezTo>
                  <a:cubicBezTo>
                    <a:pt x="58774" y="100725"/>
                    <a:pt x="63025" y="100006"/>
                    <a:pt x="64801" y="96953"/>
                  </a:cubicBezTo>
                  <a:cubicBezTo>
                    <a:pt x="66809" y="93503"/>
                    <a:pt x="68112" y="89486"/>
                    <a:pt x="69147" y="85651"/>
                  </a:cubicBezTo>
                  <a:cubicBezTo>
                    <a:pt x="71203" y="78028"/>
                    <a:pt x="71913" y="70119"/>
                    <a:pt x="72384" y="62262"/>
                  </a:cubicBezTo>
                  <a:cubicBezTo>
                    <a:pt x="73136" y="49724"/>
                    <a:pt x="73121" y="37002"/>
                    <a:pt x="69935" y="24678"/>
                  </a:cubicBezTo>
                  <a:cubicBezTo>
                    <a:pt x="73245" y="22868"/>
                    <a:pt x="75724" y="20377"/>
                    <a:pt x="75733" y="16472"/>
                  </a:cubicBezTo>
                  <a:cubicBezTo>
                    <a:pt x="75740" y="13434"/>
                    <a:pt x="74047" y="11201"/>
                    <a:pt x="71268" y="10053"/>
                  </a:cubicBezTo>
                  <a:cubicBezTo>
                    <a:pt x="70183" y="9605"/>
                    <a:pt x="68983" y="9348"/>
                    <a:pt x="67810" y="9348"/>
                  </a:cubicBezTo>
                  <a:cubicBezTo>
                    <a:pt x="65719" y="9348"/>
                    <a:pt x="63711" y="10164"/>
                    <a:pt x="62587" y="12166"/>
                  </a:cubicBezTo>
                  <a:cubicBezTo>
                    <a:pt x="61747" y="13664"/>
                    <a:pt x="61532" y="15452"/>
                    <a:pt x="61687" y="17163"/>
                  </a:cubicBezTo>
                  <a:cubicBezTo>
                    <a:pt x="57895" y="15352"/>
                    <a:pt x="53601" y="13753"/>
                    <a:pt x="49496" y="12811"/>
                  </a:cubicBezTo>
                  <a:cubicBezTo>
                    <a:pt x="48495" y="12581"/>
                    <a:pt x="37706" y="10931"/>
                    <a:pt x="36947" y="10931"/>
                  </a:cubicBezTo>
                  <a:cubicBezTo>
                    <a:pt x="36920" y="10931"/>
                    <a:pt x="36906" y="10934"/>
                    <a:pt x="36905" y="10938"/>
                  </a:cubicBezTo>
                  <a:cubicBezTo>
                    <a:pt x="37069" y="8337"/>
                    <a:pt x="37158" y="5914"/>
                    <a:pt x="35688" y="3670"/>
                  </a:cubicBezTo>
                  <a:cubicBezTo>
                    <a:pt x="34064" y="1193"/>
                    <a:pt x="31519" y="0"/>
                    <a:pt x="28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5"/>
            <p:cNvSpPr/>
            <p:nvPr/>
          </p:nvSpPr>
          <p:spPr>
            <a:xfrm>
              <a:off x="2999274" y="3065184"/>
              <a:ext cx="119203" cy="134258"/>
            </a:xfrm>
            <a:custGeom>
              <a:avLst/>
              <a:gdLst/>
              <a:ahLst/>
              <a:cxnLst/>
              <a:rect l="l" t="t" r="r" b="b"/>
              <a:pathLst>
                <a:path w="7253" h="8169" extrusionOk="0">
                  <a:moveTo>
                    <a:pt x="4434" y="0"/>
                  </a:moveTo>
                  <a:cubicBezTo>
                    <a:pt x="3026" y="0"/>
                    <a:pt x="1529" y="1067"/>
                    <a:pt x="823" y="2160"/>
                  </a:cubicBezTo>
                  <a:cubicBezTo>
                    <a:pt x="248" y="3050"/>
                    <a:pt x="5" y="4237"/>
                    <a:pt x="1" y="5324"/>
                  </a:cubicBezTo>
                  <a:cubicBezTo>
                    <a:pt x="949" y="5844"/>
                    <a:pt x="1862" y="6427"/>
                    <a:pt x="2734" y="7065"/>
                  </a:cubicBezTo>
                  <a:cubicBezTo>
                    <a:pt x="3208" y="7413"/>
                    <a:pt x="3628" y="7784"/>
                    <a:pt x="4024" y="8168"/>
                  </a:cubicBezTo>
                  <a:cubicBezTo>
                    <a:pt x="4125" y="8136"/>
                    <a:pt x="4221" y="8093"/>
                    <a:pt x="4310" y="8035"/>
                  </a:cubicBezTo>
                  <a:cubicBezTo>
                    <a:pt x="5176" y="7487"/>
                    <a:pt x="5939" y="6608"/>
                    <a:pt x="6438" y="5601"/>
                  </a:cubicBezTo>
                  <a:cubicBezTo>
                    <a:pt x="7037" y="4389"/>
                    <a:pt x="7252" y="2989"/>
                    <a:pt x="6801" y="1756"/>
                  </a:cubicBezTo>
                  <a:cubicBezTo>
                    <a:pt x="6565" y="1111"/>
                    <a:pt x="6114" y="525"/>
                    <a:pt x="5492" y="231"/>
                  </a:cubicBezTo>
                  <a:cubicBezTo>
                    <a:pt x="5156" y="71"/>
                    <a:pt x="4798" y="0"/>
                    <a:pt x="4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5"/>
            <p:cNvSpPr/>
            <p:nvPr/>
          </p:nvSpPr>
          <p:spPr>
            <a:xfrm>
              <a:off x="2358713" y="2925677"/>
              <a:ext cx="107896" cy="113960"/>
            </a:xfrm>
            <a:custGeom>
              <a:avLst/>
              <a:gdLst/>
              <a:ahLst/>
              <a:cxnLst/>
              <a:rect l="l" t="t" r="r" b="b"/>
              <a:pathLst>
                <a:path w="6565" h="6934" extrusionOk="0">
                  <a:moveTo>
                    <a:pt x="3517" y="0"/>
                  </a:moveTo>
                  <a:cubicBezTo>
                    <a:pt x="3372" y="0"/>
                    <a:pt x="3228" y="9"/>
                    <a:pt x="3085" y="25"/>
                  </a:cubicBezTo>
                  <a:cubicBezTo>
                    <a:pt x="2457" y="95"/>
                    <a:pt x="1833" y="312"/>
                    <a:pt x="1352" y="721"/>
                  </a:cubicBezTo>
                  <a:cubicBezTo>
                    <a:pt x="355" y="1569"/>
                    <a:pt x="1" y="3034"/>
                    <a:pt x="517" y="4189"/>
                  </a:cubicBezTo>
                  <a:cubicBezTo>
                    <a:pt x="949" y="5153"/>
                    <a:pt x="1475" y="6071"/>
                    <a:pt x="2087" y="6934"/>
                  </a:cubicBezTo>
                  <a:cubicBezTo>
                    <a:pt x="3512" y="6365"/>
                    <a:pt x="4994" y="5949"/>
                    <a:pt x="6506" y="5694"/>
                  </a:cubicBezTo>
                  <a:cubicBezTo>
                    <a:pt x="6530" y="5579"/>
                    <a:pt x="6545" y="5438"/>
                    <a:pt x="6550" y="5243"/>
                  </a:cubicBezTo>
                  <a:cubicBezTo>
                    <a:pt x="6565" y="4601"/>
                    <a:pt x="6518" y="3957"/>
                    <a:pt x="6448" y="3322"/>
                  </a:cubicBezTo>
                  <a:cubicBezTo>
                    <a:pt x="6320" y="2243"/>
                    <a:pt x="6009" y="1076"/>
                    <a:pt x="5117" y="455"/>
                  </a:cubicBezTo>
                  <a:cubicBezTo>
                    <a:pt x="4655" y="132"/>
                    <a:pt x="4086" y="0"/>
                    <a:pt x="35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5"/>
            <p:cNvSpPr/>
            <p:nvPr/>
          </p:nvSpPr>
          <p:spPr>
            <a:xfrm>
              <a:off x="1969263" y="3768587"/>
              <a:ext cx="832285" cy="676777"/>
            </a:xfrm>
            <a:custGeom>
              <a:avLst/>
              <a:gdLst/>
              <a:ahLst/>
              <a:cxnLst/>
              <a:rect l="l" t="t" r="r" b="b"/>
              <a:pathLst>
                <a:path w="50641" h="41179" extrusionOk="0">
                  <a:moveTo>
                    <a:pt x="27781" y="0"/>
                  </a:moveTo>
                  <a:cubicBezTo>
                    <a:pt x="25614" y="0"/>
                    <a:pt x="23411" y="282"/>
                    <a:pt x="21156" y="739"/>
                  </a:cubicBezTo>
                  <a:cubicBezTo>
                    <a:pt x="17724" y="1435"/>
                    <a:pt x="14450" y="3134"/>
                    <a:pt x="11675" y="5244"/>
                  </a:cubicBezTo>
                  <a:cubicBezTo>
                    <a:pt x="5987" y="9570"/>
                    <a:pt x="1747" y="15851"/>
                    <a:pt x="1" y="22791"/>
                  </a:cubicBezTo>
                  <a:lnTo>
                    <a:pt x="47417" y="41179"/>
                  </a:lnTo>
                  <a:cubicBezTo>
                    <a:pt x="47236" y="40080"/>
                    <a:pt x="47597" y="38972"/>
                    <a:pt x="47911" y="37902"/>
                  </a:cubicBezTo>
                  <a:cubicBezTo>
                    <a:pt x="49837" y="31339"/>
                    <a:pt x="50640" y="23171"/>
                    <a:pt x="48546" y="16592"/>
                  </a:cubicBezTo>
                  <a:cubicBezTo>
                    <a:pt x="47589" y="13578"/>
                    <a:pt x="47195" y="11071"/>
                    <a:pt x="45157" y="8500"/>
                  </a:cubicBezTo>
                  <a:cubicBezTo>
                    <a:pt x="43113" y="5922"/>
                    <a:pt x="40439" y="3879"/>
                    <a:pt x="37540" y="2351"/>
                  </a:cubicBezTo>
                  <a:cubicBezTo>
                    <a:pt x="34328" y="658"/>
                    <a:pt x="31096" y="0"/>
                    <a:pt x="27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5"/>
            <p:cNvSpPr/>
            <p:nvPr/>
          </p:nvSpPr>
          <p:spPr>
            <a:xfrm>
              <a:off x="2372583" y="3326565"/>
              <a:ext cx="352186" cy="388178"/>
            </a:xfrm>
            <a:custGeom>
              <a:avLst/>
              <a:gdLst/>
              <a:ahLst/>
              <a:cxnLst/>
              <a:rect l="l" t="t" r="r" b="b"/>
              <a:pathLst>
                <a:path w="21429" h="23619" extrusionOk="0">
                  <a:moveTo>
                    <a:pt x="12074" y="0"/>
                  </a:moveTo>
                  <a:cubicBezTo>
                    <a:pt x="10638" y="0"/>
                    <a:pt x="9227" y="408"/>
                    <a:pt x="8009" y="1373"/>
                  </a:cubicBezTo>
                  <a:cubicBezTo>
                    <a:pt x="5716" y="3190"/>
                    <a:pt x="4179" y="5881"/>
                    <a:pt x="2930" y="8478"/>
                  </a:cubicBezTo>
                  <a:cubicBezTo>
                    <a:pt x="1566" y="11311"/>
                    <a:pt x="0" y="14082"/>
                    <a:pt x="1019" y="17325"/>
                  </a:cubicBezTo>
                  <a:cubicBezTo>
                    <a:pt x="1449" y="18696"/>
                    <a:pt x="2449" y="19785"/>
                    <a:pt x="3588" y="20619"/>
                  </a:cubicBezTo>
                  <a:cubicBezTo>
                    <a:pt x="5899" y="22310"/>
                    <a:pt x="8772" y="23075"/>
                    <a:pt x="11585" y="23377"/>
                  </a:cubicBezTo>
                  <a:cubicBezTo>
                    <a:pt x="12479" y="23473"/>
                    <a:pt x="13345" y="23618"/>
                    <a:pt x="14218" y="23618"/>
                  </a:cubicBezTo>
                  <a:cubicBezTo>
                    <a:pt x="14649" y="23618"/>
                    <a:pt x="15081" y="23583"/>
                    <a:pt x="15519" y="23489"/>
                  </a:cubicBezTo>
                  <a:cubicBezTo>
                    <a:pt x="20738" y="22373"/>
                    <a:pt x="21360" y="17170"/>
                    <a:pt x="21416" y="12685"/>
                  </a:cubicBezTo>
                  <a:cubicBezTo>
                    <a:pt x="21429" y="11505"/>
                    <a:pt x="21369" y="10241"/>
                    <a:pt x="21183" y="8988"/>
                  </a:cubicBezTo>
                  <a:cubicBezTo>
                    <a:pt x="20720" y="5869"/>
                    <a:pt x="19473" y="2819"/>
                    <a:pt x="16643" y="1259"/>
                  </a:cubicBezTo>
                  <a:cubicBezTo>
                    <a:pt x="15237" y="485"/>
                    <a:pt x="13641" y="0"/>
                    <a:pt x="12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2518122" y="3346729"/>
              <a:ext cx="163693" cy="101815"/>
            </a:xfrm>
            <a:custGeom>
              <a:avLst/>
              <a:gdLst/>
              <a:ahLst/>
              <a:cxnLst/>
              <a:rect l="l" t="t" r="r" b="b"/>
              <a:pathLst>
                <a:path w="9960" h="6195" extrusionOk="0">
                  <a:moveTo>
                    <a:pt x="2877" y="0"/>
                  </a:moveTo>
                  <a:cubicBezTo>
                    <a:pt x="2280" y="0"/>
                    <a:pt x="1619" y="87"/>
                    <a:pt x="1267" y="457"/>
                  </a:cubicBezTo>
                  <a:cubicBezTo>
                    <a:pt x="1" y="1790"/>
                    <a:pt x="1548" y="4407"/>
                    <a:pt x="2574" y="5439"/>
                  </a:cubicBezTo>
                  <a:cubicBezTo>
                    <a:pt x="3121" y="5991"/>
                    <a:pt x="3778" y="6194"/>
                    <a:pt x="4462" y="6194"/>
                  </a:cubicBezTo>
                  <a:cubicBezTo>
                    <a:pt x="4726" y="6194"/>
                    <a:pt x="4993" y="6164"/>
                    <a:pt x="5260" y="6112"/>
                  </a:cubicBezTo>
                  <a:cubicBezTo>
                    <a:pt x="5842" y="6001"/>
                    <a:pt x="6420" y="5785"/>
                    <a:pt x="6945" y="5552"/>
                  </a:cubicBezTo>
                  <a:cubicBezTo>
                    <a:pt x="8139" y="5024"/>
                    <a:pt x="9960" y="3937"/>
                    <a:pt x="8908" y="2439"/>
                  </a:cubicBezTo>
                  <a:cubicBezTo>
                    <a:pt x="7797" y="856"/>
                    <a:pt x="5457" y="187"/>
                    <a:pt x="3633" y="36"/>
                  </a:cubicBezTo>
                  <a:cubicBezTo>
                    <a:pt x="3420" y="19"/>
                    <a:pt x="3155" y="0"/>
                    <a:pt x="2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1278711" y="3062259"/>
              <a:ext cx="990488" cy="817493"/>
            </a:xfrm>
            <a:custGeom>
              <a:avLst/>
              <a:gdLst/>
              <a:ahLst/>
              <a:cxnLst/>
              <a:rect l="l" t="t" r="r" b="b"/>
              <a:pathLst>
                <a:path w="60267" h="49741" extrusionOk="0">
                  <a:moveTo>
                    <a:pt x="14228" y="1"/>
                  </a:moveTo>
                  <a:cubicBezTo>
                    <a:pt x="14228" y="1"/>
                    <a:pt x="14228" y="1"/>
                    <a:pt x="14227" y="1"/>
                  </a:cubicBezTo>
                  <a:cubicBezTo>
                    <a:pt x="14214" y="3"/>
                    <a:pt x="14227" y="131"/>
                    <a:pt x="14269" y="377"/>
                  </a:cubicBezTo>
                  <a:cubicBezTo>
                    <a:pt x="14331" y="717"/>
                    <a:pt x="14398" y="1076"/>
                    <a:pt x="14470" y="1470"/>
                  </a:cubicBezTo>
                  <a:cubicBezTo>
                    <a:pt x="14676" y="2422"/>
                    <a:pt x="15028" y="3822"/>
                    <a:pt x="15664" y="5567"/>
                  </a:cubicBezTo>
                  <a:cubicBezTo>
                    <a:pt x="16903" y="9053"/>
                    <a:pt x="19432" y="13927"/>
                    <a:pt x="23930" y="18844"/>
                  </a:cubicBezTo>
                  <a:cubicBezTo>
                    <a:pt x="28409" y="23726"/>
                    <a:pt x="34819" y="28727"/>
                    <a:pt x="43103" y="31854"/>
                  </a:cubicBezTo>
                  <a:cubicBezTo>
                    <a:pt x="45208" y="32565"/>
                    <a:pt x="47389" y="33062"/>
                    <a:pt x="49581" y="33689"/>
                  </a:cubicBezTo>
                  <a:cubicBezTo>
                    <a:pt x="51764" y="34316"/>
                    <a:pt x="54002" y="34994"/>
                    <a:pt x="56051" y="36084"/>
                  </a:cubicBezTo>
                  <a:cubicBezTo>
                    <a:pt x="56703" y="36434"/>
                    <a:pt x="57328" y="36849"/>
                    <a:pt x="57865" y="37336"/>
                  </a:cubicBezTo>
                  <a:cubicBezTo>
                    <a:pt x="57470" y="37313"/>
                    <a:pt x="56993" y="37302"/>
                    <a:pt x="56477" y="37292"/>
                  </a:cubicBezTo>
                  <a:cubicBezTo>
                    <a:pt x="56110" y="37286"/>
                    <a:pt x="55762" y="37280"/>
                    <a:pt x="55449" y="37280"/>
                  </a:cubicBezTo>
                  <a:cubicBezTo>
                    <a:pt x="54643" y="37280"/>
                    <a:pt x="54073" y="37317"/>
                    <a:pt x="54045" y="37478"/>
                  </a:cubicBezTo>
                  <a:cubicBezTo>
                    <a:pt x="54003" y="37691"/>
                    <a:pt x="55077" y="38071"/>
                    <a:pt x="56462" y="38094"/>
                  </a:cubicBezTo>
                  <a:cubicBezTo>
                    <a:pt x="56519" y="38095"/>
                    <a:pt x="56576" y="38096"/>
                    <a:pt x="56633" y="38096"/>
                  </a:cubicBezTo>
                  <a:cubicBezTo>
                    <a:pt x="57351" y="38096"/>
                    <a:pt x="57971" y="37996"/>
                    <a:pt x="58382" y="37873"/>
                  </a:cubicBezTo>
                  <a:cubicBezTo>
                    <a:pt x="58479" y="37987"/>
                    <a:pt x="58583" y="38095"/>
                    <a:pt x="58668" y="38218"/>
                  </a:cubicBezTo>
                  <a:cubicBezTo>
                    <a:pt x="59121" y="38850"/>
                    <a:pt x="59312" y="39615"/>
                    <a:pt x="59238" y="40385"/>
                  </a:cubicBezTo>
                  <a:cubicBezTo>
                    <a:pt x="58686" y="40406"/>
                    <a:pt x="57803" y="40510"/>
                    <a:pt x="56803" y="40567"/>
                  </a:cubicBezTo>
                  <a:cubicBezTo>
                    <a:pt x="55167" y="40674"/>
                    <a:pt x="53820" y="40622"/>
                    <a:pt x="53783" y="40848"/>
                  </a:cubicBezTo>
                  <a:cubicBezTo>
                    <a:pt x="53746" y="41034"/>
                    <a:pt x="54819" y="41388"/>
                    <a:pt x="56275" y="41388"/>
                  </a:cubicBezTo>
                  <a:cubicBezTo>
                    <a:pt x="56462" y="41388"/>
                    <a:pt x="56654" y="41382"/>
                    <a:pt x="56852" y="41369"/>
                  </a:cubicBezTo>
                  <a:cubicBezTo>
                    <a:pt x="57802" y="41313"/>
                    <a:pt x="58612" y="41113"/>
                    <a:pt x="59151" y="40909"/>
                  </a:cubicBezTo>
                  <a:lnTo>
                    <a:pt x="59151" y="40909"/>
                  </a:lnTo>
                  <a:cubicBezTo>
                    <a:pt x="59115" y="41055"/>
                    <a:pt x="59068" y="41200"/>
                    <a:pt x="59012" y="41341"/>
                  </a:cubicBezTo>
                  <a:cubicBezTo>
                    <a:pt x="58674" y="42262"/>
                    <a:pt x="58084" y="43109"/>
                    <a:pt x="57416" y="43902"/>
                  </a:cubicBezTo>
                  <a:cubicBezTo>
                    <a:pt x="57097" y="43839"/>
                    <a:pt x="56668" y="43785"/>
                    <a:pt x="56201" y="43720"/>
                  </a:cubicBezTo>
                  <a:cubicBezTo>
                    <a:pt x="55622" y="43645"/>
                    <a:pt x="55100" y="43567"/>
                    <a:pt x="54765" y="43567"/>
                  </a:cubicBezTo>
                  <a:cubicBezTo>
                    <a:pt x="54554" y="43567"/>
                    <a:pt x="54417" y="43598"/>
                    <a:pt x="54384" y="43679"/>
                  </a:cubicBezTo>
                  <a:cubicBezTo>
                    <a:pt x="54297" y="43878"/>
                    <a:pt x="55036" y="44377"/>
                    <a:pt x="56095" y="44517"/>
                  </a:cubicBezTo>
                  <a:cubicBezTo>
                    <a:pt x="56282" y="44542"/>
                    <a:pt x="56470" y="44555"/>
                    <a:pt x="56659" y="44555"/>
                  </a:cubicBezTo>
                  <a:cubicBezTo>
                    <a:pt x="56717" y="44555"/>
                    <a:pt x="56776" y="44554"/>
                    <a:pt x="56834" y="44552"/>
                  </a:cubicBezTo>
                  <a:lnTo>
                    <a:pt x="56834" y="44552"/>
                  </a:lnTo>
                  <a:cubicBezTo>
                    <a:pt x="56073" y="45349"/>
                    <a:pt x="55254" y="46075"/>
                    <a:pt x="54320" y="46664"/>
                  </a:cubicBezTo>
                  <a:cubicBezTo>
                    <a:pt x="52258" y="47987"/>
                    <a:pt x="49846" y="48621"/>
                    <a:pt x="47451" y="48841"/>
                  </a:cubicBezTo>
                  <a:cubicBezTo>
                    <a:pt x="46673" y="48914"/>
                    <a:pt x="45894" y="48945"/>
                    <a:pt x="45118" y="48945"/>
                  </a:cubicBezTo>
                  <a:cubicBezTo>
                    <a:pt x="44695" y="48945"/>
                    <a:pt x="44272" y="48936"/>
                    <a:pt x="43851" y="48919"/>
                  </a:cubicBezTo>
                  <a:cubicBezTo>
                    <a:pt x="42663" y="48879"/>
                    <a:pt x="41478" y="48773"/>
                    <a:pt x="40302" y="48603"/>
                  </a:cubicBezTo>
                  <a:cubicBezTo>
                    <a:pt x="35620" y="48048"/>
                    <a:pt x="31202" y="46791"/>
                    <a:pt x="27211" y="45100"/>
                  </a:cubicBezTo>
                  <a:cubicBezTo>
                    <a:pt x="23223" y="43381"/>
                    <a:pt x="19694" y="41194"/>
                    <a:pt x="16639" y="38844"/>
                  </a:cubicBezTo>
                  <a:cubicBezTo>
                    <a:pt x="15894" y="38232"/>
                    <a:pt x="15115" y="37685"/>
                    <a:pt x="14435" y="37050"/>
                  </a:cubicBezTo>
                  <a:cubicBezTo>
                    <a:pt x="13752" y="36418"/>
                    <a:pt x="13083" y="35796"/>
                    <a:pt x="12425" y="35186"/>
                  </a:cubicBezTo>
                  <a:cubicBezTo>
                    <a:pt x="11766" y="34579"/>
                    <a:pt x="11210" y="33895"/>
                    <a:pt x="10617" y="33274"/>
                  </a:cubicBezTo>
                  <a:lnTo>
                    <a:pt x="9753" y="32336"/>
                  </a:lnTo>
                  <a:cubicBezTo>
                    <a:pt x="9465" y="32030"/>
                    <a:pt x="9232" y="31684"/>
                    <a:pt x="8972" y="31366"/>
                  </a:cubicBezTo>
                  <a:cubicBezTo>
                    <a:pt x="4839" y="26241"/>
                    <a:pt x="2662" y="21279"/>
                    <a:pt x="1535" y="17793"/>
                  </a:cubicBezTo>
                  <a:cubicBezTo>
                    <a:pt x="1394" y="17364"/>
                    <a:pt x="1259" y="16951"/>
                    <a:pt x="1128" y="16555"/>
                  </a:cubicBezTo>
                  <a:cubicBezTo>
                    <a:pt x="1065" y="16363"/>
                    <a:pt x="1002" y="16176"/>
                    <a:pt x="942" y="15992"/>
                  </a:cubicBezTo>
                  <a:cubicBezTo>
                    <a:pt x="898" y="15810"/>
                    <a:pt x="856" y="15630"/>
                    <a:pt x="814" y="15455"/>
                  </a:cubicBezTo>
                  <a:cubicBezTo>
                    <a:pt x="664" y="14821"/>
                    <a:pt x="528" y="14241"/>
                    <a:pt x="402" y="13708"/>
                  </a:cubicBezTo>
                  <a:lnTo>
                    <a:pt x="133" y="12634"/>
                  </a:lnTo>
                  <a:cubicBezTo>
                    <a:pt x="69" y="12395"/>
                    <a:pt x="28" y="12272"/>
                    <a:pt x="14" y="12272"/>
                  </a:cubicBezTo>
                  <a:cubicBezTo>
                    <a:pt x="14" y="12272"/>
                    <a:pt x="14" y="12272"/>
                    <a:pt x="14" y="12272"/>
                  </a:cubicBezTo>
                  <a:cubicBezTo>
                    <a:pt x="0" y="12275"/>
                    <a:pt x="14" y="12401"/>
                    <a:pt x="52" y="12648"/>
                  </a:cubicBezTo>
                  <a:cubicBezTo>
                    <a:pt x="112" y="12987"/>
                    <a:pt x="174" y="13346"/>
                    <a:pt x="244" y="13740"/>
                  </a:cubicBezTo>
                  <a:cubicBezTo>
                    <a:pt x="347" y="14281"/>
                    <a:pt x="461" y="14869"/>
                    <a:pt x="583" y="15513"/>
                  </a:cubicBezTo>
                  <a:cubicBezTo>
                    <a:pt x="619" y="15690"/>
                    <a:pt x="655" y="15872"/>
                    <a:pt x="692" y="16057"/>
                  </a:cubicBezTo>
                  <a:lnTo>
                    <a:pt x="862" y="16629"/>
                  </a:lnTo>
                  <a:cubicBezTo>
                    <a:pt x="982" y="17032"/>
                    <a:pt x="1107" y="17452"/>
                    <a:pt x="1237" y="17887"/>
                  </a:cubicBezTo>
                  <a:cubicBezTo>
                    <a:pt x="2280" y="21428"/>
                    <a:pt x="4400" y="26485"/>
                    <a:pt x="8529" y="31721"/>
                  </a:cubicBezTo>
                  <a:cubicBezTo>
                    <a:pt x="8787" y="32046"/>
                    <a:pt x="9022" y="32399"/>
                    <a:pt x="9309" y="32712"/>
                  </a:cubicBezTo>
                  <a:lnTo>
                    <a:pt x="10174" y="33670"/>
                  </a:lnTo>
                  <a:cubicBezTo>
                    <a:pt x="10768" y="34305"/>
                    <a:pt x="11327" y="35003"/>
                    <a:pt x="11988" y="35626"/>
                  </a:cubicBezTo>
                  <a:lnTo>
                    <a:pt x="14009" y="37532"/>
                  </a:lnTo>
                  <a:cubicBezTo>
                    <a:pt x="14694" y="38182"/>
                    <a:pt x="15479" y="38743"/>
                    <a:pt x="16230" y="39368"/>
                  </a:cubicBezTo>
                  <a:cubicBezTo>
                    <a:pt x="19309" y="41774"/>
                    <a:pt x="22878" y="44015"/>
                    <a:pt x="26917" y="45778"/>
                  </a:cubicBezTo>
                  <a:cubicBezTo>
                    <a:pt x="30961" y="47514"/>
                    <a:pt x="35447" y="48808"/>
                    <a:pt x="40209" y="49384"/>
                  </a:cubicBezTo>
                  <a:cubicBezTo>
                    <a:pt x="41406" y="49559"/>
                    <a:pt x="42611" y="49670"/>
                    <a:pt x="43821" y="49712"/>
                  </a:cubicBezTo>
                  <a:cubicBezTo>
                    <a:pt x="44262" y="49730"/>
                    <a:pt x="44705" y="49741"/>
                    <a:pt x="45150" y="49741"/>
                  </a:cubicBezTo>
                  <a:cubicBezTo>
                    <a:pt x="45937" y="49741"/>
                    <a:pt x="46730" y="49709"/>
                    <a:pt x="47524" y="49635"/>
                  </a:cubicBezTo>
                  <a:cubicBezTo>
                    <a:pt x="50003" y="49412"/>
                    <a:pt x="52553" y="48752"/>
                    <a:pt x="54752" y="47340"/>
                  </a:cubicBezTo>
                  <a:cubicBezTo>
                    <a:pt x="55853" y="46647"/>
                    <a:pt x="56822" y="45765"/>
                    <a:pt x="57678" y="44832"/>
                  </a:cubicBezTo>
                  <a:cubicBezTo>
                    <a:pt x="58521" y="43882"/>
                    <a:pt x="59310" y="42846"/>
                    <a:pt x="59765" y="41606"/>
                  </a:cubicBezTo>
                  <a:cubicBezTo>
                    <a:pt x="60267" y="40395"/>
                    <a:pt x="60115" y="38831"/>
                    <a:pt x="59324" y="37769"/>
                  </a:cubicBezTo>
                  <a:cubicBezTo>
                    <a:pt x="58563" y="36682"/>
                    <a:pt x="57494" y="35968"/>
                    <a:pt x="56426" y="35392"/>
                  </a:cubicBezTo>
                  <a:cubicBezTo>
                    <a:pt x="52076" y="33169"/>
                    <a:pt x="47438" y="32508"/>
                    <a:pt x="43346" y="31156"/>
                  </a:cubicBezTo>
                  <a:cubicBezTo>
                    <a:pt x="39295" y="29659"/>
                    <a:pt x="35639" y="27652"/>
                    <a:pt x="32471" y="25459"/>
                  </a:cubicBezTo>
                  <a:cubicBezTo>
                    <a:pt x="29523" y="23418"/>
                    <a:pt x="26800" y="21073"/>
                    <a:pt x="24346" y="18459"/>
                  </a:cubicBezTo>
                  <a:cubicBezTo>
                    <a:pt x="19850" y="13649"/>
                    <a:pt x="17274" y="8877"/>
                    <a:pt x="15957" y="5455"/>
                  </a:cubicBezTo>
                  <a:cubicBezTo>
                    <a:pt x="15281" y="3743"/>
                    <a:pt x="14883" y="2368"/>
                    <a:pt x="14627" y="1431"/>
                  </a:cubicBezTo>
                  <a:lnTo>
                    <a:pt x="14348" y="361"/>
                  </a:lnTo>
                  <a:cubicBezTo>
                    <a:pt x="14283" y="123"/>
                    <a:pt x="14242" y="1"/>
                    <a:pt x="14228" y="1"/>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2355443" y="3283163"/>
              <a:ext cx="108915" cy="100960"/>
            </a:xfrm>
            <a:custGeom>
              <a:avLst/>
              <a:gdLst/>
              <a:ahLst/>
              <a:cxnLst/>
              <a:rect l="l" t="t" r="r" b="b"/>
              <a:pathLst>
                <a:path w="6627" h="6143" extrusionOk="0">
                  <a:moveTo>
                    <a:pt x="877" y="1"/>
                  </a:moveTo>
                  <a:cubicBezTo>
                    <a:pt x="778" y="1"/>
                    <a:pt x="450" y="623"/>
                    <a:pt x="190" y="1757"/>
                  </a:cubicBezTo>
                  <a:cubicBezTo>
                    <a:pt x="72" y="2333"/>
                    <a:pt x="0" y="3073"/>
                    <a:pt x="204" y="3881"/>
                  </a:cubicBezTo>
                  <a:cubicBezTo>
                    <a:pt x="389" y="4677"/>
                    <a:pt x="965" y="5578"/>
                    <a:pt x="1928" y="5963"/>
                  </a:cubicBezTo>
                  <a:cubicBezTo>
                    <a:pt x="2212" y="6082"/>
                    <a:pt x="2526" y="6142"/>
                    <a:pt x="2834" y="6142"/>
                  </a:cubicBezTo>
                  <a:cubicBezTo>
                    <a:pt x="3035" y="6142"/>
                    <a:pt x="3234" y="6116"/>
                    <a:pt x="3421" y="6064"/>
                  </a:cubicBezTo>
                  <a:cubicBezTo>
                    <a:pt x="3892" y="5931"/>
                    <a:pt x="4253" y="5708"/>
                    <a:pt x="4586" y="5481"/>
                  </a:cubicBezTo>
                  <a:cubicBezTo>
                    <a:pt x="5169" y="5069"/>
                    <a:pt x="5658" y="4539"/>
                    <a:pt x="6022" y="3924"/>
                  </a:cubicBezTo>
                  <a:cubicBezTo>
                    <a:pt x="6627" y="2869"/>
                    <a:pt x="6606" y="2092"/>
                    <a:pt x="6515" y="2084"/>
                  </a:cubicBezTo>
                  <a:cubicBezTo>
                    <a:pt x="6512" y="2084"/>
                    <a:pt x="6510" y="2083"/>
                    <a:pt x="6507" y="2083"/>
                  </a:cubicBezTo>
                  <a:cubicBezTo>
                    <a:pt x="6383" y="2083"/>
                    <a:pt x="6193" y="2766"/>
                    <a:pt x="5549" y="3608"/>
                  </a:cubicBezTo>
                  <a:cubicBezTo>
                    <a:pt x="5219" y="4032"/>
                    <a:pt x="4768" y="4494"/>
                    <a:pt x="4175" y="4864"/>
                  </a:cubicBezTo>
                  <a:cubicBezTo>
                    <a:pt x="3881" y="5046"/>
                    <a:pt x="3550" y="5223"/>
                    <a:pt x="3224" y="5301"/>
                  </a:cubicBezTo>
                  <a:cubicBezTo>
                    <a:pt x="3104" y="5331"/>
                    <a:pt x="2982" y="5345"/>
                    <a:pt x="2860" y="5345"/>
                  </a:cubicBezTo>
                  <a:cubicBezTo>
                    <a:pt x="2652" y="5345"/>
                    <a:pt x="2441" y="5303"/>
                    <a:pt x="2231" y="5219"/>
                  </a:cubicBezTo>
                  <a:cubicBezTo>
                    <a:pt x="1551" y="4946"/>
                    <a:pt x="1108" y="4325"/>
                    <a:pt x="916" y="3680"/>
                  </a:cubicBezTo>
                  <a:cubicBezTo>
                    <a:pt x="713" y="3030"/>
                    <a:pt x="712" y="2382"/>
                    <a:pt x="753" y="1837"/>
                  </a:cubicBezTo>
                  <a:cubicBezTo>
                    <a:pt x="858" y="741"/>
                    <a:pt x="1003" y="29"/>
                    <a:pt x="882" y="1"/>
                  </a:cubicBezTo>
                  <a:cubicBezTo>
                    <a:pt x="881" y="1"/>
                    <a:pt x="879" y="1"/>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2739026" y="3389950"/>
              <a:ext cx="124610" cy="104905"/>
            </a:xfrm>
            <a:custGeom>
              <a:avLst/>
              <a:gdLst/>
              <a:ahLst/>
              <a:cxnLst/>
              <a:rect l="l" t="t" r="r" b="b"/>
              <a:pathLst>
                <a:path w="7582" h="6383" extrusionOk="0">
                  <a:moveTo>
                    <a:pt x="617" y="1"/>
                  </a:moveTo>
                  <a:cubicBezTo>
                    <a:pt x="517" y="1"/>
                    <a:pt x="77" y="758"/>
                    <a:pt x="16" y="2125"/>
                  </a:cubicBezTo>
                  <a:cubicBezTo>
                    <a:pt x="1" y="2820"/>
                    <a:pt x="71" y="3661"/>
                    <a:pt x="456" y="4545"/>
                  </a:cubicBezTo>
                  <a:cubicBezTo>
                    <a:pt x="822" y="5407"/>
                    <a:pt x="1708" y="6368"/>
                    <a:pt x="2984" y="6383"/>
                  </a:cubicBezTo>
                  <a:cubicBezTo>
                    <a:pt x="3602" y="6379"/>
                    <a:pt x="4137" y="6144"/>
                    <a:pt x="4579" y="5881"/>
                  </a:cubicBezTo>
                  <a:cubicBezTo>
                    <a:pt x="4997" y="5624"/>
                    <a:pt x="5382" y="5318"/>
                    <a:pt x="5728" y="4970"/>
                  </a:cubicBezTo>
                  <a:cubicBezTo>
                    <a:pt x="6388" y="4307"/>
                    <a:pt x="6811" y="3570"/>
                    <a:pt x="7073" y="2929"/>
                  </a:cubicBezTo>
                  <a:cubicBezTo>
                    <a:pt x="7582" y="1621"/>
                    <a:pt x="7458" y="739"/>
                    <a:pt x="7369" y="739"/>
                  </a:cubicBezTo>
                  <a:cubicBezTo>
                    <a:pt x="7369" y="739"/>
                    <a:pt x="7369" y="739"/>
                    <a:pt x="7369" y="739"/>
                  </a:cubicBezTo>
                  <a:cubicBezTo>
                    <a:pt x="7367" y="739"/>
                    <a:pt x="7366" y="739"/>
                    <a:pt x="7365" y="739"/>
                  </a:cubicBezTo>
                  <a:cubicBezTo>
                    <a:pt x="7238" y="739"/>
                    <a:pt x="7147" y="1567"/>
                    <a:pt x="6557" y="2689"/>
                  </a:cubicBezTo>
                  <a:cubicBezTo>
                    <a:pt x="6255" y="3247"/>
                    <a:pt x="5825" y="3877"/>
                    <a:pt x="5213" y="4436"/>
                  </a:cubicBezTo>
                  <a:cubicBezTo>
                    <a:pt x="4612" y="4972"/>
                    <a:pt x="3799" y="5566"/>
                    <a:pt x="2981" y="5578"/>
                  </a:cubicBezTo>
                  <a:cubicBezTo>
                    <a:pt x="2978" y="5578"/>
                    <a:pt x="2975" y="5578"/>
                    <a:pt x="2971" y="5578"/>
                  </a:cubicBezTo>
                  <a:cubicBezTo>
                    <a:pt x="2576" y="5578"/>
                    <a:pt x="2184" y="5413"/>
                    <a:pt x="1867" y="5165"/>
                  </a:cubicBezTo>
                  <a:cubicBezTo>
                    <a:pt x="1548" y="4915"/>
                    <a:pt x="1305" y="4583"/>
                    <a:pt x="1124" y="4227"/>
                  </a:cubicBezTo>
                  <a:cubicBezTo>
                    <a:pt x="769" y="3510"/>
                    <a:pt x="635" y="2741"/>
                    <a:pt x="584" y="2113"/>
                  </a:cubicBezTo>
                  <a:cubicBezTo>
                    <a:pt x="497" y="839"/>
                    <a:pt x="746" y="38"/>
                    <a:pt x="624" y="2"/>
                  </a:cubicBezTo>
                  <a:cubicBezTo>
                    <a:pt x="621" y="1"/>
                    <a:pt x="619"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2365632" y="3171018"/>
              <a:ext cx="126418" cy="38967"/>
            </a:xfrm>
            <a:custGeom>
              <a:avLst/>
              <a:gdLst/>
              <a:ahLst/>
              <a:cxnLst/>
              <a:rect l="l" t="t" r="r" b="b"/>
              <a:pathLst>
                <a:path w="7692" h="2371" extrusionOk="0">
                  <a:moveTo>
                    <a:pt x="4425" y="1"/>
                  </a:moveTo>
                  <a:cubicBezTo>
                    <a:pt x="4148" y="1"/>
                    <a:pt x="3860" y="18"/>
                    <a:pt x="3566" y="57"/>
                  </a:cubicBezTo>
                  <a:cubicBezTo>
                    <a:pt x="2362" y="217"/>
                    <a:pt x="1360" y="660"/>
                    <a:pt x="708" y="1166"/>
                  </a:cubicBezTo>
                  <a:cubicBezTo>
                    <a:pt x="381" y="1424"/>
                    <a:pt x="168" y="1719"/>
                    <a:pt x="84" y="1948"/>
                  </a:cubicBezTo>
                  <a:cubicBezTo>
                    <a:pt x="0" y="2179"/>
                    <a:pt x="27" y="2327"/>
                    <a:pt x="100" y="2362"/>
                  </a:cubicBezTo>
                  <a:cubicBezTo>
                    <a:pt x="114" y="2367"/>
                    <a:pt x="130" y="2370"/>
                    <a:pt x="147" y="2370"/>
                  </a:cubicBezTo>
                  <a:cubicBezTo>
                    <a:pt x="313" y="2370"/>
                    <a:pt x="595" y="2100"/>
                    <a:pt x="1147" y="1896"/>
                  </a:cubicBezTo>
                  <a:cubicBezTo>
                    <a:pt x="1763" y="1663"/>
                    <a:pt x="2698" y="1384"/>
                    <a:pt x="3720" y="1253"/>
                  </a:cubicBezTo>
                  <a:cubicBezTo>
                    <a:pt x="4227" y="1183"/>
                    <a:pt x="4713" y="1159"/>
                    <a:pt x="5159" y="1159"/>
                  </a:cubicBezTo>
                  <a:cubicBezTo>
                    <a:pt x="6054" y="1159"/>
                    <a:pt x="6790" y="1254"/>
                    <a:pt x="7222" y="1254"/>
                  </a:cubicBezTo>
                  <a:cubicBezTo>
                    <a:pt x="7452" y="1254"/>
                    <a:pt x="7595" y="1227"/>
                    <a:pt x="7630" y="1144"/>
                  </a:cubicBezTo>
                  <a:cubicBezTo>
                    <a:pt x="7691" y="998"/>
                    <a:pt x="7323" y="663"/>
                    <a:pt x="6591" y="377"/>
                  </a:cubicBezTo>
                  <a:cubicBezTo>
                    <a:pt x="6042" y="167"/>
                    <a:pt x="5282" y="1"/>
                    <a:pt x="4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2798698" y="3246795"/>
              <a:ext cx="102604" cy="83046"/>
            </a:xfrm>
            <a:custGeom>
              <a:avLst/>
              <a:gdLst/>
              <a:ahLst/>
              <a:cxnLst/>
              <a:rect l="l" t="t" r="r" b="b"/>
              <a:pathLst>
                <a:path w="6243" h="5053" extrusionOk="0">
                  <a:moveTo>
                    <a:pt x="817" y="0"/>
                  </a:moveTo>
                  <a:cubicBezTo>
                    <a:pt x="320" y="0"/>
                    <a:pt x="29" y="111"/>
                    <a:pt x="22" y="230"/>
                  </a:cubicBezTo>
                  <a:cubicBezTo>
                    <a:pt x="1" y="576"/>
                    <a:pt x="1761" y="892"/>
                    <a:pt x="3380" y="2218"/>
                  </a:cubicBezTo>
                  <a:cubicBezTo>
                    <a:pt x="4986" y="3464"/>
                    <a:pt x="5691" y="5052"/>
                    <a:pt x="6035" y="5052"/>
                  </a:cubicBezTo>
                  <a:cubicBezTo>
                    <a:pt x="6045" y="5052"/>
                    <a:pt x="6055" y="5051"/>
                    <a:pt x="6064" y="5048"/>
                  </a:cubicBezTo>
                  <a:cubicBezTo>
                    <a:pt x="6215" y="5005"/>
                    <a:pt x="6243" y="4500"/>
                    <a:pt x="5971" y="3748"/>
                  </a:cubicBezTo>
                  <a:cubicBezTo>
                    <a:pt x="5705" y="3003"/>
                    <a:pt x="5089" y="2042"/>
                    <a:pt x="4130" y="1276"/>
                  </a:cubicBezTo>
                  <a:cubicBezTo>
                    <a:pt x="3170" y="513"/>
                    <a:pt x="2097" y="125"/>
                    <a:pt x="1311" y="32"/>
                  </a:cubicBezTo>
                  <a:cubicBezTo>
                    <a:pt x="1130" y="10"/>
                    <a:pt x="964" y="0"/>
                    <a:pt x="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2519930" y="3398348"/>
              <a:ext cx="118053" cy="120403"/>
            </a:xfrm>
            <a:custGeom>
              <a:avLst/>
              <a:gdLst/>
              <a:ahLst/>
              <a:cxnLst/>
              <a:rect l="l" t="t" r="r" b="b"/>
              <a:pathLst>
                <a:path w="7183" h="7326" extrusionOk="0">
                  <a:moveTo>
                    <a:pt x="4550" y="0"/>
                  </a:moveTo>
                  <a:cubicBezTo>
                    <a:pt x="4324" y="0"/>
                    <a:pt x="3689" y="1533"/>
                    <a:pt x="3113" y="3474"/>
                  </a:cubicBezTo>
                  <a:cubicBezTo>
                    <a:pt x="2780" y="4596"/>
                    <a:pt x="2543" y="5600"/>
                    <a:pt x="2436" y="6280"/>
                  </a:cubicBezTo>
                  <a:cubicBezTo>
                    <a:pt x="1955" y="6080"/>
                    <a:pt x="1555" y="5778"/>
                    <a:pt x="1277" y="5421"/>
                  </a:cubicBezTo>
                  <a:cubicBezTo>
                    <a:pt x="946" y="4991"/>
                    <a:pt x="765" y="4501"/>
                    <a:pt x="649" y="4077"/>
                  </a:cubicBezTo>
                  <a:cubicBezTo>
                    <a:pt x="429" y="3219"/>
                    <a:pt x="410" y="2627"/>
                    <a:pt x="287" y="2624"/>
                  </a:cubicBezTo>
                  <a:cubicBezTo>
                    <a:pt x="287" y="2624"/>
                    <a:pt x="286" y="2624"/>
                    <a:pt x="285" y="2624"/>
                  </a:cubicBezTo>
                  <a:cubicBezTo>
                    <a:pt x="188" y="2624"/>
                    <a:pt x="0" y="3199"/>
                    <a:pt x="90" y="4179"/>
                  </a:cubicBezTo>
                  <a:cubicBezTo>
                    <a:pt x="145" y="4668"/>
                    <a:pt x="290" y="5272"/>
                    <a:pt x="676" y="5852"/>
                  </a:cubicBezTo>
                  <a:cubicBezTo>
                    <a:pt x="1061" y="6433"/>
                    <a:pt x="1711" y="6925"/>
                    <a:pt x="2469" y="7154"/>
                  </a:cubicBezTo>
                  <a:cubicBezTo>
                    <a:pt x="2836" y="7268"/>
                    <a:pt x="3216" y="7326"/>
                    <a:pt x="3596" y="7326"/>
                  </a:cubicBezTo>
                  <a:cubicBezTo>
                    <a:pt x="3955" y="7326"/>
                    <a:pt x="4313" y="7275"/>
                    <a:pt x="4661" y="7173"/>
                  </a:cubicBezTo>
                  <a:cubicBezTo>
                    <a:pt x="5312" y="6982"/>
                    <a:pt x="5827" y="6654"/>
                    <a:pt x="6203" y="6336"/>
                  </a:cubicBezTo>
                  <a:cubicBezTo>
                    <a:pt x="6955" y="5680"/>
                    <a:pt x="7183" y="5099"/>
                    <a:pt x="7103" y="5047"/>
                  </a:cubicBezTo>
                  <a:cubicBezTo>
                    <a:pt x="7095" y="5041"/>
                    <a:pt x="7086" y="5038"/>
                    <a:pt x="7075" y="5038"/>
                  </a:cubicBezTo>
                  <a:cubicBezTo>
                    <a:pt x="6943" y="5038"/>
                    <a:pt x="6560" y="5446"/>
                    <a:pt x="5868" y="5878"/>
                  </a:cubicBezTo>
                  <a:cubicBezTo>
                    <a:pt x="5336" y="6212"/>
                    <a:pt x="4561" y="6533"/>
                    <a:pt x="3706" y="6533"/>
                  </a:cubicBezTo>
                  <a:cubicBezTo>
                    <a:pt x="3448" y="6533"/>
                    <a:pt x="3183" y="6504"/>
                    <a:pt x="2915" y="6437"/>
                  </a:cubicBezTo>
                  <a:cubicBezTo>
                    <a:pt x="3197" y="5809"/>
                    <a:pt x="3548" y="4833"/>
                    <a:pt x="3883" y="3703"/>
                  </a:cubicBezTo>
                  <a:cubicBezTo>
                    <a:pt x="4471" y="1722"/>
                    <a:pt x="4776" y="64"/>
                    <a:pt x="4563" y="2"/>
                  </a:cubicBezTo>
                  <a:cubicBezTo>
                    <a:pt x="4559" y="1"/>
                    <a:pt x="4554" y="0"/>
                    <a:pt x="45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1632648" y="2325857"/>
              <a:ext cx="71459" cy="106088"/>
            </a:xfrm>
            <a:custGeom>
              <a:avLst/>
              <a:gdLst/>
              <a:ahLst/>
              <a:cxnLst/>
              <a:rect l="l" t="t" r="r" b="b"/>
              <a:pathLst>
                <a:path w="4348" h="6455" extrusionOk="0">
                  <a:moveTo>
                    <a:pt x="1998" y="1"/>
                  </a:moveTo>
                  <a:cubicBezTo>
                    <a:pt x="1960" y="1"/>
                    <a:pt x="1922" y="2"/>
                    <a:pt x="1883" y="6"/>
                  </a:cubicBezTo>
                  <a:cubicBezTo>
                    <a:pt x="773" y="106"/>
                    <a:pt x="1" y="1629"/>
                    <a:pt x="161" y="3409"/>
                  </a:cubicBezTo>
                  <a:cubicBezTo>
                    <a:pt x="315" y="5126"/>
                    <a:pt x="1282" y="6454"/>
                    <a:pt x="2349" y="6454"/>
                  </a:cubicBezTo>
                  <a:cubicBezTo>
                    <a:pt x="2387" y="6454"/>
                    <a:pt x="2425" y="6452"/>
                    <a:pt x="2463" y="6449"/>
                  </a:cubicBezTo>
                  <a:cubicBezTo>
                    <a:pt x="3576" y="6349"/>
                    <a:pt x="4347" y="4826"/>
                    <a:pt x="4188" y="3046"/>
                  </a:cubicBezTo>
                  <a:cubicBezTo>
                    <a:pt x="4032" y="1329"/>
                    <a:pt x="3066"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5"/>
            <p:cNvSpPr/>
            <p:nvPr/>
          </p:nvSpPr>
          <p:spPr>
            <a:xfrm>
              <a:off x="2074686" y="2278248"/>
              <a:ext cx="70966" cy="105677"/>
            </a:xfrm>
            <a:custGeom>
              <a:avLst/>
              <a:gdLst/>
              <a:ahLst/>
              <a:cxnLst/>
              <a:rect l="l" t="t" r="r" b="b"/>
              <a:pathLst>
                <a:path w="4318" h="6430" extrusionOk="0">
                  <a:moveTo>
                    <a:pt x="1992" y="1"/>
                  </a:moveTo>
                  <a:cubicBezTo>
                    <a:pt x="1956" y="1"/>
                    <a:pt x="1919" y="2"/>
                    <a:pt x="1882" y="5"/>
                  </a:cubicBezTo>
                  <a:cubicBezTo>
                    <a:pt x="774" y="101"/>
                    <a:pt x="1" y="1616"/>
                    <a:pt x="154" y="3388"/>
                  </a:cubicBezTo>
                  <a:cubicBezTo>
                    <a:pt x="302" y="5102"/>
                    <a:pt x="1261" y="6429"/>
                    <a:pt x="2326" y="6429"/>
                  </a:cubicBezTo>
                  <a:cubicBezTo>
                    <a:pt x="2363" y="6429"/>
                    <a:pt x="2400" y="6428"/>
                    <a:pt x="2437" y="6424"/>
                  </a:cubicBezTo>
                  <a:cubicBezTo>
                    <a:pt x="3545" y="6329"/>
                    <a:pt x="4318" y="4815"/>
                    <a:pt x="4165" y="3041"/>
                  </a:cubicBezTo>
                  <a:cubicBezTo>
                    <a:pt x="4017" y="1328"/>
                    <a:pt x="3057" y="1"/>
                    <a:pt x="1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5"/>
            <p:cNvSpPr/>
            <p:nvPr/>
          </p:nvSpPr>
          <p:spPr>
            <a:xfrm>
              <a:off x="2052040" y="2120861"/>
              <a:ext cx="147455" cy="83835"/>
            </a:xfrm>
            <a:custGeom>
              <a:avLst/>
              <a:gdLst/>
              <a:ahLst/>
              <a:cxnLst/>
              <a:rect l="l" t="t" r="r" b="b"/>
              <a:pathLst>
                <a:path w="8972" h="5101" extrusionOk="0">
                  <a:moveTo>
                    <a:pt x="1610" y="1"/>
                  </a:moveTo>
                  <a:cubicBezTo>
                    <a:pt x="1605" y="1"/>
                    <a:pt x="1600" y="1"/>
                    <a:pt x="1596" y="1"/>
                  </a:cubicBezTo>
                  <a:cubicBezTo>
                    <a:pt x="1592" y="1"/>
                    <a:pt x="1589" y="1"/>
                    <a:pt x="1586" y="1"/>
                  </a:cubicBezTo>
                  <a:cubicBezTo>
                    <a:pt x="589" y="1"/>
                    <a:pt x="0" y="214"/>
                    <a:pt x="12" y="368"/>
                  </a:cubicBezTo>
                  <a:cubicBezTo>
                    <a:pt x="30" y="719"/>
                    <a:pt x="2367" y="737"/>
                    <a:pt x="4782" y="2063"/>
                  </a:cubicBezTo>
                  <a:cubicBezTo>
                    <a:pt x="7117" y="3279"/>
                    <a:pt x="8418" y="5100"/>
                    <a:pt x="8792" y="5100"/>
                  </a:cubicBezTo>
                  <a:cubicBezTo>
                    <a:pt x="8810" y="5100"/>
                    <a:pt x="8825" y="5096"/>
                    <a:pt x="8838" y="5088"/>
                  </a:cubicBezTo>
                  <a:cubicBezTo>
                    <a:pt x="8971" y="5014"/>
                    <a:pt x="8822" y="4400"/>
                    <a:pt x="8265" y="3568"/>
                  </a:cubicBezTo>
                  <a:cubicBezTo>
                    <a:pt x="7714" y="2737"/>
                    <a:pt x="6707" y="1729"/>
                    <a:pt x="5350" y="1000"/>
                  </a:cubicBezTo>
                  <a:cubicBezTo>
                    <a:pt x="3995" y="278"/>
                    <a:pt x="2605" y="1"/>
                    <a:pt x="1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540437" y="2181271"/>
              <a:ext cx="147488" cy="83819"/>
            </a:xfrm>
            <a:custGeom>
              <a:avLst/>
              <a:gdLst/>
              <a:ahLst/>
              <a:cxnLst/>
              <a:rect l="l" t="t" r="r" b="b"/>
              <a:pathLst>
                <a:path w="8974" h="5100" extrusionOk="0">
                  <a:moveTo>
                    <a:pt x="7396" y="1"/>
                  </a:moveTo>
                  <a:cubicBezTo>
                    <a:pt x="7390" y="1"/>
                    <a:pt x="7383" y="1"/>
                    <a:pt x="7377" y="1"/>
                  </a:cubicBezTo>
                  <a:cubicBezTo>
                    <a:pt x="7373" y="1"/>
                    <a:pt x="7368" y="1"/>
                    <a:pt x="7363" y="1"/>
                  </a:cubicBezTo>
                  <a:cubicBezTo>
                    <a:pt x="6369" y="1"/>
                    <a:pt x="4976" y="278"/>
                    <a:pt x="3624" y="1000"/>
                  </a:cubicBezTo>
                  <a:cubicBezTo>
                    <a:pt x="2266" y="1728"/>
                    <a:pt x="1260" y="2737"/>
                    <a:pt x="709" y="3567"/>
                  </a:cubicBezTo>
                  <a:cubicBezTo>
                    <a:pt x="151" y="4400"/>
                    <a:pt x="0" y="5012"/>
                    <a:pt x="135" y="5088"/>
                  </a:cubicBezTo>
                  <a:cubicBezTo>
                    <a:pt x="148" y="5096"/>
                    <a:pt x="163" y="5100"/>
                    <a:pt x="180" y="5100"/>
                  </a:cubicBezTo>
                  <a:cubicBezTo>
                    <a:pt x="554" y="5100"/>
                    <a:pt x="1855" y="3279"/>
                    <a:pt x="4192" y="2061"/>
                  </a:cubicBezTo>
                  <a:cubicBezTo>
                    <a:pt x="6607" y="735"/>
                    <a:pt x="8945" y="718"/>
                    <a:pt x="8962" y="367"/>
                  </a:cubicBezTo>
                  <a:cubicBezTo>
                    <a:pt x="8974" y="214"/>
                    <a:pt x="8388" y="1"/>
                    <a:pt x="7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900388" y="2447911"/>
              <a:ext cx="28860" cy="145828"/>
            </a:xfrm>
            <a:custGeom>
              <a:avLst/>
              <a:gdLst/>
              <a:ahLst/>
              <a:cxnLst/>
              <a:rect l="l" t="t" r="r" b="b"/>
              <a:pathLst>
                <a:path w="1756" h="8873" extrusionOk="0">
                  <a:moveTo>
                    <a:pt x="226" y="1"/>
                  </a:moveTo>
                  <a:cubicBezTo>
                    <a:pt x="224" y="1"/>
                    <a:pt x="222" y="1"/>
                    <a:pt x="220" y="1"/>
                  </a:cubicBezTo>
                  <a:cubicBezTo>
                    <a:pt x="1" y="34"/>
                    <a:pt x="139" y="2140"/>
                    <a:pt x="528" y="4705"/>
                  </a:cubicBezTo>
                  <a:cubicBezTo>
                    <a:pt x="810" y="6565"/>
                    <a:pt x="1146" y="8151"/>
                    <a:pt x="1394" y="8872"/>
                  </a:cubicBezTo>
                  <a:cubicBezTo>
                    <a:pt x="1504" y="8859"/>
                    <a:pt x="1612" y="8840"/>
                    <a:pt x="1729" y="8839"/>
                  </a:cubicBezTo>
                  <a:cubicBezTo>
                    <a:pt x="1756" y="8085"/>
                    <a:pt x="1607" y="6459"/>
                    <a:pt x="1322" y="4584"/>
                  </a:cubicBezTo>
                  <a:cubicBezTo>
                    <a:pt x="937" y="2041"/>
                    <a:pt x="448"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5"/>
            <p:cNvSpPr/>
            <p:nvPr/>
          </p:nvSpPr>
          <p:spPr>
            <a:xfrm>
              <a:off x="1841999" y="2524033"/>
              <a:ext cx="152517" cy="75913"/>
            </a:xfrm>
            <a:custGeom>
              <a:avLst/>
              <a:gdLst/>
              <a:ahLst/>
              <a:cxnLst/>
              <a:rect l="l" t="t" r="r" b="b"/>
              <a:pathLst>
                <a:path w="9280" h="4619" extrusionOk="0">
                  <a:moveTo>
                    <a:pt x="9181" y="1"/>
                  </a:moveTo>
                  <a:cubicBezTo>
                    <a:pt x="9057" y="1"/>
                    <a:pt x="8793" y="666"/>
                    <a:pt x="8246" y="1579"/>
                  </a:cubicBezTo>
                  <a:cubicBezTo>
                    <a:pt x="7959" y="2046"/>
                    <a:pt x="7565" y="2547"/>
                    <a:pt x="7001" y="2952"/>
                  </a:cubicBezTo>
                  <a:cubicBezTo>
                    <a:pt x="6389" y="3394"/>
                    <a:pt x="5678" y="3677"/>
                    <a:pt x="4931" y="3779"/>
                  </a:cubicBezTo>
                  <a:cubicBezTo>
                    <a:pt x="4737" y="3807"/>
                    <a:pt x="4546" y="3820"/>
                    <a:pt x="4359" y="3820"/>
                  </a:cubicBezTo>
                  <a:cubicBezTo>
                    <a:pt x="3002" y="3820"/>
                    <a:pt x="1851" y="3118"/>
                    <a:pt x="1206" y="2448"/>
                  </a:cubicBezTo>
                  <a:cubicBezTo>
                    <a:pt x="471" y="1697"/>
                    <a:pt x="225" y="1033"/>
                    <a:pt x="101" y="1033"/>
                  </a:cubicBezTo>
                  <a:cubicBezTo>
                    <a:pt x="97" y="1033"/>
                    <a:pt x="93" y="1034"/>
                    <a:pt x="89" y="1035"/>
                  </a:cubicBezTo>
                  <a:cubicBezTo>
                    <a:pt x="0" y="1049"/>
                    <a:pt x="40" y="1837"/>
                    <a:pt x="777" y="2821"/>
                  </a:cubicBezTo>
                  <a:cubicBezTo>
                    <a:pt x="1219" y="3389"/>
                    <a:pt x="1786" y="3848"/>
                    <a:pt x="2432" y="4162"/>
                  </a:cubicBezTo>
                  <a:cubicBezTo>
                    <a:pt x="3002" y="4445"/>
                    <a:pt x="3696" y="4618"/>
                    <a:pt x="4419" y="4618"/>
                  </a:cubicBezTo>
                  <a:cubicBezTo>
                    <a:pt x="4623" y="4618"/>
                    <a:pt x="4829" y="4604"/>
                    <a:pt x="5036" y="4575"/>
                  </a:cubicBezTo>
                  <a:cubicBezTo>
                    <a:pt x="5976" y="4450"/>
                    <a:pt x="6819" y="4054"/>
                    <a:pt x="7452" y="3539"/>
                  </a:cubicBezTo>
                  <a:cubicBezTo>
                    <a:pt x="8093" y="3024"/>
                    <a:pt x="8504" y="2388"/>
                    <a:pt x="8746" y="1848"/>
                  </a:cubicBezTo>
                  <a:cubicBezTo>
                    <a:pt x="9224" y="752"/>
                    <a:pt x="9280" y="33"/>
                    <a:pt x="9192" y="3"/>
                  </a:cubicBezTo>
                  <a:cubicBezTo>
                    <a:pt x="9188" y="2"/>
                    <a:pt x="9185" y="1"/>
                    <a:pt x="9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5"/>
            <p:cNvSpPr/>
            <p:nvPr/>
          </p:nvSpPr>
          <p:spPr>
            <a:xfrm>
              <a:off x="1611859" y="2816539"/>
              <a:ext cx="6623" cy="20018"/>
            </a:xfrm>
            <a:custGeom>
              <a:avLst/>
              <a:gdLst/>
              <a:ahLst/>
              <a:cxnLst/>
              <a:rect l="l" t="t" r="r" b="b"/>
              <a:pathLst>
                <a:path w="403" h="1218" extrusionOk="0">
                  <a:moveTo>
                    <a:pt x="202" y="1"/>
                  </a:moveTo>
                  <a:cubicBezTo>
                    <a:pt x="91" y="1"/>
                    <a:pt x="1" y="273"/>
                    <a:pt x="1" y="610"/>
                  </a:cubicBezTo>
                  <a:cubicBezTo>
                    <a:pt x="1" y="945"/>
                    <a:pt x="91" y="1218"/>
                    <a:pt x="202" y="1218"/>
                  </a:cubicBezTo>
                  <a:cubicBezTo>
                    <a:pt x="313" y="1218"/>
                    <a:pt x="402" y="945"/>
                    <a:pt x="402" y="610"/>
                  </a:cubicBezTo>
                  <a:cubicBezTo>
                    <a:pt x="402" y="273"/>
                    <a:pt x="313" y="1"/>
                    <a:pt x="202"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1534767" y="2948076"/>
              <a:ext cx="7807" cy="8858"/>
            </a:xfrm>
            <a:custGeom>
              <a:avLst/>
              <a:gdLst/>
              <a:ahLst/>
              <a:cxnLst/>
              <a:rect l="l" t="t" r="r" b="b"/>
              <a:pathLst>
                <a:path w="475" h="539" extrusionOk="0">
                  <a:moveTo>
                    <a:pt x="201" y="0"/>
                  </a:moveTo>
                  <a:cubicBezTo>
                    <a:pt x="186" y="0"/>
                    <a:pt x="171" y="2"/>
                    <a:pt x="156" y="7"/>
                  </a:cubicBezTo>
                  <a:cubicBezTo>
                    <a:pt x="51" y="39"/>
                    <a:pt x="1" y="182"/>
                    <a:pt x="46" y="327"/>
                  </a:cubicBezTo>
                  <a:cubicBezTo>
                    <a:pt x="84" y="453"/>
                    <a:pt x="181" y="539"/>
                    <a:pt x="275" y="539"/>
                  </a:cubicBezTo>
                  <a:cubicBezTo>
                    <a:pt x="290" y="539"/>
                    <a:pt x="304" y="537"/>
                    <a:pt x="319" y="532"/>
                  </a:cubicBezTo>
                  <a:cubicBezTo>
                    <a:pt x="424" y="499"/>
                    <a:pt x="474" y="355"/>
                    <a:pt x="429" y="210"/>
                  </a:cubicBezTo>
                  <a:cubicBezTo>
                    <a:pt x="391" y="85"/>
                    <a:pt x="295" y="0"/>
                    <a:pt x="201" y="0"/>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2377629" y="2462324"/>
              <a:ext cx="6623" cy="12688"/>
            </a:xfrm>
            <a:custGeom>
              <a:avLst/>
              <a:gdLst/>
              <a:ahLst/>
              <a:cxnLst/>
              <a:rect l="l" t="t" r="r" b="b"/>
              <a:pathLst>
                <a:path w="403" h="772" extrusionOk="0">
                  <a:moveTo>
                    <a:pt x="201" y="1"/>
                  </a:moveTo>
                  <a:cubicBezTo>
                    <a:pt x="91" y="1"/>
                    <a:pt x="1" y="174"/>
                    <a:pt x="1" y="387"/>
                  </a:cubicBezTo>
                  <a:cubicBezTo>
                    <a:pt x="1" y="600"/>
                    <a:pt x="91" y="771"/>
                    <a:pt x="201" y="771"/>
                  </a:cubicBezTo>
                  <a:cubicBezTo>
                    <a:pt x="312" y="771"/>
                    <a:pt x="402" y="600"/>
                    <a:pt x="402" y="387"/>
                  </a:cubicBezTo>
                  <a:cubicBezTo>
                    <a:pt x="402" y="174"/>
                    <a:pt x="312" y="1"/>
                    <a:pt x="201"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5"/>
            <p:cNvSpPr/>
            <p:nvPr/>
          </p:nvSpPr>
          <p:spPr>
            <a:xfrm>
              <a:off x="1702442" y="3878348"/>
              <a:ext cx="21711" cy="6804"/>
            </a:xfrm>
            <a:custGeom>
              <a:avLst/>
              <a:gdLst/>
              <a:ahLst/>
              <a:cxnLst/>
              <a:rect l="l" t="t" r="r" b="b"/>
              <a:pathLst>
                <a:path w="1321" h="414" extrusionOk="0">
                  <a:moveTo>
                    <a:pt x="454" y="1"/>
                  </a:moveTo>
                  <a:cubicBezTo>
                    <a:pt x="223" y="1"/>
                    <a:pt x="48" y="33"/>
                    <a:pt x="27" y="116"/>
                  </a:cubicBezTo>
                  <a:cubicBezTo>
                    <a:pt x="0" y="225"/>
                    <a:pt x="276" y="384"/>
                    <a:pt x="651" y="410"/>
                  </a:cubicBezTo>
                  <a:cubicBezTo>
                    <a:pt x="687" y="412"/>
                    <a:pt x="722" y="414"/>
                    <a:pt x="757" y="414"/>
                  </a:cubicBezTo>
                  <a:cubicBezTo>
                    <a:pt x="1081" y="414"/>
                    <a:pt x="1320" y="306"/>
                    <a:pt x="1310" y="208"/>
                  </a:cubicBezTo>
                  <a:cubicBezTo>
                    <a:pt x="1298" y="96"/>
                    <a:pt x="1016" y="35"/>
                    <a:pt x="679" y="9"/>
                  </a:cubicBezTo>
                  <a:cubicBezTo>
                    <a:pt x="600" y="4"/>
                    <a:pt x="524" y="1"/>
                    <a:pt x="454"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a:off x="1652861" y="3164412"/>
              <a:ext cx="14742" cy="18489"/>
            </a:xfrm>
            <a:custGeom>
              <a:avLst/>
              <a:gdLst/>
              <a:ahLst/>
              <a:cxnLst/>
              <a:rect l="l" t="t" r="r" b="b"/>
              <a:pathLst>
                <a:path w="897" h="1125" extrusionOk="0">
                  <a:moveTo>
                    <a:pt x="125" y="0"/>
                  </a:moveTo>
                  <a:cubicBezTo>
                    <a:pt x="118" y="0"/>
                    <a:pt x="112" y="1"/>
                    <a:pt x="105" y="3"/>
                  </a:cubicBezTo>
                  <a:cubicBezTo>
                    <a:pt x="0" y="31"/>
                    <a:pt x="5" y="373"/>
                    <a:pt x="226" y="708"/>
                  </a:cubicBezTo>
                  <a:cubicBezTo>
                    <a:pt x="405" y="980"/>
                    <a:pt x="641" y="1124"/>
                    <a:pt x="761" y="1124"/>
                  </a:cubicBezTo>
                  <a:cubicBezTo>
                    <a:pt x="790" y="1124"/>
                    <a:pt x="812" y="1116"/>
                    <a:pt x="825" y="1099"/>
                  </a:cubicBezTo>
                  <a:cubicBezTo>
                    <a:pt x="897" y="1013"/>
                    <a:pt x="743" y="769"/>
                    <a:pt x="562" y="489"/>
                  </a:cubicBezTo>
                  <a:cubicBezTo>
                    <a:pt x="387" y="227"/>
                    <a:pt x="233" y="0"/>
                    <a:pt x="125" y="0"/>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a:off x="1780388" y="2349752"/>
              <a:ext cx="210121" cy="142212"/>
            </a:xfrm>
            <a:custGeom>
              <a:avLst/>
              <a:gdLst/>
              <a:ahLst/>
              <a:cxnLst/>
              <a:rect l="l" t="t" r="r" b="b"/>
              <a:pathLst>
                <a:path w="12785" h="8653" extrusionOk="0">
                  <a:moveTo>
                    <a:pt x="7885" y="1"/>
                  </a:moveTo>
                  <a:cubicBezTo>
                    <a:pt x="6599" y="1"/>
                    <a:pt x="5300" y="209"/>
                    <a:pt x="4210" y="505"/>
                  </a:cubicBezTo>
                  <a:cubicBezTo>
                    <a:pt x="3268" y="760"/>
                    <a:pt x="1625" y="1250"/>
                    <a:pt x="1190" y="2244"/>
                  </a:cubicBezTo>
                  <a:cubicBezTo>
                    <a:pt x="0" y="4963"/>
                    <a:pt x="4018" y="7086"/>
                    <a:pt x="5822" y="8066"/>
                  </a:cubicBezTo>
                  <a:cubicBezTo>
                    <a:pt x="6362" y="8358"/>
                    <a:pt x="6941" y="8642"/>
                    <a:pt x="7562" y="8652"/>
                  </a:cubicBezTo>
                  <a:cubicBezTo>
                    <a:pt x="7572" y="8652"/>
                    <a:pt x="7581" y="8652"/>
                    <a:pt x="7591" y="8652"/>
                  </a:cubicBezTo>
                  <a:cubicBezTo>
                    <a:pt x="8260" y="8652"/>
                    <a:pt x="8886" y="8332"/>
                    <a:pt x="9388" y="7924"/>
                  </a:cubicBezTo>
                  <a:cubicBezTo>
                    <a:pt x="10470" y="7045"/>
                    <a:pt x="11486" y="5378"/>
                    <a:pt x="12199" y="4217"/>
                  </a:cubicBezTo>
                  <a:cubicBezTo>
                    <a:pt x="12784" y="3263"/>
                    <a:pt x="12642" y="1332"/>
                    <a:pt x="11480" y="739"/>
                  </a:cubicBezTo>
                  <a:cubicBezTo>
                    <a:pt x="10440" y="208"/>
                    <a:pt x="9168" y="1"/>
                    <a:pt x="7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5"/>
            <p:cNvSpPr/>
            <p:nvPr/>
          </p:nvSpPr>
          <p:spPr>
            <a:xfrm>
              <a:off x="2715625" y="3520632"/>
              <a:ext cx="181853" cy="104362"/>
            </a:xfrm>
            <a:custGeom>
              <a:avLst/>
              <a:gdLst/>
              <a:ahLst/>
              <a:cxnLst/>
              <a:rect l="l" t="t" r="r" b="b"/>
              <a:pathLst>
                <a:path w="11065" h="6350" extrusionOk="0">
                  <a:moveTo>
                    <a:pt x="4970" y="1"/>
                  </a:moveTo>
                  <a:cubicBezTo>
                    <a:pt x="4011" y="1"/>
                    <a:pt x="3104" y="275"/>
                    <a:pt x="2485" y="968"/>
                  </a:cubicBezTo>
                  <a:cubicBezTo>
                    <a:pt x="1" y="3744"/>
                    <a:pt x="4171" y="6350"/>
                    <a:pt x="6638" y="6350"/>
                  </a:cubicBezTo>
                  <a:cubicBezTo>
                    <a:pt x="6688" y="6350"/>
                    <a:pt x="6738" y="6349"/>
                    <a:pt x="6788" y="6346"/>
                  </a:cubicBezTo>
                  <a:cubicBezTo>
                    <a:pt x="9708" y="6215"/>
                    <a:pt x="11065" y="2990"/>
                    <a:pt x="8598" y="1178"/>
                  </a:cubicBezTo>
                  <a:cubicBezTo>
                    <a:pt x="7699" y="518"/>
                    <a:pt x="6286" y="1"/>
                    <a:pt x="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5"/>
            <p:cNvSpPr/>
            <p:nvPr/>
          </p:nvSpPr>
          <p:spPr>
            <a:xfrm>
              <a:off x="2241342" y="3391577"/>
              <a:ext cx="181886" cy="104362"/>
            </a:xfrm>
            <a:custGeom>
              <a:avLst/>
              <a:gdLst/>
              <a:ahLst/>
              <a:cxnLst/>
              <a:rect l="l" t="t" r="r" b="b"/>
              <a:pathLst>
                <a:path w="11067" h="6350" extrusionOk="0">
                  <a:moveTo>
                    <a:pt x="4970" y="1"/>
                  </a:moveTo>
                  <a:cubicBezTo>
                    <a:pt x="4011" y="1"/>
                    <a:pt x="3104" y="275"/>
                    <a:pt x="2485" y="967"/>
                  </a:cubicBezTo>
                  <a:cubicBezTo>
                    <a:pt x="0" y="3744"/>
                    <a:pt x="4171" y="6349"/>
                    <a:pt x="6638" y="6349"/>
                  </a:cubicBezTo>
                  <a:cubicBezTo>
                    <a:pt x="6688" y="6349"/>
                    <a:pt x="6738" y="6348"/>
                    <a:pt x="6788" y="6346"/>
                  </a:cubicBezTo>
                  <a:cubicBezTo>
                    <a:pt x="9709" y="6214"/>
                    <a:pt x="11066" y="2990"/>
                    <a:pt x="8598" y="1178"/>
                  </a:cubicBezTo>
                  <a:cubicBezTo>
                    <a:pt x="7699" y="517"/>
                    <a:pt x="6286" y="1"/>
                    <a:pt x="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5"/>
            <p:cNvSpPr/>
            <p:nvPr/>
          </p:nvSpPr>
          <p:spPr>
            <a:xfrm>
              <a:off x="2909610" y="2169472"/>
              <a:ext cx="20971" cy="42583"/>
            </a:xfrm>
            <a:custGeom>
              <a:avLst/>
              <a:gdLst/>
              <a:ahLst/>
              <a:cxnLst/>
              <a:rect l="l" t="t" r="r" b="b"/>
              <a:pathLst>
                <a:path w="1276" h="2591" extrusionOk="0">
                  <a:moveTo>
                    <a:pt x="618" y="0"/>
                  </a:moveTo>
                  <a:cubicBezTo>
                    <a:pt x="194" y="1410"/>
                    <a:pt x="1" y="2527"/>
                    <a:pt x="188" y="2588"/>
                  </a:cubicBezTo>
                  <a:cubicBezTo>
                    <a:pt x="194" y="2590"/>
                    <a:pt x="199" y="2590"/>
                    <a:pt x="205" y="2590"/>
                  </a:cubicBezTo>
                  <a:cubicBezTo>
                    <a:pt x="391" y="2590"/>
                    <a:pt x="831" y="1718"/>
                    <a:pt x="1275" y="504"/>
                  </a:cubicBezTo>
                  <a:cubicBezTo>
                    <a:pt x="1066" y="324"/>
                    <a:pt x="847" y="155"/>
                    <a:pt x="618" y="0"/>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5"/>
            <p:cNvSpPr/>
            <p:nvPr/>
          </p:nvSpPr>
          <p:spPr>
            <a:xfrm>
              <a:off x="2859898" y="2150425"/>
              <a:ext cx="17569" cy="55370"/>
            </a:xfrm>
            <a:custGeom>
              <a:avLst/>
              <a:gdLst/>
              <a:ahLst/>
              <a:cxnLst/>
              <a:rect l="l" t="t" r="r" b="b"/>
              <a:pathLst>
                <a:path w="1069" h="3369" extrusionOk="0">
                  <a:moveTo>
                    <a:pt x="105" y="1"/>
                  </a:moveTo>
                  <a:cubicBezTo>
                    <a:pt x="70" y="1"/>
                    <a:pt x="35" y="1"/>
                    <a:pt x="0" y="2"/>
                  </a:cubicBezTo>
                  <a:cubicBezTo>
                    <a:pt x="22" y="257"/>
                    <a:pt x="47" y="523"/>
                    <a:pt x="84" y="804"/>
                  </a:cubicBezTo>
                  <a:cubicBezTo>
                    <a:pt x="269" y="2230"/>
                    <a:pt x="595" y="3368"/>
                    <a:pt x="815" y="3368"/>
                  </a:cubicBezTo>
                  <a:cubicBezTo>
                    <a:pt x="817" y="3368"/>
                    <a:pt x="820" y="3368"/>
                    <a:pt x="822" y="3368"/>
                  </a:cubicBezTo>
                  <a:cubicBezTo>
                    <a:pt x="1042" y="3338"/>
                    <a:pt x="1069" y="2144"/>
                    <a:pt x="880" y="700"/>
                  </a:cubicBezTo>
                  <a:cubicBezTo>
                    <a:pt x="850" y="471"/>
                    <a:pt x="816" y="255"/>
                    <a:pt x="780" y="44"/>
                  </a:cubicBezTo>
                  <a:cubicBezTo>
                    <a:pt x="556" y="16"/>
                    <a:pt x="331" y="1"/>
                    <a:pt x="105" y="1"/>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5"/>
            <p:cNvSpPr/>
            <p:nvPr/>
          </p:nvSpPr>
          <p:spPr>
            <a:xfrm>
              <a:off x="2803414" y="2166415"/>
              <a:ext cx="27249" cy="55813"/>
            </a:xfrm>
            <a:custGeom>
              <a:avLst/>
              <a:gdLst/>
              <a:ahLst/>
              <a:cxnLst/>
              <a:rect l="l" t="t" r="r" b="b"/>
              <a:pathLst>
                <a:path w="1658" h="3396" extrusionOk="0">
                  <a:moveTo>
                    <a:pt x="638" y="0"/>
                  </a:moveTo>
                  <a:cubicBezTo>
                    <a:pt x="411" y="172"/>
                    <a:pt x="198" y="361"/>
                    <a:pt x="1" y="567"/>
                  </a:cubicBezTo>
                  <a:cubicBezTo>
                    <a:pt x="29" y="643"/>
                    <a:pt x="53" y="717"/>
                    <a:pt x="81" y="796"/>
                  </a:cubicBezTo>
                  <a:cubicBezTo>
                    <a:pt x="614" y="2262"/>
                    <a:pt x="1206" y="3395"/>
                    <a:pt x="1430" y="3395"/>
                  </a:cubicBezTo>
                  <a:cubicBezTo>
                    <a:pt x="1438" y="3395"/>
                    <a:pt x="1445" y="3394"/>
                    <a:pt x="1452" y="3391"/>
                  </a:cubicBezTo>
                  <a:cubicBezTo>
                    <a:pt x="1657" y="3306"/>
                    <a:pt x="1381" y="2021"/>
                    <a:pt x="835" y="520"/>
                  </a:cubicBezTo>
                  <a:cubicBezTo>
                    <a:pt x="770" y="342"/>
                    <a:pt x="705" y="168"/>
                    <a:pt x="638" y="0"/>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5"/>
            <p:cNvSpPr/>
            <p:nvPr/>
          </p:nvSpPr>
          <p:spPr>
            <a:xfrm>
              <a:off x="2409264" y="4166730"/>
              <a:ext cx="16090" cy="6804"/>
            </a:xfrm>
            <a:custGeom>
              <a:avLst/>
              <a:gdLst/>
              <a:ahLst/>
              <a:cxnLst/>
              <a:rect l="l" t="t" r="r" b="b"/>
              <a:pathLst>
                <a:path w="979" h="414" extrusionOk="0">
                  <a:moveTo>
                    <a:pt x="590" y="1"/>
                  </a:moveTo>
                  <a:cubicBezTo>
                    <a:pt x="551" y="1"/>
                    <a:pt x="510" y="3"/>
                    <a:pt x="468" y="8"/>
                  </a:cubicBezTo>
                  <a:cubicBezTo>
                    <a:pt x="204" y="36"/>
                    <a:pt x="1" y="149"/>
                    <a:pt x="13" y="259"/>
                  </a:cubicBezTo>
                  <a:cubicBezTo>
                    <a:pt x="23" y="352"/>
                    <a:pt x="182" y="414"/>
                    <a:pt x="389" y="414"/>
                  </a:cubicBezTo>
                  <a:cubicBezTo>
                    <a:pt x="428" y="414"/>
                    <a:pt x="469" y="412"/>
                    <a:pt x="512" y="407"/>
                  </a:cubicBezTo>
                  <a:cubicBezTo>
                    <a:pt x="775" y="378"/>
                    <a:pt x="978" y="266"/>
                    <a:pt x="967" y="156"/>
                  </a:cubicBezTo>
                  <a:cubicBezTo>
                    <a:pt x="956" y="63"/>
                    <a:pt x="797" y="1"/>
                    <a:pt x="590" y="1"/>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5"/>
            <p:cNvSpPr/>
            <p:nvPr/>
          </p:nvSpPr>
          <p:spPr>
            <a:xfrm>
              <a:off x="2425040" y="4250181"/>
              <a:ext cx="23338" cy="6788"/>
            </a:xfrm>
            <a:custGeom>
              <a:avLst/>
              <a:gdLst/>
              <a:ahLst/>
              <a:cxnLst/>
              <a:rect l="l" t="t" r="r" b="b"/>
              <a:pathLst>
                <a:path w="1420" h="413" extrusionOk="0">
                  <a:moveTo>
                    <a:pt x="909" y="1"/>
                  </a:moveTo>
                  <a:cubicBezTo>
                    <a:pt x="841" y="1"/>
                    <a:pt x="768" y="3"/>
                    <a:pt x="693" y="8"/>
                  </a:cubicBezTo>
                  <a:cubicBezTo>
                    <a:pt x="322" y="31"/>
                    <a:pt x="14" y="101"/>
                    <a:pt x="8" y="213"/>
                  </a:cubicBezTo>
                  <a:cubicBezTo>
                    <a:pt x="1" y="313"/>
                    <a:pt x="256" y="412"/>
                    <a:pt x="598" y="412"/>
                  </a:cubicBezTo>
                  <a:cubicBezTo>
                    <a:pt x="637" y="412"/>
                    <a:pt x="677" y="411"/>
                    <a:pt x="718" y="408"/>
                  </a:cubicBezTo>
                  <a:cubicBezTo>
                    <a:pt x="1117" y="383"/>
                    <a:pt x="1419" y="233"/>
                    <a:pt x="1398" y="125"/>
                  </a:cubicBezTo>
                  <a:cubicBezTo>
                    <a:pt x="1381" y="38"/>
                    <a:pt x="1178" y="1"/>
                    <a:pt x="909" y="1"/>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5"/>
            <p:cNvSpPr/>
            <p:nvPr/>
          </p:nvSpPr>
          <p:spPr>
            <a:xfrm>
              <a:off x="2570480" y="4224676"/>
              <a:ext cx="12326" cy="7067"/>
            </a:xfrm>
            <a:custGeom>
              <a:avLst/>
              <a:gdLst/>
              <a:ahLst/>
              <a:cxnLst/>
              <a:rect l="l" t="t" r="r" b="b"/>
              <a:pathLst>
                <a:path w="750" h="430" extrusionOk="0">
                  <a:moveTo>
                    <a:pt x="477" y="0"/>
                  </a:moveTo>
                  <a:cubicBezTo>
                    <a:pt x="429" y="0"/>
                    <a:pt x="377" y="7"/>
                    <a:pt x="324" y="21"/>
                  </a:cubicBezTo>
                  <a:cubicBezTo>
                    <a:pt x="133" y="71"/>
                    <a:pt x="1" y="199"/>
                    <a:pt x="29" y="307"/>
                  </a:cubicBezTo>
                  <a:cubicBezTo>
                    <a:pt x="50" y="385"/>
                    <a:pt x="149" y="430"/>
                    <a:pt x="274" y="430"/>
                  </a:cubicBezTo>
                  <a:cubicBezTo>
                    <a:pt x="322" y="430"/>
                    <a:pt x="374" y="423"/>
                    <a:pt x="427" y="409"/>
                  </a:cubicBezTo>
                  <a:cubicBezTo>
                    <a:pt x="618" y="357"/>
                    <a:pt x="750" y="230"/>
                    <a:pt x="722" y="122"/>
                  </a:cubicBezTo>
                  <a:cubicBezTo>
                    <a:pt x="701" y="45"/>
                    <a:pt x="602" y="0"/>
                    <a:pt x="477" y="0"/>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5"/>
            <p:cNvSpPr/>
            <p:nvPr/>
          </p:nvSpPr>
          <p:spPr>
            <a:xfrm>
              <a:off x="2616249" y="4317363"/>
              <a:ext cx="15022" cy="7166"/>
            </a:xfrm>
            <a:custGeom>
              <a:avLst/>
              <a:gdLst/>
              <a:ahLst/>
              <a:cxnLst/>
              <a:rect l="l" t="t" r="r" b="b"/>
              <a:pathLst>
                <a:path w="914" h="436" extrusionOk="0">
                  <a:moveTo>
                    <a:pt x="607" y="0"/>
                  </a:moveTo>
                  <a:cubicBezTo>
                    <a:pt x="547" y="0"/>
                    <a:pt x="482" y="7"/>
                    <a:pt x="416" y="22"/>
                  </a:cubicBezTo>
                  <a:cubicBezTo>
                    <a:pt x="176" y="72"/>
                    <a:pt x="0" y="202"/>
                    <a:pt x="24" y="310"/>
                  </a:cubicBezTo>
                  <a:cubicBezTo>
                    <a:pt x="41" y="389"/>
                    <a:pt x="156" y="435"/>
                    <a:pt x="310" y="435"/>
                  </a:cubicBezTo>
                  <a:cubicBezTo>
                    <a:pt x="368" y="435"/>
                    <a:pt x="433" y="428"/>
                    <a:pt x="499" y="414"/>
                  </a:cubicBezTo>
                  <a:cubicBezTo>
                    <a:pt x="739" y="362"/>
                    <a:pt x="913" y="232"/>
                    <a:pt x="890" y="124"/>
                  </a:cubicBezTo>
                  <a:cubicBezTo>
                    <a:pt x="874" y="46"/>
                    <a:pt x="759" y="0"/>
                    <a:pt x="607" y="0"/>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9" name="Google Shape;1759;p45"/>
            <p:cNvGrpSpPr/>
            <p:nvPr/>
          </p:nvGrpSpPr>
          <p:grpSpPr>
            <a:xfrm>
              <a:off x="1221850" y="2012307"/>
              <a:ext cx="1771319" cy="1827558"/>
              <a:chOff x="1022457" y="2496736"/>
              <a:chExt cx="1518620" cy="1566836"/>
            </a:xfrm>
          </p:grpSpPr>
          <p:grpSp>
            <p:nvGrpSpPr>
              <p:cNvPr id="1760" name="Google Shape;1760;p45"/>
              <p:cNvGrpSpPr/>
              <p:nvPr/>
            </p:nvGrpSpPr>
            <p:grpSpPr>
              <a:xfrm>
                <a:off x="1022457" y="2496736"/>
                <a:ext cx="1092102" cy="1566836"/>
                <a:chOff x="1022457" y="2496736"/>
                <a:chExt cx="1092102" cy="1566836"/>
              </a:xfrm>
            </p:grpSpPr>
            <p:sp>
              <p:nvSpPr>
                <p:cNvPr id="1761" name="Google Shape;1761;p45"/>
                <p:cNvSpPr/>
                <p:nvPr/>
              </p:nvSpPr>
              <p:spPr>
                <a:xfrm>
                  <a:off x="1116832" y="2794429"/>
                  <a:ext cx="5678" cy="26968"/>
                </a:xfrm>
                <a:custGeom>
                  <a:avLst/>
                  <a:gdLst/>
                  <a:ahLst/>
                  <a:cxnLst/>
                  <a:rect l="l" t="t" r="r" b="b"/>
                  <a:pathLst>
                    <a:path w="403" h="1914" extrusionOk="0">
                      <a:moveTo>
                        <a:pt x="202" y="0"/>
                      </a:moveTo>
                      <a:cubicBezTo>
                        <a:pt x="90" y="0"/>
                        <a:pt x="1" y="429"/>
                        <a:pt x="1" y="957"/>
                      </a:cubicBezTo>
                      <a:cubicBezTo>
                        <a:pt x="1" y="1485"/>
                        <a:pt x="90" y="1913"/>
                        <a:pt x="202" y="1913"/>
                      </a:cubicBezTo>
                      <a:cubicBezTo>
                        <a:pt x="312" y="1913"/>
                        <a:pt x="402" y="1485"/>
                        <a:pt x="402" y="957"/>
                      </a:cubicBezTo>
                      <a:cubicBezTo>
                        <a:pt x="402" y="429"/>
                        <a:pt x="312" y="0"/>
                        <a:pt x="202"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5"/>
                <p:cNvSpPr/>
                <p:nvPr/>
              </p:nvSpPr>
              <p:spPr>
                <a:xfrm>
                  <a:off x="1216716" y="2821383"/>
                  <a:ext cx="7172" cy="24474"/>
                </a:xfrm>
                <a:custGeom>
                  <a:avLst/>
                  <a:gdLst/>
                  <a:ahLst/>
                  <a:cxnLst/>
                  <a:rect l="l" t="t" r="r" b="b"/>
                  <a:pathLst>
                    <a:path w="509" h="1737" extrusionOk="0">
                      <a:moveTo>
                        <a:pt x="161" y="0"/>
                      </a:moveTo>
                      <a:cubicBezTo>
                        <a:pt x="159" y="0"/>
                        <a:pt x="157" y="0"/>
                        <a:pt x="156" y="0"/>
                      </a:cubicBezTo>
                      <a:cubicBezTo>
                        <a:pt x="45" y="14"/>
                        <a:pt x="0" y="412"/>
                        <a:pt x="55" y="892"/>
                      </a:cubicBezTo>
                      <a:cubicBezTo>
                        <a:pt x="108" y="1363"/>
                        <a:pt x="239" y="1737"/>
                        <a:pt x="348" y="1737"/>
                      </a:cubicBezTo>
                      <a:cubicBezTo>
                        <a:pt x="350" y="1737"/>
                        <a:pt x="352" y="1737"/>
                        <a:pt x="354" y="1737"/>
                      </a:cubicBezTo>
                      <a:cubicBezTo>
                        <a:pt x="464" y="1725"/>
                        <a:pt x="508" y="1326"/>
                        <a:pt x="454" y="847"/>
                      </a:cubicBezTo>
                      <a:cubicBezTo>
                        <a:pt x="400" y="374"/>
                        <a:pt x="270" y="0"/>
                        <a:pt x="16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5"/>
                <p:cNvSpPr/>
                <p:nvPr/>
              </p:nvSpPr>
              <p:spPr>
                <a:xfrm>
                  <a:off x="1122369" y="2909657"/>
                  <a:ext cx="8369" cy="24503"/>
                </a:xfrm>
                <a:custGeom>
                  <a:avLst/>
                  <a:gdLst/>
                  <a:ahLst/>
                  <a:cxnLst/>
                  <a:rect l="l" t="t" r="r" b="b"/>
                  <a:pathLst>
                    <a:path w="594" h="1739" extrusionOk="0">
                      <a:moveTo>
                        <a:pt x="126" y="1"/>
                      </a:moveTo>
                      <a:cubicBezTo>
                        <a:pt x="122" y="1"/>
                        <a:pt x="119" y="1"/>
                        <a:pt x="116" y="2"/>
                      </a:cubicBezTo>
                      <a:cubicBezTo>
                        <a:pt x="8" y="24"/>
                        <a:pt x="0" y="431"/>
                        <a:pt x="100" y="910"/>
                      </a:cubicBezTo>
                      <a:cubicBezTo>
                        <a:pt x="197" y="1375"/>
                        <a:pt x="358" y="1739"/>
                        <a:pt x="467" y="1739"/>
                      </a:cubicBezTo>
                      <a:cubicBezTo>
                        <a:pt x="470" y="1739"/>
                        <a:pt x="473" y="1738"/>
                        <a:pt x="476" y="1738"/>
                      </a:cubicBezTo>
                      <a:cubicBezTo>
                        <a:pt x="586" y="1715"/>
                        <a:pt x="594" y="1308"/>
                        <a:pt x="494" y="829"/>
                      </a:cubicBezTo>
                      <a:cubicBezTo>
                        <a:pt x="397" y="364"/>
                        <a:pt x="235"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1209910" y="2978149"/>
                  <a:ext cx="5664" cy="9821"/>
                </a:xfrm>
                <a:custGeom>
                  <a:avLst/>
                  <a:gdLst/>
                  <a:ahLst/>
                  <a:cxnLst/>
                  <a:rect l="l" t="t" r="r" b="b"/>
                  <a:pathLst>
                    <a:path w="402" h="697" extrusionOk="0">
                      <a:moveTo>
                        <a:pt x="201" y="1"/>
                      </a:moveTo>
                      <a:cubicBezTo>
                        <a:pt x="91" y="1"/>
                        <a:pt x="0" y="156"/>
                        <a:pt x="0" y="348"/>
                      </a:cubicBezTo>
                      <a:cubicBezTo>
                        <a:pt x="0" y="541"/>
                        <a:pt x="91" y="696"/>
                        <a:pt x="201" y="696"/>
                      </a:cubicBezTo>
                      <a:cubicBezTo>
                        <a:pt x="313" y="696"/>
                        <a:pt x="402" y="541"/>
                        <a:pt x="402" y="348"/>
                      </a:cubicBezTo>
                      <a:cubicBezTo>
                        <a:pt x="402" y="156"/>
                        <a:pt x="313" y="1"/>
                        <a:pt x="20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5"/>
                <p:cNvSpPr/>
                <p:nvPr/>
              </p:nvSpPr>
              <p:spPr>
                <a:xfrm>
                  <a:off x="1028981" y="2978149"/>
                  <a:ext cx="7158" cy="24474"/>
                </a:xfrm>
                <a:custGeom>
                  <a:avLst/>
                  <a:gdLst/>
                  <a:ahLst/>
                  <a:cxnLst/>
                  <a:rect l="l" t="t" r="r" b="b"/>
                  <a:pathLst>
                    <a:path w="508" h="1737" extrusionOk="0">
                      <a:moveTo>
                        <a:pt x="346" y="0"/>
                      </a:moveTo>
                      <a:cubicBezTo>
                        <a:pt x="237" y="0"/>
                        <a:pt x="107" y="374"/>
                        <a:pt x="55" y="847"/>
                      </a:cubicBezTo>
                      <a:cubicBezTo>
                        <a:pt x="0" y="1326"/>
                        <a:pt x="45" y="1725"/>
                        <a:pt x="156" y="1737"/>
                      </a:cubicBezTo>
                      <a:cubicBezTo>
                        <a:pt x="158" y="1737"/>
                        <a:pt x="159" y="1737"/>
                        <a:pt x="161" y="1737"/>
                      </a:cubicBezTo>
                      <a:cubicBezTo>
                        <a:pt x="270" y="1737"/>
                        <a:pt x="400" y="1363"/>
                        <a:pt x="453" y="891"/>
                      </a:cubicBezTo>
                      <a:cubicBezTo>
                        <a:pt x="507" y="412"/>
                        <a:pt x="462" y="13"/>
                        <a:pt x="351" y="1"/>
                      </a:cubicBezTo>
                      <a:cubicBezTo>
                        <a:pt x="350" y="0"/>
                        <a:pt x="348" y="0"/>
                        <a:pt x="34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5"/>
                <p:cNvSpPr/>
                <p:nvPr/>
              </p:nvSpPr>
              <p:spPr>
                <a:xfrm>
                  <a:off x="1124187" y="3012458"/>
                  <a:ext cx="5650" cy="24488"/>
                </a:xfrm>
                <a:custGeom>
                  <a:avLst/>
                  <a:gdLst/>
                  <a:ahLst/>
                  <a:cxnLst/>
                  <a:rect l="l" t="t" r="r" b="b"/>
                  <a:pathLst>
                    <a:path w="401" h="1738" extrusionOk="0">
                      <a:moveTo>
                        <a:pt x="201" y="0"/>
                      </a:moveTo>
                      <a:cubicBezTo>
                        <a:pt x="89" y="0"/>
                        <a:pt x="0" y="389"/>
                        <a:pt x="0" y="869"/>
                      </a:cubicBezTo>
                      <a:cubicBezTo>
                        <a:pt x="0" y="1349"/>
                        <a:pt x="89" y="1738"/>
                        <a:pt x="201" y="1738"/>
                      </a:cubicBezTo>
                      <a:cubicBezTo>
                        <a:pt x="312" y="1738"/>
                        <a:pt x="401" y="1349"/>
                        <a:pt x="401" y="869"/>
                      </a:cubicBezTo>
                      <a:cubicBezTo>
                        <a:pt x="401" y="389"/>
                        <a:pt x="312" y="0"/>
                        <a:pt x="20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1259465" y="3090827"/>
                  <a:ext cx="7200" cy="17119"/>
                </a:xfrm>
                <a:custGeom>
                  <a:avLst/>
                  <a:gdLst/>
                  <a:ahLst/>
                  <a:cxnLst/>
                  <a:rect l="l" t="t" r="r" b="b"/>
                  <a:pathLst>
                    <a:path w="511" h="1215" extrusionOk="0">
                      <a:moveTo>
                        <a:pt x="164" y="1"/>
                      </a:moveTo>
                      <a:cubicBezTo>
                        <a:pt x="160" y="1"/>
                        <a:pt x="156" y="1"/>
                        <a:pt x="152" y="2"/>
                      </a:cubicBezTo>
                      <a:cubicBezTo>
                        <a:pt x="43" y="20"/>
                        <a:pt x="1" y="307"/>
                        <a:pt x="57" y="642"/>
                      </a:cubicBezTo>
                      <a:cubicBezTo>
                        <a:pt x="112" y="964"/>
                        <a:pt x="239" y="1215"/>
                        <a:pt x="346" y="1215"/>
                      </a:cubicBezTo>
                      <a:cubicBezTo>
                        <a:pt x="350" y="1215"/>
                        <a:pt x="353" y="1214"/>
                        <a:pt x="357" y="1214"/>
                      </a:cubicBezTo>
                      <a:cubicBezTo>
                        <a:pt x="468" y="1195"/>
                        <a:pt x="510" y="909"/>
                        <a:pt x="453" y="575"/>
                      </a:cubicBezTo>
                      <a:cubicBezTo>
                        <a:pt x="398" y="251"/>
                        <a:pt x="271" y="1"/>
                        <a:pt x="164"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1033884" y="3157007"/>
                  <a:ext cx="7045" cy="14710"/>
                </a:xfrm>
                <a:custGeom>
                  <a:avLst/>
                  <a:gdLst/>
                  <a:ahLst/>
                  <a:cxnLst/>
                  <a:rect l="l" t="t" r="r" b="b"/>
                  <a:pathLst>
                    <a:path w="500" h="1044" extrusionOk="0">
                      <a:moveTo>
                        <a:pt x="170" y="0"/>
                      </a:moveTo>
                      <a:cubicBezTo>
                        <a:pt x="165" y="0"/>
                        <a:pt x="161" y="0"/>
                        <a:pt x="156" y="1"/>
                      </a:cubicBezTo>
                      <a:cubicBezTo>
                        <a:pt x="47" y="21"/>
                        <a:pt x="1" y="270"/>
                        <a:pt x="53" y="557"/>
                      </a:cubicBezTo>
                      <a:cubicBezTo>
                        <a:pt x="101" y="833"/>
                        <a:pt x="223" y="1044"/>
                        <a:pt x="329" y="1044"/>
                      </a:cubicBezTo>
                      <a:cubicBezTo>
                        <a:pt x="334" y="1044"/>
                        <a:pt x="338" y="1044"/>
                        <a:pt x="343" y="1043"/>
                      </a:cubicBezTo>
                      <a:cubicBezTo>
                        <a:pt x="452" y="1023"/>
                        <a:pt x="500" y="774"/>
                        <a:pt x="448" y="487"/>
                      </a:cubicBezTo>
                      <a:cubicBezTo>
                        <a:pt x="398" y="211"/>
                        <a:pt x="276" y="0"/>
                        <a:pt x="17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1148971" y="3186427"/>
                  <a:ext cx="7228" cy="21994"/>
                </a:xfrm>
                <a:custGeom>
                  <a:avLst/>
                  <a:gdLst/>
                  <a:ahLst/>
                  <a:cxnLst/>
                  <a:rect l="l" t="t" r="r" b="b"/>
                  <a:pathLst>
                    <a:path w="513" h="1561" extrusionOk="0">
                      <a:moveTo>
                        <a:pt x="160" y="0"/>
                      </a:moveTo>
                      <a:cubicBezTo>
                        <a:pt x="158" y="0"/>
                        <a:pt x="155" y="0"/>
                        <a:pt x="153" y="1"/>
                      </a:cubicBezTo>
                      <a:cubicBezTo>
                        <a:pt x="43" y="14"/>
                        <a:pt x="0" y="376"/>
                        <a:pt x="56" y="807"/>
                      </a:cubicBezTo>
                      <a:cubicBezTo>
                        <a:pt x="112" y="1229"/>
                        <a:pt x="244" y="1560"/>
                        <a:pt x="352" y="1560"/>
                      </a:cubicBezTo>
                      <a:cubicBezTo>
                        <a:pt x="355" y="1560"/>
                        <a:pt x="357" y="1560"/>
                        <a:pt x="359" y="1560"/>
                      </a:cubicBezTo>
                      <a:cubicBezTo>
                        <a:pt x="468" y="1546"/>
                        <a:pt x="512" y="1185"/>
                        <a:pt x="455" y="754"/>
                      </a:cubicBezTo>
                      <a:cubicBezTo>
                        <a:pt x="399" y="332"/>
                        <a:pt x="268" y="0"/>
                        <a:pt x="16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1108913" y="3286776"/>
                  <a:ext cx="11568" cy="15161"/>
                </a:xfrm>
                <a:custGeom>
                  <a:avLst/>
                  <a:gdLst/>
                  <a:ahLst/>
                  <a:cxnLst/>
                  <a:rect l="l" t="t" r="r" b="b"/>
                  <a:pathLst>
                    <a:path w="821" h="1076" extrusionOk="0">
                      <a:moveTo>
                        <a:pt x="225" y="0"/>
                      </a:moveTo>
                      <a:cubicBezTo>
                        <a:pt x="120" y="0"/>
                        <a:pt x="1" y="330"/>
                        <a:pt x="184" y="684"/>
                      </a:cubicBezTo>
                      <a:cubicBezTo>
                        <a:pt x="325" y="957"/>
                        <a:pt x="558" y="1076"/>
                        <a:pt x="685" y="1076"/>
                      </a:cubicBezTo>
                      <a:cubicBezTo>
                        <a:pt x="728" y="1076"/>
                        <a:pt x="758" y="1062"/>
                        <a:pt x="769" y="1036"/>
                      </a:cubicBezTo>
                      <a:cubicBezTo>
                        <a:pt x="821" y="937"/>
                        <a:pt x="662" y="746"/>
                        <a:pt x="540" y="499"/>
                      </a:cubicBezTo>
                      <a:cubicBezTo>
                        <a:pt x="410" y="256"/>
                        <a:pt x="347" y="17"/>
                        <a:pt x="235" y="1"/>
                      </a:cubicBezTo>
                      <a:cubicBezTo>
                        <a:pt x="232" y="1"/>
                        <a:pt x="228" y="0"/>
                        <a:pt x="2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1454978" y="3286804"/>
                  <a:ext cx="11695" cy="31843"/>
                </a:xfrm>
                <a:custGeom>
                  <a:avLst/>
                  <a:gdLst/>
                  <a:ahLst/>
                  <a:cxnLst/>
                  <a:rect l="l" t="t" r="r" b="b"/>
                  <a:pathLst>
                    <a:path w="830" h="2260" extrusionOk="0">
                      <a:moveTo>
                        <a:pt x="171" y="1"/>
                      </a:moveTo>
                      <a:cubicBezTo>
                        <a:pt x="171" y="1"/>
                        <a:pt x="170" y="1"/>
                        <a:pt x="170" y="1"/>
                      </a:cubicBezTo>
                      <a:cubicBezTo>
                        <a:pt x="60" y="6"/>
                        <a:pt x="1" y="553"/>
                        <a:pt x="162" y="1198"/>
                      </a:cubicBezTo>
                      <a:cubicBezTo>
                        <a:pt x="315" y="1814"/>
                        <a:pt x="600" y="2259"/>
                        <a:pt x="712" y="2259"/>
                      </a:cubicBezTo>
                      <a:cubicBezTo>
                        <a:pt x="717" y="2259"/>
                        <a:pt x="722" y="2258"/>
                        <a:pt x="727" y="2256"/>
                      </a:cubicBezTo>
                      <a:cubicBezTo>
                        <a:pt x="829" y="2208"/>
                        <a:pt x="699" y="1709"/>
                        <a:pt x="551" y="1102"/>
                      </a:cubicBezTo>
                      <a:cubicBezTo>
                        <a:pt x="402" y="500"/>
                        <a:pt x="284" y="1"/>
                        <a:pt x="17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1377243" y="3377502"/>
                  <a:ext cx="8172" cy="22121"/>
                </a:xfrm>
                <a:custGeom>
                  <a:avLst/>
                  <a:gdLst/>
                  <a:ahLst/>
                  <a:cxnLst/>
                  <a:rect l="l" t="t" r="r" b="b"/>
                  <a:pathLst>
                    <a:path w="580" h="1570" extrusionOk="0">
                      <a:moveTo>
                        <a:pt x="133" y="0"/>
                      </a:moveTo>
                      <a:cubicBezTo>
                        <a:pt x="129" y="0"/>
                        <a:pt x="125" y="1"/>
                        <a:pt x="122" y="2"/>
                      </a:cubicBezTo>
                      <a:cubicBezTo>
                        <a:pt x="14" y="25"/>
                        <a:pt x="0" y="394"/>
                        <a:pt x="94" y="828"/>
                      </a:cubicBezTo>
                      <a:cubicBezTo>
                        <a:pt x="184" y="1246"/>
                        <a:pt x="340" y="1570"/>
                        <a:pt x="448" y="1570"/>
                      </a:cubicBezTo>
                      <a:cubicBezTo>
                        <a:pt x="451" y="1570"/>
                        <a:pt x="455" y="1569"/>
                        <a:pt x="458" y="1569"/>
                      </a:cubicBezTo>
                      <a:cubicBezTo>
                        <a:pt x="567" y="1545"/>
                        <a:pt x="579" y="1176"/>
                        <a:pt x="486" y="743"/>
                      </a:cubicBezTo>
                      <a:cubicBezTo>
                        <a:pt x="396" y="325"/>
                        <a:pt x="242" y="0"/>
                        <a:pt x="13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a:off x="1156932" y="2645089"/>
                  <a:ext cx="7242" cy="34971"/>
                </a:xfrm>
                <a:custGeom>
                  <a:avLst/>
                  <a:gdLst/>
                  <a:ahLst/>
                  <a:cxnLst/>
                  <a:rect l="l" t="t" r="r" b="b"/>
                  <a:pathLst>
                    <a:path w="514" h="2482" extrusionOk="0">
                      <a:moveTo>
                        <a:pt x="117" y="1"/>
                      </a:moveTo>
                      <a:cubicBezTo>
                        <a:pt x="115" y="1"/>
                        <a:pt x="113" y="1"/>
                        <a:pt x="111" y="1"/>
                      </a:cubicBezTo>
                      <a:cubicBezTo>
                        <a:pt x="0" y="21"/>
                        <a:pt x="8" y="578"/>
                        <a:pt x="59" y="1253"/>
                      </a:cubicBezTo>
                      <a:cubicBezTo>
                        <a:pt x="110" y="1928"/>
                        <a:pt x="189" y="2480"/>
                        <a:pt x="301" y="2481"/>
                      </a:cubicBezTo>
                      <a:cubicBezTo>
                        <a:pt x="301" y="2481"/>
                        <a:pt x="302" y="2481"/>
                        <a:pt x="302" y="2481"/>
                      </a:cubicBezTo>
                      <a:cubicBezTo>
                        <a:pt x="412" y="2481"/>
                        <a:pt x="514" y="1918"/>
                        <a:pt x="459" y="1223"/>
                      </a:cubicBezTo>
                      <a:cubicBezTo>
                        <a:pt x="406" y="538"/>
                        <a:pt x="225" y="1"/>
                        <a:pt x="11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a:off x="1434716" y="2688402"/>
                  <a:ext cx="10117" cy="17049"/>
                </a:xfrm>
                <a:custGeom>
                  <a:avLst/>
                  <a:gdLst/>
                  <a:ahLst/>
                  <a:cxnLst/>
                  <a:rect l="l" t="t" r="r" b="b"/>
                  <a:pathLst>
                    <a:path w="718" h="1210" extrusionOk="0">
                      <a:moveTo>
                        <a:pt x="128" y="1"/>
                      </a:moveTo>
                      <a:cubicBezTo>
                        <a:pt x="119" y="1"/>
                        <a:pt x="110" y="2"/>
                        <a:pt x="102" y="6"/>
                      </a:cubicBezTo>
                      <a:cubicBezTo>
                        <a:pt x="0" y="50"/>
                        <a:pt x="32" y="353"/>
                        <a:pt x="175" y="684"/>
                      </a:cubicBezTo>
                      <a:cubicBezTo>
                        <a:pt x="304" y="989"/>
                        <a:pt x="481" y="1210"/>
                        <a:pt x="588" y="1210"/>
                      </a:cubicBezTo>
                      <a:cubicBezTo>
                        <a:pt x="598" y="1210"/>
                        <a:pt x="607" y="1208"/>
                        <a:pt x="615" y="1205"/>
                      </a:cubicBezTo>
                      <a:cubicBezTo>
                        <a:pt x="718" y="1161"/>
                        <a:pt x="684" y="857"/>
                        <a:pt x="543" y="526"/>
                      </a:cubicBezTo>
                      <a:cubicBezTo>
                        <a:pt x="414" y="222"/>
                        <a:pt x="236" y="1"/>
                        <a:pt x="128"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1314078" y="2775267"/>
                  <a:ext cx="9004" cy="18204"/>
                </a:xfrm>
                <a:custGeom>
                  <a:avLst/>
                  <a:gdLst/>
                  <a:ahLst/>
                  <a:cxnLst/>
                  <a:rect l="l" t="t" r="r" b="b"/>
                  <a:pathLst>
                    <a:path w="639" h="1292" extrusionOk="0">
                      <a:moveTo>
                        <a:pt x="125" y="0"/>
                      </a:moveTo>
                      <a:cubicBezTo>
                        <a:pt x="118" y="0"/>
                        <a:pt x="111" y="1"/>
                        <a:pt x="105" y="3"/>
                      </a:cubicBezTo>
                      <a:cubicBezTo>
                        <a:pt x="0" y="39"/>
                        <a:pt x="11" y="355"/>
                        <a:pt x="129" y="710"/>
                      </a:cubicBezTo>
                      <a:cubicBezTo>
                        <a:pt x="240" y="1042"/>
                        <a:pt x="407" y="1292"/>
                        <a:pt x="514" y="1292"/>
                      </a:cubicBezTo>
                      <a:cubicBezTo>
                        <a:pt x="521" y="1292"/>
                        <a:pt x="527" y="1291"/>
                        <a:pt x="534" y="1289"/>
                      </a:cubicBezTo>
                      <a:cubicBezTo>
                        <a:pt x="639" y="1253"/>
                        <a:pt x="628" y="937"/>
                        <a:pt x="510" y="582"/>
                      </a:cubicBezTo>
                      <a:cubicBezTo>
                        <a:pt x="398" y="249"/>
                        <a:pt x="232" y="0"/>
                        <a:pt x="1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1349711" y="2517265"/>
                  <a:ext cx="8200" cy="20557"/>
                </a:xfrm>
                <a:custGeom>
                  <a:avLst/>
                  <a:gdLst/>
                  <a:ahLst/>
                  <a:cxnLst/>
                  <a:rect l="l" t="t" r="r" b="b"/>
                  <a:pathLst>
                    <a:path w="582" h="1459" extrusionOk="0">
                      <a:moveTo>
                        <a:pt x="131" y="0"/>
                      </a:moveTo>
                      <a:cubicBezTo>
                        <a:pt x="127" y="0"/>
                        <a:pt x="123" y="1"/>
                        <a:pt x="119" y="2"/>
                      </a:cubicBezTo>
                      <a:cubicBezTo>
                        <a:pt x="11" y="27"/>
                        <a:pt x="0" y="374"/>
                        <a:pt x="96" y="776"/>
                      </a:cubicBezTo>
                      <a:cubicBezTo>
                        <a:pt x="187" y="1162"/>
                        <a:pt x="343" y="1458"/>
                        <a:pt x="450" y="1458"/>
                      </a:cubicBezTo>
                      <a:cubicBezTo>
                        <a:pt x="455" y="1458"/>
                        <a:pt x="459" y="1458"/>
                        <a:pt x="463" y="1457"/>
                      </a:cubicBezTo>
                      <a:cubicBezTo>
                        <a:pt x="571" y="1432"/>
                        <a:pt x="582" y="1086"/>
                        <a:pt x="486" y="684"/>
                      </a:cubicBezTo>
                      <a:cubicBezTo>
                        <a:pt x="395" y="297"/>
                        <a:pt x="238" y="0"/>
                        <a:pt x="13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1555510" y="2538823"/>
                  <a:ext cx="11342" cy="25418"/>
                </a:xfrm>
                <a:custGeom>
                  <a:avLst/>
                  <a:gdLst/>
                  <a:ahLst/>
                  <a:cxnLst/>
                  <a:rect l="l" t="t" r="r" b="b"/>
                  <a:pathLst>
                    <a:path w="805" h="1804" extrusionOk="0">
                      <a:moveTo>
                        <a:pt x="120" y="0"/>
                      </a:moveTo>
                      <a:cubicBezTo>
                        <a:pt x="115" y="0"/>
                        <a:pt x="110" y="1"/>
                        <a:pt x="106" y="3"/>
                      </a:cubicBezTo>
                      <a:cubicBezTo>
                        <a:pt x="0" y="37"/>
                        <a:pt x="47" y="468"/>
                        <a:pt x="211" y="965"/>
                      </a:cubicBezTo>
                      <a:cubicBezTo>
                        <a:pt x="367" y="1441"/>
                        <a:pt x="574" y="1804"/>
                        <a:pt x="685" y="1804"/>
                      </a:cubicBezTo>
                      <a:cubicBezTo>
                        <a:pt x="690" y="1804"/>
                        <a:pt x="694" y="1803"/>
                        <a:pt x="699" y="1802"/>
                      </a:cubicBezTo>
                      <a:cubicBezTo>
                        <a:pt x="804" y="1767"/>
                        <a:pt x="756" y="1336"/>
                        <a:pt x="593" y="840"/>
                      </a:cubicBezTo>
                      <a:cubicBezTo>
                        <a:pt x="436" y="364"/>
                        <a:pt x="229" y="0"/>
                        <a:pt x="12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1538024" y="2628224"/>
                  <a:ext cx="10582" cy="21727"/>
                </a:xfrm>
                <a:custGeom>
                  <a:avLst/>
                  <a:gdLst/>
                  <a:ahLst/>
                  <a:cxnLst/>
                  <a:rect l="l" t="t" r="r" b="b"/>
                  <a:pathLst>
                    <a:path w="751" h="1542" extrusionOk="0">
                      <a:moveTo>
                        <a:pt x="122" y="1"/>
                      </a:moveTo>
                      <a:cubicBezTo>
                        <a:pt x="118" y="1"/>
                        <a:pt x="113" y="1"/>
                        <a:pt x="109" y="2"/>
                      </a:cubicBezTo>
                      <a:cubicBezTo>
                        <a:pt x="0" y="30"/>
                        <a:pt x="4" y="414"/>
                        <a:pt x="157" y="847"/>
                      </a:cubicBezTo>
                      <a:cubicBezTo>
                        <a:pt x="301" y="1251"/>
                        <a:pt x="518" y="1541"/>
                        <a:pt x="626" y="1541"/>
                      </a:cubicBezTo>
                      <a:cubicBezTo>
                        <a:pt x="634" y="1541"/>
                        <a:pt x="641" y="1540"/>
                        <a:pt x="648" y="1536"/>
                      </a:cubicBezTo>
                      <a:cubicBezTo>
                        <a:pt x="751" y="1488"/>
                        <a:pt x="681" y="1128"/>
                        <a:pt x="536" y="714"/>
                      </a:cubicBezTo>
                      <a:cubicBezTo>
                        <a:pt x="396" y="316"/>
                        <a:pt x="230" y="1"/>
                        <a:pt x="12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1661791" y="2660743"/>
                  <a:ext cx="7073" cy="10877"/>
                </a:xfrm>
                <a:custGeom>
                  <a:avLst/>
                  <a:gdLst/>
                  <a:ahLst/>
                  <a:cxnLst/>
                  <a:rect l="l" t="t" r="r" b="b"/>
                  <a:pathLst>
                    <a:path w="502" h="772" extrusionOk="0">
                      <a:moveTo>
                        <a:pt x="177" y="1"/>
                      </a:moveTo>
                      <a:cubicBezTo>
                        <a:pt x="168" y="1"/>
                        <a:pt x="159" y="2"/>
                        <a:pt x="150" y="4"/>
                      </a:cubicBezTo>
                      <a:cubicBezTo>
                        <a:pt x="43" y="32"/>
                        <a:pt x="1" y="226"/>
                        <a:pt x="57" y="436"/>
                      </a:cubicBezTo>
                      <a:cubicBezTo>
                        <a:pt x="108" y="630"/>
                        <a:pt x="222" y="771"/>
                        <a:pt x="324" y="771"/>
                      </a:cubicBezTo>
                      <a:cubicBezTo>
                        <a:pt x="333" y="771"/>
                        <a:pt x="342" y="770"/>
                        <a:pt x="351" y="768"/>
                      </a:cubicBezTo>
                      <a:cubicBezTo>
                        <a:pt x="458" y="738"/>
                        <a:pt x="501" y="545"/>
                        <a:pt x="445" y="335"/>
                      </a:cubicBezTo>
                      <a:cubicBezTo>
                        <a:pt x="394" y="141"/>
                        <a:pt x="279" y="1"/>
                        <a:pt x="17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1608601" y="2698054"/>
                  <a:ext cx="6397" cy="5467"/>
                </a:xfrm>
                <a:custGeom>
                  <a:avLst/>
                  <a:gdLst/>
                  <a:ahLst/>
                  <a:cxnLst/>
                  <a:rect l="l" t="t" r="r" b="b"/>
                  <a:pathLst>
                    <a:path w="454" h="388" extrusionOk="0">
                      <a:moveTo>
                        <a:pt x="234" y="0"/>
                      </a:moveTo>
                      <a:cubicBezTo>
                        <a:pt x="202" y="0"/>
                        <a:pt x="168" y="8"/>
                        <a:pt x="137" y="25"/>
                      </a:cubicBezTo>
                      <a:cubicBezTo>
                        <a:pt x="39" y="77"/>
                        <a:pt x="0" y="195"/>
                        <a:pt x="49" y="288"/>
                      </a:cubicBezTo>
                      <a:cubicBezTo>
                        <a:pt x="83" y="352"/>
                        <a:pt x="149" y="387"/>
                        <a:pt x="219" y="387"/>
                      </a:cubicBezTo>
                      <a:cubicBezTo>
                        <a:pt x="252" y="387"/>
                        <a:pt x="285" y="379"/>
                        <a:pt x="317" y="363"/>
                      </a:cubicBezTo>
                      <a:cubicBezTo>
                        <a:pt x="414" y="311"/>
                        <a:pt x="454" y="192"/>
                        <a:pt x="403" y="99"/>
                      </a:cubicBezTo>
                      <a:cubicBezTo>
                        <a:pt x="370" y="36"/>
                        <a:pt x="304" y="0"/>
                        <a:pt x="23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a:off x="1735157" y="2496736"/>
                  <a:ext cx="8792" cy="16950"/>
                </a:xfrm>
                <a:custGeom>
                  <a:avLst/>
                  <a:gdLst/>
                  <a:ahLst/>
                  <a:cxnLst/>
                  <a:rect l="l" t="t" r="r" b="b"/>
                  <a:pathLst>
                    <a:path w="624" h="1203" extrusionOk="0">
                      <a:moveTo>
                        <a:pt x="174" y="0"/>
                      </a:moveTo>
                      <a:cubicBezTo>
                        <a:pt x="171" y="0"/>
                        <a:pt x="168" y="0"/>
                        <a:pt x="166" y="0"/>
                      </a:cubicBezTo>
                      <a:cubicBezTo>
                        <a:pt x="54" y="14"/>
                        <a:pt x="1" y="318"/>
                        <a:pt x="106" y="670"/>
                      </a:cubicBezTo>
                      <a:cubicBezTo>
                        <a:pt x="202" y="988"/>
                        <a:pt x="387" y="1202"/>
                        <a:pt x="493" y="1202"/>
                      </a:cubicBezTo>
                      <a:cubicBezTo>
                        <a:pt x="504" y="1202"/>
                        <a:pt x="515" y="1200"/>
                        <a:pt x="524" y="1195"/>
                      </a:cubicBezTo>
                      <a:cubicBezTo>
                        <a:pt x="624" y="1146"/>
                        <a:pt x="584" y="868"/>
                        <a:pt x="492" y="554"/>
                      </a:cubicBezTo>
                      <a:cubicBezTo>
                        <a:pt x="401" y="248"/>
                        <a:pt x="283" y="0"/>
                        <a:pt x="17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1921300" y="2579768"/>
                  <a:ext cx="6594" cy="6383"/>
                </a:xfrm>
                <a:custGeom>
                  <a:avLst/>
                  <a:gdLst/>
                  <a:ahLst/>
                  <a:cxnLst/>
                  <a:rect l="l" t="t" r="r" b="b"/>
                  <a:pathLst>
                    <a:path w="468" h="453" extrusionOk="0">
                      <a:moveTo>
                        <a:pt x="215" y="0"/>
                      </a:moveTo>
                      <a:cubicBezTo>
                        <a:pt x="192" y="0"/>
                        <a:pt x="170" y="4"/>
                        <a:pt x="148" y="13"/>
                      </a:cubicBezTo>
                      <a:cubicBezTo>
                        <a:pt x="46" y="54"/>
                        <a:pt x="1" y="183"/>
                        <a:pt x="49" y="302"/>
                      </a:cubicBezTo>
                      <a:cubicBezTo>
                        <a:pt x="85" y="395"/>
                        <a:pt x="169" y="453"/>
                        <a:pt x="253" y="453"/>
                      </a:cubicBezTo>
                      <a:cubicBezTo>
                        <a:pt x="276" y="453"/>
                        <a:pt x="298" y="449"/>
                        <a:pt x="320" y="440"/>
                      </a:cubicBezTo>
                      <a:cubicBezTo>
                        <a:pt x="424" y="400"/>
                        <a:pt x="468" y="270"/>
                        <a:pt x="421" y="153"/>
                      </a:cubicBezTo>
                      <a:cubicBezTo>
                        <a:pt x="383" y="59"/>
                        <a:pt x="300" y="0"/>
                        <a:pt x="21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5"/>
                <p:cNvSpPr/>
                <p:nvPr/>
              </p:nvSpPr>
              <p:spPr>
                <a:xfrm>
                  <a:off x="1917200" y="2695447"/>
                  <a:ext cx="6777" cy="8736"/>
                </a:xfrm>
                <a:custGeom>
                  <a:avLst/>
                  <a:gdLst/>
                  <a:ahLst/>
                  <a:cxnLst/>
                  <a:rect l="l" t="t" r="r" b="b"/>
                  <a:pathLst>
                    <a:path w="481" h="620" extrusionOk="0">
                      <a:moveTo>
                        <a:pt x="166" y="0"/>
                      </a:moveTo>
                      <a:cubicBezTo>
                        <a:pt x="140" y="0"/>
                        <a:pt x="116" y="8"/>
                        <a:pt x="97" y="22"/>
                      </a:cubicBezTo>
                      <a:cubicBezTo>
                        <a:pt x="7" y="89"/>
                        <a:pt x="0" y="232"/>
                        <a:pt x="38" y="364"/>
                      </a:cubicBezTo>
                      <a:cubicBezTo>
                        <a:pt x="76" y="496"/>
                        <a:pt x="160" y="613"/>
                        <a:pt x="273" y="620"/>
                      </a:cubicBezTo>
                      <a:cubicBezTo>
                        <a:pt x="276" y="620"/>
                        <a:pt x="278" y="620"/>
                        <a:pt x="280" y="620"/>
                      </a:cubicBezTo>
                      <a:cubicBezTo>
                        <a:pt x="387" y="620"/>
                        <a:pt x="481" y="451"/>
                        <a:pt x="422" y="251"/>
                      </a:cubicBezTo>
                      <a:cubicBezTo>
                        <a:pt x="375" y="90"/>
                        <a:pt x="257" y="0"/>
                        <a:pt x="1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a:off x="1865335" y="2720837"/>
                  <a:ext cx="7580" cy="8919"/>
                </a:xfrm>
                <a:custGeom>
                  <a:avLst/>
                  <a:gdLst/>
                  <a:ahLst/>
                  <a:cxnLst/>
                  <a:rect l="l" t="t" r="r" b="b"/>
                  <a:pathLst>
                    <a:path w="538" h="633" extrusionOk="0">
                      <a:moveTo>
                        <a:pt x="162" y="1"/>
                      </a:moveTo>
                      <a:cubicBezTo>
                        <a:pt x="139" y="1"/>
                        <a:pt x="117" y="6"/>
                        <a:pt x="97" y="18"/>
                      </a:cubicBezTo>
                      <a:cubicBezTo>
                        <a:pt x="1" y="72"/>
                        <a:pt x="0" y="250"/>
                        <a:pt x="95" y="417"/>
                      </a:cubicBezTo>
                      <a:cubicBezTo>
                        <a:pt x="170" y="549"/>
                        <a:pt x="285" y="632"/>
                        <a:pt x="377" y="632"/>
                      </a:cubicBezTo>
                      <a:cubicBezTo>
                        <a:pt x="400" y="632"/>
                        <a:pt x="421" y="627"/>
                        <a:pt x="441" y="616"/>
                      </a:cubicBezTo>
                      <a:cubicBezTo>
                        <a:pt x="536" y="560"/>
                        <a:pt x="538" y="382"/>
                        <a:pt x="443" y="217"/>
                      </a:cubicBezTo>
                      <a:cubicBezTo>
                        <a:pt x="368" y="84"/>
                        <a:pt x="254" y="1"/>
                        <a:pt x="16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a:off x="2005812" y="2724670"/>
                  <a:ext cx="6214" cy="14555"/>
                </a:xfrm>
                <a:custGeom>
                  <a:avLst/>
                  <a:gdLst/>
                  <a:ahLst/>
                  <a:cxnLst/>
                  <a:rect l="l" t="t" r="r" b="b"/>
                  <a:pathLst>
                    <a:path w="441" h="1033" extrusionOk="0">
                      <a:moveTo>
                        <a:pt x="223" y="0"/>
                      </a:moveTo>
                      <a:cubicBezTo>
                        <a:pt x="114" y="0"/>
                        <a:pt x="1" y="232"/>
                        <a:pt x="23" y="533"/>
                      </a:cubicBezTo>
                      <a:cubicBezTo>
                        <a:pt x="44" y="823"/>
                        <a:pt x="184" y="1032"/>
                        <a:pt x="286" y="1032"/>
                      </a:cubicBezTo>
                      <a:cubicBezTo>
                        <a:pt x="294" y="1032"/>
                        <a:pt x="301" y="1031"/>
                        <a:pt x="307" y="1029"/>
                      </a:cubicBezTo>
                      <a:cubicBezTo>
                        <a:pt x="415" y="999"/>
                        <a:pt x="440" y="767"/>
                        <a:pt x="423" y="504"/>
                      </a:cubicBezTo>
                      <a:cubicBezTo>
                        <a:pt x="406" y="242"/>
                        <a:pt x="343" y="17"/>
                        <a:pt x="233" y="1"/>
                      </a:cubicBezTo>
                      <a:cubicBezTo>
                        <a:pt x="230" y="1"/>
                        <a:pt x="226" y="0"/>
                        <a:pt x="22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a:off x="1966515" y="2967130"/>
                  <a:ext cx="9046" cy="20557"/>
                </a:xfrm>
                <a:custGeom>
                  <a:avLst/>
                  <a:gdLst/>
                  <a:ahLst/>
                  <a:cxnLst/>
                  <a:rect l="l" t="t" r="r" b="b"/>
                  <a:pathLst>
                    <a:path w="642" h="1459" extrusionOk="0">
                      <a:moveTo>
                        <a:pt x="184" y="0"/>
                      </a:moveTo>
                      <a:cubicBezTo>
                        <a:pt x="183" y="0"/>
                        <a:pt x="181" y="0"/>
                        <a:pt x="180" y="0"/>
                      </a:cubicBezTo>
                      <a:cubicBezTo>
                        <a:pt x="71" y="6"/>
                        <a:pt x="1" y="365"/>
                        <a:pt x="107" y="789"/>
                      </a:cubicBezTo>
                      <a:cubicBezTo>
                        <a:pt x="205" y="1183"/>
                        <a:pt x="409" y="1458"/>
                        <a:pt x="516" y="1458"/>
                      </a:cubicBezTo>
                      <a:cubicBezTo>
                        <a:pt x="525" y="1458"/>
                        <a:pt x="532" y="1456"/>
                        <a:pt x="539" y="1453"/>
                      </a:cubicBezTo>
                      <a:cubicBezTo>
                        <a:pt x="642" y="1406"/>
                        <a:pt x="590" y="1077"/>
                        <a:pt x="497" y="692"/>
                      </a:cubicBezTo>
                      <a:cubicBezTo>
                        <a:pt x="405" y="313"/>
                        <a:pt x="296" y="0"/>
                        <a:pt x="18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2065526" y="2955055"/>
                  <a:ext cx="6355" cy="8468"/>
                </a:xfrm>
                <a:custGeom>
                  <a:avLst/>
                  <a:gdLst/>
                  <a:ahLst/>
                  <a:cxnLst/>
                  <a:rect l="l" t="t" r="r" b="b"/>
                  <a:pathLst>
                    <a:path w="451" h="601" extrusionOk="0">
                      <a:moveTo>
                        <a:pt x="199" y="0"/>
                      </a:moveTo>
                      <a:cubicBezTo>
                        <a:pt x="192" y="0"/>
                        <a:pt x="185" y="1"/>
                        <a:pt x="178" y="2"/>
                      </a:cubicBezTo>
                      <a:cubicBezTo>
                        <a:pt x="69" y="19"/>
                        <a:pt x="1" y="167"/>
                        <a:pt x="27" y="332"/>
                      </a:cubicBezTo>
                      <a:cubicBezTo>
                        <a:pt x="52" y="486"/>
                        <a:pt x="149" y="601"/>
                        <a:pt x="252" y="601"/>
                      </a:cubicBezTo>
                      <a:cubicBezTo>
                        <a:pt x="259" y="601"/>
                        <a:pt x="266" y="600"/>
                        <a:pt x="273" y="599"/>
                      </a:cubicBezTo>
                      <a:cubicBezTo>
                        <a:pt x="383" y="582"/>
                        <a:pt x="450" y="433"/>
                        <a:pt x="424" y="269"/>
                      </a:cubicBezTo>
                      <a:cubicBezTo>
                        <a:pt x="399" y="115"/>
                        <a:pt x="301" y="0"/>
                        <a:pt x="199"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5"/>
                <p:cNvSpPr/>
                <p:nvPr/>
              </p:nvSpPr>
              <p:spPr>
                <a:xfrm>
                  <a:off x="1916975" y="3061153"/>
                  <a:ext cx="10187" cy="17077"/>
                </a:xfrm>
                <a:custGeom>
                  <a:avLst/>
                  <a:gdLst/>
                  <a:ahLst/>
                  <a:cxnLst/>
                  <a:rect l="l" t="t" r="r" b="b"/>
                  <a:pathLst>
                    <a:path w="723" h="1212" extrusionOk="0">
                      <a:moveTo>
                        <a:pt x="131" y="1"/>
                      </a:moveTo>
                      <a:cubicBezTo>
                        <a:pt x="125" y="1"/>
                        <a:pt x="119" y="2"/>
                        <a:pt x="113" y="3"/>
                      </a:cubicBezTo>
                      <a:cubicBezTo>
                        <a:pt x="6" y="32"/>
                        <a:pt x="0" y="350"/>
                        <a:pt x="149" y="698"/>
                      </a:cubicBezTo>
                      <a:cubicBezTo>
                        <a:pt x="282" y="1006"/>
                        <a:pt x="484" y="1211"/>
                        <a:pt x="592" y="1211"/>
                      </a:cubicBezTo>
                      <a:cubicBezTo>
                        <a:pt x="605" y="1211"/>
                        <a:pt x="617" y="1208"/>
                        <a:pt x="627" y="1202"/>
                      </a:cubicBezTo>
                      <a:cubicBezTo>
                        <a:pt x="723" y="1143"/>
                        <a:pt x="654" y="857"/>
                        <a:pt x="519" y="539"/>
                      </a:cubicBezTo>
                      <a:cubicBezTo>
                        <a:pt x="391" y="239"/>
                        <a:pt x="239" y="1"/>
                        <a:pt x="13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5"/>
                <p:cNvSpPr/>
                <p:nvPr/>
              </p:nvSpPr>
              <p:spPr>
                <a:xfrm>
                  <a:off x="1022457" y="3359156"/>
                  <a:ext cx="12075" cy="18204"/>
                </a:xfrm>
                <a:custGeom>
                  <a:avLst/>
                  <a:gdLst/>
                  <a:ahLst/>
                  <a:cxnLst/>
                  <a:rect l="l" t="t" r="r" b="b"/>
                  <a:pathLst>
                    <a:path w="857" h="1292" extrusionOk="0">
                      <a:moveTo>
                        <a:pt x="153" y="0"/>
                      </a:moveTo>
                      <a:cubicBezTo>
                        <a:pt x="150" y="0"/>
                        <a:pt x="147" y="1"/>
                        <a:pt x="144" y="1"/>
                      </a:cubicBezTo>
                      <a:cubicBezTo>
                        <a:pt x="36" y="14"/>
                        <a:pt x="0" y="382"/>
                        <a:pt x="193" y="770"/>
                      </a:cubicBezTo>
                      <a:cubicBezTo>
                        <a:pt x="359" y="1102"/>
                        <a:pt x="610" y="1291"/>
                        <a:pt x="728" y="1291"/>
                      </a:cubicBezTo>
                      <a:cubicBezTo>
                        <a:pt x="748" y="1291"/>
                        <a:pt x="765" y="1286"/>
                        <a:pt x="776" y="1274"/>
                      </a:cubicBezTo>
                      <a:cubicBezTo>
                        <a:pt x="857" y="1196"/>
                        <a:pt x="713" y="919"/>
                        <a:pt x="554" y="592"/>
                      </a:cubicBezTo>
                      <a:cubicBezTo>
                        <a:pt x="394" y="276"/>
                        <a:pt x="263" y="0"/>
                        <a:pt x="15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5"/>
                <p:cNvSpPr/>
                <p:nvPr/>
              </p:nvSpPr>
              <p:spPr>
                <a:xfrm>
                  <a:off x="1133838" y="3436398"/>
                  <a:ext cx="11836" cy="18049"/>
                </a:xfrm>
                <a:custGeom>
                  <a:avLst/>
                  <a:gdLst/>
                  <a:ahLst/>
                  <a:cxnLst/>
                  <a:rect l="l" t="t" r="r" b="b"/>
                  <a:pathLst>
                    <a:path w="840" h="1281" extrusionOk="0">
                      <a:moveTo>
                        <a:pt x="126" y="1"/>
                      </a:moveTo>
                      <a:cubicBezTo>
                        <a:pt x="120" y="1"/>
                        <a:pt x="114" y="1"/>
                        <a:pt x="108" y="3"/>
                      </a:cubicBezTo>
                      <a:cubicBezTo>
                        <a:pt x="0" y="35"/>
                        <a:pt x="10" y="383"/>
                        <a:pt x="200" y="753"/>
                      </a:cubicBezTo>
                      <a:cubicBezTo>
                        <a:pt x="365" y="1077"/>
                        <a:pt x="598" y="1281"/>
                        <a:pt x="711" y="1281"/>
                      </a:cubicBezTo>
                      <a:cubicBezTo>
                        <a:pt x="727" y="1281"/>
                        <a:pt x="740" y="1277"/>
                        <a:pt x="751" y="1268"/>
                      </a:cubicBezTo>
                      <a:cubicBezTo>
                        <a:pt x="840" y="1199"/>
                        <a:pt x="725" y="904"/>
                        <a:pt x="556" y="571"/>
                      </a:cubicBezTo>
                      <a:cubicBezTo>
                        <a:pt x="398" y="256"/>
                        <a:pt x="234"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5"/>
                <p:cNvSpPr/>
                <p:nvPr/>
              </p:nvSpPr>
              <p:spPr>
                <a:xfrm>
                  <a:off x="1054991" y="3807571"/>
                  <a:ext cx="13202" cy="16175"/>
                </a:xfrm>
                <a:custGeom>
                  <a:avLst/>
                  <a:gdLst/>
                  <a:ahLst/>
                  <a:cxnLst/>
                  <a:rect l="l" t="t" r="r" b="b"/>
                  <a:pathLst>
                    <a:path w="937" h="1148" extrusionOk="0">
                      <a:moveTo>
                        <a:pt x="132" y="0"/>
                      </a:moveTo>
                      <a:cubicBezTo>
                        <a:pt x="117" y="0"/>
                        <a:pt x="104" y="4"/>
                        <a:pt x="93" y="11"/>
                      </a:cubicBezTo>
                      <a:cubicBezTo>
                        <a:pt x="1" y="74"/>
                        <a:pt x="94" y="374"/>
                        <a:pt x="301" y="686"/>
                      </a:cubicBezTo>
                      <a:cubicBezTo>
                        <a:pt x="484" y="959"/>
                        <a:pt x="692" y="1148"/>
                        <a:pt x="804" y="1148"/>
                      </a:cubicBezTo>
                      <a:cubicBezTo>
                        <a:pt x="819" y="1148"/>
                        <a:pt x="833" y="1144"/>
                        <a:pt x="844" y="1137"/>
                      </a:cubicBezTo>
                      <a:cubicBezTo>
                        <a:pt x="936" y="1075"/>
                        <a:pt x="843" y="773"/>
                        <a:pt x="635" y="462"/>
                      </a:cubicBezTo>
                      <a:cubicBezTo>
                        <a:pt x="453" y="189"/>
                        <a:pt x="242" y="0"/>
                        <a:pt x="132"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5"/>
                <p:cNvSpPr/>
                <p:nvPr/>
              </p:nvSpPr>
              <p:spPr>
                <a:xfrm>
                  <a:off x="1064572" y="3901621"/>
                  <a:ext cx="14245" cy="12808"/>
                </a:xfrm>
                <a:custGeom>
                  <a:avLst/>
                  <a:gdLst/>
                  <a:ahLst/>
                  <a:cxnLst/>
                  <a:rect l="l" t="t" r="r" b="b"/>
                  <a:pathLst>
                    <a:path w="1011" h="909" extrusionOk="0">
                      <a:moveTo>
                        <a:pt x="144" y="1"/>
                      </a:moveTo>
                      <a:cubicBezTo>
                        <a:pt x="124" y="1"/>
                        <a:pt x="106" y="6"/>
                        <a:pt x="92" y="16"/>
                      </a:cubicBezTo>
                      <a:cubicBezTo>
                        <a:pt x="1" y="82"/>
                        <a:pt x="98" y="366"/>
                        <a:pt x="346" y="615"/>
                      </a:cubicBezTo>
                      <a:cubicBezTo>
                        <a:pt x="535" y="805"/>
                        <a:pt x="744" y="909"/>
                        <a:pt x="862" y="909"/>
                      </a:cubicBezTo>
                      <a:cubicBezTo>
                        <a:pt x="900" y="909"/>
                        <a:pt x="928" y="898"/>
                        <a:pt x="944" y="877"/>
                      </a:cubicBezTo>
                      <a:cubicBezTo>
                        <a:pt x="1010" y="786"/>
                        <a:pt x="856" y="561"/>
                        <a:pt x="633" y="334"/>
                      </a:cubicBezTo>
                      <a:cubicBezTo>
                        <a:pt x="444" y="142"/>
                        <a:pt x="253" y="1"/>
                        <a:pt x="144"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p:nvPr/>
              </p:nvSpPr>
              <p:spPr>
                <a:xfrm>
                  <a:off x="1240387" y="3635320"/>
                  <a:ext cx="18557" cy="29025"/>
                </a:xfrm>
                <a:custGeom>
                  <a:avLst/>
                  <a:gdLst/>
                  <a:ahLst/>
                  <a:cxnLst/>
                  <a:rect l="l" t="t" r="r" b="b"/>
                  <a:pathLst>
                    <a:path w="1317" h="2060" extrusionOk="0">
                      <a:moveTo>
                        <a:pt x="120" y="0"/>
                      </a:moveTo>
                      <a:cubicBezTo>
                        <a:pt x="114" y="0"/>
                        <a:pt x="109" y="1"/>
                        <a:pt x="104" y="3"/>
                      </a:cubicBezTo>
                      <a:cubicBezTo>
                        <a:pt x="0" y="46"/>
                        <a:pt x="124" y="572"/>
                        <a:pt x="441" y="1150"/>
                      </a:cubicBezTo>
                      <a:cubicBezTo>
                        <a:pt x="735" y="1686"/>
                        <a:pt x="1082" y="2060"/>
                        <a:pt x="1201" y="2060"/>
                      </a:cubicBezTo>
                      <a:cubicBezTo>
                        <a:pt x="1210" y="2060"/>
                        <a:pt x="1218" y="2058"/>
                        <a:pt x="1224" y="2053"/>
                      </a:cubicBezTo>
                      <a:cubicBezTo>
                        <a:pt x="1316" y="1989"/>
                        <a:pt x="1097" y="1514"/>
                        <a:pt x="793" y="957"/>
                      </a:cubicBezTo>
                      <a:cubicBezTo>
                        <a:pt x="504" y="425"/>
                        <a:pt x="234" y="0"/>
                        <a:pt x="12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5"/>
                <p:cNvSpPr/>
                <p:nvPr/>
              </p:nvSpPr>
              <p:spPr>
                <a:xfrm>
                  <a:off x="1350585" y="3808642"/>
                  <a:ext cx="13076" cy="11582"/>
                </a:xfrm>
                <a:custGeom>
                  <a:avLst/>
                  <a:gdLst/>
                  <a:ahLst/>
                  <a:cxnLst/>
                  <a:rect l="l" t="t" r="r" b="b"/>
                  <a:pathLst>
                    <a:path w="928" h="822" extrusionOk="0">
                      <a:moveTo>
                        <a:pt x="151" y="0"/>
                      </a:moveTo>
                      <a:cubicBezTo>
                        <a:pt x="120" y="0"/>
                        <a:pt x="95" y="8"/>
                        <a:pt x="78" y="25"/>
                      </a:cubicBezTo>
                      <a:cubicBezTo>
                        <a:pt x="1" y="104"/>
                        <a:pt x="108" y="341"/>
                        <a:pt x="321" y="554"/>
                      </a:cubicBezTo>
                      <a:cubicBezTo>
                        <a:pt x="487" y="719"/>
                        <a:pt x="667" y="821"/>
                        <a:pt x="776" y="821"/>
                      </a:cubicBezTo>
                      <a:cubicBezTo>
                        <a:pt x="807" y="821"/>
                        <a:pt x="832" y="813"/>
                        <a:pt x="849" y="796"/>
                      </a:cubicBezTo>
                      <a:cubicBezTo>
                        <a:pt x="928" y="719"/>
                        <a:pt x="819" y="482"/>
                        <a:pt x="606" y="269"/>
                      </a:cubicBezTo>
                      <a:cubicBezTo>
                        <a:pt x="440" y="103"/>
                        <a:pt x="259" y="0"/>
                        <a:pt x="15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5"/>
                <p:cNvSpPr/>
                <p:nvPr/>
              </p:nvSpPr>
              <p:spPr>
                <a:xfrm>
                  <a:off x="1215997" y="3999744"/>
                  <a:ext cx="14315" cy="7341"/>
                </a:xfrm>
                <a:custGeom>
                  <a:avLst/>
                  <a:gdLst/>
                  <a:ahLst/>
                  <a:cxnLst/>
                  <a:rect l="l" t="t" r="r" b="b"/>
                  <a:pathLst>
                    <a:path w="1016" h="521" extrusionOk="0">
                      <a:moveTo>
                        <a:pt x="235" y="1"/>
                      </a:moveTo>
                      <a:cubicBezTo>
                        <a:pt x="134" y="1"/>
                        <a:pt x="61" y="27"/>
                        <a:pt x="40" y="80"/>
                      </a:cubicBezTo>
                      <a:cubicBezTo>
                        <a:pt x="0" y="184"/>
                        <a:pt x="177" y="349"/>
                        <a:pt x="436" y="448"/>
                      </a:cubicBezTo>
                      <a:cubicBezTo>
                        <a:pt x="562" y="496"/>
                        <a:pt x="684" y="521"/>
                        <a:pt x="781" y="521"/>
                      </a:cubicBezTo>
                      <a:cubicBezTo>
                        <a:pt x="882" y="521"/>
                        <a:pt x="955" y="494"/>
                        <a:pt x="976" y="441"/>
                      </a:cubicBezTo>
                      <a:cubicBezTo>
                        <a:pt x="1016" y="337"/>
                        <a:pt x="839" y="172"/>
                        <a:pt x="579" y="74"/>
                      </a:cubicBezTo>
                      <a:cubicBezTo>
                        <a:pt x="453" y="25"/>
                        <a:pt x="331" y="1"/>
                        <a:pt x="23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5"/>
                <p:cNvSpPr/>
                <p:nvPr/>
              </p:nvSpPr>
              <p:spPr>
                <a:xfrm>
                  <a:off x="1240753" y="3842556"/>
                  <a:ext cx="21163" cy="16471"/>
                </a:xfrm>
                <a:custGeom>
                  <a:avLst/>
                  <a:gdLst/>
                  <a:ahLst/>
                  <a:cxnLst/>
                  <a:rect l="l" t="t" r="r" b="b"/>
                  <a:pathLst>
                    <a:path w="1502" h="1169" extrusionOk="0">
                      <a:moveTo>
                        <a:pt x="128" y="0"/>
                      </a:moveTo>
                      <a:cubicBezTo>
                        <a:pt x="112" y="0"/>
                        <a:pt x="99" y="4"/>
                        <a:pt x="89" y="12"/>
                      </a:cubicBezTo>
                      <a:cubicBezTo>
                        <a:pt x="1" y="76"/>
                        <a:pt x="186" y="468"/>
                        <a:pt x="586" y="797"/>
                      </a:cubicBezTo>
                      <a:cubicBezTo>
                        <a:pt x="892" y="1047"/>
                        <a:pt x="1208" y="1168"/>
                        <a:pt x="1361" y="1168"/>
                      </a:cubicBezTo>
                      <a:cubicBezTo>
                        <a:pt x="1409" y="1168"/>
                        <a:pt x="1441" y="1157"/>
                        <a:pt x="1452" y="1133"/>
                      </a:cubicBezTo>
                      <a:cubicBezTo>
                        <a:pt x="1502" y="1032"/>
                        <a:pt x="1200" y="783"/>
                        <a:pt x="842" y="487"/>
                      </a:cubicBezTo>
                      <a:cubicBezTo>
                        <a:pt x="522" y="225"/>
                        <a:pt x="249" y="0"/>
                        <a:pt x="1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5"/>
                <p:cNvSpPr/>
                <p:nvPr/>
              </p:nvSpPr>
              <p:spPr>
                <a:xfrm>
                  <a:off x="1392573" y="3740164"/>
                  <a:ext cx="12470" cy="14640"/>
                </a:xfrm>
                <a:custGeom>
                  <a:avLst/>
                  <a:gdLst/>
                  <a:ahLst/>
                  <a:cxnLst/>
                  <a:rect l="l" t="t" r="r" b="b"/>
                  <a:pathLst>
                    <a:path w="885" h="1039" extrusionOk="0">
                      <a:moveTo>
                        <a:pt x="136" y="0"/>
                      </a:moveTo>
                      <a:cubicBezTo>
                        <a:pt x="113" y="0"/>
                        <a:pt x="94" y="6"/>
                        <a:pt x="81" y="19"/>
                      </a:cubicBezTo>
                      <a:cubicBezTo>
                        <a:pt x="1" y="93"/>
                        <a:pt x="111" y="352"/>
                        <a:pt x="297" y="619"/>
                      </a:cubicBezTo>
                      <a:cubicBezTo>
                        <a:pt x="462" y="857"/>
                        <a:pt x="642" y="1038"/>
                        <a:pt x="749" y="1038"/>
                      </a:cubicBezTo>
                      <a:cubicBezTo>
                        <a:pt x="763" y="1038"/>
                        <a:pt x="775" y="1036"/>
                        <a:pt x="786" y="1030"/>
                      </a:cubicBezTo>
                      <a:cubicBezTo>
                        <a:pt x="884" y="981"/>
                        <a:pt x="831" y="681"/>
                        <a:pt x="627" y="390"/>
                      </a:cubicBezTo>
                      <a:cubicBezTo>
                        <a:pt x="457" y="147"/>
                        <a:pt x="248" y="0"/>
                        <a:pt x="13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5"/>
                <p:cNvSpPr/>
                <p:nvPr/>
              </p:nvSpPr>
              <p:spPr>
                <a:xfrm>
                  <a:off x="1137854" y="3670306"/>
                  <a:ext cx="14837" cy="24291"/>
                </a:xfrm>
                <a:custGeom>
                  <a:avLst/>
                  <a:gdLst/>
                  <a:ahLst/>
                  <a:cxnLst/>
                  <a:rect l="l" t="t" r="r" b="b"/>
                  <a:pathLst>
                    <a:path w="1053" h="1724" extrusionOk="0">
                      <a:moveTo>
                        <a:pt x="120" y="1"/>
                      </a:moveTo>
                      <a:cubicBezTo>
                        <a:pt x="112" y="1"/>
                        <a:pt x="105" y="2"/>
                        <a:pt x="99" y="5"/>
                      </a:cubicBezTo>
                      <a:cubicBezTo>
                        <a:pt x="0" y="54"/>
                        <a:pt x="111" y="479"/>
                        <a:pt x="346" y="951"/>
                      </a:cubicBezTo>
                      <a:cubicBezTo>
                        <a:pt x="568" y="1394"/>
                        <a:pt x="820" y="1723"/>
                        <a:pt x="932" y="1723"/>
                      </a:cubicBezTo>
                      <a:cubicBezTo>
                        <a:pt x="939" y="1723"/>
                        <a:pt x="946" y="1722"/>
                        <a:pt x="953" y="1719"/>
                      </a:cubicBezTo>
                      <a:cubicBezTo>
                        <a:pt x="1052" y="1668"/>
                        <a:pt x="942" y="1245"/>
                        <a:pt x="707" y="772"/>
                      </a:cubicBezTo>
                      <a:cubicBezTo>
                        <a:pt x="485" y="330"/>
                        <a:pt x="233" y="1"/>
                        <a:pt x="120"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5"/>
                <p:cNvSpPr/>
                <p:nvPr/>
              </p:nvSpPr>
              <p:spPr>
                <a:xfrm>
                  <a:off x="1415948" y="3922066"/>
                  <a:ext cx="18514" cy="9313"/>
                </a:xfrm>
                <a:custGeom>
                  <a:avLst/>
                  <a:gdLst/>
                  <a:ahLst/>
                  <a:cxnLst/>
                  <a:rect l="l" t="t" r="r" b="b"/>
                  <a:pathLst>
                    <a:path w="1314" h="661" extrusionOk="0">
                      <a:moveTo>
                        <a:pt x="195" y="1"/>
                      </a:moveTo>
                      <a:cubicBezTo>
                        <a:pt x="117" y="1"/>
                        <a:pt x="64" y="19"/>
                        <a:pt x="47" y="56"/>
                      </a:cubicBezTo>
                      <a:cubicBezTo>
                        <a:pt x="1" y="157"/>
                        <a:pt x="238" y="362"/>
                        <a:pt x="575" y="514"/>
                      </a:cubicBezTo>
                      <a:cubicBezTo>
                        <a:pt x="787" y="609"/>
                        <a:pt x="988" y="661"/>
                        <a:pt x="1120" y="661"/>
                      </a:cubicBezTo>
                      <a:cubicBezTo>
                        <a:pt x="1198" y="661"/>
                        <a:pt x="1252" y="643"/>
                        <a:pt x="1269" y="604"/>
                      </a:cubicBezTo>
                      <a:cubicBezTo>
                        <a:pt x="1314" y="503"/>
                        <a:pt x="1077" y="298"/>
                        <a:pt x="739" y="147"/>
                      </a:cubicBezTo>
                      <a:cubicBezTo>
                        <a:pt x="527" y="52"/>
                        <a:pt x="326" y="1"/>
                        <a:pt x="19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5"/>
                <p:cNvSpPr/>
                <p:nvPr/>
              </p:nvSpPr>
              <p:spPr>
                <a:xfrm>
                  <a:off x="1513198" y="3851827"/>
                  <a:ext cx="7496" cy="6073"/>
                </a:xfrm>
                <a:custGeom>
                  <a:avLst/>
                  <a:gdLst/>
                  <a:ahLst/>
                  <a:cxnLst/>
                  <a:rect l="l" t="t" r="r" b="b"/>
                  <a:pathLst>
                    <a:path w="532" h="431" extrusionOk="0">
                      <a:moveTo>
                        <a:pt x="239" y="1"/>
                      </a:moveTo>
                      <a:cubicBezTo>
                        <a:pt x="190" y="1"/>
                        <a:pt x="140" y="13"/>
                        <a:pt x="95" y="42"/>
                      </a:cubicBezTo>
                      <a:cubicBezTo>
                        <a:pt x="1" y="100"/>
                        <a:pt x="15" y="285"/>
                        <a:pt x="180" y="384"/>
                      </a:cubicBezTo>
                      <a:cubicBezTo>
                        <a:pt x="234" y="416"/>
                        <a:pt x="289" y="430"/>
                        <a:pt x="338" y="430"/>
                      </a:cubicBezTo>
                      <a:cubicBezTo>
                        <a:pt x="439" y="430"/>
                        <a:pt x="518" y="371"/>
                        <a:pt x="522" y="297"/>
                      </a:cubicBezTo>
                      <a:cubicBezTo>
                        <a:pt x="532" y="187"/>
                        <a:pt x="465" y="88"/>
                        <a:pt x="387" y="39"/>
                      </a:cubicBezTo>
                      <a:cubicBezTo>
                        <a:pt x="344" y="15"/>
                        <a:pt x="292" y="1"/>
                        <a:pt x="239"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5"/>
                <p:cNvSpPr/>
                <p:nvPr/>
              </p:nvSpPr>
              <p:spPr>
                <a:xfrm>
                  <a:off x="1580534" y="3952543"/>
                  <a:ext cx="32139" cy="10342"/>
                </a:xfrm>
                <a:custGeom>
                  <a:avLst/>
                  <a:gdLst/>
                  <a:ahLst/>
                  <a:cxnLst/>
                  <a:rect l="l" t="t" r="r" b="b"/>
                  <a:pathLst>
                    <a:path w="2281" h="734" extrusionOk="0">
                      <a:moveTo>
                        <a:pt x="225" y="0"/>
                      </a:moveTo>
                      <a:cubicBezTo>
                        <a:pt x="112" y="0"/>
                        <a:pt x="42" y="18"/>
                        <a:pt x="31" y="55"/>
                      </a:cubicBezTo>
                      <a:cubicBezTo>
                        <a:pt x="1" y="163"/>
                        <a:pt x="473" y="388"/>
                        <a:pt x="1086" y="561"/>
                      </a:cubicBezTo>
                      <a:cubicBezTo>
                        <a:pt x="1485" y="672"/>
                        <a:pt x="1846" y="734"/>
                        <a:pt x="2057" y="734"/>
                      </a:cubicBezTo>
                      <a:cubicBezTo>
                        <a:pt x="2170" y="734"/>
                        <a:pt x="2240" y="716"/>
                        <a:pt x="2250" y="679"/>
                      </a:cubicBezTo>
                      <a:cubicBezTo>
                        <a:pt x="2281" y="571"/>
                        <a:pt x="1807" y="347"/>
                        <a:pt x="1195" y="174"/>
                      </a:cubicBezTo>
                      <a:cubicBezTo>
                        <a:pt x="796" y="62"/>
                        <a:pt x="436" y="0"/>
                        <a:pt x="2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5"/>
                <p:cNvSpPr/>
                <p:nvPr/>
              </p:nvSpPr>
              <p:spPr>
                <a:xfrm>
                  <a:off x="1585536" y="4008832"/>
                  <a:ext cx="22192" cy="5777"/>
                </a:xfrm>
                <a:custGeom>
                  <a:avLst/>
                  <a:gdLst/>
                  <a:ahLst/>
                  <a:cxnLst/>
                  <a:rect l="l" t="t" r="r" b="b"/>
                  <a:pathLst>
                    <a:path w="1575" h="410" extrusionOk="0">
                      <a:moveTo>
                        <a:pt x="1005" y="1"/>
                      </a:moveTo>
                      <a:cubicBezTo>
                        <a:pt x="932" y="1"/>
                        <a:pt x="855" y="3"/>
                        <a:pt x="775" y="6"/>
                      </a:cubicBezTo>
                      <a:cubicBezTo>
                        <a:pt x="363" y="23"/>
                        <a:pt x="21" y="83"/>
                        <a:pt x="10" y="195"/>
                      </a:cubicBezTo>
                      <a:cubicBezTo>
                        <a:pt x="0" y="298"/>
                        <a:pt x="298" y="409"/>
                        <a:pt x="692" y="409"/>
                      </a:cubicBezTo>
                      <a:cubicBezTo>
                        <a:pt x="725" y="409"/>
                        <a:pt x="759" y="408"/>
                        <a:pt x="794" y="407"/>
                      </a:cubicBezTo>
                      <a:cubicBezTo>
                        <a:pt x="1237" y="385"/>
                        <a:pt x="1575" y="231"/>
                        <a:pt x="1553" y="123"/>
                      </a:cubicBezTo>
                      <a:cubicBezTo>
                        <a:pt x="1536" y="34"/>
                        <a:pt x="1308" y="1"/>
                        <a:pt x="100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1711838" y="3925659"/>
                  <a:ext cx="11892" cy="6481"/>
                </a:xfrm>
                <a:custGeom>
                  <a:avLst/>
                  <a:gdLst/>
                  <a:ahLst/>
                  <a:cxnLst/>
                  <a:rect l="l" t="t" r="r" b="b"/>
                  <a:pathLst>
                    <a:path w="844" h="460" extrusionOk="0">
                      <a:moveTo>
                        <a:pt x="262" y="1"/>
                      </a:moveTo>
                      <a:cubicBezTo>
                        <a:pt x="147" y="1"/>
                        <a:pt x="59" y="37"/>
                        <a:pt x="37" y="103"/>
                      </a:cubicBezTo>
                      <a:cubicBezTo>
                        <a:pt x="1" y="208"/>
                        <a:pt x="146" y="351"/>
                        <a:pt x="359" y="421"/>
                      </a:cubicBezTo>
                      <a:cubicBezTo>
                        <a:pt x="438" y="447"/>
                        <a:pt x="516" y="459"/>
                        <a:pt x="583" y="459"/>
                      </a:cubicBezTo>
                      <a:cubicBezTo>
                        <a:pt x="699" y="459"/>
                        <a:pt x="787" y="424"/>
                        <a:pt x="808" y="357"/>
                      </a:cubicBezTo>
                      <a:cubicBezTo>
                        <a:pt x="843" y="251"/>
                        <a:pt x="698" y="110"/>
                        <a:pt x="485" y="39"/>
                      </a:cubicBezTo>
                      <a:cubicBezTo>
                        <a:pt x="406" y="13"/>
                        <a:pt x="329" y="1"/>
                        <a:pt x="26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5"/>
                <p:cNvSpPr/>
                <p:nvPr/>
              </p:nvSpPr>
              <p:spPr>
                <a:xfrm>
                  <a:off x="1576490" y="3692780"/>
                  <a:ext cx="18458" cy="10849"/>
                </a:xfrm>
                <a:custGeom>
                  <a:avLst/>
                  <a:gdLst/>
                  <a:ahLst/>
                  <a:cxnLst/>
                  <a:rect l="l" t="t" r="r" b="b"/>
                  <a:pathLst>
                    <a:path w="1310" h="770" extrusionOk="0">
                      <a:moveTo>
                        <a:pt x="166" y="1"/>
                      </a:moveTo>
                      <a:cubicBezTo>
                        <a:pt x="111" y="1"/>
                        <a:pt x="72" y="14"/>
                        <a:pt x="56" y="43"/>
                      </a:cubicBezTo>
                      <a:cubicBezTo>
                        <a:pt x="0" y="138"/>
                        <a:pt x="225" y="370"/>
                        <a:pt x="555" y="559"/>
                      </a:cubicBezTo>
                      <a:cubicBezTo>
                        <a:pt x="788" y="693"/>
                        <a:pt x="1013" y="770"/>
                        <a:pt x="1144" y="770"/>
                      </a:cubicBezTo>
                      <a:cubicBezTo>
                        <a:pt x="1199" y="770"/>
                        <a:pt x="1238" y="756"/>
                        <a:pt x="1255" y="728"/>
                      </a:cubicBezTo>
                      <a:cubicBezTo>
                        <a:pt x="1309" y="631"/>
                        <a:pt x="1086" y="399"/>
                        <a:pt x="755" y="210"/>
                      </a:cubicBezTo>
                      <a:cubicBezTo>
                        <a:pt x="521" y="77"/>
                        <a:pt x="297" y="1"/>
                        <a:pt x="16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1666243" y="3570112"/>
                  <a:ext cx="10906" cy="12582"/>
                </a:xfrm>
                <a:custGeom>
                  <a:avLst/>
                  <a:gdLst/>
                  <a:ahLst/>
                  <a:cxnLst/>
                  <a:rect l="l" t="t" r="r" b="b"/>
                  <a:pathLst>
                    <a:path w="774" h="893" extrusionOk="0">
                      <a:moveTo>
                        <a:pt x="134" y="0"/>
                      </a:moveTo>
                      <a:cubicBezTo>
                        <a:pt x="124" y="0"/>
                        <a:pt x="114" y="2"/>
                        <a:pt x="104" y="5"/>
                      </a:cubicBezTo>
                      <a:cubicBezTo>
                        <a:pt x="0" y="40"/>
                        <a:pt x="1" y="319"/>
                        <a:pt x="188" y="584"/>
                      </a:cubicBezTo>
                      <a:cubicBezTo>
                        <a:pt x="329" y="787"/>
                        <a:pt x="514" y="893"/>
                        <a:pt x="625" y="893"/>
                      </a:cubicBezTo>
                      <a:cubicBezTo>
                        <a:pt x="659" y="893"/>
                        <a:pt x="686" y="883"/>
                        <a:pt x="703" y="862"/>
                      </a:cubicBezTo>
                      <a:cubicBezTo>
                        <a:pt x="773" y="776"/>
                        <a:pt x="665" y="569"/>
                        <a:pt x="516" y="355"/>
                      </a:cubicBezTo>
                      <a:cubicBezTo>
                        <a:pt x="380" y="161"/>
                        <a:pt x="239" y="0"/>
                        <a:pt x="13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5"/>
                <p:cNvSpPr/>
                <p:nvPr/>
              </p:nvSpPr>
              <p:spPr>
                <a:xfrm>
                  <a:off x="1493782" y="3592966"/>
                  <a:ext cx="10046" cy="12371"/>
                </a:xfrm>
                <a:custGeom>
                  <a:avLst/>
                  <a:gdLst/>
                  <a:ahLst/>
                  <a:cxnLst/>
                  <a:rect l="l" t="t" r="r" b="b"/>
                  <a:pathLst>
                    <a:path w="713" h="878" extrusionOk="0">
                      <a:moveTo>
                        <a:pt x="143" y="0"/>
                      </a:moveTo>
                      <a:cubicBezTo>
                        <a:pt x="125" y="0"/>
                        <a:pt x="109" y="5"/>
                        <a:pt x="95" y="13"/>
                      </a:cubicBezTo>
                      <a:cubicBezTo>
                        <a:pt x="1" y="72"/>
                        <a:pt x="40" y="310"/>
                        <a:pt x="184" y="544"/>
                      </a:cubicBezTo>
                      <a:cubicBezTo>
                        <a:pt x="307" y="744"/>
                        <a:pt x="466" y="878"/>
                        <a:pt x="569" y="878"/>
                      </a:cubicBezTo>
                      <a:cubicBezTo>
                        <a:pt x="587" y="878"/>
                        <a:pt x="604" y="873"/>
                        <a:pt x="618" y="864"/>
                      </a:cubicBezTo>
                      <a:cubicBezTo>
                        <a:pt x="712" y="806"/>
                        <a:pt x="671" y="569"/>
                        <a:pt x="527" y="334"/>
                      </a:cubicBezTo>
                      <a:cubicBezTo>
                        <a:pt x="405" y="134"/>
                        <a:pt x="246" y="0"/>
                        <a:pt x="14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a:off x="1694057" y="3673828"/>
                  <a:ext cx="15908" cy="23150"/>
                </a:xfrm>
                <a:custGeom>
                  <a:avLst/>
                  <a:gdLst/>
                  <a:ahLst/>
                  <a:cxnLst/>
                  <a:rect l="l" t="t" r="r" b="b"/>
                  <a:pathLst>
                    <a:path w="1129" h="1643" extrusionOk="0">
                      <a:moveTo>
                        <a:pt x="121" y="1"/>
                      </a:moveTo>
                      <a:cubicBezTo>
                        <a:pt x="112" y="1"/>
                        <a:pt x="103" y="3"/>
                        <a:pt x="96" y="7"/>
                      </a:cubicBezTo>
                      <a:cubicBezTo>
                        <a:pt x="0" y="63"/>
                        <a:pt x="132" y="472"/>
                        <a:pt x="390" y="922"/>
                      </a:cubicBezTo>
                      <a:cubicBezTo>
                        <a:pt x="630" y="1337"/>
                        <a:pt x="893" y="1643"/>
                        <a:pt x="1008" y="1643"/>
                      </a:cubicBezTo>
                      <a:cubicBezTo>
                        <a:pt x="1017" y="1643"/>
                        <a:pt x="1025" y="1641"/>
                        <a:pt x="1033" y="1636"/>
                      </a:cubicBezTo>
                      <a:cubicBezTo>
                        <a:pt x="1129" y="1582"/>
                        <a:pt x="997" y="1171"/>
                        <a:pt x="739" y="722"/>
                      </a:cubicBezTo>
                      <a:cubicBezTo>
                        <a:pt x="500" y="306"/>
                        <a:pt x="236" y="1"/>
                        <a:pt x="12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5"/>
                <p:cNvSpPr/>
                <p:nvPr/>
              </p:nvSpPr>
              <p:spPr>
                <a:xfrm>
                  <a:off x="1685279" y="3366342"/>
                  <a:ext cx="7031" cy="22939"/>
                </a:xfrm>
                <a:custGeom>
                  <a:avLst/>
                  <a:gdLst/>
                  <a:ahLst/>
                  <a:cxnLst/>
                  <a:rect l="l" t="t" r="r" b="b"/>
                  <a:pathLst>
                    <a:path w="499" h="1628" extrusionOk="0">
                      <a:moveTo>
                        <a:pt x="203" y="1"/>
                      </a:moveTo>
                      <a:cubicBezTo>
                        <a:pt x="90" y="1"/>
                        <a:pt x="1" y="377"/>
                        <a:pt x="53" y="840"/>
                      </a:cubicBezTo>
                      <a:cubicBezTo>
                        <a:pt x="103" y="1287"/>
                        <a:pt x="263" y="1628"/>
                        <a:pt x="371" y="1628"/>
                      </a:cubicBezTo>
                      <a:cubicBezTo>
                        <a:pt x="375" y="1628"/>
                        <a:pt x="379" y="1627"/>
                        <a:pt x="383" y="1626"/>
                      </a:cubicBezTo>
                      <a:cubicBezTo>
                        <a:pt x="492" y="1601"/>
                        <a:pt x="498" y="1234"/>
                        <a:pt x="452" y="796"/>
                      </a:cubicBezTo>
                      <a:cubicBezTo>
                        <a:pt x="405" y="359"/>
                        <a:pt x="315" y="2"/>
                        <a:pt x="20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5"/>
                <p:cNvSpPr/>
                <p:nvPr/>
              </p:nvSpPr>
              <p:spPr>
                <a:xfrm>
                  <a:off x="1602049" y="3442344"/>
                  <a:ext cx="8355" cy="18049"/>
                </a:xfrm>
                <a:custGeom>
                  <a:avLst/>
                  <a:gdLst/>
                  <a:ahLst/>
                  <a:cxnLst/>
                  <a:rect l="l" t="t" r="r" b="b"/>
                  <a:pathLst>
                    <a:path w="593" h="1281" extrusionOk="0">
                      <a:moveTo>
                        <a:pt x="128" y="0"/>
                      </a:moveTo>
                      <a:cubicBezTo>
                        <a:pt x="122" y="0"/>
                        <a:pt x="116" y="1"/>
                        <a:pt x="110" y="3"/>
                      </a:cubicBezTo>
                      <a:cubicBezTo>
                        <a:pt x="4" y="35"/>
                        <a:pt x="1" y="345"/>
                        <a:pt x="105" y="697"/>
                      </a:cubicBezTo>
                      <a:cubicBezTo>
                        <a:pt x="203" y="1031"/>
                        <a:pt x="359" y="1281"/>
                        <a:pt x="466" y="1281"/>
                      </a:cubicBezTo>
                      <a:cubicBezTo>
                        <a:pt x="472" y="1281"/>
                        <a:pt x="478" y="1280"/>
                        <a:pt x="484" y="1279"/>
                      </a:cubicBezTo>
                      <a:cubicBezTo>
                        <a:pt x="590" y="1247"/>
                        <a:pt x="593" y="937"/>
                        <a:pt x="490" y="584"/>
                      </a:cubicBezTo>
                      <a:cubicBezTo>
                        <a:pt x="392" y="250"/>
                        <a:pt x="234" y="0"/>
                        <a:pt x="1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1830645" y="3249409"/>
                  <a:ext cx="7538" cy="15739"/>
                </a:xfrm>
                <a:custGeom>
                  <a:avLst/>
                  <a:gdLst/>
                  <a:ahLst/>
                  <a:cxnLst/>
                  <a:rect l="l" t="t" r="r" b="b"/>
                  <a:pathLst>
                    <a:path w="535" h="1117" extrusionOk="0">
                      <a:moveTo>
                        <a:pt x="156" y="0"/>
                      </a:moveTo>
                      <a:cubicBezTo>
                        <a:pt x="150" y="0"/>
                        <a:pt x="145" y="1"/>
                        <a:pt x="139" y="2"/>
                      </a:cubicBezTo>
                      <a:cubicBezTo>
                        <a:pt x="32" y="26"/>
                        <a:pt x="1" y="296"/>
                        <a:pt x="71" y="603"/>
                      </a:cubicBezTo>
                      <a:cubicBezTo>
                        <a:pt x="138" y="895"/>
                        <a:pt x="274" y="1116"/>
                        <a:pt x="379" y="1116"/>
                      </a:cubicBezTo>
                      <a:cubicBezTo>
                        <a:pt x="385" y="1116"/>
                        <a:pt x="391" y="1115"/>
                        <a:pt x="396" y="1114"/>
                      </a:cubicBezTo>
                      <a:cubicBezTo>
                        <a:pt x="505" y="1090"/>
                        <a:pt x="534" y="820"/>
                        <a:pt x="463" y="513"/>
                      </a:cubicBezTo>
                      <a:cubicBezTo>
                        <a:pt x="394" y="221"/>
                        <a:pt x="261" y="0"/>
                        <a:pt x="15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5"/>
                <p:cNvSpPr/>
                <p:nvPr/>
              </p:nvSpPr>
              <p:spPr>
                <a:xfrm>
                  <a:off x="1874324" y="3385674"/>
                  <a:ext cx="10652" cy="20585"/>
                </a:xfrm>
                <a:custGeom>
                  <a:avLst/>
                  <a:gdLst/>
                  <a:ahLst/>
                  <a:cxnLst/>
                  <a:rect l="l" t="t" r="r" b="b"/>
                  <a:pathLst>
                    <a:path w="756" h="1461" extrusionOk="0">
                      <a:moveTo>
                        <a:pt x="141" y="1"/>
                      </a:moveTo>
                      <a:cubicBezTo>
                        <a:pt x="137" y="1"/>
                        <a:pt x="133" y="1"/>
                        <a:pt x="130" y="2"/>
                      </a:cubicBezTo>
                      <a:cubicBezTo>
                        <a:pt x="19" y="23"/>
                        <a:pt x="1" y="395"/>
                        <a:pt x="154" y="814"/>
                      </a:cubicBezTo>
                      <a:cubicBezTo>
                        <a:pt x="294" y="1200"/>
                        <a:pt x="520" y="1461"/>
                        <a:pt x="631" y="1461"/>
                      </a:cubicBezTo>
                      <a:cubicBezTo>
                        <a:pt x="641" y="1461"/>
                        <a:pt x="650" y="1459"/>
                        <a:pt x="658" y="1454"/>
                      </a:cubicBezTo>
                      <a:cubicBezTo>
                        <a:pt x="755" y="1399"/>
                        <a:pt x="670" y="1063"/>
                        <a:pt x="532" y="677"/>
                      </a:cubicBezTo>
                      <a:cubicBezTo>
                        <a:pt x="396" y="304"/>
                        <a:pt x="250" y="1"/>
                        <a:pt x="14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5"/>
                <p:cNvSpPr/>
                <p:nvPr/>
              </p:nvSpPr>
              <p:spPr>
                <a:xfrm>
                  <a:off x="1605882" y="3287861"/>
                  <a:ext cx="9849" cy="12526"/>
                </a:xfrm>
                <a:custGeom>
                  <a:avLst/>
                  <a:gdLst/>
                  <a:ahLst/>
                  <a:cxnLst/>
                  <a:rect l="l" t="t" r="r" b="b"/>
                  <a:pathLst>
                    <a:path w="699" h="889" extrusionOk="0">
                      <a:moveTo>
                        <a:pt x="141" y="1"/>
                      </a:moveTo>
                      <a:cubicBezTo>
                        <a:pt x="131" y="1"/>
                        <a:pt x="120" y="2"/>
                        <a:pt x="111" y="6"/>
                      </a:cubicBezTo>
                      <a:cubicBezTo>
                        <a:pt x="6" y="42"/>
                        <a:pt x="0" y="301"/>
                        <a:pt x="153" y="559"/>
                      </a:cubicBezTo>
                      <a:cubicBezTo>
                        <a:pt x="276" y="768"/>
                        <a:pt x="448" y="889"/>
                        <a:pt x="554" y="889"/>
                      </a:cubicBezTo>
                      <a:cubicBezTo>
                        <a:pt x="579" y="889"/>
                        <a:pt x="600" y="882"/>
                        <a:pt x="616" y="868"/>
                      </a:cubicBezTo>
                      <a:cubicBezTo>
                        <a:pt x="699" y="793"/>
                        <a:pt x="627" y="578"/>
                        <a:pt x="499" y="357"/>
                      </a:cubicBezTo>
                      <a:cubicBezTo>
                        <a:pt x="383" y="156"/>
                        <a:pt x="245" y="1"/>
                        <a:pt x="14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2027173" y="3104607"/>
                  <a:ext cx="6890" cy="13343"/>
                </a:xfrm>
                <a:custGeom>
                  <a:avLst/>
                  <a:gdLst/>
                  <a:ahLst/>
                  <a:cxnLst/>
                  <a:rect l="l" t="t" r="r" b="b"/>
                  <a:pathLst>
                    <a:path w="489" h="947" extrusionOk="0">
                      <a:moveTo>
                        <a:pt x="176" y="0"/>
                      </a:moveTo>
                      <a:cubicBezTo>
                        <a:pt x="171" y="0"/>
                        <a:pt x="167" y="1"/>
                        <a:pt x="162" y="2"/>
                      </a:cubicBezTo>
                      <a:cubicBezTo>
                        <a:pt x="53" y="22"/>
                        <a:pt x="1" y="248"/>
                        <a:pt x="47" y="509"/>
                      </a:cubicBezTo>
                      <a:cubicBezTo>
                        <a:pt x="91" y="757"/>
                        <a:pt x="208" y="946"/>
                        <a:pt x="313" y="946"/>
                      </a:cubicBezTo>
                      <a:cubicBezTo>
                        <a:pt x="318" y="946"/>
                        <a:pt x="323" y="946"/>
                        <a:pt x="328" y="945"/>
                      </a:cubicBezTo>
                      <a:cubicBezTo>
                        <a:pt x="437" y="925"/>
                        <a:pt x="489" y="699"/>
                        <a:pt x="442" y="438"/>
                      </a:cubicBezTo>
                      <a:cubicBezTo>
                        <a:pt x="398" y="190"/>
                        <a:pt x="282" y="0"/>
                        <a:pt x="17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2107063" y="3094969"/>
                  <a:ext cx="7496" cy="26588"/>
                </a:xfrm>
                <a:custGeom>
                  <a:avLst/>
                  <a:gdLst/>
                  <a:ahLst/>
                  <a:cxnLst/>
                  <a:rect l="l" t="t" r="r" b="b"/>
                  <a:pathLst>
                    <a:path w="532" h="1887" extrusionOk="0">
                      <a:moveTo>
                        <a:pt x="153" y="0"/>
                      </a:moveTo>
                      <a:cubicBezTo>
                        <a:pt x="151" y="0"/>
                        <a:pt x="149" y="0"/>
                        <a:pt x="147" y="1"/>
                      </a:cubicBezTo>
                      <a:cubicBezTo>
                        <a:pt x="37" y="14"/>
                        <a:pt x="1" y="448"/>
                        <a:pt x="67" y="968"/>
                      </a:cubicBezTo>
                      <a:cubicBezTo>
                        <a:pt x="131" y="1480"/>
                        <a:pt x="270" y="1886"/>
                        <a:pt x="380" y="1886"/>
                      </a:cubicBezTo>
                      <a:cubicBezTo>
                        <a:pt x="382" y="1886"/>
                        <a:pt x="383" y="1886"/>
                        <a:pt x="385" y="1886"/>
                      </a:cubicBezTo>
                      <a:cubicBezTo>
                        <a:pt x="496" y="1872"/>
                        <a:pt x="532" y="1439"/>
                        <a:pt x="465" y="917"/>
                      </a:cubicBezTo>
                      <a:cubicBezTo>
                        <a:pt x="401" y="406"/>
                        <a:pt x="263" y="0"/>
                        <a:pt x="15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1798266" y="4048369"/>
                  <a:ext cx="15795" cy="15203"/>
                </a:xfrm>
                <a:custGeom>
                  <a:avLst/>
                  <a:gdLst/>
                  <a:ahLst/>
                  <a:cxnLst/>
                  <a:rect l="l" t="t" r="r" b="b"/>
                  <a:pathLst>
                    <a:path w="1121" h="1079" extrusionOk="0">
                      <a:moveTo>
                        <a:pt x="985" y="1"/>
                      </a:moveTo>
                      <a:cubicBezTo>
                        <a:pt x="868" y="1"/>
                        <a:pt x="634" y="161"/>
                        <a:pt x="412" y="404"/>
                      </a:cubicBezTo>
                      <a:cubicBezTo>
                        <a:pt x="148" y="691"/>
                        <a:pt x="0" y="986"/>
                        <a:pt x="83" y="1061"/>
                      </a:cubicBezTo>
                      <a:cubicBezTo>
                        <a:pt x="95" y="1073"/>
                        <a:pt x="113" y="1078"/>
                        <a:pt x="135" y="1078"/>
                      </a:cubicBezTo>
                      <a:cubicBezTo>
                        <a:pt x="252" y="1078"/>
                        <a:pt x="486" y="918"/>
                        <a:pt x="708" y="675"/>
                      </a:cubicBezTo>
                      <a:cubicBezTo>
                        <a:pt x="973" y="386"/>
                        <a:pt x="1120" y="92"/>
                        <a:pt x="1038" y="18"/>
                      </a:cubicBezTo>
                      <a:cubicBezTo>
                        <a:pt x="1025" y="6"/>
                        <a:pt x="1007" y="1"/>
                        <a:pt x="98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6" name="Google Shape;1816;p45"/>
              <p:cNvSpPr/>
              <p:nvPr/>
            </p:nvSpPr>
            <p:spPr>
              <a:xfrm>
                <a:off x="2410407" y="2749158"/>
                <a:ext cx="5664" cy="25827"/>
              </a:xfrm>
              <a:custGeom>
                <a:avLst/>
                <a:gdLst/>
                <a:ahLst/>
                <a:cxnLst/>
                <a:rect l="l" t="t" r="r" b="b"/>
                <a:pathLst>
                  <a:path w="402" h="1833" extrusionOk="0">
                    <a:moveTo>
                      <a:pt x="201" y="0"/>
                    </a:moveTo>
                    <a:cubicBezTo>
                      <a:pt x="91" y="0"/>
                      <a:pt x="0" y="410"/>
                      <a:pt x="0" y="916"/>
                    </a:cubicBezTo>
                    <a:cubicBezTo>
                      <a:pt x="0" y="1421"/>
                      <a:pt x="91" y="1832"/>
                      <a:pt x="201" y="1832"/>
                    </a:cubicBezTo>
                    <a:cubicBezTo>
                      <a:pt x="312" y="1832"/>
                      <a:pt x="402" y="1421"/>
                      <a:pt x="402" y="916"/>
                    </a:cubicBezTo>
                    <a:cubicBezTo>
                      <a:pt x="402" y="410"/>
                      <a:pt x="312" y="0"/>
                      <a:pt x="20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2517350" y="2791555"/>
                <a:ext cx="5664" cy="25827"/>
              </a:xfrm>
              <a:custGeom>
                <a:avLst/>
                <a:gdLst/>
                <a:ahLst/>
                <a:cxnLst/>
                <a:rect l="l" t="t" r="r" b="b"/>
                <a:pathLst>
                  <a:path w="402" h="1833" extrusionOk="0">
                    <a:moveTo>
                      <a:pt x="201" y="1"/>
                    </a:moveTo>
                    <a:cubicBezTo>
                      <a:pt x="89" y="1"/>
                      <a:pt x="0" y="411"/>
                      <a:pt x="0" y="916"/>
                    </a:cubicBezTo>
                    <a:cubicBezTo>
                      <a:pt x="0" y="1423"/>
                      <a:pt x="89" y="1833"/>
                      <a:pt x="201" y="1833"/>
                    </a:cubicBezTo>
                    <a:cubicBezTo>
                      <a:pt x="311" y="1833"/>
                      <a:pt x="402" y="1423"/>
                      <a:pt x="402" y="916"/>
                    </a:cubicBezTo>
                    <a:cubicBezTo>
                      <a:pt x="402" y="411"/>
                      <a:pt x="311" y="1"/>
                      <a:pt x="20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2448534" y="2822905"/>
                <a:ext cx="6679" cy="29519"/>
              </a:xfrm>
              <a:custGeom>
                <a:avLst/>
                <a:gdLst/>
                <a:ahLst/>
                <a:cxnLst/>
                <a:rect l="l" t="t" r="r" b="b"/>
                <a:pathLst>
                  <a:path w="474" h="2095" extrusionOk="0">
                    <a:moveTo>
                      <a:pt x="246" y="0"/>
                    </a:moveTo>
                    <a:cubicBezTo>
                      <a:pt x="246" y="0"/>
                      <a:pt x="245" y="0"/>
                      <a:pt x="244" y="0"/>
                    </a:cubicBezTo>
                    <a:cubicBezTo>
                      <a:pt x="132" y="8"/>
                      <a:pt x="73" y="473"/>
                      <a:pt x="37" y="1038"/>
                    </a:cubicBezTo>
                    <a:cubicBezTo>
                      <a:pt x="0" y="1602"/>
                      <a:pt x="2" y="2073"/>
                      <a:pt x="113" y="2094"/>
                    </a:cubicBezTo>
                    <a:cubicBezTo>
                      <a:pt x="116" y="2095"/>
                      <a:pt x="118" y="2095"/>
                      <a:pt x="121" y="2095"/>
                    </a:cubicBezTo>
                    <a:cubicBezTo>
                      <a:pt x="228" y="2095"/>
                      <a:pt x="403" y="1645"/>
                      <a:pt x="438" y="1063"/>
                    </a:cubicBezTo>
                    <a:cubicBezTo>
                      <a:pt x="474" y="472"/>
                      <a:pt x="355" y="0"/>
                      <a:pt x="24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2361740" y="2861624"/>
                <a:ext cx="8877" cy="35028"/>
              </a:xfrm>
              <a:custGeom>
                <a:avLst/>
                <a:gdLst/>
                <a:ahLst/>
                <a:cxnLst/>
                <a:rect l="l" t="t" r="r" b="b"/>
                <a:pathLst>
                  <a:path w="630" h="2486" extrusionOk="0">
                    <a:moveTo>
                      <a:pt x="516" y="0"/>
                    </a:moveTo>
                    <a:cubicBezTo>
                      <a:pt x="406" y="0"/>
                      <a:pt x="229" y="534"/>
                      <a:pt x="118" y="1210"/>
                    </a:cubicBezTo>
                    <a:cubicBezTo>
                      <a:pt x="5" y="1895"/>
                      <a:pt x="1" y="2466"/>
                      <a:pt x="110" y="2485"/>
                    </a:cubicBezTo>
                    <a:cubicBezTo>
                      <a:pt x="111" y="2485"/>
                      <a:pt x="113" y="2485"/>
                      <a:pt x="115" y="2485"/>
                    </a:cubicBezTo>
                    <a:cubicBezTo>
                      <a:pt x="226" y="2485"/>
                      <a:pt x="401" y="1951"/>
                      <a:pt x="514" y="1275"/>
                    </a:cubicBezTo>
                    <a:cubicBezTo>
                      <a:pt x="627" y="590"/>
                      <a:pt x="630" y="19"/>
                      <a:pt x="521" y="1"/>
                    </a:cubicBezTo>
                    <a:cubicBezTo>
                      <a:pt x="519" y="1"/>
                      <a:pt x="517" y="0"/>
                      <a:pt x="51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2479109" y="2918802"/>
                <a:ext cx="6777" cy="25813"/>
              </a:xfrm>
              <a:custGeom>
                <a:avLst/>
                <a:gdLst/>
                <a:ahLst/>
                <a:cxnLst/>
                <a:rect l="l" t="t" r="r" b="b"/>
                <a:pathLst>
                  <a:path w="481" h="1832" extrusionOk="0">
                    <a:moveTo>
                      <a:pt x="310" y="0"/>
                    </a:moveTo>
                    <a:cubicBezTo>
                      <a:pt x="201" y="0"/>
                      <a:pt x="81" y="400"/>
                      <a:pt x="40" y="900"/>
                    </a:cubicBezTo>
                    <a:cubicBezTo>
                      <a:pt x="0" y="1405"/>
                      <a:pt x="57" y="1822"/>
                      <a:pt x="168" y="1831"/>
                    </a:cubicBezTo>
                    <a:cubicBezTo>
                      <a:pt x="169" y="1831"/>
                      <a:pt x="170" y="1831"/>
                      <a:pt x="171" y="1831"/>
                    </a:cubicBezTo>
                    <a:cubicBezTo>
                      <a:pt x="281" y="1831"/>
                      <a:pt x="401" y="1432"/>
                      <a:pt x="440" y="932"/>
                    </a:cubicBezTo>
                    <a:cubicBezTo>
                      <a:pt x="480" y="426"/>
                      <a:pt x="424" y="9"/>
                      <a:pt x="314" y="1"/>
                    </a:cubicBezTo>
                    <a:cubicBezTo>
                      <a:pt x="313" y="0"/>
                      <a:pt x="312" y="0"/>
                      <a:pt x="31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2534314" y="2950124"/>
                <a:ext cx="6763" cy="11061"/>
              </a:xfrm>
              <a:custGeom>
                <a:avLst/>
                <a:gdLst/>
                <a:ahLst/>
                <a:cxnLst/>
                <a:rect l="l" t="t" r="r" b="b"/>
                <a:pathLst>
                  <a:path w="480" h="785" extrusionOk="0">
                    <a:moveTo>
                      <a:pt x="297" y="0"/>
                    </a:moveTo>
                    <a:cubicBezTo>
                      <a:pt x="193" y="0"/>
                      <a:pt x="83" y="151"/>
                      <a:pt x="43" y="353"/>
                    </a:cubicBezTo>
                    <a:cubicBezTo>
                      <a:pt x="0" y="569"/>
                      <a:pt x="53" y="762"/>
                      <a:pt x="162" y="783"/>
                    </a:cubicBezTo>
                    <a:cubicBezTo>
                      <a:pt x="169" y="784"/>
                      <a:pt x="176" y="785"/>
                      <a:pt x="182" y="785"/>
                    </a:cubicBezTo>
                    <a:cubicBezTo>
                      <a:pt x="286" y="785"/>
                      <a:pt x="396" y="634"/>
                      <a:pt x="436" y="432"/>
                    </a:cubicBezTo>
                    <a:cubicBezTo>
                      <a:pt x="479" y="216"/>
                      <a:pt x="426" y="25"/>
                      <a:pt x="317" y="2"/>
                    </a:cubicBezTo>
                    <a:cubicBezTo>
                      <a:pt x="310" y="1"/>
                      <a:pt x="303" y="0"/>
                      <a:pt x="297"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2264815" y="3104987"/>
                <a:ext cx="13540" cy="16993"/>
              </a:xfrm>
              <a:custGeom>
                <a:avLst/>
                <a:gdLst/>
                <a:ahLst/>
                <a:cxnLst/>
                <a:rect l="l" t="t" r="r" b="b"/>
                <a:pathLst>
                  <a:path w="961" h="1206" extrusionOk="0">
                    <a:moveTo>
                      <a:pt x="830" y="1"/>
                    </a:moveTo>
                    <a:cubicBezTo>
                      <a:pt x="719" y="1"/>
                      <a:pt x="502" y="203"/>
                      <a:pt x="313" y="494"/>
                    </a:cubicBezTo>
                    <a:cubicBezTo>
                      <a:pt x="99" y="821"/>
                      <a:pt x="0" y="1135"/>
                      <a:pt x="93" y="1196"/>
                    </a:cubicBezTo>
                    <a:cubicBezTo>
                      <a:pt x="104" y="1203"/>
                      <a:pt x="116" y="1206"/>
                      <a:pt x="130" y="1206"/>
                    </a:cubicBezTo>
                    <a:cubicBezTo>
                      <a:pt x="242" y="1206"/>
                      <a:pt x="459" y="1004"/>
                      <a:pt x="648" y="713"/>
                    </a:cubicBezTo>
                    <a:cubicBezTo>
                      <a:pt x="862" y="386"/>
                      <a:pt x="961" y="72"/>
                      <a:pt x="868" y="11"/>
                    </a:cubicBezTo>
                    <a:cubicBezTo>
                      <a:pt x="857" y="4"/>
                      <a:pt x="845" y="1"/>
                      <a:pt x="830"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2369334" y="3006878"/>
                <a:ext cx="15274" cy="20698"/>
              </a:xfrm>
              <a:custGeom>
                <a:avLst/>
                <a:gdLst/>
                <a:ahLst/>
                <a:cxnLst/>
                <a:rect l="l" t="t" r="r" b="b"/>
                <a:pathLst>
                  <a:path w="1084" h="1469" extrusionOk="0">
                    <a:moveTo>
                      <a:pt x="960" y="0"/>
                    </a:moveTo>
                    <a:cubicBezTo>
                      <a:pt x="846" y="0"/>
                      <a:pt x="596" y="263"/>
                      <a:pt x="372" y="629"/>
                    </a:cubicBezTo>
                    <a:cubicBezTo>
                      <a:pt x="124" y="1031"/>
                      <a:pt x="0" y="1402"/>
                      <a:pt x="95" y="1460"/>
                    </a:cubicBezTo>
                    <a:cubicBezTo>
                      <a:pt x="103" y="1466"/>
                      <a:pt x="113" y="1468"/>
                      <a:pt x="124" y="1468"/>
                    </a:cubicBezTo>
                    <a:cubicBezTo>
                      <a:pt x="239" y="1468"/>
                      <a:pt x="488" y="1205"/>
                      <a:pt x="713" y="839"/>
                    </a:cubicBezTo>
                    <a:cubicBezTo>
                      <a:pt x="960" y="439"/>
                      <a:pt x="1083" y="66"/>
                      <a:pt x="989" y="8"/>
                    </a:cubicBezTo>
                    <a:cubicBezTo>
                      <a:pt x="980" y="3"/>
                      <a:pt x="971" y="0"/>
                      <a:pt x="96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2435839" y="3108552"/>
                <a:ext cx="13780" cy="18697"/>
              </a:xfrm>
              <a:custGeom>
                <a:avLst/>
                <a:gdLst/>
                <a:ahLst/>
                <a:cxnLst/>
                <a:rect l="l" t="t" r="r" b="b"/>
                <a:pathLst>
                  <a:path w="978" h="1327" extrusionOk="0">
                    <a:moveTo>
                      <a:pt x="851" y="1"/>
                    </a:moveTo>
                    <a:cubicBezTo>
                      <a:pt x="738" y="1"/>
                      <a:pt x="513" y="234"/>
                      <a:pt x="317" y="560"/>
                    </a:cubicBezTo>
                    <a:cubicBezTo>
                      <a:pt x="99" y="922"/>
                      <a:pt x="1" y="1261"/>
                      <a:pt x="96" y="1318"/>
                    </a:cubicBezTo>
                    <a:cubicBezTo>
                      <a:pt x="106" y="1324"/>
                      <a:pt x="116" y="1326"/>
                      <a:pt x="128" y="1326"/>
                    </a:cubicBezTo>
                    <a:cubicBezTo>
                      <a:pt x="241" y="1326"/>
                      <a:pt x="466" y="1093"/>
                      <a:pt x="662" y="767"/>
                    </a:cubicBezTo>
                    <a:cubicBezTo>
                      <a:pt x="880" y="406"/>
                      <a:pt x="977" y="66"/>
                      <a:pt x="883" y="9"/>
                    </a:cubicBezTo>
                    <a:cubicBezTo>
                      <a:pt x="873" y="4"/>
                      <a:pt x="863" y="1"/>
                      <a:pt x="85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2332855" y="3152513"/>
                <a:ext cx="11427" cy="10074"/>
              </a:xfrm>
              <a:custGeom>
                <a:avLst/>
                <a:gdLst/>
                <a:ahLst/>
                <a:cxnLst/>
                <a:rect l="l" t="t" r="r" b="b"/>
                <a:pathLst>
                  <a:path w="811" h="715" extrusionOk="0">
                    <a:moveTo>
                      <a:pt x="650" y="0"/>
                    </a:moveTo>
                    <a:cubicBezTo>
                      <a:pt x="549" y="0"/>
                      <a:pt x="398" y="81"/>
                      <a:pt x="264" y="215"/>
                    </a:cubicBezTo>
                    <a:cubicBezTo>
                      <a:pt x="83" y="396"/>
                      <a:pt x="0" y="606"/>
                      <a:pt x="79" y="685"/>
                    </a:cubicBezTo>
                    <a:cubicBezTo>
                      <a:pt x="99" y="705"/>
                      <a:pt x="127" y="714"/>
                      <a:pt x="162" y="714"/>
                    </a:cubicBezTo>
                    <a:cubicBezTo>
                      <a:pt x="263" y="714"/>
                      <a:pt x="413" y="633"/>
                      <a:pt x="547" y="498"/>
                    </a:cubicBezTo>
                    <a:cubicBezTo>
                      <a:pt x="728" y="317"/>
                      <a:pt x="811" y="109"/>
                      <a:pt x="733" y="30"/>
                    </a:cubicBezTo>
                    <a:cubicBezTo>
                      <a:pt x="713" y="10"/>
                      <a:pt x="684" y="0"/>
                      <a:pt x="65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a:off x="2187221" y="3161572"/>
                <a:ext cx="16683" cy="11906"/>
              </a:xfrm>
              <a:custGeom>
                <a:avLst/>
                <a:gdLst/>
                <a:ahLst/>
                <a:cxnLst/>
                <a:rect l="l" t="t" r="r" b="b"/>
                <a:pathLst>
                  <a:path w="1184" h="845" extrusionOk="0">
                    <a:moveTo>
                      <a:pt x="1031" y="0"/>
                    </a:moveTo>
                    <a:cubicBezTo>
                      <a:pt x="909" y="0"/>
                      <a:pt x="692" y="98"/>
                      <a:pt x="473" y="261"/>
                    </a:cubicBezTo>
                    <a:cubicBezTo>
                      <a:pt x="183" y="477"/>
                      <a:pt x="1" y="723"/>
                      <a:pt x="67" y="812"/>
                    </a:cubicBezTo>
                    <a:cubicBezTo>
                      <a:pt x="83" y="834"/>
                      <a:pt x="113" y="844"/>
                      <a:pt x="153" y="844"/>
                    </a:cubicBezTo>
                    <a:cubicBezTo>
                      <a:pt x="275" y="844"/>
                      <a:pt x="493" y="746"/>
                      <a:pt x="712" y="583"/>
                    </a:cubicBezTo>
                    <a:cubicBezTo>
                      <a:pt x="1002" y="368"/>
                      <a:pt x="1183" y="120"/>
                      <a:pt x="1117" y="32"/>
                    </a:cubicBezTo>
                    <a:cubicBezTo>
                      <a:pt x="1101" y="11"/>
                      <a:pt x="1071" y="0"/>
                      <a:pt x="103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5"/>
              <p:cNvSpPr/>
              <p:nvPr/>
            </p:nvSpPr>
            <p:spPr>
              <a:xfrm>
                <a:off x="2248104" y="3255975"/>
                <a:ext cx="24249" cy="20726"/>
              </a:xfrm>
              <a:custGeom>
                <a:avLst/>
                <a:gdLst/>
                <a:ahLst/>
                <a:cxnLst/>
                <a:rect l="l" t="t" r="r" b="b"/>
                <a:pathLst>
                  <a:path w="1721" h="1471" extrusionOk="0">
                    <a:moveTo>
                      <a:pt x="1602" y="1"/>
                    </a:moveTo>
                    <a:cubicBezTo>
                      <a:pt x="1466" y="1"/>
                      <a:pt x="1103" y="241"/>
                      <a:pt x="724" y="587"/>
                    </a:cubicBezTo>
                    <a:cubicBezTo>
                      <a:pt x="292" y="985"/>
                      <a:pt x="1" y="1373"/>
                      <a:pt x="77" y="1456"/>
                    </a:cubicBezTo>
                    <a:cubicBezTo>
                      <a:pt x="86" y="1466"/>
                      <a:pt x="101" y="1471"/>
                      <a:pt x="120" y="1471"/>
                    </a:cubicBezTo>
                    <a:cubicBezTo>
                      <a:pt x="256" y="1471"/>
                      <a:pt x="618" y="1232"/>
                      <a:pt x="997" y="884"/>
                    </a:cubicBezTo>
                    <a:cubicBezTo>
                      <a:pt x="1431" y="486"/>
                      <a:pt x="1721" y="97"/>
                      <a:pt x="1646" y="16"/>
                    </a:cubicBezTo>
                    <a:cubicBezTo>
                      <a:pt x="1637" y="6"/>
                      <a:pt x="1622" y="1"/>
                      <a:pt x="160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2338477" y="3302219"/>
                <a:ext cx="19022" cy="20585"/>
              </a:xfrm>
              <a:custGeom>
                <a:avLst/>
                <a:gdLst/>
                <a:ahLst/>
                <a:cxnLst/>
                <a:rect l="l" t="t" r="r" b="b"/>
                <a:pathLst>
                  <a:path w="1350" h="1461" extrusionOk="0">
                    <a:moveTo>
                      <a:pt x="1228" y="0"/>
                    </a:moveTo>
                    <a:cubicBezTo>
                      <a:pt x="1114" y="0"/>
                      <a:pt x="865" y="298"/>
                      <a:pt x="573" y="651"/>
                    </a:cubicBezTo>
                    <a:cubicBezTo>
                      <a:pt x="261" y="1033"/>
                      <a:pt x="1" y="1352"/>
                      <a:pt x="70" y="1441"/>
                    </a:cubicBezTo>
                    <a:cubicBezTo>
                      <a:pt x="80" y="1454"/>
                      <a:pt x="98" y="1461"/>
                      <a:pt x="122" y="1461"/>
                    </a:cubicBezTo>
                    <a:cubicBezTo>
                      <a:pt x="257" y="1461"/>
                      <a:pt x="592" y="1260"/>
                      <a:pt x="883" y="905"/>
                    </a:cubicBezTo>
                    <a:cubicBezTo>
                      <a:pt x="1227" y="487"/>
                      <a:pt x="1350" y="54"/>
                      <a:pt x="1252" y="6"/>
                    </a:cubicBezTo>
                    <a:cubicBezTo>
                      <a:pt x="1245" y="2"/>
                      <a:pt x="1237" y="0"/>
                      <a:pt x="12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2446773" y="3202391"/>
                <a:ext cx="9948" cy="13301"/>
              </a:xfrm>
              <a:custGeom>
                <a:avLst/>
                <a:gdLst/>
                <a:ahLst/>
                <a:cxnLst/>
                <a:rect l="l" t="t" r="r" b="b"/>
                <a:pathLst>
                  <a:path w="706" h="944" extrusionOk="0">
                    <a:moveTo>
                      <a:pt x="566" y="0"/>
                    </a:moveTo>
                    <a:cubicBezTo>
                      <a:pt x="462" y="0"/>
                      <a:pt x="300" y="152"/>
                      <a:pt x="177" y="375"/>
                    </a:cubicBezTo>
                    <a:cubicBezTo>
                      <a:pt x="36" y="630"/>
                      <a:pt x="0" y="880"/>
                      <a:pt x="97" y="934"/>
                    </a:cubicBezTo>
                    <a:cubicBezTo>
                      <a:pt x="110" y="940"/>
                      <a:pt x="124" y="944"/>
                      <a:pt x="139" y="944"/>
                    </a:cubicBezTo>
                    <a:cubicBezTo>
                      <a:pt x="243" y="944"/>
                      <a:pt x="405" y="792"/>
                      <a:pt x="528" y="569"/>
                    </a:cubicBezTo>
                    <a:cubicBezTo>
                      <a:pt x="669" y="315"/>
                      <a:pt x="705" y="65"/>
                      <a:pt x="608" y="10"/>
                    </a:cubicBezTo>
                    <a:cubicBezTo>
                      <a:pt x="596" y="4"/>
                      <a:pt x="582" y="0"/>
                      <a:pt x="5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2507374" y="3051473"/>
                <a:ext cx="10567" cy="20290"/>
              </a:xfrm>
              <a:custGeom>
                <a:avLst/>
                <a:gdLst/>
                <a:ahLst/>
                <a:cxnLst/>
                <a:rect l="l" t="t" r="r" b="b"/>
                <a:pathLst>
                  <a:path w="750" h="1440" extrusionOk="0">
                    <a:moveTo>
                      <a:pt x="625" y="0"/>
                    </a:moveTo>
                    <a:cubicBezTo>
                      <a:pt x="516" y="0"/>
                      <a:pt x="326" y="277"/>
                      <a:pt x="187" y="649"/>
                    </a:cubicBezTo>
                    <a:cubicBezTo>
                      <a:pt x="38" y="1045"/>
                      <a:pt x="0" y="1397"/>
                      <a:pt x="104" y="1437"/>
                    </a:cubicBezTo>
                    <a:cubicBezTo>
                      <a:pt x="110" y="1439"/>
                      <a:pt x="117" y="1440"/>
                      <a:pt x="124" y="1440"/>
                    </a:cubicBezTo>
                    <a:cubicBezTo>
                      <a:pt x="232" y="1440"/>
                      <a:pt x="423" y="1163"/>
                      <a:pt x="563" y="790"/>
                    </a:cubicBezTo>
                    <a:cubicBezTo>
                      <a:pt x="712" y="395"/>
                      <a:pt x="749" y="42"/>
                      <a:pt x="646" y="4"/>
                    </a:cubicBezTo>
                    <a:cubicBezTo>
                      <a:pt x="639" y="1"/>
                      <a:pt x="632" y="0"/>
                      <a:pt x="6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2481829" y="2708537"/>
                <a:ext cx="8369" cy="20360"/>
              </a:xfrm>
              <a:custGeom>
                <a:avLst/>
                <a:gdLst/>
                <a:ahLst/>
                <a:cxnLst/>
                <a:rect l="l" t="t" r="r" b="b"/>
                <a:pathLst>
                  <a:path w="594" h="1445" extrusionOk="0">
                    <a:moveTo>
                      <a:pt x="126" y="1"/>
                    </a:moveTo>
                    <a:cubicBezTo>
                      <a:pt x="117" y="1"/>
                      <a:pt x="110" y="2"/>
                      <a:pt x="102" y="6"/>
                    </a:cubicBezTo>
                    <a:cubicBezTo>
                      <a:pt x="0" y="54"/>
                      <a:pt x="52" y="373"/>
                      <a:pt x="118" y="747"/>
                    </a:cubicBezTo>
                    <a:cubicBezTo>
                      <a:pt x="190" y="1119"/>
                      <a:pt x="257" y="1436"/>
                      <a:pt x="370" y="1444"/>
                    </a:cubicBezTo>
                    <a:cubicBezTo>
                      <a:pt x="371" y="1444"/>
                      <a:pt x="373" y="1444"/>
                      <a:pt x="375" y="1444"/>
                    </a:cubicBezTo>
                    <a:cubicBezTo>
                      <a:pt x="481" y="1444"/>
                      <a:pt x="593" y="1097"/>
                      <a:pt x="514" y="674"/>
                    </a:cubicBezTo>
                    <a:cubicBezTo>
                      <a:pt x="440" y="274"/>
                      <a:pt x="233"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2" name="Google Shape;1832;p45"/>
            <p:cNvSpPr/>
            <p:nvPr/>
          </p:nvSpPr>
          <p:spPr>
            <a:xfrm>
              <a:off x="1356492" y="1856735"/>
              <a:ext cx="289667" cy="266165"/>
            </a:xfrm>
            <a:custGeom>
              <a:avLst/>
              <a:gdLst/>
              <a:ahLst/>
              <a:cxnLst/>
              <a:rect l="l" t="t" r="r" b="b"/>
              <a:pathLst>
                <a:path w="17625" h="16195" extrusionOk="0">
                  <a:moveTo>
                    <a:pt x="7623" y="0"/>
                  </a:moveTo>
                  <a:cubicBezTo>
                    <a:pt x="7575" y="0"/>
                    <a:pt x="7527" y="5"/>
                    <a:pt x="7479" y="15"/>
                  </a:cubicBezTo>
                  <a:cubicBezTo>
                    <a:pt x="7113" y="91"/>
                    <a:pt x="6878" y="451"/>
                    <a:pt x="6760" y="807"/>
                  </a:cubicBezTo>
                  <a:cubicBezTo>
                    <a:pt x="6591" y="1321"/>
                    <a:pt x="6585" y="1875"/>
                    <a:pt x="6602" y="2418"/>
                  </a:cubicBezTo>
                  <a:cubicBezTo>
                    <a:pt x="6665" y="4470"/>
                    <a:pt x="7048" y="6509"/>
                    <a:pt x="7700" y="8456"/>
                  </a:cubicBezTo>
                  <a:lnTo>
                    <a:pt x="7684" y="8468"/>
                  </a:lnTo>
                  <a:cubicBezTo>
                    <a:pt x="7215" y="7415"/>
                    <a:pt x="6400" y="6517"/>
                    <a:pt x="5406" y="5925"/>
                  </a:cubicBezTo>
                  <a:cubicBezTo>
                    <a:pt x="4387" y="5317"/>
                    <a:pt x="3196" y="5020"/>
                    <a:pt x="2007" y="5020"/>
                  </a:cubicBezTo>
                  <a:cubicBezTo>
                    <a:pt x="1814" y="5020"/>
                    <a:pt x="1621" y="5028"/>
                    <a:pt x="1428" y="5044"/>
                  </a:cubicBezTo>
                  <a:cubicBezTo>
                    <a:pt x="893" y="5088"/>
                    <a:pt x="273" y="5259"/>
                    <a:pt x="83" y="5762"/>
                  </a:cubicBezTo>
                  <a:cubicBezTo>
                    <a:pt x="1" y="5976"/>
                    <a:pt x="17" y="6219"/>
                    <a:pt x="78" y="6439"/>
                  </a:cubicBezTo>
                  <a:cubicBezTo>
                    <a:pt x="285" y="7198"/>
                    <a:pt x="969" y="7733"/>
                    <a:pt x="1677" y="8076"/>
                  </a:cubicBezTo>
                  <a:cubicBezTo>
                    <a:pt x="3101" y="8768"/>
                    <a:pt x="4704" y="8898"/>
                    <a:pt x="6304" y="8898"/>
                  </a:cubicBezTo>
                  <a:cubicBezTo>
                    <a:pt x="6602" y="8898"/>
                    <a:pt x="6900" y="8894"/>
                    <a:pt x="7197" y="8887"/>
                  </a:cubicBezTo>
                  <a:lnTo>
                    <a:pt x="7197" y="8887"/>
                  </a:lnTo>
                  <a:cubicBezTo>
                    <a:pt x="7172" y="8910"/>
                    <a:pt x="7145" y="8931"/>
                    <a:pt x="7120" y="8954"/>
                  </a:cubicBezTo>
                  <a:cubicBezTo>
                    <a:pt x="4982" y="9296"/>
                    <a:pt x="2949" y="10279"/>
                    <a:pt x="1367" y="11758"/>
                  </a:cubicBezTo>
                  <a:cubicBezTo>
                    <a:pt x="1020" y="12084"/>
                    <a:pt x="687" y="12442"/>
                    <a:pt x="497" y="12880"/>
                  </a:cubicBezTo>
                  <a:cubicBezTo>
                    <a:pt x="308" y="13318"/>
                    <a:pt x="284" y="13850"/>
                    <a:pt x="538" y="14253"/>
                  </a:cubicBezTo>
                  <a:cubicBezTo>
                    <a:pt x="792" y="14658"/>
                    <a:pt x="1273" y="14846"/>
                    <a:pt x="1760" y="14846"/>
                  </a:cubicBezTo>
                  <a:cubicBezTo>
                    <a:pt x="1964" y="14846"/>
                    <a:pt x="2169" y="14813"/>
                    <a:pt x="2358" y="14749"/>
                  </a:cubicBezTo>
                  <a:cubicBezTo>
                    <a:pt x="3001" y="14532"/>
                    <a:pt x="3512" y="14047"/>
                    <a:pt x="3999" y="13574"/>
                  </a:cubicBezTo>
                  <a:cubicBezTo>
                    <a:pt x="5221" y="12392"/>
                    <a:pt x="6448" y="11197"/>
                    <a:pt x="7424" y="9805"/>
                  </a:cubicBezTo>
                  <a:cubicBezTo>
                    <a:pt x="7446" y="10762"/>
                    <a:pt x="7559" y="11714"/>
                    <a:pt x="7760" y="12648"/>
                  </a:cubicBezTo>
                  <a:cubicBezTo>
                    <a:pt x="8052" y="14005"/>
                    <a:pt x="8642" y="15449"/>
                    <a:pt x="9890" y="16054"/>
                  </a:cubicBezTo>
                  <a:cubicBezTo>
                    <a:pt x="10049" y="16132"/>
                    <a:pt x="10223" y="16194"/>
                    <a:pt x="10398" y="16194"/>
                  </a:cubicBezTo>
                  <a:cubicBezTo>
                    <a:pt x="10432" y="16194"/>
                    <a:pt x="10466" y="16192"/>
                    <a:pt x="10500" y="16187"/>
                  </a:cubicBezTo>
                  <a:cubicBezTo>
                    <a:pt x="11095" y="16103"/>
                    <a:pt x="11281" y="15334"/>
                    <a:pt x="11251" y="14734"/>
                  </a:cubicBezTo>
                  <a:cubicBezTo>
                    <a:pt x="11151" y="12761"/>
                    <a:pt x="10234" y="10933"/>
                    <a:pt x="9119" y="9289"/>
                  </a:cubicBezTo>
                  <a:lnTo>
                    <a:pt x="9119" y="9289"/>
                  </a:lnTo>
                  <a:cubicBezTo>
                    <a:pt x="9576" y="9308"/>
                    <a:pt x="10035" y="9321"/>
                    <a:pt x="10492" y="9321"/>
                  </a:cubicBezTo>
                  <a:cubicBezTo>
                    <a:pt x="12499" y="9321"/>
                    <a:pt x="14482" y="9084"/>
                    <a:pt x="16243" y="8168"/>
                  </a:cubicBezTo>
                  <a:cubicBezTo>
                    <a:pt x="16668" y="7945"/>
                    <a:pt x="17088" y="7674"/>
                    <a:pt x="17338" y="7266"/>
                  </a:cubicBezTo>
                  <a:cubicBezTo>
                    <a:pt x="17590" y="6859"/>
                    <a:pt x="17624" y="6285"/>
                    <a:pt x="17309" y="5925"/>
                  </a:cubicBezTo>
                  <a:cubicBezTo>
                    <a:pt x="17127" y="5716"/>
                    <a:pt x="16855" y="5605"/>
                    <a:pt x="16589" y="5523"/>
                  </a:cubicBezTo>
                  <a:cubicBezTo>
                    <a:pt x="15989" y="5335"/>
                    <a:pt x="15368" y="5250"/>
                    <a:pt x="14742" y="5250"/>
                  </a:cubicBezTo>
                  <a:cubicBezTo>
                    <a:pt x="13603" y="5250"/>
                    <a:pt x="12452" y="5533"/>
                    <a:pt x="11405" y="5996"/>
                  </a:cubicBezTo>
                  <a:cubicBezTo>
                    <a:pt x="10677" y="6318"/>
                    <a:pt x="9997" y="6729"/>
                    <a:pt x="9344" y="7183"/>
                  </a:cubicBezTo>
                  <a:cubicBezTo>
                    <a:pt x="9425" y="6666"/>
                    <a:pt x="9505" y="6148"/>
                    <a:pt x="9586" y="5632"/>
                  </a:cubicBezTo>
                  <a:cubicBezTo>
                    <a:pt x="9742" y="4635"/>
                    <a:pt x="9896" y="3619"/>
                    <a:pt x="9741" y="2623"/>
                  </a:cubicBezTo>
                  <a:cubicBezTo>
                    <a:pt x="9586" y="1627"/>
                    <a:pt x="9066" y="635"/>
                    <a:pt x="8175" y="161"/>
                  </a:cubicBezTo>
                  <a:cubicBezTo>
                    <a:pt x="8004" y="71"/>
                    <a:pt x="7814" y="0"/>
                    <a:pt x="76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1407766" y="1932249"/>
              <a:ext cx="141325" cy="154851"/>
            </a:xfrm>
            <a:custGeom>
              <a:avLst/>
              <a:gdLst/>
              <a:ahLst/>
              <a:cxnLst/>
              <a:rect l="l" t="t" r="r" b="b"/>
              <a:pathLst>
                <a:path w="8599" h="9422" extrusionOk="0">
                  <a:moveTo>
                    <a:pt x="4757" y="0"/>
                  </a:moveTo>
                  <a:cubicBezTo>
                    <a:pt x="4474" y="0"/>
                    <a:pt x="4253" y="250"/>
                    <a:pt x="4127" y="503"/>
                  </a:cubicBezTo>
                  <a:cubicBezTo>
                    <a:pt x="3969" y="825"/>
                    <a:pt x="3900" y="1182"/>
                    <a:pt x="3860" y="1538"/>
                  </a:cubicBezTo>
                  <a:cubicBezTo>
                    <a:pt x="3760" y="2447"/>
                    <a:pt x="3864" y="3373"/>
                    <a:pt x="4143" y="4243"/>
                  </a:cubicBezTo>
                  <a:cubicBezTo>
                    <a:pt x="3598" y="3511"/>
                    <a:pt x="2954" y="2850"/>
                    <a:pt x="2116" y="2518"/>
                  </a:cubicBezTo>
                  <a:cubicBezTo>
                    <a:pt x="1880" y="2423"/>
                    <a:pt x="1629" y="2357"/>
                    <a:pt x="1376" y="2357"/>
                  </a:cubicBezTo>
                  <a:cubicBezTo>
                    <a:pt x="1337" y="2357"/>
                    <a:pt x="1299" y="2359"/>
                    <a:pt x="1260" y="2362"/>
                  </a:cubicBezTo>
                  <a:cubicBezTo>
                    <a:pt x="1199" y="2367"/>
                    <a:pt x="1134" y="2378"/>
                    <a:pt x="1086" y="2416"/>
                  </a:cubicBezTo>
                  <a:cubicBezTo>
                    <a:pt x="978" y="2503"/>
                    <a:pt x="1008" y="2675"/>
                    <a:pt x="1063" y="2802"/>
                  </a:cubicBezTo>
                  <a:cubicBezTo>
                    <a:pt x="1493" y="3775"/>
                    <a:pt x="2563" y="4557"/>
                    <a:pt x="3667" y="4836"/>
                  </a:cubicBezTo>
                  <a:cubicBezTo>
                    <a:pt x="3417" y="4854"/>
                    <a:pt x="3165" y="4871"/>
                    <a:pt x="2917" y="4903"/>
                  </a:cubicBezTo>
                  <a:cubicBezTo>
                    <a:pt x="2283" y="4987"/>
                    <a:pt x="1669" y="5172"/>
                    <a:pt x="1094" y="5452"/>
                  </a:cubicBezTo>
                  <a:cubicBezTo>
                    <a:pt x="769" y="5611"/>
                    <a:pt x="449" y="5810"/>
                    <a:pt x="248" y="6112"/>
                  </a:cubicBezTo>
                  <a:cubicBezTo>
                    <a:pt x="48" y="6413"/>
                    <a:pt x="0" y="6840"/>
                    <a:pt x="217" y="7130"/>
                  </a:cubicBezTo>
                  <a:cubicBezTo>
                    <a:pt x="389" y="7359"/>
                    <a:pt x="670" y="7446"/>
                    <a:pt x="963" y="7446"/>
                  </a:cubicBezTo>
                  <a:cubicBezTo>
                    <a:pt x="1133" y="7446"/>
                    <a:pt x="1308" y="7417"/>
                    <a:pt x="1467" y="7368"/>
                  </a:cubicBezTo>
                  <a:cubicBezTo>
                    <a:pt x="2020" y="7199"/>
                    <a:pt x="2507" y="6864"/>
                    <a:pt x="2959" y="6503"/>
                  </a:cubicBezTo>
                  <a:cubicBezTo>
                    <a:pt x="3436" y="6124"/>
                    <a:pt x="3875" y="5703"/>
                    <a:pt x="4291" y="5260"/>
                  </a:cubicBezTo>
                  <a:lnTo>
                    <a:pt x="4291" y="5260"/>
                  </a:lnTo>
                  <a:cubicBezTo>
                    <a:pt x="4150" y="5985"/>
                    <a:pt x="4044" y="6715"/>
                    <a:pt x="4009" y="7452"/>
                  </a:cubicBezTo>
                  <a:cubicBezTo>
                    <a:pt x="3981" y="8027"/>
                    <a:pt x="4002" y="8649"/>
                    <a:pt x="4354" y="9104"/>
                  </a:cubicBezTo>
                  <a:cubicBezTo>
                    <a:pt x="4486" y="9275"/>
                    <a:pt x="4682" y="9422"/>
                    <a:pt x="4897" y="9422"/>
                  </a:cubicBezTo>
                  <a:cubicBezTo>
                    <a:pt x="4911" y="9422"/>
                    <a:pt x="4926" y="9421"/>
                    <a:pt x="4940" y="9420"/>
                  </a:cubicBezTo>
                  <a:cubicBezTo>
                    <a:pt x="5225" y="9393"/>
                    <a:pt x="5421" y="9120"/>
                    <a:pt x="5519" y="8853"/>
                  </a:cubicBezTo>
                  <a:cubicBezTo>
                    <a:pt x="5641" y="8516"/>
                    <a:pt x="5673" y="8154"/>
                    <a:pt x="5675" y="7795"/>
                  </a:cubicBezTo>
                  <a:cubicBezTo>
                    <a:pt x="5676" y="6952"/>
                    <a:pt x="5515" y="6116"/>
                    <a:pt x="5200" y="5334"/>
                  </a:cubicBezTo>
                  <a:lnTo>
                    <a:pt x="5200" y="5334"/>
                  </a:lnTo>
                  <a:cubicBezTo>
                    <a:pt x="5832" y="6026"/>
                    <a:pt x="6557" y="6642"/>
                    <a:pt x="7449" y="6891"/>
                  </a:cubicBezTo>
                  <a:cubicBezTo>
                    <a:pt x="7641" y="6944"/>
                    <a:pt x="7841" y="6980"/>
                    <a:pt x="8040" y="6980"/>
                  </a:cubicBezTo>
                  <a:cubicBezTo>
                    <a:pt x="8132" y="6980"/>
                    <a:pt x="8225" y="6972"/>
                    <a:pt x="8317" y="6954"/>
                  </a:cubicBezTo>
                  <a:cubicBezTo>
                    <a:pt x="8377" y="6942"/>
                    <a:pt x="8440" y="6925"/>
                    <a:pt x="8484" y="6881"/>
                  </a:cubicBezTo>
                  <a:cubicBezTo>
                    <a:pt x="8583" y="6784"/>
                    <a:pt x="8534" y="6615"/>
                    <a:pt x="8464" y="6495"/>
                  </a:cubicBezTo>
                  <a:cubicBezTo>
                    <a:pt x="7855" y="5442"/>
                    <a:pt x="6437" y="4725"/>
                    <a:pt x="5166" y="4718"/>
                  </a:cubicBezTo>
                  <a:cubicBezTo>
                    <a:pt x="5536" y="4569"/>
                    <a:pt x="5917" y="4440"/>
                    <a:pt x="6281" y="4276"/>
                  </a:cubicBezTo>
                  <a:cubicBezTo>
                    <a:pt x="6864" y="4016"/>
                    <a:pt x="7401" y="3662"/>
                    <a:pt x="7871" y="3228"/>
                  </a:cubicBezTo>
                  <a:cubicBezTo>
                    <a:pt x="8137" y="2983"/>
                    <a:pt x="8389" y="2701"/>
                    <a:pt x="8494" y="2355"/>
                  </a:cubicBezTo>
                  <a:cubicBezTo>
                    <a:pt x="8599" y="2009"/>
                    <a:pt x="8523" y="1586"/>
                    <a:pt x="8233" y="1371"/>
                  </a:cubicBezTo>
                  <a:cubicBezTo>
                    <a:pt x="8096" y="1269"/>
                    <a:pt x="7936" y="1227"/>
                    <a:pt x="7769" y="1227"/>
                  </a:cubicBezTo>
                  <a:cubicBezTo>
                    <a:pt x="7494" y="1227"/>
                    <a:pt x="7201" y="1343"/>
                    <a:pt x="6966" y="1500"/>
                  </a:cubicBezTo>
                  <a:cubicBezTo>
                    <a:pt x="6485" y="1819"/>
                    <a:pt x="6114" y="2279"/>
                    <a:pt x="5784" y="2754"/>
                  </a:cubicBezTo>
                  <a:cubicBezTo>
                    <a:pt x="5506" y="3151"/>
                    <a:pt x="5261" y="3569"/>
                    <a:pt x="5031" y="3996"/>
                  </a:cubicBezTo>
                  <a:cubicBezTo>
                    <a:pt x="5218" y="3358"/>
                    <a:pt x="5379" y="2713"/>
                    <a:pt x="5480" y="2056"/>
                  </a:cubicBezTo>
                  <a:cubicBezTo>
                    <a:pt x="5568" y="1488"/>
                    <a:pt x="5613" y="867"/>
                    <a:pt x="5314" y="377"/>
                  </a:cubicBezTo>
                  <a:cubicBezTo>
                    <a:pt x="5192" y="179"/>
                    <a:pt x="4995" y="4"/>
                    <a:pt x="4763" y="1"/>
                  </a:cubicBezTo>
                  <a:cubicBezTo>
                    <a:pt x="4761" y="0"/>
                    <a:pt x="4759" y="0"/>
                    <a:pt x="4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45"/>
            <p:cNvGrpSpPr/>
            <p:nvPr/>
          </p:nvGrpSpPr>
          <p:grpSpPr>
            <a:xfrm>
              <a:off x="2025731" y="3072338"/>
              <a:ext cx="1071551" cy="1268864"/>
              <a:chOff x="1711655" y="3405541"/>
              <a:chExt cx="918682" cy="1087847"/>
            </a:xfrm>
          </p:grpSpPr>
          <p:sp>
            <p:nvSpPr>
              <p:cNvPr id="1835" name="Google Shape;1835;p45"/>
              <p:cNvSpPr/>
              <p:nvPr/>
            </p:nvSpPr>
            <p:spPr>
              <a:xfrm>
                <a:off x="2252331" y="3435003"/>
                <a:ext cx="6439" cy="14696"/>
              </a:xfrm>
              <a:custGeom>
                <a:avLst/>
                <a:gdLst/>
                <a:ahLst/>
                <a:cxnLst/>
                <a:rect l="l" t="t" r="r" b="b"/>
                <a:pathLst>
                  <a:path w="457" h="1043" extrusionOk="0">
                    <a:moveTo>
                      <a:pt x="271" y="0"/>
                    </a:moveTo>
                    <a:cubicBezTo>
                      <a:pt x="163" y="0"/>
                      <a:pt x="55" y="220"/>
                      <a:pt x="28" y="502"/>
                    </a:cubicBezTo>
                    <a:cubicBezTo>
                      <a:pt x="0" y="790"/>
                      <a:pt x="68" y="1032"/>
                      <a:pt x="178" y="1043"/>
                    </a:cubicBezTo>
                    <a:cubicBezTo>
                      <a:pt x="181" y="1043"/>
                      <a:pt x="183" y="1043"/>
                      <a:pt x="186" y="1043"/>
                    </a:cubicBezTo>
                    <a:cubicBezTo>
                      <a:pt x="293" y="1043"/>
                      <a:pt x="401" y="822"/>
                      <a:pt x="428" y="541"/>
                    </a:cubicBezTo>
                    <a:cubicBezTo>
                      <a:pt x="456" y="254"/>
                      <a:pt x="389" y="11"/>
                      <a:pt x="278" y="1"/>
                    </a:cubicBezTo>
                    <a:cubicBezTo>
                      <a:pt x="276" y="1"/>
                      <a:pt x="273"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2367925" y="3487671"/>
                <a:ext cx="7045" cy="19627"/>
              </a:xfrm>
              <a:custGeom>
                <a:avLst/>
                <a:gdLst/>
                <a:ahLst/>
                <a:cxnLst/>
                <a:rect l="l" t="t" r="r" b="b"/>
                <a:pathLst>
                  <a:path w="500" h="1393" extrusionOk="0">
                    <a:moveTo>
                      <a:pt x="333" y="1"/>
                    </a:moveTo>
                    <a:cubicBezTo>
                      <a:pt x="225" y="1"/>
                      <a:pt x="100" y="295"/>
                      <a:pt x="51" y="670"/>
                    </a:cubicBezTo>
                    <a:cubicBezTo>
                      <a:pt x="1" y="1054"/>
                      <a:pt x="50" y="1377"/>
                      <a:pt x="159" y="1392"/>
                    </a:cubicBezTo>
                    <a:cubicBezTo>
                      <a:pt x="161" y="1392"/>
                      <a:pt x="164" y="1392"/>
                      <a:pt x="167" y="1392"/>
                    </a:cubicBezTo>
                    <a:cubicBezTo>
                      <a:pt x="275" y="1392"/>
                      <a:pt x="401" y="1097"/>
                      <a:pt x="449" y="722"/>
                    </a:cubicBezTo>
                    <a:cubicBezTo>
                      <a:pt x="499" y="338"/>
                      <a:pt x="450" y="16"/>
                      <a:pt x="341" y="1"/>
                    </a:cubicBezTo>
                    <a:cubicBezTo>
                      <a:pt x="339" y="1"/>
                      <a:pt x="336"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2301477" y="3535422"/>
                <a:ext cx="6369" cy="7411"/>
              </a:xfrm>
              <a:custGeom>
                <a:avLst/>
                <a:gdLst/>
                <a:ahLst/>
                <a:cxnLst/>
                <a:rect l="l" t="t" r="r" b="b"/>
                <a:pathLst>
                  <a:path w="452" h="526" extrusionOk="0">
                    <a:moveTo>
                      <a:pt x="247" y="1"/>
                    </a:moveTo>
                    <a:cubicBezTo>
                      <a:pt x="148" y="1"/>
                      <a:pt x="55" y="94"/>
                      <a:pt x="28" y="223"/>
                    </a:cubicBezTo>
                    <a:cubicBezTo>
                      <a:pt x="0" y="367"/>
                      <a:pt x="66" y="500"/>
                      <a:pt x="175" y="522"/>
                    </a:cubicBezTo>
                    <a:cubicBezTo>
                      <a:pt x="185" y="524"/>
                      <a:pt x="195" y="525"/>
                      <a:pt x="205" y="525"/>
                    </a:cubicBezTo>
                    <a:cubicBezTo>
                      <a:pt x="303" y="525"/>
                      <a:pt x="397" y="432"/>
                      <a:pt x="423" y="301"/>
                    </a:cubicBezTo>
                    <a:cubicBezTo>
                      <a:pt x="451" y="158"/>
                      <a:pt x="386" y="25"/>
                      <a:pt x="277" y="3"/>
                    </a:cubicBezTo>
                    <a:cubicBezTo>
                      <a:pt x="267" y="1"/>
                      <a:pt x="257" y="1"/>
                      <a:pt x="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2071514" y="3405541"/>
                <a:ext cx="6735" cy="12371"/>
              </a:xfrm>
              <a:custGeom>
                <a:avLst/>
                <a:gdLst/>
                <a:ahLst/>
                <a:cxnLst/>
                <a:rect l="l" t="t" r="r" b="b"/>
                <a:pathLst>
                  <a:path w="478" h="878" extrusionOk="0">
                    <a:moveTo>
                      <a:pt x="297" y="0"/>
                    </a:moveTo>
                    <a:cubicBezTo>
                      <a:pt x="192" y="0"/>
                      <a:pt x="79" y="176"/>
                      <a:pt x="41" y="405"/>
                    </a:cubicBezTo>
                    <a:cubicBezTo>
                      <a:pt x="0" y="646"/>
                      <a:pt x="56" y="857"/>
                      <a:pt x="165" y="876"/>
                    </a:cubicBezTo>
                    <a:cubicBezTo>
                      <a:pt x="170" y="877"/>
                      <a:pt x="175" y="877"/>
                      <a:pt x="180" y="877"/>
                    </a:cubicBezTo>
                    <a:cubicBezTo>
                      <a:pt x="285" y="877"/>
                      <a:pt x="398" y="703"/>
                      <a:pt x="436" y="471"/>
                    </a:cubicBezTo>
                    <a:cubicBezTo>
                      <a:pt x="478" y="231"/>
                      <a:pt x="422" y="20"/>
                      <a:pt x="313" y="2"/>
                    </a:cubicBezTo>
                    <a:cubicBezTo>
                      <a:pt x="308" y="1"/>
                      <a:pt x="302" y="0"/>
                      <a:pt x="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1957145" y="3536662"/>
                <a:ext cx="6411" cy="15922"/>
              </a:xfrm>
              <a:custGeom>
                <a:avLst/>
                <a:gdLst/>
                <a:ahLst/>
                <a:cxnLst/>
                <a:rect l="l" t="t" r="r" b="b"/>
                <a:pathLst>
                  <a:path w="455" h="1130" extrusionOk="0">
                    <a:moveTo>
                      <a:pt x="271" y="0"/>
                    </a:moveTo>
                    <a:cubicBezTo>
                      <a:pt x="163" y="0"/>
                      <a:pt x="54" y="242"/>
                      <a:pt x="27" y="547"/>
                    </a:cubicBezTo>
                    <a:cubicBezTo>
                      <a:pt x="0" y="859"/>
                      <a:pt x="67" y="1119"/>
                      <a:pt x="177" y="1129"/>
                    </a:cubicBezTo>
                    <a:cubicBezTo>
                      <a:pt x="180" y="1129"/>
                      <a:pt x="182" y="1129"/>
                      <a:pt x="184" y="1129"/>
                    </a:cubicBezTo>
                    <a:cubicBezTo>
                      <a:pt x="292" y="1129"/>
                      <a:pt x="400" y="888"/>
                      <a:pt x="426" y="582"/>
                    </a:cubicBezTo>
                    <a:cubicBezTo>
                      <a:pt x="454" y="271"/>
                      <a:pt x="386" y="10"/>
                      <a:pt x="277" y="1"/>
                    </a:cubicBezTo>
                    <a:cubicBezTo>
                      <a:pt x="275" y="0"/>
                      <a:pt x="273"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2217669" y="3579440"/>
                <a:ext cx="7369" cy="12413"/>
              </a:xfrm>
              <a:custGeom>
                <a:avLst/>
                <a:gdLst/>
                <a:ahLst/>
                <a:cxnLst/>
                <a:rect l="l" t="t" r="r" b="b"/>
                <a:pathLst>
                  <a:path w="523" h="881" extrusionOk="0">
                    <a:moveTo>
                      <a:pt x="360" y="1"/>
                    </a:moveTo>
                    <a:cubicBezTo>
                      <a:pt x="257" y="1"/>
                      <a:pt x="131" y="164"/>
                      <a:pt x="68" y="386"/>
                    </a:cubicBezTo>
                    <a:cubicBezTo>
                      <a:pt x="0" y="627"/>
                      <a:pt x="31" y="847"/>
                      <a:pt x="137" y="877"/>
                    </a:cubicBezTo>
                    <a:cubicBezTo>
                      <a:pt x="146" y="880"/>
                      <a:pt x="154" y="881"/>
                      <a:pt x="163" y="881"/>
                    </a:cubicBezTo>
                    <a:cubicBezTo>
                      <a:pt x="265" y="881"/>
                      <a:pt x="391" y="719"/>
                      <a:pt x="455" y="497"/>
                    </a:cubicBezTo>
                    <a:cubicBezTo>
                      <a:pt x="523" y="255"/>
                      <a:pt x="492" y="35"/>
                      <a:pt x="386" y="5"/>
                    </a:cubicBezTo>
                    <a:cubicBezTo>
                      <a:pt x="378" y="2"/>
                      <a:pt x="36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2154349" y="3514597"/>
                <a:ext cx="6397" cy="13484"/>
              </a:xfrm>
              <a:custGeom>
                <a:avLst/>
                <a:gdLst/>
                <a:ahLst/>
                <a:cxnLst/>
                <a:rect l="l" t="t" r="r" b="b"/>
                <a:pathLst>
                  <a:path w="454" h="957" extrusionOk="0">
                    <a:moveTo>
                      <a:pt x="268" y="0"/>
                    </a:moveTo>
                    <a:cubicBezTo>
                      <a:pt x="160" y="0"/>
                      <a:pt x="54" y="201"/>
                      <a:pt x="28" y="457"/>
                    </a:cubicBezTo>
                    <a:cubicBezTo>
                      <a:pt x="0" y="720"/>
                      <a:pt x="67" y="945"/>
                      <a:pt x="177" y="956"/>
                    </a:cubicBezTo>
                    <a:cubicBezTo>
                      <a:pt x="180" y="956"/>
                      <a:pt x="183" y="956"/>
                      <a:pt x="186" y="956"/>
                    </a:cubicBezTo>
                    <a:cubicBezTo>
                      <a:pt x="294" y="956"/>
                      <a:pt x="400" y="756"/>
                      <a:pt x="427" y="500"/>
                    </a:cubicBezTo>
                    <a:cubicBezTo>
                      <a:pt x="454" y="236"/>
                      <a:pt x="387" y="13"/>
                      <a:pt x="277" y="1"/>
                    </a:cubicBezTo>
                    <a:cubicBezTo>
                      <a:pt x="274" y="0"/>
                      <a:pt x="271"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2522887" y="3521966"/>
                <a:ext cx="5678" cy="13498"/>
              </a:xfrm>
              <a:custGeom>
                <a:avLst/>
                <a:gdLst/>
                <a:ahLst/>
                <a:cxnLst/>
                <a:rect l="l" t="t" r="r" b="b"/>
                <a:pathLst>
                  <a:path w="403" h="958" extrusionOk="0">
                    <a:moveTo>
                      <a:pt x="202" y="1"/>
                    </a:moveTo>
                    <a:cubicBezTo>
                      <a:pt x="91" y="1"/>
                      <a:pt x="1" y="215"/>
                      <a:pt x="1" y="478"/>
                    </a:cubicBezTo>
                    <a:cubicBezTo>
                      <a:pt x="1" y="743"/>
                      <a:pt x="91" y="957"/>
                      <a:pt x="202" y="957"/>
                    </a:cubicBezTo>
                    <a:cubicBezTo>
                      <a:pt x="314" y="957"/>
                      <a:pt x="403" y="743"/>
                      <a:pt x="403" y="478"/>
                    </a:cubicBezTo>
                    <a:cubicBezTo>
                      <a:pt x="403" y="215"/>
                      <a:pt x="314"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1875113" y="3628191"/>
                <a:ext cx="13414" cy="21205"/>
              </a:xfrm>
              <a:custGeom>
                <a:avLst/>
                <a:gdLst/>
                <a:ahLst/>
                <a:cxnLst/>
                <a:rect l="l" t="t" r="r" b="b"/>
                <a:pathLst>
                  <a:path w="952" h="1505" extrusionOk="0">
                    <a:moveTo>
                      <a:pt x="829" y="1"/>
                    </a:moveTo>
                    <a:cubicBezTo>
                      <a:pt x="717" y="1"/>
                      <a:pt x="490" y="280"/>
                      <a:pt x="297" y="662"/>
                    </a:cubicBezTo>
                    <a:cubicBezTo>
                      <a:pt x="88" y="1074"/>
                      <a:pt x="1" y="1450"/>
                      <a:pt x="100" y="1499"/>
                    </a:cubicBezTo>
                    <a:cubicBezTo>
                      <a:pt x="108" y="1503"/>
                      <a:pt x="116" y="1505"/>
                      <a:pt x="125" y="1505"/>
                    </a:cubicBezTo>
                    <a:cubicBezTo>
                      <a:pt x="237" y="1505"/>
                      <a:pt x="463" y="1224"/>
                      <a:pt x="655" y="843"/>
                    </a:cubicBezTo>
                    <a:cubicBezTo>
                      <a:pt x="864" y="431"/>
                      <a:pt x="952" y="57"/>
                      <a:pt x="853" y="6"/>
                    </a:cubicBezTo>
                    <a:cubicBezTo>
                      <a:pt x="846" y="3"/>
                      <a:pt x="838" y="1"/>
                      <a:pt x="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1924175" y="3936903"/>
                <a:ext cx="17148" cy="17486"/>
              </a:xfrm>
              <a:custGeom>
                <a:avLst/>
                <a:gdLst/>
                <a:ahLst/>
                <a:cxnLst/>
                <a:rect l="l" t="t" r="r" b="b"/>
                <a:pathLst>
                  <a:path w="1217" h="1241" extrusionOk="0">
                    <a:moveTo>
                      <a:pt x="1086" y="1"/>
                    </a:moveTo>
                    <a:cubicBezTo>
                      <a:pt x="957" y="1"/>
                      <a:pt x="674" y="166"/>
                      <a:pt x="423" y="457"/>
                    </a:cubicBezTo>
                    <a:cubicBezTo>
                      <a:pt x="119" y="809"/>
                      <a:pt x="0" y="1177"/>
                      <a:pt x="95" y="1233"/>
                    </a:cubicBezTo>
                    <a:cubicBezTo>
                      <a:pt x="104" y="1238"/>
                      <a:pt x="114" y="1241"/>
                      <a:pt x="126" y="1241"/>
                    </a:cubicBezTo>
                    <a:cubicBezTo>
                      <a:pt x="237" y="1241"/>
                      <a:pt x="473" y="1011"/>
                      <a:pt x="727" y="721"/>
                    </a:cubicBezTo>
                    <a:cubicBezTo>
                      <a:pt x="1006" y="399"/>
                      <a:pt x="1216" y="109"/>
                      <a:pt x="1144" y="22"/>
                    </a:cubicBezTo>
                    <a:cubicBezTo>
                      <a:pt x="1133" y="8"/>
                      <a:pt x="1113"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2226433" y="4307188"/>
                <a:ext cx="16866" cy="7313"/>
              </a:xfrm>
              <a:custGeom>
                <a:avLst/>
                <a:gdLst/>
                <a:ahLst/>
                <a:cxnLst/>
                <a:rect l="l" t="t" r="r" b="b"/>
                <a:pathLst>
                  <a:path w="1197" h="519" extrusionOk="0">
                    <a:moveTo>
                      <a:pt x="935" y="0"/>
                    </a:moveTo>
                    <a:cubicBezTo>
                      <a:pt x="825" y="0"/>
                      <a:pt x="686" y="23"/>
                      <a:pt x="540" y="68"/>
                    </a:cubicBezTo>
                    <a:cubicBezTo>
                      <a:pt x="228" y="165"/>
                      <a:pt x="1" y="329"/>
                      <a:pt x="34" y="434"/>
                    </a:cubicBezTo>
                    <a:cubicBezTo>
                      <a:pt x="52" y="490"/>
                      <a:pt x="139" y="519"/>
                      <a:pt x="264" y="519"/>
                    </a:cubicBezTo>
                    <a:cubicBezTo>
                      <a:pt x="374" y="519"/>
                      <a:pt x="513" y="497"/>
                      <a:pt x="658" y="451"/>
                    </a:cubicBezTo>
                    <a:cubicBezTo>
                      <a:pt x="971" y="356"/>
                      <a:pt x="1197" y="191"/>
                      <a:pt x="1164" y="85"/>
                    </a:cubicBezTo>
                    <a:cubicBezTo>
                      <a:pt x="1146" y="29"/>
                      <a:pt x="1059"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2305056" y="4384627"/>
                <a:ext cx="21670" cy="8567"/>
              </a:xfrm>
              <a:custGeom>
                <a:avLst/>
                <a:gdLst/>
                <a:ahLst/>
                <a:cxnLst/>
                <a:rect l="l" t="t" r="r" b="b"/>
                <a:pathLst>
                  <a:path w="1538" h="608" extrusionOk="0">
                    <a:moveTo>
                      <a:pt x="1344" y="0"/>
                    </a:moveTo>
                    <a:cubicBezTo>
                      <a:pt x="1199" y="0"/>
                      <a:pt x="964" y="55"/>
                      <a:pt x="708" y="135"/>
                    </a:cubicBezTo>
                    <a:cubicBezTo>
                      <a:pt x="316" y="256"/>
                      <a:pt x="0" y="403"/>
                      <a:pt x="19" y="514"/>
                    </a:cubicBezTo>
                    <a:cubicBezTo>
                      <a:pt x="29" y="572"/>
                      <a:pt x="138" y="607"/>
                      <a:pt x="300" y="607"/>
                    </a:cubicBezTo>
                    <a:cubicBezTo>
                      <a:pt x="444" y="607"/>
                      <a:pt x="630" y="580"/>
                      <a:pt x="828" y="518"/>
                    </a:cubicBezTo>
                    <a:cubicBezTo>
                      <a:pt x="1250" y="383"/>
                      <a:pt x="1537" y="151"/>
                      <a:pt x="1489" y="51"/>
                    </a:cubicBezTo>
                    <a:cubicBezTo>
                      <a:pt x="1473" y="16"/>
                      <a:pt x="1421" y="0"/>
                      <a:pt x="1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2392836" y="4411665"/>
                <a:ext cx="17246" cy="8975"/>
              </a:xfrm>
              <a:custGeom>
                <a:avLst/>
                <a:gdLst/>
                <a:ahLst/>
                <a:cxnLst/>
                <a:rect l="l" t="t" r="r" b="b"/>
                <a:pathLst>
                  <a:path w="1224" h="637" extrusionOk="0">
                    <a:moveTo>
                      <a:pt x="1026" y="1"/>
                    </a:moveTo>
                    <a:cubicBezTo>
                      <a:pt x="902" y="1"/>
                      <a:pt x="720" y="48"/>
                      <a:pt x="529" y="137"/>
                    </a:cubicBezTo>
                    <a:cubicBezTo>
                      <a:pt x="216" y="280"/>
                      <a:pt x="1" y="479"/>
                      <a:pt x="47" y="578"/>
                    </a:cubicBezTo>
                    <a:cubicBezTo>
                      <a:pt x="65" y="617"/>
                      <a:pt x="120" y="636"/>
                      <a:pt x="198" y="636"/>
                    </a:cubicBezTo>
                    <a:cubicBezTo>
                      <a:pt x="322" y="636"/>
                      <a:pt x="504" y="589"/>
                      <a:pt x="695" y="501"/>
                    </a:cubicBezTo>
                    <a:cubicBezTo>
                      <a:pt x="1006" y="356"/>
                      <a:pt x="1223" y="159"/>
                      <a:pt x="1177" y="58"/>
                    </a:cubicBezTo>
                    <a:cubicBezTo>
                      <a:pt x="1159" y="20"/>
                      <a:pt x="1104" y="1"/>
                      <a:pt x="1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2372631" y="4314938"/>
                <a:ext cx="9722" cy="6495"/>
              </a:xfrm>
              <a:custGeom>
                <a:avLst/>
                <a:gdLst/>
                <a:ahLst/>
                <a:cxnLst/>
                <a:rect l="l" t="t" r="r" b="b"/>
                <a:pathLst>
                  <a:path w="690" h="461" extrusionOk="0">
                    <a:moveTo>
                      <a:pt x="465" y="1"/>
                    </a:moveTo>
                    <a:cubicBezTo>
                      <a:pt x="396" y="1"/>
                      <a:pt x="319" y="22"/>
                      <a:pt x="247" y="53"/>
                    </a:cubicBezTo>
                    <a:cubicBezTo>
                      <a:pt x="116" y="113"/>
                      <a:pt x="0" y="205"/>
                      <a:pt x="0" y="316"/>
                    </a:cubicBezTo>
                    <a:cubicBezTo>
                      <a:pt x="1" y="395"/>
                      <a:pt x="96" y="461"/>
                      <a:pt x="226" y="461"/>
                    </a:cubicBezTo>
                    <a:cubicBezTo>
                      <a:pt x="282" y="461"/>
                      <a:pt x="344" y="449"/>
                      <a:pt x="409" y="420"/>
                    </a:cubicBezTo>
                    <a:cubicBezTo>
                      <a:pt x="623" y="326"/>
                      <a:pt x="690" y="121"/>
                      <a:pt x="607" y="48"/>
                    </a:cubicBezTo>
                    <a:cubicBezTo>
                      <a:pt x="570" y="14"/>
                      <a:pt x="520" y="1"/>
                      <a:pt x="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2396345" y="4217872"/>
                <a:ext cx="10131" cy="6946"/>
              </a:xfrm>
              <a:custGeom>
                <a:avLst/>
                <a:gdLst/>
                <a:ahLst/>
                <a:cxnLst/>
                <a:rect l="l" t="t" r="r" b="b"/>
                <a:pathLst>
                  <a:path w="719" h="493" extrusionOk="0">
                    <a:moveTo>
                      <a:pt x="505" y="0"/>
                    </a:moveTo>
                    <a:cubicBezTo>
                      <a:pt x="432" y="0"/>
                      <a:pt x="344" y="24"/>
                      <a:pt x="260" y="72"/>
                    </a:cubicBezTo>
                    <a:cubicBezTo>
                      <a:pt x="92" y="169"/>
                      <a:pt x="0" y="323"/>
                      <a:pt x="56" y="420"/>
                    </a:cubicBezTo>
                    <a:cubicBezTo>
                      <a:pt x="84" y="468"/>
                      <a:pt x="142" y="492"/>
                      <a:pt x="215" y="492"/>
                    </a:cubicBezTo>
                    <a:cubicBezTo>
                      <a:pt x="288" y="492"/>
                      <a:pt x="376" y="468"/>
                      <a:pt x="459" y="420"/>
                    </a:cubicBezTo>
                    <a:cubicBezTo>
                      <a:pt x="627" y="323"/>
                      <a:pt x="719" y="169"/>
                      <a:pt x="664" y="72"/>
                    </a:cubicBezTo>
                    <a:cubicBezTo>
                      <a:pt x="637" y="24"/>
                      <a:pt x="578" y="0"/>
                      <a:pt x="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2464075" y="4310936"/>
                <a:ext cx="21713" cy="9539"/>
              </a:xfrm>
              <a:custGeom>
                <a:avLst/>
                <a:gdLst/>
                <a:ahLst/>
                <a:cxnLst/>
                <a:rect l="l" t="t" r="r" b="b"/>
                <a:pathLst>
                  <a:path w="1541" h="677" extrusionOk="0">
                    <a:moveTo>
                      <a:pt x="1339" y="1"/>
                    </a:moveTo>
                    <a:cubicBezTo>
                      <a:pt x="1189" y="1"/>
                      <a:pt x="952" y="54"/>
                      <a:pt x="699" y="151"/>
                    </a:cubicBezTo>
                    <a:cubicBezTo>
                      <a:pt x="294" y="306"/>
                      <a:pt x="0" y="517"/>
                      <a:pt x="39" y="619"/>
                    </a:cubicBezTo>
                    <a:cubicBezTo>
                      <a:pt x="54" y="658"/>
                      <a:pt x="113" y="676"/>
                      <a:pt x="202" y="676"/>
                    </a:cubicBezTo>
                    <a:cubicBezTo>
                      <a:pt x="352" y="676"/>
                      <a:pt x="588" y="624"/>
                      <a:pt x="842" y="526"/>
                    </a:cubicBezTo>
                    <a:cubicBezTo>
                      <a:pt x="1247" y="370"/>
                      <a:pt x="1541" y="161"/>
                      <a:pt x="1501" y="58"/>
                    </a:cubicBezTo>
                    <a:cubicBezTo>
                      <a:pt x="1486" y="19"/>
                      <a:pt x="1428" y="1"/>
                      <a:pt x="1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2546474" y="4386472"/>
                <a:ext cx="14780" cy="15076"/>
              </a:xfrm>
              <a:custGeom>
                <a:avLst/>
                <a:gdLst/>
                <a:ahLst/>
                <a:cxnLst/>
                <a:rect l="l" t="t" r="r" b="b"/>
                <a:pathLst>
                  <a:path w="1049" h="1070" extrusionOk="0">
                    <a:moveTo>
                      <a:pt x="913" y="1"/>
                    </a:moveTo>
                    <a:cubicBezTo>
                      <a:pt x="798" y="1"/>
                      <a:pt x="577" y="162"/>
                      <a:pt x="372" y="404"/>
                    </a:cubicBezTo>
                    <a:cubicBezTo>
                      <a:pt x="128" y="690"/>
                      <a:pt x="1" y="980"/>
                      <a:pt x="86" y="1053"/>
                    </a:cubicBezTo>
                    <a:cubicBezTo>
                      <a:pt x="99" y="1064"/>
                      <a:pt x="116" y="1069"/>
                      <a:pt x="136" y="1069"/>
                    </a:cubicBezTo>
                    <a:cubicBezTo>
                      <a:pt x="251" y="1069"/>
                      <a:pt x="471" y="907"/>
                      <a:pt x="678" y="665"/>
                    </a:cubicBezTo>
                    <a:cubicBezTo>
                      <a:pt x="921" y="379"/>
                      <a:pt x="1049" y="87"/>
                      <a:pt x="964" y="17"/>
                    </a:cubicBezTo>
                    <a:cubicBezTo>
                      <a:pt x="951" y="6"/>
                      <a:pt x="933"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2514602" y="4475958"/>
                <a:ext cx="13681" cy="17429"/>
              </a:xfrm>
              <a:custGeom>
                <a:avLst/>
                <a:gdLst/>
                <a:ahLst/>
                <a:cxnLst/>
                <a:rect l="l" t="t" r="r" b="b"/>
                <a:pathLst>
                  <a:path w="971" h="1237" extrusionOk="0">
                    <a:moveTo>
                      <a:pt x="842" y="1"/>
                    </a:moveTo>
                    <a:cubicBezTo>
                      <a:pt x="730" y="1"/>
                      <a:pt x="509" y="211"/>
                      <a:pt x="317" y="509"/>
                    </a:cubicBezTo>
                    <a:cubicBezTo>
                      <a:pt x="101" y="846"/>
                      <a:pt x="1" y="1167"/>
                      <a:pt x="95" y="1226"/>
                    </a:cubicBezTo>
                    <a:cubicBezTo>
                      <a:pt x="105" y="1233"/>
                      <a:pt x="118" y="1236"/>
                      <a:pt x="131" y="1236"/>
                    </a:cubicBezTo>
                    <a:cubicBezTo>
                      <a:pt x="243" y="1236"/>
                      <a:pt x="462" y="1026"/>
                      <a:pt x="655" y="728"/>
                    </a:cubicBezTo>
                    <a:cubicBezTo>
                      <a:pt x="871" y="391"/>
                      <a:pt x="971" y="70"/>
                      <a:pt x="878" y="10"/>
                    </a:cubicBezTo>
                    <a:cubicBezTo>
                      <a:pt x="867" y="4"/>
                      <a:pt x="855" y="1"/>
                      <a:pt x="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2389483" y="4013073"/>
                <a:ext cx="11568" cy="28236"/>
              </a:xfrm>
              <a:custGeom>
                <a:avLst/>
                <a:gdLst/>
                <a:ahLst/>
                <a:cxnLst/>
                <a:rect l="l" t="t" r="r" b="b"/>
                <a:pathLst>
                  <a:path w="821" h="2004" extrusionOk="0">
                    <a:moveTo>
                      <a:pt x="701" y="0"/>
                    </a:moveTo>
                    <a:cubicBezTo>
                      <a:pt x="590" y="0"/>
                      <a:pt x="339" y="395"/>
                      <a:pt x="176" y="932"/>
                    </a:cubicBezTo>
                    <a:cubicBezTo>
                      <a:pt x="6" y="1496"/>
                      <a:pt x="1" y="1981"/>
                      <a:pt x="108" y="2003"/>
                    </a:cubicBezTo>
                    <a:cubicBezTo>
                      <a:pt x="111" y="2003"/>
                      <a:pt x="114" y="2003"/>
                      <a:pt x="116" y="2003"/>
                    </a:cubicBezTo>
                    <a:cubicBezTo>
                      <a:pt x="227" y="2003"/>
                      <a:pt x="400" y="1578"/>
                      <a:pt x="561" y="1049"/>
                    </a:cubicBezTo>
                    <a:cubicBezTo>
                      <a:pt x="727" y="506"/>
                      <a:pt x="820" y="47"/>
                      <a:pt x="716" y="3"/>
                    </a:cubicBezTo>
                    <a:cubicBezTo>
                      <a:pt x="711" y="1"/>
                      <a:pt x="706" y="0"/>
                      <a:pt x="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2497455" y="4136784"/>
                <a:ext cx="16232" cy="25841"/>
              </a:xfrm>
              <a:custGeom>
                <a:avLst/>
                <a:gdLst/>
                <a:ahLst/>
                <a:cxnLst/>
                <a:rect l="l" t="t" r="r" b="b"/>
                <a:pathLst>
                  <a:path w="1152" h="1834" extrusionOk="0">
                    <a:moveTo>
                      <a:pt x="1034" y="0"/>
                    </a:moveTo>
                    <a:cubicBezTo>
                      <a:pt x="922" y="0"/>
                      <a:pt x="704" y="386"/>
                      <a:pt x="457" y="854"/>
                    </a:cubicBezTo>
                    <a:cubicBezTo>
                      <a:pt x="197" y="1343"/>
                      <a:pt x="1" y="1757"/>
                      <a:pt x="91" y="1825"/>
                    </a:cubicBezTo>
                    <a:cubicBezTo>
                      <a:pt x="98" y="1831"/>
                      <a:pt x="108" y="1834"/>
                      <a:pt x="119" y="1834"/>
                    </a:cubicBezTo>
                    <a:cubicBezTo>
                      <a:pt x="238" y="1834"/>
                      <a:pt x="562" y="1519"/>
                      <a:pt x="812" y="1041"/>
                    </a:cubicBezTo>
                    <a:cubicBezTo>
                      <a:pt x="1085" y="517"/>
                      <a:pt x="1151" y="36"/>
                      <a:pt x="1048" y="2"/>
                    </a:cubicBezTo>
                    <a:cubicBezTo>
                      <a:pt x="1043" y="1"/>
                      <a:pt x="1038"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2558492" y="4174700"/>
                <a:ext cx="10215" cy="22164"/>
              </a:xfrm>
              <a:custGeom>
                <a:avLst/>
                <a:gdLst/>
                <a:ahLst/>
                <a:cxnLst/>
                <a:rect l="l" t="t" r="r" b="b"/>
                <a:pathLst>
                  <a:path w="725" h="1573" extrusionOk="0">
                    <a:moveTo>
                      <a:pt x="603" y="0"/>
                    </a:moveTo>
                    <a:cubicBezTo>
                      <a:pt x="496" y="0"/>
                      <a:pt x="307" y="313"/>
                      <a:pt x="172" y="724"/>
                    </a:cubicBezTo>
                    <a:cubicBezTo>
                      <a:pt x="31" y="1158"/>
                      <a:pt x="0" y="1535"/>
                      <a:pt x="105" y="1570"/>
                    </a:cubicBezTo>
                    <a:cubicBezTo>
                      <a:pt x="111" y="1572"/>
                      <a:pt x="116" y="1573"/>
                      <a:pt x="122" y="1573"/>
                    </a:cubicBezTo>
                    <a:cubicBezTo>
                      <a:pt x="230" y="1573"/>
                      <a:pt x="418" y="1260"/>
                      <a:pt x="552" y="849"/>
                    </a:cubicBezTo>
                    <a:cubicBezTo>
                      <a:pt x="695" y="417"/>
                      <a:pt x="724" y="37"/>
                      <a:pt x="619" y="3"/>
                    </a:cubicBezTo>
                    <a:cubicBezTo>
                      <a:pt x="614" y="1"/>
                      <a:pt x="608" y="0"/>
                      <a:pt x="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2622123" y="4073125"/>
                <a:ext cx="8214" cy="23333"/>
              </a:xfrm>
              <a:custGeom>
                <a:avLst/>
                <a:gdLst/>
                <a:ahLst/>
                <a:cxnLst/>
                <a:rect l="l" t="t" r="r" b="b"/>
                <a:pathLst>
                  <a:path w="583" h="1656" extrusionOk="0">
                    <a:moveTo>
                      <a:pt x="450" y="0"/>
                    </a:moveTo>
                    <a:cubicBezTo>
                      <a:pt x="341" y="0"/>
                      <a:pt x="184" y="345"/>
                      <a:pt x="94" y="787"/>
                    </a:cubicBezTo>
                    <a:cubicBezTo>
                      <a:pt x="1" y="1244"/>
                      <a:pt x="14" y="1632"/>
                      <a:pt x="122" y="1655"/>
                    </a:cubicBezTo>
                    <a:cubicBezTo>
                      <a:pt x="125" y="1655"/>
                      <a:pt x="128" y="1656"/>
                      <a:pt x="132" y="1656"/>
                    </a:cubicBezTo>
                    <a:cubicBezTo>
                      <a:pt x="240" y="1656"/>
                      <a:pt x="397" y="1310"/>
                      <a:pt x="488" y="867"/>
                    </a:cubicBezTo>
                    <a:cubicBezTo>
                      <a:pt x="582" y="411"/>
                      <a:pt x="569" y="22"/>
                      <a:pt x="460" y="1"/>
                    </a:cubicBezTo>
                    <a:cubicBezTo>
                      <a:pt x="457" y="0"/>
                      <a:pt x="453"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5"/>
              <p:cNvSpPr/>
              <p:nvPr/>
            </p:nvSpPr>
            <p:spPr>
              <a:xfrm>
                <a:off x="2299504" y="3998293"/>
                <a:ext cx="7369" cy="14837"/>
              </a:xfrm>
              <a:custGeom>
                <a:avLst/>
                <a:gdLst/>
                <a:ahLst/>
                <a:cxnLst/>
                <a:rect l="l" t="t" r="r" b="b"/>
                <a:pathLst>
                  <a:path w="523" h="1053" extrusionOk="0">
                    <a:moveTo>
                      <a:pt x="364" y="1"/>
                    </a:moveTo>
                    <a:cubicBezTo>
                      <a:pt x="258" y="1"/>
                      <a:pt x="128" y="208"/>
                      <a:pt x="66" y="483"/>
                    </a:cubicBezTo>
                    <a:cubicBezTo>
                      <a:pt x="1" y="771"/>
                      <a:pt x="34" y="1027"/>
                      <a:pt x="143" y="1051"/>
                    </a:cubicBezTo>
                    <a:cubicBezTo>
                      <a:pt x="149" y="1052"/>
                      <a:pt x="155" y="1053"/>
                      <a:pt x="161" y="1053"/>
                    </a:cubicBezTo>
                    <a:cubicBezTo>
                      <a:pt x="266" y="1053"/>
                      <a:pt x="395" y="845"/>
                      <a:pt x="457" y="572"/>
                    </a:cubicBezTo>
                    <a:cubicBezTo>
                      <a:pt x="522" y="282"/>
                      <a:pt x="489" y="28"/>
                      <a:pt x="381" y="2"/>
                    </a:cubicBezTo>
                    <a:cubicBezTo>
                      <a:pt x="376" y="1"/>
                      <a:pt x="370"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5"/>
              <p:cNvSpPr/>
              <p:nvPr/>
            </p:nvSpPr>
            <p:spPr>
              <a:xfrm>
                <a:off x="2347030" y="4096148"/>
                <a:ext cx="18134" cy="16443"/>
              </a:xfrm>
              <a:custGeom>
                <a:avLst/>
                <a:gdLst/>
                <a:ahLst/>
                <a:cxnLst/>
                <a:rect l="l" t="t" r="r" b="b"/>
                <a:pathLst>
                  <a:path w="1287" h="1167" extrusionOk="0">
                    <a:moveTo>
                      <a:pt x="1157" y="0"/>
                    </a:moveTo>
                    <a:cubicBezTo>
                      <a:pt x="1034" y="0"/>
                      <a:pt x="766" y="177"/>
                      <a:pt x="502" y="441"/>
                    </a:cubicBezTo>
                    <a:cubicBezTo>
                      <a:pt x="189" y="754"/>
                      <a:pt x="0" y="1070"/>
                      <a:pt x="79" y="1149"/>
                    </a:cubicBezTo>
                    <a:cubicBezTo>
                      <a:pt x="91" y="1161"/>
                      <a:pt x="108" y="1167"/>
                      <a:pt x="130" y="1167"/>
                    </a:cubicBezTo>
                    <a:cubicBezTo>
                      <a:pt x="254" y="1167"/>
                      <a:pt x="521" y="990"/>
                      <a:pt x="785" y="726"/>
                    </a:cubicBezTo>
                    <a:cubicBezTo>
                      <a:pt x="1098" y="413"/>
                      <a:pt x="1287" y="97"/>
                      <a:pt x="1208" y="18"/>
                    </a:cubicBezTo>
                    <a:cubicBezTo>
                      <a:pt x="1196" y="6"/>
                      <a:pt x="1179" y="0"/>
                      <a:pt x="1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5"/>
              <p:cNvSpPr/>
              <p:nvPr/>
            </p:nvSpPr>
            <p:spPr>
              <a:xfrm>
                <a:off x="2420016" y="3921263"/>
                <a:ext cx="5678" cy="13470"/>
              </a:xfrm>
              <a:custGeom>
                <a:avLst/>
                <a:gdLst/>
                <a:ahLst/>
                <a:cxnLst/>
                <a:rect l="l" t="t" r="r" b="b"/>
                <a:pathLst>
                  <a:path w="403" h="956" extrusionOk="0">
                    <a:moveTo>
                      <a:pt x="202" y="0"/>
                    </a:moveTo>
                    <a:cubicBezTo>
                      <a:pt x="90" y="0"/>
                      <a:pt x="1" y="214"/>
                      <a:pt x="1" y="478"/>
                    </a:cubicBezTo>
                    <a:cubicBezTo>
                      <a:pt x="1" y="741"/>
                      <a:pt x="90" y="955"/>
                      <a:pt x="202" y="955"/>
                    </a:cubicBezTo>
                    <a:cubicBezTo>
                      <a:pt x="312" y="955"/>
                      <a:pt x="402" y="741"/>
                      <a:pt x="402" y="478"/>
                    </a:cubicBezTo>
                    <a:cubicBezTo>
                      <a:pt x="402" y="214"/>
                      <a:pt x="312" y="0"/>
                      <a:pt x="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5"/>
              <p:cNvSpPr/>
              <p:nvPr/>
            </p:nvSpPr>
            <p:spPr>
              <a:xfrm>
                <a:off x="2519280" y="3984936"/>
                <a:ext cx="6397" cy="17148"/>
              </a:xfrm>
              <a:custGeom>
                <a:avLst/>
                <a:gdLst/>
                <a:ahLst/>
                <a:cxnLst/>
                <a:rect l="l" t="t" r="r" b="b"/>
                <a:pathLst>
                  <a:path w="454" h="1217" extrusionOk="0">
                    <a:moveTo>
                      <a:pt x="269" y="0"/>
                    </a:moveTo>
                    <a:cubicBezTo>
                      <a:pt x="160" y="0"/>
                      <a:pt x="53" y="263"/>
                      <a:pt x="27" y="593"/>
                    </a:cubicBezTo>
                    <a:cubicBezTo>
                      <a:pt x="0" y="928"/>
                      <a:pt x="68" y="1207"/>
                      <a:pt x="178" y="1217"/>
                    </a:cubicBezTo>
                    <a:cubicBezTo>
                      <a:pt x="180" y="1217"/>
                      <a:pt x="182" y="1217"/>
                      <a:pt x="184" y="1217"/>
                    </a:cubicBezTo>
                    <a:cubicBezTo>
                      <a:pt x="293" y="1217"/>
                      <a:pt x="401" y="954"/>
                      <a:pt x="427" y="625"/>
                    </a:cubicBezTo>
                    <a:cubicBezTo>
                      <a:pt x="454" y="289"/>
                      <a:pt x="386" y="9"/>
                      <a:pt x="274" y="1"/>
                    </a:cubicBezTo>
                    <a:cubicBezTo>
                      <a:pt x="272" y="0"/>
                      <a:pt x="270"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5"/>
              <p:cNvSpPr/>
              <p:nvPr/>
            </p:nvSpPr>
            <p:spPr>
              <a:xfrm>
                <a:off x="2605074" y="3922672"/>
                <a:ext cx="8313" cy="18373"/>
              </a:xfrm>
              <a:custGeom>
                <a:avLst/>
                <a:gdLst/>
                <a:ahLst/>
                <a:cxnLst/>
                <a:rect l="l" t="t" r="r" b="b"/>
                <a:pathLst>
                  <a:path w="590" h="1304" extrusionOk="0">
                    <a:moveTo>
                      <a:pt x="462" y="0"/>
                    </a:moveTo>
                    <a:cubicBezTo>
                      <a:pt x="354" y="0"/>
                      <a:pt x="197" y="257"/>
                      <a:pt x="101" y="596"/>
                    </a:cubicBezTo>
                    <a:cubicBezTo>
                      <a:pt x="0" y="955"/>
                      <a:pt x="4" y="1271"/>
                      <a:pt x="111" y="1301"/>
                    </a:cubicBezTo>
                    <a:cubicBezTo>
                      <a:pt x="116" y="1303"/>
                      <a:pt x="122" y="1303"/>
                      <a:pt x="127" y="1303"/>
                    </a:cubicBezTo>
                    <a:cubicBezTo>
                      <a:pt x="234" y="1303"/>
                      <a:pt x="391" y="1046"/>
                      <a:pt x="489" y="706"/>
                    </a:cubicBezTo>
                    <a:cubicBezTo>
                      <a:pt x="590" y="347"/>
                      <a:pt x="586" y="33"/>
                      <a:pt x="479" y="3"/>
                    </a:cubicBezTo>
                    <a:cubicBezTo>
                      <a:pt x="474" y="1"/>
                      <a:pt x="468" y="0"/>
                      <a:pt x="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5"/>
              <p:cNvSpPr/>
              <p:nvPr/>
            </p:nvSpPr>
            <p:spPr>
              <a:xfrm>
                <a:off x="2523690" y="3831848"/>
                <a:ext cx="6157" cy="14809"/>
              </a:xfrm>
              <a:custGeom>
                <a:avLst/>
                <a:gdLst/>
                <a:ahLst/>
                <a:cxnLst/>
                <a:rect l="l" t="t" r="r" b="b"/>
                <a:pathLst>
                  <a:path w="437" h="1051" extrusionOk="0">
                    <a:moveTo>
                      <a:pt x="225" y="0"/>
                    </a:moveTo>
                    <a:cubicBezTo>
                      <a:pt x="120" y="0"/>
                      <a:pt x="1" y="235"/>
                      <a:pt x="20" y="540"/>
                    </a:cubicBezTo>
                    <a:cubicBezTo>
                      <a:pt x="38" y="837"/>
                      <a:pt x="179" y="1050"/>
                      <a:pt x="282" y="1050"/>
                    </a:cubicBezTo>
                    <a:cubicBezTo>
                      <a:pt x="290" y="1050"/>
                      <a:pt x="296" y="1049"/>
                      <a:pt x="303" y="1047"/>
                    </a:cubicBezTo>
                    <a:cubicBezTo>
                      <a:pt x="411" y="1015"/>
                      <a:pt x="436" y="781"/>
                      <a:pt x="420" y="515"/>
                    </a:cubicBezTo>
                    <a:cubicBezTo>
                      <a:pt x="403" y="249"/>
                      <a:pt x="348" y="19"/>
                      <a:pt x="238" y="2"/>
                    </a:cubicBezTo>
                    <a:cubicBezTo>
                      <a:pt x="234" y="1"/>
                      <a:pt x="230"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5"/>
              <p:cNvSpPr/>
              <p:nvPr/>
            </p:nvSpPr>
            <p:spPr>
              <a:xfrm>
                <a:off x="2530975" y="3634644"/>
                <a:ext cx="6904" cy="18416"/>
              </a:xfrm>
              <a:custGeom>
                <a:avLst/>
                <a:gdLst/>
                <a:ahLst/>
                <a:cxnLst/>
                <a:rect l="l" t="t" r="r" b="b"/>
                <a:pathLst>
                  <a:path w="490" h="1307" extrusionOk="0">
                    <a:moveTo>
                      <a:pt x="319" y="0"/>
                    </a:moveTo>
                    <a:cubicBezTo>
                      <a:pt x="211" y="0"/>
                      <a:pt x="90" y="276"/>
                      <a:pt x="46" y="628"/>
                    </a:cubicBezTo>
                    <a:cubicBezTo>
                      <a:pt x="0" y="989"/>
                      <a:pt x="52" y="1292"/>
                      <a:pt x="163" y="1306"/>
                    </a:cubicBezTo>
                    <a:cubicBezTo>
                      <a:pt x="165" y="1306"/>
                      <a:pt x="168" y="1306"/>
                      <a:pt x="171" y="1306"/>
                    </a:cubicBezTo>
                    <a:cubicBezTo>
                      <a:pt x="279" y="1306"/>
                      <a:pt x="399" y="1031"/>
                      <a:pt x="445" y="679"/>
                    </a:cubicBezTo>
                    <a:cubicBezTo>
                      <a:pt x="490" y="318"/>
                      <a:pt x="437" y="15"/>
                      <a:pt x="326" y="1"/>
                    </a:cubicBezTo>
                    <a:cubicBezTo>
                      <a:pt x="324" y="0"/>
                      <a:pt x="321" y="0"/>
                      <a:pt x="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5"/>
              <p:cNvSpPr/>
              <p:nvPr/>
            </p:nvSpPr>
            <p:spPr>
              <a:xfrm>
                <a:off x="2601058" y="3738783"/>
                <a:ext cx="7651" cy="15950"/>
              </a:xfrm>
              <a:custGeom>
                <a:avLst/>
                <a:gdLst/>
                <a:ahLst/>
                <a:cxnLst/>
                <a:rect l="l" t="t" r="r" b="b"/>
                <a:pathLst>
                  <a:path w="543" h="1132" extrusionOk="0">
                    <a:moveTo>
                      <a:pt x="392" y="0"/>
                    </a:moveTo>
                    <a:cubicBezTo>
                      <a:pt x="286" y="0"/>
                      <a:pt x="148" y="224"/>
                      <a:pt x="76" y="519"/>
                    </a:cubicBezTo>
                    <a:cubicBezTo>
                      <a:pt x="1" y="830"/>
                      <a:pt x="26" y="1103"/>
                      <a:pt x="134" y="1129"/>
                    </a:cubicBezTo>
                    <a:cubicBezTo>
                      <a:pt x="139" y="1131"/>
                      <a:pt x="145" y="1131"/>
                      <a:pt x="151" y="1131"/>
                    </a:cubicBezTo>
                    <a:cubicBezTo>
                      <a:pt x="257" y="1131"/>
                      <a:pt x="394" y="908"/>
                      <a:pt x="466" y="614"/>
                    </a:cubicBezTo>
                    <a:cubicBezTo>
                      <a:pt x="542" y="303"/>
                      <a:pt x="517" y="29"/>
                      <a:pt x="409" y="3"/>
                    </a:cubicBezTo>
                    <a:cubicBezTo>
                      <a:pt x="403" y="1"/>
                      <a:pt x="398"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5"/>
              <p:cNvSpPr/>
              <p:nvPr/>
            </p:nvSpPr>
            <p:spPr>
              <a:xfrm>
                <a:off x="2510727" y="3721608"/>
                <a:ext cx="8214" cy="26968"/>
              </a:xfrm>
              <a:custGeom>
                <a:avLst/>
                <a:gdLst/>
                <a:ahLst/>
                <a:cxnLst/>
                <a:rect l="l" t="t" r="r" b="b"/>
                <a:pathLst>
                  <a:path w="583" h="1914" extrusionOk="0">
                    <a:moveTo>
                      <a:pt x="376" y="0"/>
                    </a:moveTo>
                    <a:cubicBezTo>
                      <a:pt x="376" y="0"/>
                      <a:pt x="375" y="0"/>
                      <a:pt x="374" y="0"/>
                    </a:cubicBezTo>
                    <a:cubicBezTo>
                      <a:pt x="261" y="3"/>
                      <a:pt x="183" y="426"/>
                      <a:pt x="111" y="938"/>
                    </a:cubicBezTo>
                    <a:cubicBezTo>
                      <a:pt x="38" y="1450"/>
                      <a:pt x="0" y="1879"/>
                      <a:pt x="108" y="1912"/>
                    </a:cubicBezTo>
                    <a:cubicBezTo>
                      <a:pt x="112" y="1913"/>
                      <a:pt x="116" y="1914"/>
                      <a:pt x="121" y="1914"/>
                    </a:cubicBezTo>
                    <a:cubicBezTo>
                      <a:pt x="229" y="1914"/>
                      <a:pt x="436" y="1521"/>
                      <a:pt x="507" y="993"/>
                    </a:cubicBezTo>
                    <a:cubicBezTo>
                      <a:pt x="583" y="448"/>
                      <a:pt x="485"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5"/>
              <p:cNvSpPr/>
              <p:nvPr/>
            </p:nvSpPr>
            <p:spPr>
              <a:xfrm>
                <a:off x="1880792" y="3797496"/>
                <a:ext cx="7510" cy="13583"/>
              </a:xfrm>
              <a:custGeom>
                <a:avLst/>
                <a:gdLst/>
                <a:ahLst/>
                <a:cxnLst/>
                <a:rect l="l" t="t" r="r" b="b"/>
                <a:pathLst>
                  <a:path w="533" h="964" extrusionOk="0">
                    <a:moveTo>
                      <a:pt x="375" y="1"/>
                    </a:moveTo>
                    <a:cubicBezTo>
                      <a:pt x="270" y="1"/>
                      <a:pt x="140" y="184"/>
                      <a:pt x="73" y="429"/>
                    </a:cubicBezTo>
                    <a:cubicBezTo>
                      <a:pt x="1" y="694"/>
                      <a:pt x="30" y="931"/>
                      <a:pt x="136" y="960"/>
                    </a:cubicBezTo>
                    <a:cubicBezTo>
                      <a:pt x="144" y="962"/>
                      <a:pt x="151" y="963"/>
                      <a:pt x="159" y="963"/>
                    </a:cubicBezTo>
                    <a:cubicBezTo>
                      <a:pt x="262" y="963"/>
                      <a:pt x="393" y="781"/>
                      <a:pt x="461" y="534"/>
                    </a:cubicBezTo>
                    <a:cubicBezTo>
                      <a:pt x="533" y="271"/>
                      <a:pt x="504" y="33"/>
                      <a:pt x="397" y="4"/>
                    </a:cubicBezTo>
                    <a:cubicBezTo>
                      <a:pt x="390" y="2"/>
                      <a:pt x="382"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5"/>
              <p:cNvSpPr/>
              <p:nvPr/>
            </p:nvSpPr>
            <p:spPr>
              <a:xfrm>
                <a:off x="1947465" y="3829467"/>
                <a:ext cx="10567" cy="24503"/>
              </a:xfrm>
              <a:custGeom>
                <a:avLst/>
                <a:gdLst/>
                <a:ahLst/>
                <a:cxnLst/>
                <a:rect l="l" t="t" r="r" b="b"/>
                <a:pathLst>
                  <a:path w="750" h="1739" extrusionOk="0">
                    <a:moveTo>
                      <a:pt x="629" y="1"/>
                    </a:moveTo>
                    <a:cubicBezTo>
                      <a:pt x="518" y="1"/>
                      <a:pt x="325" y="352"/>
                      <a:pt x="183" y="810"/>
                    </a:cubicBezTo>
                    <a:cubicBezTo>
                      <a:pt x="36" y="1289"/>
                      <a:pt x="1" y="1703"/>
                      <a:pt x="107" y="1736"/>
                    </a:cubicBezTo>
                    <a:cubicBezTo>
                      <a:pt x="112" y="1738"/>
                      <a:pt x="117" y="1739"/>
                      <a:pt x="121" y="1739"/>
                    </a:cubicBezTo>
                    <a:cubicBezTo>
                      <a:pt x="230" y="1739"/>
                      <a:pt x="425" y="1387"/>
                      <a:pt x="566" y="929"/>
                    </a:cubicBezTo>
                    <a:cubicBezTo>
                      <a:pt x="715" y="450"/>
                      <a:pt x="750" y="35"/>
                      <a:pt x="644" y="3"/>
                    </a:cubicBezTo>
                    <a:cubicBezTo>
                      <a:pt x="639" y="2"/>
                      <a:pt x="63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5"/>
              <p:cNvSpPr/>
              <p:nvPr/>
            </p:nvSpPr>
            <p:spPr>
              <a:xfrm>
                <a:off x="1711655" y="4137840"/>
                <a:ext cx="17894" cy="16683"/>
              </a:xfrm>
              <a:custGeom>
                <a:avLst/>
                <a:gdLst/>
                <a:ahLst/>
                <a:cxnLst/>
                <a:rect l="l" t="t" r="r" b="b"/>
                <a:pathLst>
                  <a:path w="1270" h="1184" extrusionOk="0">
                    <a:moveTo>
                      <a:pt x="1141" y="0"/>
                    </a:moveTo>
                    <a:cubicBezTo>
                      <a:pt x="1019" y="0"/>
                      <a:pt x="751" y="181"/>
                      <a:pt x="490" y="453"/>
                    </a:cubicBezTo>
                    <a:cubicBezTo>
                      <a:pt x="184" y="770"/>
                      <a:pt x="1" y="1090"/>
                      <a:pt x="79" y="1167"/>
                    </a:cubicBezTo>
                    <a:cubicBezTo>
                      <a:pt x="91" y="1178"/>
                      <a:pt x="107" y="1184"/>
                      <a:pt x="128" y="1184"/>
                    </a:cubicBezTo>
                    <a:cubicBezTo>
                      <a:pt x="251" y="1184"/>
                      <a:pt x="518" y="1002"/>
                      <a:pt x="779" y="731"/>
                    </a:cubicBezTo>
                    <a:cubicBezTo>
                      <a:pt x="1086" y="414"/>
                      <a:pt x="1270" y="94"/>
                      <a:pt x="1190" y="17"/>
                    </a:cubicBezTo>
                    <a:cubicBezTo>
                      <a:pt x="1178" y="5"/>
                      <a:pt x="1162" y="0"/>
                      <a:pt x="1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5"/>
              <p:cNvSpPr/>
              <p:nvPr/>
            </p:nvSpPr>
            <p:spPr>
              <a:xfrm>
                <a:off x="2055550" y="3960278"/>
                <a:ext cx="9821" cy="11568"/>
              </a:xfrm>
              <a:custGeom>
                <a:avLst/>
                <a:gdLst/>
                <a:ahLst/>
                <a:cxnLst/>
                <a:rect l="l" t="t" r="r" b="b"/>
                <a:pathLst>
                  <a:path w="697" h="821" extrusionOk="0">
                    <a:moveTo>
                      <a:pt x="548" y="1"/>
                    </a:moveTo>
                    <a:cubicBezTo>
                      <a:pt x="447" y="1"/>
                      <a:pt x="297" y="120"/>
                      <a:pt x="179" y="302"/>
                    </a:cubicBezTo>
                    <a:cubicBezTo>
                      <a:pt x="40" y="520"/>
                      <a:pt x="1" y="746"/>
                      <a:pt x="94" y="806"/>
                    </a:cubicBezTo>
                    <a:cubicBezTo>
                      <a:pt x="110" y="816"/>
                      <a:pt x="128" y="821"/>
                      <a:pt x="148" y="821"/>
                    </a:cubicBezTo>
                    <a:cubicBezTo>
                      <a:pt x="249" y="821"/>
                      <a:pt x="401" y="702"/>
                      <a:pt x="517" y="519"/>
                    </a:cubicBezTo>
                    <a:cubicBezTo>
                      <a:pt x="658" y="300"/>
                      <a:pt x="697" y="76"/>
                      <a:pt x="602" y="16"/>
                    </a:cubicBezTo>
                    <a:cubicBezTo>
                      <a:pt x="587" y="6"/>
                      <a:pt x="569"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0" name="Google Shape;1870;p45"/>
            <p:cNvSpPr/>
            <p:nvPr/>
          </p:nvSpPr>
          <p:spPr>
            <a:xfrm>
              <a:off x="2222033" y="3937938"/>
              <a:ext cx="741597" cy="436793"/>
            </a:xfrm>
            <a:custGeom>
              <a:avLst/>
              <a:gdLst/>
              <a:ahLst/>
              <a:cxnLst/>
              <a:rect l="l" t="t" r="r" b="b"/>
              <a:pathLst>
                <a:path w="45123" h="26577" extrusionOk="0">
                  <a:moveTo>
                    <a:pt x="39248" y="1"/>
                  </a:moveTo>
                  <a:cubicBezTo>
                    <a:pt x="39145" y="1"/>
                    <a:pt x="38165" y="863"/>
                    <a:pt x="36273" y="2149"/>
                  </a:cubicBezTo>
                  <a:cubicBezTo>
                    <a:pt x="34330" y="3481"/>
                    <a:pt x="31340" y="5176"/>
                    <a:pt x="27388" y="6641"/>
                  </a:cubicBezTo>
                  <a:cubicBezTo>
                    <a:pt x="23438" y="8112"/>
                    <a:pt x="18533" y="9297"/>
                    <a:pt x="13001" y="10045"/>
                  </a:cubicBezTo>
                  <a:cubicBezTo>
                    <a:pt x="11618" y="10235"/>
                    <a:pt x="10198" y="10404"/>
                    <a:pt x="8742" y="10553"/>
                  </a:cubicBezTo>
                  <a:cubicBezTo>
                    <a:pt x="7280" y="10658"/>
                    <a:pt x="5708" y="10974"/>
                    <a:pt x="4283" y="11639"/>
                  </a:cubicBezTo>
                  <a:cubicBezTo>
                    <a:pt x="2866" y="12304"/>
                    <a:pt x="1458" y="13262"/>
                    <a:pt x="611" y="14771"/>
                  </a:cubicBezTo>
                  <a:cubicBezTo>
                    <a:pt x="204" y="15524"/>
                    <a:pt x="0" y="16434"/>
                    <a:pt x="143" y="17318"/>
                  </a:cubicBezTo>
                  <a:cubicBezTo>
                    <a:pt x="286" y="18204"/>
                    <a:pt x="723" y="18996"/>
                    <a:pt x="1264" y="19656"/>
                  </a:cubicBezTo>
                  <a:cubicBezTo>
                    <a:pt x="1816" y="20314"/>
                    <a:pt x="2463" y="20859"/>
                    <a:pt x="3141" y="21324"/>
                  </a:cubicBezTo>
                  <a:cubicBezTo>
                    <a:pt x="3816" y="21782"/>
                    <a:pt x="4494" y="22206"/>
                    <a:pt x="5191" y="22599"/>
                  </a:cubicBezTo>
                  <a:cubicBezTo>
                    <a:pt x="6563" y="23368"/>
                    <a:pt x="7992" y="24028"/>
                    <a:pt x="9467" y="24570"/>
                  </a:cubicBezTo>
                  <a:cubicBezTo>
                    <a:pt x="12363" y="25644"/>
                    <a:pt x="15306" y="26239"/>
                    <a:pt x="18128" y="26463"/>
                  </a:cubicBezTo>
                  <a:cubicBezTo>
                    <a:pt x="19065" y="26541"/>
                    <a:pt x="19987" y="26576"/>
                    <a:pt x="20891" y="26576"/>
                  </a:cubicBezTo>
                  <a:cubicBezTo>
                    <a:pt x="25451" y="26576"/>
                    <a:pt x="29557" y="25667"/>
                    <a:pt x="32923" y="24560"/>
                  </a:cubicBezTo>
                  <a:cubicBezTo>
                    <a:pt x="36974" y="23207"/>
                    <a:pt x="40025" y="21552"/>
                    <a:pt x="42059" y="20334"/>
                  </a:cubicBezTo>
                  <a:cubicBezTo>
                    <a:pt x="43077" y="19721"/>
                    <a:pt x="43847" y="19212"/>
                    <a:pt x="44354" y="18847"/>
                  </a:cubicBezTo>
                  <a:cubicBezTo>
                    <a:pt x="44861" y="18481"/>
                    <a:pt x="45123" y="18283"/>
                    <a:pt x="45107" y="18259"/>
                  </a:cubicBezTo>
                  <a:cubicBezTo>
                    <a:pt x="45106" y="18258"/>
                    <a:pt x="45104" y="18257"/>
                    <a:pt x="45101" y="18257"/>
                  </a:cubicBezTo>
                  <a:cubicBezTo>
                    <a:pt x="45055" y="18257"/>
                    <a:pt x="44770" y="18413"/>
                    <a:pt x="44268" y="18711"/>
                  </a:cubicBezTo>
                  <a:cubicBezTo>
                    <a:pt x="43733" y="19031"/>
                    <a:pt x="42940" y="19496"/>
                    <a:pt x="41903" y="20063"/>
                  </a:cubicBezTo>
                  <a:cubicBezTo>
                    <a:pt x="39833" y="21191"/>
                    <a:pt x="36771" y="22753"/>
                    <a:pt x="32749" y="24020"/>
                  </a:cubicBezTo>
                  <a:cubicBezTo>
                    <a:pt x="29481" y="25033"/>
                    <a:pt x="25538" y="25860"/>
                    <a:pt x="21189" y="25860"/>
                  </a:cubicBezTo>
                  <a:cubicBezTo>
                    <a:pt x="20210" y="25860"/>
                    <a:pt x="19210" y="25818"/>
                    <a:pt x="18192" y="25726"/>
                  </a:cubicBezTo>
                  <a:cubicBezTo>
                    <a:pt x="15433" y="25487"/>
                    <a:pt x="12560" y="24890"/>
                    <a:pt x="9741" y="23833"/>
                  </a:cubicBezTo>
                  <a:cubicBezTo>
                    <a:pt x="8307" y="23300"/>
                    <a:pt x="6918" y="22655"/>
                    <a:pt x="5585" y="21904"/>
                  </a:cubicBezTo>
                  <a:cubicBezTo>
                    <a:pt x="4562" y="21303"/>
                    <a:pt x="3506" y="20686"/>
                    <a:pt x="2628" y="19903"/>
                  </a:cubicBezTo>
                  <a:cubicBezTo>
                    <a:pt x="3055" y="19858"/>
                    <a:pt x="3478" y="19780"/>
                    <a:pt x="3893" y="19668"/>
                  </a:cubicBezTo>
                  <a:cubicBezTo>
                    <a:pt x="5134" y="19339"/>
                    <a:pt x="6051" y="18815"/>
                    <a:pt x="5975" y="18609"/>
                  </a:cubicBezTo>
                  <a:cubicBezTo>
                    <a:pt x="5952" y="18546"/>
                    <a:pt x="5845" y="18517"/>
                    <a:pt x="5673" y="18517"/>
                  </a:cubicBezTo>
                  <a:cubicBezTo>
                    <a:pt x="5274" y="18517"/>
                    <a:pt x="4527" y="18670"/>
                    <a:pt x="3687" y="18892"/>
                  </a:cubicBezTo>
                  <a:cubicBezTo>
                    <a:pt x="3059" y="19060"/>
                    <a:pt x="2500" y="19234"/>
                    <a:pt x="2110" y="19394"/>
                  </a:cubicBezTo>
                  <a:cubicBezTo>
                    <a:pt x="2033" y="19311"/>
                    <a:pt x="1955" y="19231"/>
                    <a:pt x="1883" y="19145"/>
                  </a:cubicBezTo>
                  <a:cubicBezTo>
                    <a:pt x="1404" y="18561"/>
                    <a:pt x="1047" y="17896"/>
                    <a:pt x="934" y="17196"/>
                  </a:cubicBezTo>
                  <a:cubicBezTo>
                    <a:pt x="897" y="16958"/>
                    <a:pt x="900" y="16721"/>
                    <a:pt x="919" y="16484"/>
                  </a:cubicBezTo>
                  <a:lnTo>
                    <a:pt x="919" y="16484"/>
                  </a:lnTo>
                  <a:cubicBezTo>
                    <a:pt x="1319" y="16621"/>
                    <a:pt x="1868" y="16741"/>
                    <a:pt x="2496" y="16778"/>
                  </a:cubicBezTo>
                  <a:cubicBezTo>
                    <a:pt x="2638" y="16787"/>
                    <a:pt x="2778" y="16791"/>
                    <a:pt x="2912" y="16791"/>
                  </a:cubicBezTo>
                  <a:cubicBezTo>
                    <a:pt x="4004" y="16791"/>
                    <a:pt x="4814" y="16524"/>
                    <a:pt x="4788" y="16333"/>
                  </a:cubicBezTo>
                  <a:cubicBezTo>
                    <a:pt x="4762" y="16109"/>
                    <a:pt x="3757" y="16052"/>
                    <a:pt x="2544" y="15976"/>
                  </a:cubicBezTo>
                  <a:cubicBezTo>
                    <a:pt x="1959" y="15943"/>
                    <a:pt x="1425" y="15912"/>
                    <a:pt x="1019" y="15912"/>
                  </a:cubicBezTo>
                  <a:cubicBezTo>
                    <a:pt x="1088" y="15647"/>
                    <a:pt x="1187" y="15392"/>
                    <a:pt x="1315" y="15150"/>
                  </a:cubicBezTo>
                  <a:cubicBezTo>
                    <a:pt x="1794" y="14284"/>
                    <a:pt x="2543" y="13589"/>
                    <a:pt x="3387" y="13037"/>
                  </a:cubicBezTo>
                  <a:cubicBezTo>
                    <a:pt x="3667" y="13285"/>
                    <a:pt x="4102" y="13565"/>
                    <a:pt x="4649" y="13777"/>
                  </a:cubicBezTo>
                  <a:cubicBezTo>
                    <a:pt x="5215" y="13998"/>
                    <a:pt x="5749" y="14086"/>
                    <a:pt x="6124" y="14086"/>
                  </a:cubicBezTo>
                  <a:cubicBezTo>
                    <a:pt x="6447" y="14086"/>
                    <a:pt x="6653" y="14021"/>
                    <a:pt x="6665" y="13922"/>
                  </a:cubicBezTo>
                  <a:cubicBezTo>
                    <a:pt x="6697" y="13698"/>
                    <a:pt x="5894" y="13403"/>
                    <a:pt x="4940" y="13028"/>
                  </a:cubicBezTo>
                  <a:cubicBezTo>
                    <a:pt x="4595" y="12895"/>
                    <a:pt x="4275" y="12770"/>
                    <a:pt x="3995" y="12670"/>
                  </a:cubicBezTo>
                  <a:cubicBezTo>
                    <a:pt x="4199" y="12558"/>
                    <a:pt x="4404" y="12452"/>
                    <a:pt x="4611" y="12355"/>
                  </a:cubicBezTo>
                  <a:cubicBezTo>
                    <a:pt x="5956" y="11728"/>
                    <a:pt x="7363" y="11431"/>
                    <a:pt x="8822" y="11316"/>
                  </a:cubicBezTo>
                  <a:cubicBezTo>
                    <a:pt x="10284" y="11157"/>
                    <a:pt x="11712" y="10978"/>
                    <a:pt x="13105" y="10778"/>
                  </a:cubicBezTo>
                  <a:cubicBezTo>
                    <a:pt x="18670" y="9985"/>
                    <a:pt x="23620" y="8729"/>
                    <a:pt x="27588" y="7171"/>
                  </a:cubicBezTo>
                  <a:cubicBezTo>
                    <a:pt x="31564" y="5622"/>
                    <a:pt x="34548" y="3828"/>
                    <a:pt x="36453" y="2405"/>
                  </a:cubicBezTo>
                  <a:cubicBezTo>
                    <a:pt x="36934" y="2056"/>
                    <a:pt x="37352" y="1732"/>
                    <a:pt x="37702" y="1436"/>
                  </a:cubicBezTo>
                  <a:cubicBezTo>
                    <a:pt x="38059" y="1147"/>
                    <a:pt x="38354" y="897"/>
                    <a:pt x="38580" y="680"/>
                  </a:cubicBezTo>
                  <a:cubicBezTo>
                    <a:pt x="39040" y="256"/>
                    <a:pt x="39273" y="25"/>
                    <a:pt x="39255" y="3"/>
                  </a:cubicBezTo>
                  <a:cubicBezTo>
                    <a:pt x="39253" y="2"/>
                    <a:pt x="39251" y="1"/>
                    <a:pt x="39248" y="1"/>
                  </a:cubicBezTo>
                  <a:close/>
                </a:path>
              </a:pathLst>
            </a:custGeom>
            <a:solidFill>
              <a:srgbClr val="D39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5"/>
            <p:cNvSpPr/>
            <p:nvPr/>
          </p:nvSpPr>
          <p:spPr>
            <a:xfrm>
              <a:off x="2172041" y="3937987"/>
              <a:ext cx="791362" cy="430942"/>
            </a:xfrm>
            <a:custGeom>
              <a:avLst/>
              <a:gdLst/>
              <a:ahLst/>
              <a:cxnLst/>
              <a:rect l="l" t="t" r="r" b="b"/>
              <a:pathLst>
                <a:path w="48151" h="26221" extrusionOk="0">
                  <a:moveTo>
                    <a:pt x="42295" y="0"/>
                  </a:moveTo>
                  <a:cubicBezTo>
                    <a:pt x="36656" y="4995"/>
                    <a:pt x="29488" y="7751"/>
                    <a:pt x="22209" y="9329"/>
                  </a:cubicBezTo>
                  <a:cubicBezTo>
                    <a:pt x="18559" y="10119"/>
                    <a:pt x="14852" y="10626"/>
                    <a:pt x="11138" y="11001"/>
                  </a:cubicBezTo>
                  <a:cubicBezTo>
                    <a:pt x="5346" y="11589"/>
                    <a:pt x="1" y="16657"/>
                    <a:pt x="6536" y="21080"/>
                  </a:cubicBezTo>
                  <a:cubicBezTo>
                    <a:pt x="11659" y="24548"/>
                    <a:pt x="17917" y="26220"/>
                    <a:pt x="24086" y="26220"/>
                  </a:cubicBezTo>
                  <a:cubicBezTo>
                    <a:pt x="24614" y="26220"/>
                    <a:pt x="25142" y="26208"/>
                    <a:pt x="25668" y="26184"/>
                  </a:cubicBezTo>
                  <a:cubicBezTo>
                    <a:pt x="33705" y="25811"/>
                    <a:pt x="41468" y="22737"/>
                    <a:pt x="48150" y="18257"/>
                  </a:cubicBezTo>
                  <a:lnTo>
                    <a:pt x="422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2" name="Google Shape;1872;p45"/>
          <p:cNvGrpSpPr/>
          <p:nvPr/>
        </p:nvGrpSpPr>
        <p:grpSpPr>
          <a:xfrm rot="409822">
            <a:off x="-90877" y="3952469"/>
            <a:ext cx="4727659" cy="1716230"/>
            <a:chOff x="822275" y="4009475"/>
            <a:chExt cx="3305475" cy="1199950"/>
          </a:xfrm>
        </p:grpSpPr>
        <p:sp>
          <p:nvSpPr>
            <p:cNvPr id="1873" name="Google Shape;1873;p45"/>
            <p:cNvSpPr/>
            <p:nvPr/>
          </p:nvSpPr>
          <p:spPr>
            <a:xfrm>
              <a:off x="822275" y="4009475"/>
              <a:ext cx="3305475" cy="1199950"/>
            </a:xfrm>
            <a:custGeom>
              <a:avLst/>
              <a:gdLst/>
              <a:ahLst/>
              <a:cxnLst/>
              <a:rect l="l" t="t" r="r" b="b"/>
              <a:pathLst>
                <a:path w="132219" h="47998" extrusionOk="0">
                  <a:moveTo>
                    <a:pt x="48420" y="1"/>
                  </a:moveTo>
                  <a:cubicBezTo>
                    <a:pt x="33081" y="1"/>
                    <a:pt x="17700" y="6306"/>
                    <a:pt x="7166" y="17507"/>
                  </a:cubicBezTo>
                  <a:cubicBezTo>
                    <a:pt x="3637" y="21259"/>
                    <a:pt x="0" y="26564"/>
                    <a:pt x="378" y="31982"/>
                  </a:cubicBezTo>
                  <a:cubicBezTo>
                    <a:pt x="758" y="37430"/>
                    <a:pt x="5045" y="39910"/>
                    <a:pt x="9546" y="42504"/>
                  </a:cubicBezTo>
                  <a:cubicBezTo>
                    <a:pt x="16428" y="46474"/>
                    <a:pt x="24258" y="47998"/>
                    <a:pt x="32243" y="47998"/>
                  </a:cubicBezTo>
                  <a:cubicBezTo>
                    <a:pt x="38607" y="47998"/>
                    <a:pt x="45070" y="47030"/>
                    <a:pt x="51229" y="45560"/>
                  </a:cubicBezTo>
                  <a:cubicBezTo>
                    <a:pt x="65116" y="42246"/>
                    <a:pt x="78460" y="36618"/>
                    <a:pt x="92590" y="34569"/>
                  </a:cubicBezTo>
                  <a:cubicBezTo>
                    <a:pt x="96529" y="33998"/>
                    <a:pt x="100509" y="33714"/>
                    <a:pt x="104489" y="33714"/>
                  </a:cubicBezTo>
                  <a:cubicBezTo>
                    <a:pt x="113909" y="33714"/>
                    <a:pt x="123331" y="35304"/>
                    <a:pt x="132218" y="38431"/>
                  </a:cubicBezTo>
                  <a:lnTo>
                    <a:pt x="130116" y="26409"/>
                  </a:lnTo>
                  <a:cubicBezTo>
                    <a:pt x="128567" y="26604"/>
                    <a:pt x="127019" y="26695"/>
                    <a:pt x="125476" y="26695"/>
                  </a:cubicBezTo>
                  <a:cubicBezTo>
                    <a:pt x="114901" y="26695"/>
                    <a:pt x="104521" y="22384"/>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5"/>
            <p:cNvSpPr/>
            <p:nvPr/>
          </p:nvSpPr>
          <p:spPr>
            <a:xfrm>
              <a:off x="822275" y="4009475"/>
              <a:ext cx="2542750" cy="1084250"/>
            </a:xfrm>
            <a:custGeom>
              <a:avLst/>
              <a:gdLst/>
              <a:ahLst/>
              <a:cxnLst/>
              <a:rect l="l" t="t" r="r" b="b"/>
              <a:pathLst>
                <a:path w="101710" h="43370" extrusionOk="0">
                  <a:moveTo>
                    <a:pt x="48420" y="1"/>
                  </a:moveTo>
                  <a:cubicBezTo>
                    <a:pt x="33081" y="1"/>
                    <a:pt x="17700" y="6306"/>
                    <a:pt x="7166" y="17507"/>
                  </a:cubicBezTo>
                  <a:cubicBezTo>
                    <a:pt x="3637" y="21259"/>
                    <a:pt x="0" y="26564"/>
                    <a:pt x="378" y="31982"/>
                  </a:cubicBezTo>
                  <a:cubicBezTo>
                    <a:pt x="758" y="37430"/>
                    <a:pt x="5045" y="39910"/>
                    <a:pt x="9546" y="42504"/>
                  </a:cubicBezTo>
                  <a:cubicBezTo>
                    <a:pt x="10074" y="42808"/>
                    <a:pt x="10610" y="43095"/>
                    <a:pt x="11149" y="43370"/>
                  </a:cubicBezTo>
                  <a:cubicBezTo>
                    <a:pt x="14710" y="37475"/>
                    <a:pt x="20621" y="32729"/>
                    <a:pt x="27124" y="30234"/>
                  </a:cubicBezTo>
                  <a:cubicBezTo>
                    <a:pt x="32902" y="28016"/>
                    <a:pt x="39028" y="27217"/>
                    <a:pt x="45230" y="27217"/>
                  </a:cubicBezTo>
                  <a:cubicBezTo>
                    <a:pt x="50755" y="27217"/>
                    <a:pt x="56340" y="27851"/>
                    <a:pt x="61790" y="28682"/>
                  </a:cubicBezTo>
                  <a:cubicBezTo>
                    <a:pt x="71526" y="30167"/>
                    <a:pt x="81170" y="32242"/>
                    <a:pt x="90658" y="34879"/>
                  </a:cubicBezTo>
                  <a:cubicBezTo>
                    <a:pt x="91301" y="34772"/>
                    <a:pt x="91943" y="34662"/>
                    <a:pt x="92590" y="34569"/>
                  </a:cubicBezTo>
                  <a:cubicBezTo>
                    <a:pt x="95613" y="34130"/>
                    <a:pt x="98659" y="33871"/>
                    <a:pt x="101710" y="33768"/>
                  </a:cubicBezTo>
                  <a:cubicBezTo>
                    <a:pt x="101680" y="28748"/>
                    <a:pt x="99851" y="23724"/>
                    <a:pt x="96976" y="19556"/>
                  </a:cubicBezTo>
                  <a:cubicBezTo>
                    <a:pt x="96513" y="18884"/>
                    <a:pt x="96026" y="18232"/>
                    <a:pt x="95515" y="17600"/>
                  </a:cubicBezTo>
                  <a:cubicBezTo>
                    <a:pt x="95368" y="17522"/>
                    <a:pt x="95217" y="17446"/>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roup 182"/>
          <p:cNvGrpSpPr/>
          <p:nvPr/>
        </p:nvGrpSpPr>
        <p:grpSpPr>
          <a:xfrm>
            <a:off x="219046" y="112558"/>
            <a:ext cx="2377440" cy="1298516"/>
            <a:chOff x="2058270" y="478318"/>
            <a:chExt cx="2377440" cy="1298516"/>
          </a:xfrm>
        </p:grpSpPr>
        <p:sp>
          <p:nvSpPr>
            <p:cNvPr id="184" name="Cloud 183"/>
            <p:cNvSpPr/>
            <p:nvPr/>
          </p:nvSpPr>
          <p:spPr>
            <a:xfrm>
              <a:off x="2058270" y="478318"/>
              <a:ext cx="2377440" cy="1298516"/>
            </a:xfrm>
            <a:prstGeom prst="cloud">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2330888" y="679698"/>
              <a:ext cx="1732547" cy="523220"/>
            </a:xfrm>
            <a:prstGeom prst="rect">
              <a:avLst/>
            </a:prstGeom>
            <a:noFill/>
          </p:spPr>
          <p:txBody>
            <a:bodyPr wrap="square" rtlCol="0">
              <a:spAutoFit/>
            </a:bodyPr>
            <a:lstStyle/>
            <a:p>
              <a:pPr algn="ctr"/>
              <a:r>
                <a:rPr lang="en-US" sz="2800" b="1" dirty="0" err="1">
                  <a:solidFill>
                    <a:srgbClr val="00B050"/>
                  </a:solidFill>
                </a:rPr>
                <a:t>Nội</a:t>
              </a:r>
              <a:r>
                <a:rPr lang="en-US" sz="2800" b="1" dirty="0">
                  <a:solidFill>
                    <a:srgbClr val="00B050"/>
                  </a:solidFill>
                </a:rPr>
                <a:t> dung</a:t>
              </a:r>
            </a:p>
          </p:txBody>
        </p:sp>
      </p:grpSp>
      <p:sp>
        <p:nvSpPr>
          <p:cNvPr id="4" name="Rectangle 3"/>
          <p:cNvSpPr/>
          <p:nvPr/>
        </p:nvSpPr>
        <p:spPr>
          <a:xfrm>
            <a:off x="2198622" y="692346"/>
            <a:ext cx="5915496" cy="1815882"/>
          </a:xfrm>
          <a:prstGeom prst="rect">
            <a:avLst/>
          </a:prstGeom>
        </p:spPr>
        <p:txBody>
          <a:bodyPr wrap="square">
            <a:spAutoFit/>
          </a:bodyPr>
          <a:lstStyle/>
          <a:p>
            <a:pPr algn="just"/>
            <a:r>
              <a:rPr lang="vi-VN" sz="2800" b="1" i="1" dirty="0"/>
              <a:t>Cương ước mơ trở thành thợ rèn vì em cho rằng nghề nào cũng đáng quý và cậu đã thuyết phục được mẹ.</a:t>
            </a:r>
            <a:endParaRPr lang="en-US" sz="2800" dirty="0"/>
          </a:p>
        </p:txBody>
      </p:sp>
    </p:spTree>
    <p:extLst>
      <p:ext uri="{BB962C8B-B14F-4D97-AF65-F5344CB8AC3E}">
        <p14:creationId xmlns:p14="http://schemas.microsoft.com/office/powerpoint/2010/main" val="258124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25126"/>
            <a:ext cx="9144000" cy="2369880"/>
          </a:xfrm>
          <a:prstGeom prst="rect">
            <a:avLst/>
          </a:prstGeom>
          <a:noFill/>
        </p:spPr>
        <p:txBody>
          <a:bodyPr wrap="square" rtlCol="0">
            <a:spAutoFit/>
          </a:bodyPr>
          <a:lstStyle/>
          <a:p>
            <a:pPr algn="ctr"/>
            <a:r>
              <a:rPr lang="en-US" sz="4000" b="1" dirty="0" err="1">
                <a:latin typeface="HP001 4 hàng" pitchFamily="34" charset="0"/>
              </a:rPr>
              <a:t>Thứ</a:t>
            </a:r>
            <a:r>
              <a:rPr lang="en-US" sz="4000" b="1" dirty="0">
                <a:latin typeface="HP001 4 hàng" pitchFamily="34" charset="0"/>
              </a:rPr>
              <a:t> </a:t>
            </a:r>
            <a:r>
              <a:rPr lang="vi-VN" sz="4000" b="1" dirty="0">
                <a:latin typeface="HP001 4 hàng" pitchFamily="34" charset="0"/>
              </a:rPr>
              <a:t>hai</a:t>
            </a:r>
            <a:r>
              <a:rPr lang="en-US" sz="4000" b="1" dirty="0">
                <a:latin typeface="HP001 4 hàng" pitchFamily="34" charset="0"/>
              </a:rPr>
              <a:t> </a:t>
            </a:r>
            <a:r>
              <a:rPr lang="en-US" sz="4000" b="1" dirty="0" err="1">
                <a:latin typeface="HP001 4 hàng" pitchFamily="34" charset="0"/>
              </a:rPr>
              <a:t>ngày</a:t>
            </a:r>
            <a:r>
              <a:rPr lang="en-US" sz="4000" b="1" dirty="0">
                <a:latin typeface="HP001 4 hàng" pitchFamily="34" charset="0"/>
              </a:rPr>
              <a:t> 1 </a:t>
            </a:r>
            <a:r>
              <a:rPr lang="en-US" sz="4000" b="1" dirty="0" err="1">
                <a:latin typeface="HP001 4 hàng" pitchFamily="34" charset="0"/>
              </a:rPr>
              <a:t>tháng</a:t>
            </a:r>
            <a:r>
              <a:rPr lang="en-US" sz="4000" b="1" dirty="0">
                <a:latin typeface="HP001 4 hàng" pitchFamily="34" charset="0"/>
              </a:rPr>
              <a:t> 1</a:t>
            </a:r>
            <a:r>
              <a:rPr lang="vi-VN" sz="4000" b="1" dirty="0">
                <a:latin typeface="HP001 4 hàng" pitchFamily="34" charset="0"/>
              </a:rPr>
              <a:t>1</a:t>
            </a:r>
            <a:r>
              <a:rPr lang="en-US" sz="4000" b="1" dirty="0">
                <a:latin typeface="HP001 4 hàng" pitchFamily="34" charset="0"/>
              </a:rPr>
              <a:t> </a:t>
            </a:r>
            <a:r>
              <a:rPr lang="en-US" sz="4000" b="1" dirty="0" err="1">
                <a:latin typeface="HP001 4 hàng" pitchFamily="34" charset="0"/>
              </a:rPr>
              <a:t>năm</a:t>
            </a:r>
            <a:r>
              <a:rPr lang="en-US" sz="4000" b="1" dirty="0">
                <a:latin typeface="HP001 4 hàng" pitchFamily="34" charset="0"/>
              </a:rPr>
              <a:t> 2021</a:t>
            </a:r>
          </a:p>
          <a:p>
            <a:pPr algn="ctr"/>
            <a:endParaRPr lang="en-US" b="1" dirty="0">
              <a:latin typeface="HP001 4 hàng" pitchFamily="34" charset="0"/>
            </a:endParaRPr>
          </a:p>
          <a:p>
            <a:pPr algn="ctr"/>
            <a:r>
              <a:rPr lang="en-US" sz="4000" b="1" dirty="0" err="1">
                <a:latin typeface="HP001 4 hàng" pitchFamily="34" charset="0"/>
              </a:rPr>
              <a:t>Tập</a:t>
            </a:r>
            <a:r>
              <a:rPr lang="en-US" sz="4000" b="1" dirty="0">
                <a:latin typeface="HP001 4 hàng" pitchFamily="34" charset="0"/>
              </a:rPr>
              <a:t> </a:t>
            </a:r>
            <a:r>
              <a:rPr lang="en-US" sz="4000" b="1" dirty="0" err="1">
                <a:latin typeface="HP001 4 hàng" pitchFamily="34" charset="0"/>
              </a:rPr>
              <a:t>đọc</a:t>
            </a:r>
            <a:endParaRPr lang="en-US" sz="4000" b="1" dirty="0">
              <a:latin typeface="HP001 4 hàng" pitchFamily="34" charset="0"/>
            </a:endParaRPr>
          </a:p>
          <a:p>
            <a:pPr algn="ctr"/>
            <a:endParaRPr lang="en-US" b="1" dirty="0">
              <a:latin typeface="HP001 4 hàng" pitchFamily="34" charset="0"/>
            </a:endParaRPr>
          </a:p>
          <a:p>
            <a:pPr algn="ctr"/>
            <a:r>
              <a:rPr lang="en-US" sz="4000" b="1" dirty="0" err="1">
                <a:solidFill>
                  <a:schemeClr val="accent3">
                    <a:lumMod val="50000"/>
                  </a:schemeClr>
                </a:solidFill>
                <a:latin typeface="HP001 4 hàng" pitchFamily="34" charset="0"/>
              </a:rPr>
              <a:t>Thưa</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chuyện</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với</a:t>
            </a:r>
            <a:r>
              <a:rPr lang="vi-VN" sz="4000" b="1" dirty="0">
                <a:solidFill>
                  <a:schemeClr val="accent3">
                    <a:lumMod val="50000"/>
                  </a:schemeClr>
                </a:solidFill>
                <a:latin typeface="HP001 4 hàng" pitchFamily="34" charset="0"/>
              </a:rPr>
              <a:t> mẹ</a:t>
            </a:r>
            <a:endParaRPr lang="en-US" sz="4000" b="1" dirty="0">
              <a:solidFill>
                <a:schemeClr val="accent3">
                  <a:lumMod val="50000"/>
                </a:schemeClr>
              </a:solidFill>
              <a:latin typeface="HP001 4 hàng" pitchFamily="34" charset="0"/>
            </a:endParaRPr>
          </a:p>
        </p:txBody>
      </p:sp>
      <p:sp>
        <p:nvSpPr>
          <p:cNvPr id="2" name="Rectangle 1"/>
          <p:cNvSpPr/>
          <p:nvPr/>
        </p:nvSpPr>
        <p:spPr>
          <a:xfrm>
            <a:off x="33689" y="2927208"/>
            <a:ext cx="9062186" cy="2062103"/>
          </a:xfrm>
          <a:prstGeom prst="rect">
            <a:avLst/>
          </a:prstGeom>
          <a:solidFill>
            <a:schemeClr val="bg1"/>
          </a:solidFill>
        </p:spPr>
        <p:txBody>
          <a:bodyPr wrap="square">
            <a:spAutoFit/>
          </a:bodyPr>
          <a:lstStyle/>
          <a:p>
            <a:pPr algn="just"/>
            <a:r>
              <a:rPr lang="en-US" sz="3200" u="sng" dirty="0" err="1"/>
              <a:t>Nội</a:t>
            </a:r>
            <a:r>
              <a:rPr lang="en-US" sz="3200" u="sng" dirty="0"/>
              <a:t> dung:</a:t>
            </a:r>
            <a:r>
              <a:rPr lang="en-US" sz="3200" dirty="0"/>
              <a:t> </a:t>
            </a:r>
            <a:r>
              <a:rPr lang="vi-VN" sz="3200" dirty="0"/>
              <a:t>: Cương ước trở thành thợ rèn để kiếm sống giúp mẹ nên em đã thuyết phục mẹ đồng tình với em. Đây là mơ ước chính đáng vì nghề thợ rèn cũng rất đáng quý</a:t>
            </a:r>
            <a:endParaRPr lang="en-US" sz="3200" dirty="0"/>
          </a:p>
        </p:txBody>
      </p:sp>
    </p:spTree>
    <p:extLst>
      <p:ext uri="{BB962C8B-B14F-4D97-AF65-F5344CB8AC3E}">
        <p14:creationId xmlns:p14="http://schemas.microsoft.com/office/powerpoint/2010/main" val="63539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6"/>
        <p:cNvGrpSpPr/>
        <p:nvPr/>
      </p:nvGrpSpPr>
      <p:grpSpPr>
        <a:xfrm>
          <a:off x="0" y="0"/>
          <a:ext cx="0" cy="0"/>
          <a:chOff x="0" y="0"/>
          <a:chExt cx="0" cy="0"/>
        </a:xfrm>
      </p:grpSpPr>
      <p:sp>
        <p:nvSpPr>
          <p:cNvPr id="2418" name="Google Shape;2418;p39"/>
          <p:cNvSpPr/>
          <p:nvPr/>
        </p:nvSpPr>
        <p:spPr>
          <a:xfrm rot="-1809947">
            <a:off x="805474" y="1134989"/>
            <a:ext cx="180265" cy="167689"/>
          </a:xfrm>
          <a:custGeom>
            <a:avLst/>
            <a:gdLst/>
            <a:ahLst/>
            <a:cxnLst/>
            <a:rect l="l" t="t" r="r" b="b"/>
            <a:pathLst>
              <a:path w="6049" h="5627" extrusionOk="0">
                <a:moveTo>
                  <a:pt x="3025" y="1"/>
                </a:moveTo>
                <a:cubicBezTo>
                  <a:pt x="1346" y="1"/>
                  <a:pt x="0" y="1257"/>
                  <a:pt x="0" y="2807"/>
                </a:cubicBezTo>
                <a:cubicBezTo>
                  <a:pt x="0" y="4358"/>
                  <a:pt x="1346" y="5626"/>
                  <a:pt x="3025" y="5626"/>
                </a:cubicBezTo>
                <a:cubicBezTo>
                  <a:pt x="4691" y="5626"/>
                  <a:pt x="6049" y="4358"/>
                  <a:pt x="6049" y="2807"/>
                </a:cubicBezTo>
                <a:cubicBezTo>
                  <a:pt x="6049" y="1257"/>
                  <a:pt x="4691" y="1"/>
                  <a:pt x="3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rot="-1809947">
            <a:off x="805474" y="1134989"/>
            <a:ext cx="180265" cy="167689"/>
          </a:xfrm>
          <a:custGeom>
            <a:avLst/>
            <a:gdLst/>
            <a:ahLst/>
            <a:cxnLst/>
            <a:rect l="l" t="t" r="r" b="b"/>
            <a:pathLst>
              <a:path w="6049" h="5627" fill="none" extrusionOk="0">
                <a:moveTo>
                  <a:pt x="6049" y="2807"/>
                </a:moveTo>
                <a:cubicBezTo>
                  <a:pt x="6049" y="4358"/>
                  <a:pt x="4691" y="5626"/>
                  <a:pt x="3025" y="5626"/>
                </a:cubicBezTo>
                <a:cubicBezTo>
                  <a:pt x="1346" y="5626"/>
                  <a:pt x="0" y="4358"/>
                  <a:pt x="0" y="2807"/>
                </a:cubicBezTo>
                <a:cubicBezTo>
                  <a:pt x="0" y="1257"/>
                  <a:pt x="1346" y="1"/>
                  <a:pt x="3025" y="1"/>
                </a:cubicBezTo>
                <a:cubicBezTo>
                  <a:pt x="4691" y="1"/>
                  <a:pt x="6049" y="1257"/>
                  <a:pt x="6049" y="2807"/>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rot="-1809947">
            <a:off x="401959" y="1507099"/>
            <a:ext cx="12248" cy="22172"/>
          </a:xfrm>
          <a:custGeom>
            <a:avLst/>
            <a:gdLst/>
            <a:ahLst/>
            <a:cxnLst/>
            <a:rect l="l" t="t" r="r" b="b"/>
            <a:pathLst>
              <a:path w="411" h="744" fill="none" extrusionOk="0">
                <a:moveTo>
                  <a:pt x="65" y="744"/>
                </a:moveTo>
                <a:cubicBezTo>
                  <a:pt x="52" y="706"/>
                  <a:pt x="39" y="680"/>
                  <a:pt x="26" y="654"/>
                </a:cubicBezTo>
                <a:cubicBezTo>
                  <a:pt x="1" y="526"/>
                  <a:pt x="14" y="398"/>
                  <a:pt x="103" y="270"/>
                </a:cubicBezTo>
                <a:cubicBezTo>
                  <a:pt x="167" y="167"/>
                  <a:pt x="283" y="65"/>
                  <a:pt x="411" y="1"/>
                </a:cubicBezTo>
              </a:path>
            </a:pathLst>
          </a:custGeom>
          <a:noFill/>
          <a:ln w="10575" cap="rnd"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9"/>
          <p:cNvSpPr/>
          <p:nvPr/>
        </p:nvSpPr>
        <p:spPr>
          <a:xfrm rot="-1809947">
            <a:off x="1077017" y="963197"/>
            <a:ext cx="66873" cy="51496"/>
          </a:xfrm>
          <a:custGeom>
            <a:avLst/>
            <a:gdLst/>
            <a:ahLst/>
            <a:cxnLst/>
            <a:rect l="l" t="t" r="r" b="b"/>
            <a:pathLst>
              <a:path w="2244" h="1728" extrusionOk="0">
                <a:moveTo>
                  <a:pt x="1077" y="1"/>
                </a:moveTo>
                <a:cubicBezTo>
                  <a:pt x="536" y="1"/>
                  <a:pt x="75" y="332"/>
                  <a:pt x="39" y="775"/>
                </a:cubicBezTo>
                <a:cubicBezTo>
                  <a:pt x="1" y="1249"/>
                  <a:pt x="449" y="1672"/>
                  <a:pt x="1052" y="1723"/>
                </a:cubicBezTo>
                <a:cubicBezTo>
                  <a:pt x="1092" y="1726"/>
                  <a:pt x="1132" y="1728"/>
                  <a:pt x="1171" y="1728"/>
                </a:cubicBezTo>
                <a:cubicBezTo>
                  <a:pt x="1710" y="1728"/>
                  <a:pt x="2169" y="1409"/>
                  <a:pt x="2205" y="967"/>
                </a:cubicBezTo>
                <a:cubicBezTo>
                  <a:pt x="2243" y="493"/>
                  <a:pt x="1795" y="57"/>
                  <a:pt x="1193" y="6"/>
                </a:cubicBezTo>
                <a:cubicBezTo>
                  <a:pt x="1154" y="2"/>
                  <a:pt x="1115"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9"/>
          <p:cNvSpPr/>
          <p:nvPr/>
        </p:nvSpPr>
        <p:spPr>
          <a:xfrm rot="-1809947">
            <a:off x="507963" y="1073426"/>
            <a:ext cx="66873" cy="54267"/>
          </a:xfrm>
          <a:custGeom>
            <a:avLst/>
            <a:gdLst/>
            <a:ahLst/>
            <a:cxnLst/>
            <a:rect l="l" t="t" r="r" b="b"/>
            <a:pathLst>
              <a:path w="2244" h="1821" fill="none" extrusionOk="0">
                <a:moveTo>
                  <a:pt x="2205" y="1013"/>
                </a:moveTo>
                <a:cubicBezTo>
                  <a:pt x="2167" y="1487"/>
                  <a:pt x="1641" y="1820"/>
                  <a:pt x="1052" y="1769"/>
                </a:cubicBezTo>
                <a:cubicBezTo>
                  <a:pt x="449" y="1718"/>
                  <a:pt x="1" y="1295"/>
                  <a:pt x="39" y="821"/>
                </a:cubicBezTo>
                <a:cubicBezTo>
                  <a:pt x="78" y="346"/>
                  <a:pt x="603" y="0"/>
                  <a:pt x="1193" y="52"/>
                </a:cubicBezTo>
                <a:cubicBezTo>
                  <a:pt x="1795" y="103"/>
                  <a:pt x="2243" y="539"/>
                  <a:pt x="2205" y="1013"/>
                </a:cubicBezTo>
                <a:close/>
              </a:path>
            </a:pathLst>
          </a:custGeom>
          <a:solidFill>
            <a:schemeClr val="accent2"/>
          </a:solid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rot="-1809947">
            <a:off x="1228713" y="1007542"/>
            <a:ext cx="66843" cy="51526"/>
          </a:xfrm>
          <a:custGeom>
            <a:avLst/>
            <a:gdLst/>
            <a:ahLst/>
            <a:cxnLst/>
            <a:rect l="l" t="t" r="r" b="b"/>
            <a:pathLst>
              <a:path w="2243" h="1729" extrusionOk="0">
                <a:moveTo>
                  <a:pt x="1076" y="1"/>
                </a:moveTo>
                <a:cubicBezTo>
                  <a:pt x="535" y="1"/>
                  <a:pt x="74" y="332"/>
                  <a:pt x="38" y="775"/>
                </a:cubicBezTo>
                <a:cubicBezTo>
                  <a:pt x="0" y="1249"/>
                  <a:pt x="449" y="1672"/>
                  <a:pt x="1051" y="1723"/>
                </a:cubicBezTo>
                <a:cubicBezTo>
                  <a:pt x="1090" y="1727"/>
                  <a:pt x="1128" y="1728"/>
                  <a:pt x="1167" y="1728"/>
                </a:cubicBezTo>
                <a:cubicBezTo>
                  <a:pt x="1708" y="1728"/>
                  <a:pt x="2168" y="1398"/>
                  <a:pt x="2204" y="967"/>
                </a:cubicBezTo>
                <a:cubicBezTo>
                  <a:pt x="2243" y="493"/>
                  <a:pt x="1794" y="57"/>
                  <a:pt x="1192" y="6"/>
                </a:cubicBezTo>
                <a:cubicBezTo>
                  <a:pt x="1153" y="3"/>
                  <a:pt x="1114" y="1"/>
                  <a:pt x="10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rot="-1809947">
            <a:off x="1228713" y="1006172"/>
            <a:ext cx="66843" cy="54267"/>
          </a:xfrm>
          <a:custGeom>
            <a:avLst/>
            <a:gdLst/>
            <a:ahLst/>
            <a:cxnLst/>
            <a:rect l="l" t="t" r="r" b="b"/>
            <a:pathLst>
              <a:path w="2243" h="1821" fill="none" extrusionOk="0">
                <a:moveTo>
                  <a:pt x="2204" y="1013"/>
                </a:moveTo>
                <a:cubicBezTo>
                  <a:pt x="2166" y="1474"/>
                  <a:pt x="1640" y="1820"/>
                  <a:pt x="1051" y="1769"/>
                </a:cubicBezTo>
                <a:cubicBezTo>
                  <a:pt x="449" y="1718"/>
                  <a:pt x="0" y="1295"/>
                  <a:pt x="38" y="821"/>
                </a:cubicBezTo>
                <a:cubicBezTo>
                  <a:pt x="77" y="347"/>
                  <a:pt x="602" y="1"/>
                  <a:pt x="1192" y="52"/>
                </a:cubicBezTo>
                <a:cubicBezTo>
                  <a:pt x="1794" y="103"/>
                  <a:pt x="2243" y="539"/>
                  <a:pt x="2204" y="1013"/>
                </a:cubicBezTo>
                <a:close/>
              </a:path>
            </a:pathLst>
          </a:custGeom>
          <a:no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rot="-1809947">
            <a:off x="1114974" y="768328"/>
            <a:ext cx="172636" cy="287965"/>
          </a:xfrm>
          <a:custGeom>
            <a:avLst/>
            <a:gdLst/>
            <a:ahLst/>
            <a:cxnLst/>
            <a:rect l="l" t="t" r="r" b="b"/>
            <a:pathLst>
              <a:path w="5793" h="9663" fill="none" extrusionOk="0">
                <a:moveTo>
                  <a:pt x="1" y="5818"/>
                </a:moveTo>
                <a:lnTo>
                  <a:pt x="2410" y="0"/>
                </a:lnTo>
                <a:lnTo>
                  <a:pt x="5793" y="3780"/>
                </a:lnTo>
                <a:lnTo>
                  <a:pt x="3653" y="966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rot="-1809947">
            <a:off x="1144262" y="800615"/>
            <a:ext cx="101203" cy="116879"/>
          </a:xfrm>
          <a:custGeom>
            <a:avLst/>
            <a:gdLst/>
            <a:ahLst/>
            <a:cxnLst/>
            <a:rect l="l" t="t" r="r" b="b"/>
            <a:pathLst>
              <a:path w="3396" h="3922" fill="none" extrusionOk="0">
                <a:moveTo>
                  <a:pt x="0" y="1"/>
                </a:moveTo>
                <a:lnTo>
                  <a:pt x="3396" y="392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txBox="1">
            <a:spLocks noGrp="1"/>
          </p:cNvSpPr>
          <p:nvPr>
            <p:ph type="title"/>
          </p:nvPr>
        </p:nvSpPr>
        <p:spPr>
          <a:xfrm>
            <a:off x="2868785" y="2052364"/>
            <a:ext cx="4028109"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solidFill>
                  <a:schemeClr val="accent4"/>
                </a:solidFill>
                <a:latin typeface="iCiel Cadena" pitchFamily="2" charset="0"/>
              </a:rPr>
              <a:t>KHỞI ĐỘNG</a:t>
            </a:r>
            <a:endParaRPr sz="6000" dirty="0">
              <a:solidFill>
                <a:schemeClr val="accent4"/>
              </a:solidFill>
              <a:latin typeface="iCiel Cadena" pitchFamily="2" charset="0"/>
            </a:endParaRPr>
          </a:p>
        </p:txBody>
      </p:sp>
      <p:grpSp>
        <p:nvGrpSpPr>
          <p:cNvPr id="2436" name="Google Shape;2436;p39"/>
          <p:cNvGrpSpPr/>
          <p:nvPr/>
        </p:nvGrpSpPr>
        <p:grpSpPr>
          <a:xfrm>
            <a:off x="-143182" y="580456"/>
            <a:ext cx="2822321" cy="4013105"/>
            <a:chOff x="5261650" y="400950"/>
            <a:chExt cx="2753215" cy="3914842"/>
          </a:xfrm>
        </p:grpSpPr>
        <p:sp>
          <p:nvSpPr>
            <p:cNvPr id="2437" name="Google Shape;2437;p39"/>
            <p:cNvSpPr/>
            <p:nvPr/>
          </p:nvSpPr>
          <p:spPr>
            <a:xfrm>
              <a:off x="6757651" y="1257770"/>
              <a:ext cx="609480" cy="638067"/>
            </a:xfrm>
            <a:custGeom>
              <a:avLst/>
              <a:gdLst/>
              <a:ahLst/>
              <a:cxnLst/>
              <a:rect l="l" t="t" r="r" b="b"/>
              <a:pathLst>
                <a:path w="11129" h="11651" extrusionOk="0">
                  <a:moveTo>
                    <a:pt x="6091" y="0"/>
                  </a:moveTo>
                  <a:lnTo>
                    <a:pt x="1029" y="1003"/>
                  </a:lnTo>
                  <a:lnTo>
                    <a:pt x="2081" y="6341"/>
                  </a:lnTo>
                  <a:cubicBezTo>
                    <a:pt x="2207" y="6893"/>
                    <a:pt x="1806" y="7444"/>
                    <a:pt x="1254" y="7519"/>
                  </a:cubicBezTo>
                  <a:cubicBezTo>
                    <a:pt x="502" y="7645"/>
                    <a:pt x="1" y="7720"/>
                    <a:pt x="1" y="7720"/>
                  </a:cubicBezTo>
                  <a:cubicBezTo>
                    <a:pt x="1" y="7720"/>
                    <a:pt x="2733" y="11279"/>
                    <a:pt x="2783" y="11579"/>
                  </a:cubicBezTo>
                  <a:cubicBezTo>
                    <a:pt x="2795" y="11630"/>
                    <a:pt x="2917" y="11650"/>
                    <a:pt x="3112" y="11650"/>
                  </a:cubicBezTo>
                  <a:cubicBezTo>
                    <a:pt x="4083" y="11650"/>
                    <a:pt x="6868" y="11128"/>
                    <a:pt x="6868" y="11128"/>
                  </a:cubicBezTo>
                  <a:cubicBezTo>
                    <a:pt x="6868" y="11128"/>
                    <a:pt x="11129" y="6517"/>
                    <a:pt x="9876" y="6467"/>
                  </a:cubicBezTo>
                  <a:cubicBezTo>
                    <a:pt x="9831" y="6462"/>
                    <a:pt x="9777" y="6460"/>
                    <a:pt x="9713" y="6460"/>
                  </a:cubicBezTo>
                  <a:cubicBezTo>
                    <a:pt x="9417" y="6460"/>
                    <a:pt x="8924" y="6505"/>
                    <a:pt x="8347" y="6567"/>
                  </a:cubicBezTo>
                  <a:cubicBezTo>
                    <a:pt x="8313" y="6570"/>
                    <a:pt x="8280" y="6572"/>
                    <a:pt x="8247" y="6572"/>
                  </a:cubicBezTo>
                  <a:cubicBezTo>
                    <a:pt x="7761" y="6572"/>
                    <a:pt x="7338" y="6234"/>
                    <a:pt x="7244" y="5765"/>
                  </a:cubicBezTo>
                  <a:lnTo>
                    <a:pt x="6091"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9"/>
            <p:cNvSpPr/>
            <p:nvPr/>
          </p:nvSpPr>
          <p:spPr>
            <a:xfrm>
              <a:off x="6856497" y="1528134"/>
              <a:ext cx="9639" cy="43976"/>
            </a:xfrm>
            <a:custGeom>
              <a:avLst/>
              <a:gdLst/>
              <a:ahLst/>
              <a:cxnLst/>
              <a:rect l="l" t="t" r="r" b="b"/>
              <a:pathLst>
                <a:path w="176" h="803" extrusionOk="0">
                  <a:moveTo>
                    <a:pt x="1" y="1"/>
                  </a:moveTo>
                  <a:lnTo>
                    <a:pt x="151" y="803"/>
                  </a:lnTo>
                  <a:lnTo>
                    <a:pt x="176" y="803"/>
                  </a:lnTo>
                  <a:lnTo>
                    <a:pt x="1" y="1"/>
                  </a:lnTo>
                  <a:close/>
                </a:path>
              </a:pathLst>
            </a:custGeom>
            <a:solidFill>
              <a:srgbClr val="F7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9"/>
            <p:cNvSpPr/>
            <p:nvPr/>
          </p:nvSpPr>
          <p:spPr>
            <a:xfrm>
              <a:off x="6856497" y="1484214"/>
              <a:ext cx="288283" cy="96167"/>
            </a:xfrm>
            <a:custGeom>
              <a:avLst/>
              <a:gdLst/>
              <a:ahLst/>
              <a:cxnLst/>
              <a:rect l="l" t="t" r="r" b="b"/>
              <a:pathLst>
                <a:path w="5264" h="1756" extrusionOk="0">
                  <a:moveTo>
                    <a:pt x="5088" y="1"/>
                  </a:moveTo>
                  <a:cubicBezTo>
                    <a:pt x="3986" y="627"/>
                    <a:pt x="2707" y="953"/>
                    <a:pt x="1429" y="953"/>
                  </a:cubicBezTo>
                  <a:cubicBezTo>
                    <a:pt x="953" y="953"/>
                    <a:pt x="477" y="903"/>
                    <a:pt x="1" y="803"/>
                  </a:cubicBezTo>
                  <a:lnTo>
                    <a:pt x="1" y="803"/>
                  </a:lnTo>
                  <a:lnTo>
                    <a:pt x="176" y="1605"/>
                  </a:lnTo>
                  <a:cubicBezTo>
                    <a:pt x="652" y="1705"/>
                    <a:pt x="1153" y="1755"/>
                    <a:pt x="1655" y="1755"/>
                  </a:cubicBezTo>
                  <a:cubicBezTo>
                    <a:pt x="2908" y="1755"/>
                    <a:pt x="4161" y="1454"/>
                    <a:pt x="5264" y="828"/>
                  </a:cubicBezTo>
                  <a:lnTo>
                    <a:pt x="5088" y="1"/>
                  </a:ln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9"/>
            <p:cNvSpPr/>
            <p:nvPr/>
          </p:nvSpPr>
          <p:spPr>
            <a:xfrm>
              <a:off x="6417302" y="568524"/>
              <a:ext cx="1034839" cy="967314"/>
            </a:xfrm>
            <a:custGeom>
              <a:avLst/>
              <a:gdLst/>
              <a:ahLst/>
              <a:cxnLst/>
              <a:rect l="l" t="t" r="r" b="b"/>
              <a:pathLst>
                <a:path w="18896" h="17663" extrusionOk="0">
                  <a:moveTo>
                    <a:pt x="9406" y="1"/>
                  </a:moveTo>
                  <a:cubicBezTo>
                    <a:pt x="8812" y="1"/>
                    <a:pt x="8205" y="75"/>
                    <a:pt x="7594" y="230"/>
                  </a:cubicBezTo>
                  <a:cubicBezTo>
                    <a:pt x="3033" y="807"/>
                    <a:pt x="226" y="5243"/>
                    <a:pt x="1379" y="10180"/>
                  </a:cubicBezTo>
                  <a:cubicBezTo>
                    <a:pt x="1429" y="10431"/>
                    <a:pt x="1504" y="10682"/>
                    <a:pt x="1579" y="10907"/>
                  </a:cubicBezTo>
                  <a:cubicBezTo>
                    <a:pt x="1404" y="10907"/>
                    <a:pt x="1229" y="10932"/>
                    <a:pt x="1003" y="10957"/>
                  </a:cubicBezTo>
                  <a:cubicBezTo>
                    <a:pt x="326" y="11083"/>
                    <a:pt x="0" y="11910"/>
                    <a:pt x="477" y="13088"/>
                  </a:cubicBezTo>
                  <a:cubicBezTo>
                    <a:pt x="890" y="14069"/>
                    <a:pt x="1670" y="14353"/>
                    <a:pt x="2329" y="14353"/>
                  </a:cubicBezTo>
                  <a:cubicBezTo>
                    <a:pt x="2629" y="14353"/>
                    <a:pt x="2904" y="14294"/>
                    <a:pt x="3108" y="14216"/>
                  </a:cubicBezTo>
                  <a:lnTo>
                    <a:pt x="3133" y="14216"/>
                  </a:lnTo>
                  <a:cubicBezTo>
                    <a:pt x="3334" y="14466"/>
                    <a:pt x="3534" y="14717"/>
                    <a:pt x="3735" y="14967"/>
                  </a:cubicBezTo>
                  <a:cubicBezTo>
                    <a:pt x="5280" y="16800"/>
                    <a:pt x="7382" y="17662"/>
                    <a:pt x="9456" y="17662"/>
                  </a:cubicBezTo>
                  <a:cubicBezTo>
                    <a:pt x="12460" y="17662"/>
                    <a:pt x="15405" y="15853"/>
                    <a:pt x="16517" y="12561"/>
                  </a:cubicBezTo>
                  <a:cubicBezTo>
                    <a:pt x="16617" y="12261"/>
                    <a:pt x="16717" y="11960"/>
                    <a:pt x="16792" y="11634"/>
                  </a:cubicBezTo>
                  <a:lnTo>
                    <a:pt x="16818" y="11659"/>
                  </a:lnTo>
                  <a:cubicBezTo>
                    <a:pt x="17519" y="11634"/>
                    <a:pt x="18848" y="11183"/>
                    <a:pt x="18873" y="9654"/>
                  </a:cubicBezTo>
                  <a:cubicBezTo>
                    <a:pt x="18895" y="8474"/>
                    <a:pt x="18404" y="7828"/>
                    <a:pt x="17791" y="7828"/>
                  </a:cubicBezTo>
                  <a:cubicBezTo>
                    <a:pt x="17726" y="7828"/>
                    <a:pt x="17661" y="7835"/>
                    <a:pt x="17595" y="7850"/>
                  </a:cubicBezTo>
                  <a:cubicBezTo>
                    <a:pt x="17394" y="7900"/>
                    <a:pt x="17219" y="7950"/>
                    <a:pt x="17068" y="8000"/>
                  </a:cubicBezTo>
                  <a:cubicBezTo>
                    <a:pt x="17043" y="7749"/>
                    <a:pt x="17018" y="7499"/>
                    <a:pt x="16968" y="7248"/>
                  </a:cubicBezTo>
                  <a:cubicBezTo>
                    <a:pt x="16363" y="2925"/>
                    <a:pt x="13130" y="1"/>
                    <a:pt x="9406"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9"/>
            <p:cNvSpPr/>
            <p:nvPr/>
          </p:nvSpPr>
          <p:spPr>
            <a:xfrm>
              <a:off x="6431047" y="1150709"/>
              <a:ext cx="1006143" cy="204547"/>
            </a:xfrm>
            <a:custGeom>
              <a:avLst/>
              <a:gdLst/>
              <a:ahLst/>
              <a:cxnLst/>
              <a:rect l="l" t="t" r="r" b="b"/>
              <a:pathLst>
                <a:path w="18372" h="3735" extrusionOk="0">
                  <a:moveTo>
                    <a:pt x="18371" y="1"/>
                  </a:moveTo>
                  <a:lnTo>
                    <a:pt x="18371" y="1"/>
                  </a:lnTo>
                  <a:cubicBezTo>
                    <a:pt x="17945" y="752"/>
                    <a:pt x="17093" y="1003"/>
                    <a:pt x="16567" y="1028"/>
                  </a:cubicBezTo>
                  <a:lnTo>
                    <a:pt x="16541" y="1003"/>
                  </a:lnTo>
                  <a:cubicBezTo>
                    <a:pt x="16541" y="1053"/>
                    <a:pt x="16516" y="1078"/>
                    <a:pt x="16516" y="1103"/>
                  </a:cubicBezTo>
                  <a:cubicBezTo>
                    <a:pt x="17068" y="1103"/>
                    <a:pt x="17970" y="853"/>
                    <a:pt x="18371" y="1"/>
                  </a:cubicBezTo>
                  <a:close/>
                  <a:moveTo>
                    <a:pt x="25" y="978"/>
                  </a:moveTo>
                  <a:cubicBezTo>
                    <a:pt x="0" y="1053"/>
                    <a:pt x="0" y="1153"/>
                    <a:pt x="0" y="1254"/>
                  </a:cubicBezTo>
                  <a:cubicBezTo>
                    <a:pt x="25" y="1179"/>
                    <a:pt x="25" y="1103"/>
                    <a:pt x="50" y="1028"/>
                  </a:cubicBezTo>
                  <a:cubicBezTo>
                    <a:pt x="25" y="1003"/>
                    <a:pt x="25" y="1003"/>
                    <a:pt x="25" y="978"/>
                  </a:cubicBezTo>
                  <a:close/>
                  <a:moveTo>
                    <a:pt x="952" y="3384"/>
                  </a:moveTo>
                  <a:lnTo>
                    <a:pt x="952" y="3384"/>
                  </a:lnTo>
                  <a:cubicBezTo>
                    <a:pt x="1217" y="3578"/>
                    <a:pt x="1506" y="3673"/>
                    <a:pt x="1785" y="3712"/>
                  </a:cubicBezTo>
                  <a:lnTo>
                    <a:pt x="1785" y="3712"/>
                  </a:lnTo>
                  <a:cubicBezTo>
                    <a:pt x="1514" y="3670"/>
                    <a:pt x="1226" y="3567"/>
                    <a:pt x="952" y="3384"/>
                  </a:cubicBezTo>
                  <a:close/>
                  <a:moveTo>
                    <a:pt x="1785" y="3712"/>
                  </a:moveTo>
                  <a:cubicBezTo>
                    <a:pt x="1886" y="3728"/>
                    <a:pt x="1985" y="3735"/>
                    <a:pt x="2080" y="3735"/>
                  </a:cubicBezTo>
                  <a:cubicBezTo>
                    <a:pt x="2088" y="3735"/>
                    <a:pt x="2095" y="3735"/>
                    <a:pt x="2103" y="3735"/>
                  </a:cubicBezTo>
                  <a:lnTo>
                    <a:pt x="2103" y="3735"/>
                  </a:lnTo>
                  <a:cubicBezTo>
                    <a:pt x="2000" y="3734"/>
                    <a:pt x="1893" y="3727"/>
                    <a:pt x="1785" y="3712"/>
                  </a:cubicBezTo>
                  <a:close/>
                  <a:moveTo>
                    <a:pt x="2832" y="3610"/>
                  </a:moveTo>
                  <a:cubicBezTo>
                    <a:pt x="2637" y="3658"/>
                    <a:pt x="2393" y="3731"/>
                    <a:pt x="2103" y="3735"/>
                  </a:cubicBezTo>
                  <a:lnTo>
                    <a:pt x="2103" y="3735"/>
                  </a:lnTo>
                  <a:cubicBezTo>
                    <a:pt x="2112" y="3735"/>
                    <a:pt x="2121" y="3735"/>
                    <a:pt x="2130" y="3735"/>
                  </a:cubicBezTo>
                  <a:cubicBezTo>
                    <a:pt x="2406" y="3735"/>
                    <a:pt x="2657" y="3710"/>
                    <a:pt x="2832" y="3635"/>
                  </a:cubicBezTo>
                  <a:lnTo>
                    <a:pt x="2832" y="3610"/>
                  </a:ln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9"/>
            <p:cNvSpPr/>
            <p:nvPr/>
          </p:nvSpPr>
          <p:spPr>
            <a:xfrm>
              <a:off x="6431047" y="1031325"/>
              <a:ext cx="1017096" cy="499621"/>
            </a:xfrm>
            <a:custGeom>
              <a:avLst/>
              <a:gdLst/>
              <a:ahLst/>
              <a:cxnLst/>
              <a:rect l="l" t="t" r="r" b="b"/>
              <a:pathLst>
                <a:path w="18572" h="9123" extrusionOk="0">
                  <a:moveTo>
                    <a:pt x="18246" y="0"/>
                  </a:moveTo>
                  <a:cubicBezTo>
                    <a:pt x="18146" y="1429"/>
                    <a:pt x="16892" y="1855"/>
                    <a:pt x="16216" y="1855"/>
                  </a:cubicBezTo>
                  <a:lnTo>
                    <a:pt x="16140" y="1855"/>
                  </a:lnTo>
                  <a:cubicBezTo>
                    <a:pt x="16065" y="2181"/>
                    <a:pt x="15965" y="2481"/>
                    <a:pt x="15840" y="2782"/>
                  </a:cubicBezTo>
                  <a:cubicBezTo>
                    <a:pt x="14662" y="6015"/>
                    <a:pt x="11704" y="7845"/>
                    <a:pt x="8722" y="7845"/>
                  </a:cubicBezTo>
                  <a:cubicBezTo>
                    <a:pt x="6692" y="7845"/>
                    <a:pt x="4637" y="6968"/>
                    <a:pt x="3133" y="5113"/>
                  </a:cubicBezTo>
                  <a:cubicBezTo>
                    <a:pt x="2932" y="4862"/>
                    <a:pt x="2707" y="4336"/>
                    <a:pt x="2506" y="4085"/>
                  </a:cubicBezTo>
                  <a:lnTo>
                    <a:pt x="2506" y="4085"/>
                  </a:lnTo>
                  <a:lnTo>
                    <a:pt x="2531" y="4336"/>
                  </a:lnTo>
                  <a:cubicBezTo>
                    <a:pt x="2406" y="4386"/>
                    <a:pt x="2256" y="4411"/>
                    <a:pt x="2080" y="4411"/>
                  </a:cubicBezTo>
                  <a:cubicBezTo>
                    <a:pt x="1429" y="4411"/>
                    <a:pt x="526" y="4085"/>
                    <a:pt x="50" y="3208"/>
                  </a:cubicBezTo>
                  <a:cubicBezTo>
                    <a:pt x="25" y="3283"/>
                    <a:pt x="25" y="3359"/>
                    <a:pt x="0" y="3434"/>
                  </a:cubicBezTo>
                  <a:cubicBezTo>
                    <a:pt x="25" y="3785"/>
                    <a:pt x="125" y="4261"/>
                    <a:pt x="251" y="4637"/>
                  </a:cubicBezTo>
                  <a:cubicBezTo>
                    <a:pt x="426" y="5063"/>
                    <a:pt x="677" y="5364"/>
                    <a:pt x="952" y="5564"/>
                  </a:cubicBezTo>
                  <a:cubicBezTo>
                    <a:pt x="1328" y="5815"/>
                    <a:pt x="1729" y="5915"/>
                    <a:pt x="2080" y="5915"/>
                  </a:cubicBezTo>
                  <a:cubicBezTo>
                    <a:pt x="2381" y="5915"/>
                    <a:pt x="2632" y="5840"/>
                    <a:pt x="2832" y="5790"/>
                  </a:cubicBezTo>
                  <a:lnTo>
                    <a:pt x="2807" y="5539"/>
                  </a:lnTo>
                  <a:lnTo>
                    <a:pt x="2807" y="5539"/>
                  </a:lnTo>
                  <a:cubicBezTo>
                    <a:pt x="2983" y="5815"/>
                    <a:pt x="3183" y="6065"/>
                    <a:pt x="3384" y="6316"/>
                  </a:cubicBezTo>
                  <a:cubicBezTo>
                    <a:pt x="4912" y="8221"/>
                    <a:pt x="7068" y="9123"/>
                    <a:pt x="9173" y="9123"/>
                  </a:cubicBezTo>
                  <a:cubicBezTo>
                    <a:pt x="12105" y="9123"/>
                    <a:pt x="14988" y="7419"/>
                    <a:pt x="16140" y="4236"/>
                  </a:cubicBezTo>
                  <a:cubicBezTo>
                    <a:pt x="16266" y="3935"/>
                    <a:pt x="16366" y="3634"/>
                    <a:pt x="16441" y="3333"/>
                  </a:cubicBezTo>
                  <a:lnTo>
                    <a:pt x="16466" y="3283"/>
                  </a:lnTo>
                  <a:lnTo>
                    <a:pt x="16516" y="3283"/>
                  </a:lnTo>
                  <a:cubicBezTo>
                    <a:pt x="16516" y="3258"/>
                    <a:pt x="16541" y="3233"/>
                    <a:pt x="16541" y="3183"/>
                  </a:cubicBezTo>
                  <a:lnTo>
                    <a:pt x="16567" y="3208"/>
                  </a:lnTo>
                  <a:cubicBezTo>
                    <a:pt x="17093" y="3183"/>
                    <a:pt x="17945" y="2932"/>
                    <a:pt x="18371" y="2181"/>
                  </a:cubicBezTo>
                  <a:cubicBezTo>
                    <a:pt x="18471" y="1955"/>
                    <a:pt x="18547" y="1704"/>
                    <a:pt x="18547" y="1379"/>
                  </a:cubicBezTo>
                  <a:cubicBezTo>
                    <a:pt x="18572" y="777"/>
                    <a:pt x="18446" y="301"/>
                    <a:pt x="18246"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9"/>
            <p:cNvSpPr/>
            <p:nvPr/>
          </p:nvSpPr>
          <p:spPr>
            <a:xfrm>
              <a:off x="7070618" y="1033845"/>
              <a:ext cx="122181" cy="73002"/>
            </a:xfrm>
            <a:custGeom>
              <a:avLst/>
              <a:gdLst/>
              <a:ahLst/>
              <a:cxnLst/>
              <a:rect l="l" t="t" r="r" b="b"/>
              <a:pathLst>
                <a:path w="2231" h="1333" extrusionOk="0">
                  <a:moveTo>
                    <a:pt x="1021" y="0"/>
                  </a:moveTo>
                  <a:cubicBezTo>
                    <a:pt x="990" y="0"/>
                    <a:pt x="959" y="2"/>
                    <a:pt x="928" y="4"/>
                  </a:cubicBezTo>
                  <a:cubicBezTo>
                    <a:pt x="602" y="79"/>
                    <a:pt x="376" y="280"/>
                    <a:pt x="226" y="531"/>
                  </a:cubicBezTo>
                  <a:cubicBezTo>
                    <a:pt x="151" y="656"/>
                    <a:pt x="126" y="806"/>
                    <a:pt x="76" y="932"/>
                  </a:cubicBezTo>
                  <a:cubicBezTo>
                    <a:pt x="50" y="1057"/>
                    <a:pt x="25" y="1207"/>
                    <a:pt x="0" y="1333"/>
                  </a:cubicBezTo>
                  <a:cubicBezTo>
                    <a:pt x="101" y="1082"/>
                    <a:pt x="201" y="831"/>
                    <a:pt x="351" y="606"/>
                  </a:cubicBezTo>
                  <a:cubicBezTo>
                    <a:pt x="502" y="405"/>
                    <a:pt x="702" y="230"/>
                    <a:pt x="953" y="205"/>
                  </a:cubicBezTo>
                  <a:cubicBezTo>
                    <a:pt x="1001" y="194"/>
                    <a:pt x="1051" y="189"/>
                    <a:pt x="1103" y="189"/>
                  </a:cubicBezTo>
                  <a:cubicBezTo>
                    <a:pt x="1294" y="189"/>
                    <a:pt x="1502" y="257"/>
                    <a:pt x="1680" y="355"/>
                  </a:cubicBezTo>
                  <a:cubicBezTo>
                    <a:pt x="1905" y="480"/>
                    <a:pt x="2106" y="656"/>
                    <a:pt x="2231" y="906"/>
                  </a:cubicBezTo>
                  <a:cubicBezTo>
                    <a:pt x="2181" y="631"/>
                    <a:pt x="1980" y="405"/>
                    <a:pt x="1755" y="230"/>
                  </a:cubicBezTo>
                  <a:cubicBezTo>
                    <a:pt x="1552" y="95"/>
                    <a:pt x="1290"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9"/>
            <p:cNvSpPr/>
            <p:nvPr/>
          </p:nvSpPr>
          <p:spPr>
            <a:xfrm>
              <a:off x="6680819" y="1082091"/>
              <a:ext cx="122235" cy="74152"/>
            </a:xfrm>
            <a:custGeom>
              <a:avLst/>
              <a:gdLst/>
              <a:ahLst/>
              <a:cxnLst/>
              <a:rect l="l" t="t" r="r" b="b"/>
              <a:pathLst>
                <a:path w="2232" h="1354" extrusionOk="0">
                  <a:moveTo>
                    <a:pt x="1162" y="0"/>
                  </a:moveTo>
                  <a:cubicBezTo>
                    <a:pt x="1092" y="0"/>
                    <a:pt x="1022" y="8"/>
                    <a:pt x="953" y="25"/>
                  </a:cubicBezTo>
                  <a:cubicBezTo>
                    <a:pt x="652" y="101"/>
                    <a:pt x="427" y="326"/>
                    <a:pt x="301" y="577"/>
                  </a:cubicBezTo>
                  <a:cubicBezTo>
                    <a:pt x="226" y="677"/>
                    <a:pt x="176" y="827"/>
                    <a:pt x="101" y="953"/>
                  </a:cubicBezTo>
                  <a:cubicBezTo>
                    <a:pt x="76" y="1078"/>
                    <a:pt x="26" y="1203"/>
                    <a:pt x="0" y="1354"/>
                  </a:cubicBezTo>
                  <a:cubicBezTo>
                    <a:pt x="126" y="1103"/>
                    <a:pt x="251" y="853"/>
                    <a:pt x="401" y="652"/>
                  </a:cubicBezTo>
                  <a:cubicBezTo>
                    <a:pt x="552" y="426"/>
                    <a:pt x="777" y="251"/>
                    <a:pt x="1003" y="201"/>
                  </a:cubicBezTo>
                  <a:cubicBezTo>
                    <a:pt x="1063" y="181"/>
                    <a:pt x="1126" y="171"/>
                    <a:pt x="1189" y="171"/>
                  </a:cubicBezTo>
                  <a:cubicBezTo>
                    <a:pt x="1361" y="171"/>
                    <a:pt x="1540" y="241"/>
                    <a:pt x="1705" y="351"/>
                  </a:cubicBezTo>
                  <a:cubicBezTo>
                    <a:pt x="1930" y="477"/>
                    <a:pt x="2131" y="677"/>
                    <a:pt x="2231" y="928"/>
                  </a:cubicBezTo>
                  <a:cubicBezTo>
                    <a:pt x="2206" y="652"/>
                    <a:pt x="2006" y="401"/>
                    <a:pt x="1780" y="226"/>
                  </a:cubicBezTo>
                  <a:cubicBezTo>
                    <a:pt x="1625" y="91"/>
                    <a:pt x="1396" y="0"/>
                    <a:pt x="1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9"/>
            <p:cNvSpPr/>
            <p:nvPr/>
          </p:nvSpPr>
          <p:spPr>
            <a:xfrm>
              <a:off x="6835906" y="1326388"/>
              <a:ext cx="201809" cy="44086"/>
            </a:xfrm>
            <a:custGeom>
              <a:avLst/>
              <a:gdLst/>
              <a:ahLst/>
              <a:cxnLst/>
              <a:rect l="l" t="t" r="r" b="b"/>
              <a:pathLst>
                <a:path w="3685" h="805" extrusionOk="0">
                  <a:moveTo>
                    <a:pt x="3685" y="1"/>
                  </a:moveTo>
                  <a:lnTo>
                    <a:pt x="3685" y="1"/>
                  </a:lnTo>
                  <a:cubicBezTo>
                    <a:pt x="3384" y="151"/>
                    <a:pt x="3083" y="301"/>
                    <a:pt x="2783" y="402"/>
                  </a:cubicBezTo>
                  <a:cubicBezTo>
                    <a:pt x="2482" y="502"/>
                    <a:pt x="2181" y="577"/>
                    <a:pt x="1880" y="627"/>
                  </a:cubicBezTo>
                  <a:cubicBezTo>
                    <a:pt x="1745" y="638"/>
                    <a:pt x="1610" y="644"/>
                    <a:pt x="1477" y="644"/>
                  </a:cubicBezTo>
                  <a:cubicBezTo>
                    <a:pt x="1289" y="644"/>
                    <a:pt x="1104" y="631"/>
                    <a:pt x="928" y="602"/>
                  </a:cubicBezTo>
                  <a:cubicBezTo>
                    <a:pt x="602" y="577"/>
                    <a:pt x="301" y="477"/>
                    <a:pt x="1" y="351"/>
                  </a:cubicBezTo>
                  <a:lnTo>
                    <a:pt x="1" y="351"/>
                  </a:lnTo>
                  <a:cubicBezTo>
                    <a:pt x="276" y="552"/>
                    <a:pt x="577" y="677"/>
                    <a:pt x="903" y="752"/>
                  </a:cubicBezTo>
                  <a:cubicBezTo>
                    <a:pt x="1104" y="783"/>
                    <a:pt x="1306" y="805"/>
                    <a:pt x="1507" y="805"/>
                  </a:cubicBezTo>
                  <a:cubicBezTo>
                    <a:pt x="1631" y="805"/>
                    <a:pt x="1756" y="797"/>
                    <a:pt x="1880" y="778"/>
                  </a:cubicBezTo>
                  <a:cubicBezTo>
                    <a:pt x="2206" y="727"/>
                    <a:pt x="2532" y="652"/>
                    <a:pt x="2833" y="527"/>
                  </a:cubicBezTo>
                  <a:cubicBezTo>
                    <a:pt x="2983" y="452"/>
                    <a:pt x="3133" y="377"/>
                    <a:pt x="3284" y="301"/>
                  </a:cubicBezTo>
                  <a:cubicBezTo>
                    <a:pt x="3409" y="201"/>
                    <a:pt x="3534" y="101"/>
                    <a:pt x="3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9"/>
            <p:cNvSpPr/>
            <p:nvPr/>
          </p:nvSpPr>
          <p:spPr>
            <a:xfrm>
              <a:off x="6894940" y="1396375"/>
              <a:ext cx="87898" cy="23987"/>
            </a:xfrm>
            <a:custGeom>
              <a:avLst/>
              <a:gdLst/>
              <a:ahLst/>
              <a:cxnLst/>
              <a:rect l="l" t="t" r="r" b="b"/>
              <a:pathLst>
                <a:path w="1605" h="438" extrusionOk="0">
                  <a:moveTo>
                    <a:pt x="0" y="1"/>
                  </a:moveTo>
                  <a:cubicBezTo>
                    <a:pt x="75" y="151"/>
                    <a:pt x="201" y="226"/>
                    <a:pt x="326" y="302"/>
                  </a:cubicBezTo>
                  <a:cubicBezTo>
                    <a:pt x="451" y="377"/>
                    <a:pt x="602" y="402"/>
                    <a:pt x="752" y="427"/>
                  </a:cubicBezTo>
                  <a:cubicBezTo>
                    <a:pt x="802" y="435"/>
                    <a:pt x="852" y="438"/>
                    <a:pt x="903" y="438"/>
                  </a:cubicBezTo>
                  <a:cubicBezTo>
                    <a:pt x="1003" y="438"/>
                    <a:pt x="1103" y="427"/>
                    <a:pt x="1203" y="427"/>
                  </a:cubicBezTo>
                  <a:cubicBezTo>
                    <a:pt x="1329" y="377"/>
                    <a:pt x="1479" y="352"/>
                    <a:pt x="1604" y="276"/>
                  </a:cubicBezTo>
                  <a:lnTo>
                    <a:pt x="1178" y="276"/>
                  </a:lnTo>
                  <a:cubicBezTo>
                    <a:pt x="1053" y="276"/>
                    <a:pt x="903" y="276"/>
                    <a:pt x="777" y="251"/>
                  </a:cubicBezTo>
                  <a:cubicBezTo>
                    <a:pt x="627" y="251"/>
                    <a:pt x="502" y="226"/>
                    <a:pt x="376" y="176"/>
                  </a:cubicBezTo>
                  <a:cubicBezTo>
                    <a:pt x="251" y="151"/>
                    <a:pt x="126"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9"/>
            <p:cNvSpPr/>
            <p:nvPr/>
          </p:nvSpPr>
          <p:spPr>
            <a:xfrm>
              <a:off x="6885302" y="1224803"/>
              <a:ext cx="108489" cy="34392"/>
            </a:xfrm>
            <a:custGeom>
              <a:avLst/>
              <a:gdLst/>
              <a:ahLst/>
              <a:cxnLst/>
              <a:rect l="l" t="t" r="r" b="b"/>
              <a:pathLst>
                <a:path w="1981" h="628" extrusionOk="0">
                  <a:moveTo>
                    <a:pt x="1981" y="1"/>
                  </a:moveTo>
                  <a:lnTo>
                    <a:pt x="1981" y="1"/>
                  </a:lnTo>
                  <a:cubicBezTo>
                    <a:pt x="1730" y="277"/>
                    <a:pt x="1404" y="427"/>
                    <a:pt x="1053" y="452"/>
                  </a:cubicBezTo>
                  <a:cubicBezTo>
                    <a:pt x="1006" y="459"/>
                    <a:pt x="959" y="462"/>
                    <a:pt x="912" y="462"/>
                  </a:cubicBezTo>
                  <a:cubicBezTo>
                    <a:pt x="784" y="462"/>
                    <a:pt x="656" y="439"/>
                    <a:pt x="527" y="402"/>
                  </a:cubicBezTo>
                  <a:cubicBezTo>
                    <a:pt x="352" y="377"/>
                    <a:pt x="176" y="327"/>
                    <a:pt x="1" y="252"/>
                  </a:cubicBezTo>
                  <a:lnTo>
                    <a:pt x="1" y="252"/>
                  </a:lnTo>
                  <a:cubicBezTo>
                    <a:pt x="76" y="327"/>
                    <a:pt x="151" y="377"/>
                    <a:pt x="226" y="427"/>
                  </a:cubicBezTo>
                  <a:cubicBezTo>
                    <a:pt x="302" y="452"/>
                    <a:pt x="402" y="502"/>
                    <a:pt x="477" y="527"/>
                  </a:cubicBezTo>
                  <a:cubicBezTo>
                    <a:pt x="678" y="602"/>
                    <a:pt x="853" y="628"/>
                    <a:pt x="1053" y="628"/>
                  </a:cubicBezTo>
                  <a:cubicBezTo>
                    <a:pt x="1454" y="602"/>
                    <a:pt x="1830" y="352"/>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9"/>
            <p:cNvSpPr/>
            <p:nvPr/>
          </p:nvSpPr>
          <p:spPr>
            <a:xfrm>
              <a:off x="7102161" y="947593"/>
              <a:ext cx="149673" cy="53560"/>
            </a:xfrm>
            <a:custGeom>
              <a:avLst/>
              <a:gdLst/>
              <a:ahLst/>
              <a:cxnLst/>
              <a:rect l="l" t="t" r="r" b="b"/>
              <a:pathLst>
                <a:path w="2733" h="978" extrusionOk="0">
                  <a:moveTo>
                    <a:pt x="753" y="0"/>
                  </a:moveTo>
                  <a:cubicBezTo>
                    <a:pt x="502" y="25"/>
                    <a:pt x="226" y="75"/>
                    <a:pt x="1" y="201"/>
                  </a:cubicBezTo>
                  <a:lnTo>
                    <a:pt x="26" y="201"/>
                  </a:lnTo>
                  <a:cubicBezTo>
                    <a:pt x="206" y="161"/>
                    <a:pt x="399" y="141"/>
                    <a:pt x="594" y="141"/>
                  </a:cubicBezTo>
                  <a:cubicBezTo>
                    <a:pt x="886" y="141"/>
                    <a:pt x="1184" y="186"/>
                    <a:pt x="1454" y="276"/>
                  </a:cubicBezTo>
                  <a:cubicBezTo>
                    <a:pt x="1680" y="326"/>
                    <a:pt x="1906" y="426"/>
                    <a:pt x="2131" y="552"/>
                  </a:cubicBezTo>
                  <a:cubicBezTo>
                    <a:pt x="2332" y="652"/>
                    <a:pt x="2532" y="802"/>
                    <a:pt x="2708" y="978"/>
                  </a:cubicBezTo>
                  <a:lnTo>
                    <a:pt x="2733" y="953"/>
                  </a:lnTo>
                  <a:cubicBezTo>
                    <a:pt x="2657" y="852"/>
                    <a:pt x="2582" y="752"/>
                    <a:pt x="2482" y="652"/>
                  </a:cubicBezTo>
                  <a:cubicBezTo>
                    <a:pt x="2382" y="577"/>
                    <a:pt x="2307" y="502"/>
                    <a:pt x="2206" y="426"/>
                  </a:cubicBezTo>
                  <a:cubicBezTo>
                    <a:pt x="1981" y="276"/>
                    <a:pt x="1755" y="176"/>
                    <a:pt x="1505" y="101"/>
                  </a:cubicBezTo>
                  <a:cubicBezTo>
                    <a:pt x="1254" y="25"/>
                    <a:pt x="1003" y="0"/>
                    <a:pt x="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9"/>
            <p:cNvSpPr/>
            <p:nvPr/>
          </p:nvSpPr>
          <p:spPr>
            <a:xfrm>
              <a:off x="6623154" y="1007997"/>
              <a:ext cx="129081" cy="86474"/>
            </a:xfrm>
            <a:custGeom>
              <a:avLst/>
              <a:gdLst/>
              <a:ahLst/>
              <a:cxnLst/>
              <a:rect l="l" t="t" r="r" b="b"/>
              <a:pathLst>
                <a:path w="2357" h="1579" extrusionOk="0">
                  <a:moveTo>
                    <a:pt x="2357" y="0"/>
                  </a:moveTo>
                  <a:cubicBezTo>
                    <a:pt x="1881" y="50"/>
                    <a:pt x="1404" y="226"/>
                    <a:pt x="978" y="476"/>
                  </a:cubicBezTo>
                  <a:cubicBezTo>
                    <a:pt x="778" y="627"/>
                    <a:pt x="602" y="777"/>
                    <a:pt x="427" y="977"/>
                  </a:cubicBezTo>
                  <a:cubicBezTo>
                    <a:pt x="277" y="1153"/>
                    <a:pt x="126" y="1353"/>
                    <a:pt x="1" y="1554"/>
                  </a:cubicBezTo>
                  <a:lnTo>
                    <a:pt x="26" y="1579"/>
                  </a:lnTo>
                  <a:cubicBezTo>
                    <a:pt x="201" y="1404"/>
                    <a:pt x="352" y="1228"/>
                    <a:pt x="552" y="1053"/>
                  </a:cubicBezTo>
                  <a:cubicBezTo>
                    <a:pt x="703" y="902"/>
                    <a:pt x="878" y="752"/>
                    <a:pt x="1079" y="652"/>
                  </a:cubicBezTo>
                  <a:cubicBezTo>
                    <a:pt x="1279" y="501"/>
                    <a:pt x="1480" y="401"/>
                    <a:pt x="1680" y="301"/>
                  </a:cubicBezTo>
                  <a:cubicBezTo>
                    <a:pt x="1906" y="201"/>
                    <a:pt x="2131" y="100"/>
                    <a:pt x="2357" y="25"/>
                  </a:cubicBezTo>
                  <a:lnTo>
                    <a:pt x="2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9"/>
            <p:cNvSpPr/>
            <p:nvPr/>
          </p:nvSpPr>
          <p:spPr>
            <a:xfrm>
              <a:off x="7324497" y="660909"/>
              <a:ext cx="690368" cy="1137743"/>
            </a:xfrm>
            <a:custGeom>
              <a:avLst/>
              <a:gdLst/>
              <a:ahLst/>
              <a:cxnLst/>
              <a:rect l="l" t="t" r="r" b="b"/>
              <a:pathLst>
                <a:path w="12606" h="20775" extrusionOk="0">
                  <a:moveTo>
                    <a:pt x="11275" y="1"/>
                  </a:moveTo>
                  <a:cubicBezTo>
                    <a:pt x="11155" y="1"/>
                    <a:pt x="11045" y="25"/>
                    <a:pt x="10953" y="72"/>
                  </a:cubicBezTo>
                  <a:cubicBezTo>
                    <a:pt x="10537" y="293"/>
                    <a:pt x="9688" y="1377"/>
                    <a:pt x="9557" y="1377"/>
                  </a:cubicBezTo>
                  <a:cubicBezTo>
                    <a:pt x="9555" y="1377"/>
                    <a:pt x="9552" y="1377"/>
                    <a:pt x="9550" y="1376"/>
                  </a:cubicBezTo>
                  <a:cubicBezTo>
                    <a:pt x="9450" y="1325"/>
                    <a:pt x="9450" y="824"/>
                    <a:pt x="9224" y="624"/>
                  </a:cubicBezTo>
                  <a:cubicBezTo>
                    <a:pt x="9151" y="565"/>
                    <a:pt x="9084" y="541"/>
                    <a:pt x="9029" y="541"/>
                  </a:cubicBezTo>
                  <a:cubicBezTo>
                    <a:pt x="8896" y="541"/>
                    <a:pt x="8835" y="682"/>
                    <a:pt x="8923" y="824"/>
                  </a:cubicBezTo>
                  <a:cubicBezTo>
                    <a:pt x="9024" y="1025"/>
                    <a:pt x="8998" y="1551"/>
                    <a:pt x="9024" y="1827"/>
                  </a:cubicBezTo>
                  <a:cubicBezTo>
                    <a:pt x="9074" y="2127"/>
                    <a:pt x="9374" y="2554"/>
                    <a:pt x="9374" y="2554"/>
                  </a:cubicBezTo>
                  <a:cubicBezTo>
                    <a:pt x="9374" y="2554"/>
                    <a:pt x="5991" y="9772"/>
                    <a:pt x="1" y="16188"/>
                  </a:cubicBezTo>
                  <a:cubicBezTo>
                    <a:pt x="51" y="18067"/>
                    <a:pt x="2056" y="20248"/>
                    <a:pt x="4738" y="20774"/>
                  </a:cubicBezTo>
                  <a:cubicBezTo>
                    <a:pt x="7821" y="16138"/>
                    <a:pt x="10502" y="10298"/>
                    <a:pt x="10477" y="3080"/>
                  </a:cubicBezTo>
                  <a:cubicBezTo>
                    <a:pt x="10853" y="3005"/>
                    <a:pt x="12257" y="1977"/>
                    <a:pt x="12357" y="1576"/>
                  </a:cubicBezTo>
                  <a:cubicBezTo>
                    <a:pt x="12606" y="540"/>
                    <a:pt x="11844" y="1"/>
                    <a:pt x="11275"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9"/>
            <p:cNvSpPr/>
            <p:nvPr/>
          </p:nvSpPr>
          <p:spPr>
            <a:xfrm>
              <a:off x="5700899" y="1120972"/>
              <a:ext cx="1034894" cy="898639"/>
            </a:xfrm>
            <a:custGeom>
              <a:avLst/>
              <a:gdLst/>
              <a:ahLst/>
              <a:cxnLst/>
              <a:rect l="l" t="t" r="r" b="b"/>
              <a:pathLst>
                <a:path w="18897" h="16409" extrusionOk="0">
                  <a:moveTo>
                    <a:pt x="3281" y="1"/>
                  </a:moveTo>
                  <a:cubicBezTo>
                    <a:pt x="3212" y="1"/>
                    <a:pt x="3136" y="50"/>
                    <a:pt x="3082" y="168"/>
                  </a:cubicBezTo>
                  <a:cubicBezTo>
                    <a:pt x="2957" y="468"/>
                    <a:pt x="3158" y="919"/>
                    <a:pt x="3107" y="995"/>
                  </a:cubicBezTo>
                  <a:cubicBezTo>
                    <a:pt x="3101" y="1003"/>
                    <a:pt x="3087" y="1007"/>
                    <a:pt x="3065" y="1007"/>
                  </a:cubicBezTo>
                  <a:cubicBezTo>
                    <a:pt x="2827" y="1007"/>
                    <a:pt x="1715" y="533"/>
                    <a:pt x="1278" y="418"/>
                  </a:cubicBezTo>
                  <a:cubicBezTo>
                    <a:pt x="1260" y="414"/>
                    <a:pt x="1242" y="413"/>
                    <a:pt x="1223" y="413"/>
                  </a:cubicBezTo>
                  <a:cubicBezTo>
                    <a:pt x="742" y="413"/>
                    <a:pt x="1" y="1620"/>
                    <a:pt x="676" y="2223"/>
                  </a:cubicBezTo>
                  <a:cubicBezTo>
                    <a:pt x="868" y="2390"/>
                    <a:pt x="2225" y="2878"/>
                    <a:pt x="2870" y="2878"/>
                  </a:cubicBezTo>
                  <a:cubicBezTo>
                    <a:pt x="2901" y="2878"/>
                    <a:pt x="2930" y="2877"/>
                    <a:pt x="2957" y="2874"/>
                  </a:cubicBezTo>
                  <a:cubicBezTo>
                    <a:pt x="6090" y="9441"/>
                    <a:pt x="11027" y="13551"/>
                    <a:pt x="15839" y="16408"/>
                  </a:cubicBezTo>
                  <a:cubicBezTo>
                    <a:pt x="18020" y="14779"/>
                    <a:pt x="18897" y="11922"/>
                    <a:pt x="18120" y="10218"/>
                  </a:cubicBezTo>
                  <a:cubicBezTo>
                    <a:pt x="9950" y="7035"/>
                    <a:pt x="3784" y="1972"/>
                    <a:pt x="3784" y="1972"/>
                  </a:cubicBezTo>
                  <a:cubicBezTo>
                    <a:pt x="3784" y="1972"/>
                    <a:pt x="3859" y="1471"/>
                    <a:pt x="3759" y="1195"/>
                  </a:cubicBezTo>
                  <a:cubicBezTo>
                    <a:pt x="3684" y="919"/>
                    <a:pt x="3433" y="443"/>
                    <a:pt x="3433" y="218"/>
                  </a:cubicBezTo>
                  <a:cubicBezTo>
                    <a:pt x="3448" y="89"/>
                    <a:pt x="3372" y="1"/>
                    <a:pt x="3281"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9"/>
            <p:cNvSpPr/>
            <p:nvPr/>
          </p:nvSpPr>
          <p:spPr>
            <a:xfrm>
              <a:off x="5735181" y="1241286"/>
              <a:ext cx="2793" cy="1424"/>
            </a:xfrm>
            <a:custGeom>
              <a:avLst/>
              <a:gdLst/>
              <a:ahLst/>
              <a:cxnLst/>
              <a:rect l="l" t="t" r="r" b="b"/>
              <a:pathLst>
                <a:path w="51" h="26" extrusionOk="0">
                  <a:moveTo>
                    <a:pt x="50" y="26"/>
                  </a:moveTo>
                  <a:cubicBezTo>
                    <a:pt x="50" y="26"/>
                    <a:pt x="50" y="26"/>
                    <a:pt x="50" y="26"/>
                  </a:cubicBezTo>
                  <a:cubicBezTo>
                    <a:pt x="50" y="26"/>
                    <a:pt x="50" y="26"/>
                    <a:pt x="50" y="26"/>
                  </a:cubicBezTo>
                  <a:close/>
                  <a:moveTo>
                    <a:pt x="50" y="26"/>
                  </a:moveTo>
                  <a:lnTo>
                    <a:pt x="50" y="26"/>
                  </a:lnTo>
                  <a:cubicBezTo>
                    <a:pt x="50" y="26"/>
                    <a:pt x="50" y="26"/>
                    <a:pt x="50" y="26"/>
                  </a:cubicBezTo>
                  <a:close/>
                  <a:moveTo>
                    <a:pt x="50" y="26"/>
                  </a:moveTo>
                  <a:cubicBezTo>
                    <a:pt x="50" y="26"/>
                    <a:pt x="50" y="26"/>
                    <a:pt x="50" y="26"/>
                  </a:cubicBezTo>
                  <a:cubicBezTo>
                    <a:pt x="50" y="26"/>
                    <a:pt x="50" y="26"/>
                    <a:pt x="50" y="26"/>
                  </a:cubicBezTo>
                  <a:close/>
                  <a:moveTo>
                    <a:pt x="50" y="26"/>
                  </a:moveTo>
                  <a:cubicBezTo>
                    <a:pt x="50" y="26"/>
                    <a:pt x="50" y="26"/>
                    <a:pt x="50" y="26"/>
                  </a:cubicBezTo>
                  <a:cubicBezTo>
                    <a:pt x="50" y="26"/>
                    <a:pt x="50" y="26"/>
                    <a:pt x="50" y="26"/>
                  </a:cubicBezTo>
                  <a:close/>
                  <a:moveTo>
                    <a:pt x="25" y="26"/>
                  </a:moveTo>
                  <a:cubicBezTo>
                    <a:pt x="25" y="26"/>
                    <a:pt x="25" y="26"/>
                    <a:pt x="25" y="26"/>
                  </a:cubicBezTo>
                  <a:cubicBezTo>
                    <a:pt x="25" y="26"/>
                    <a:pt x="25" y="26"/>
                    <a:pt x="25" y="26"/>
                  </a:cubicBezTo>
                  <a:close/>
                  <a:moveTo>
                    <a:pt x="25" y="1"/>
                  </a:moveTo>
                  <a:cubicBezTo>
                    <a:pt x="25" y="1"/>
                    <a:pt x="25" y="1"/>
                    <a:pt x="25" y="1"/>
                  </a:cubicBezTo>
                  <a:cubicBezTo>
                    <a:pt x="25" y="1"/>
                    <a:pt x="25" y="1"/>
                    <a:pt x="25" y="1"/>
                  </a:cubicBezTo>
                  <a:close/>
                  <a:moveTo>
                    <a:pt x="25" y="1"/>
                  </a:moveTo>
                  <a:lnTo>
                    <a:pt x="25" y="1"/>
                  </a:lnTo>
                  <a:lnTo>
                    <a:pt x="25" y="1"/>
                  </a:lnTo>
                  <a:close/>
                  <a:moveTo>
                    <a:pt x="25" y="1"/>
                  </a:moveTo>
                  <a:cubicBezTo>
                    <a:pt x="25" y="1"/>
                    <a:pt x="25" y="1"/>
                    <a:pt x="25" y="1"/>
                  </a:cubicBezTo>
                  <a:cubicBezTo>
                    <a:pt x="25" y="1"/>
                    <a:pt x="25" y="1"/>
                    <a:pt x="25" y="1"/>
                  </a:cubicBezTo>
                  <a:close/>
                  <a:moveTo>
                    <a:pt x="25" y="1"/>
                  </a:moveTo>
                  <a:lnTo>
                    <a:pt x="25" y="1"/>
                  </a:lnTo>
                  <a:lnTo>
                    <a:pt x="25" y="1"/>
                  </a:lnTo>
                  <a:close/>
                  <a:moveTo>
                    <a:pt x="25" y="1"/>
                  </a:moveTo>
                  <a:lnTo>
                    <a:pt x="25" y="1"/>
                  </a:lnTo>
                  <a:lnTo>
                    <a:pt x="25" y="1"/>
                  </a:lnTo>
                  <a:close/>
                  <a:moveTo>
                    <a:pt x="0" y="1"/>
                  </a:moveTo>
                  <a:lnTo>
                    <a:pt x="0" y="1"/>
                  </a:lnTo>
                  <a:lnTo>
                    <a:pt x="0" y="1"/>
                  </a:ln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9"/>
            <p:cNvSpPr/>
            <p:nvPr/>
          </p:nvSpPr>
          <p:spPr>
            <a:xfrm>
              <a:off x="5718697" y="1176776"/>
              <a:ext cx="797488" cy="783797"/>
            </a:xfrm>
            <a:custGeom>
              <a:avLst/>
              <a:gdLst/>
              <a:ahLst/>
              <a:cxnLst/>
              <a:rect l="l" t="t" r="r" b="b"/>
              <a:pathLst>
                <a:path w="14562" h="14312" extrusionOk="0">
                  <a:moveTo>
                    <a:pt x="226" y="1"/>
                  </a:moveTo>
                  <a:lnTo>
                    <a:pt x="226" y="1"/>
                  </a:lnTo>
                  <a:cubicBezTo>
                    <a:pt x="51" y="377"/>
                    <a:pt x="0" y="828"/>
                    <a:pt x="301" y="1179"/>
                  </a:cubicBezTo>
                  <a:lnTo>
                    <a:pt x="326" y="1179"/>
                  </a:lnTo>
                  <a:cubicBezTo>
                    <a:pt x="326" y="1179"/>
                    <a:pt x="326" y="1204"/>
                    <a:pt x="326" y="1204"/>
                  </a:cubicBezTo>
                  <a:lnTo>
                    <a:pt x="351" y="1204"/>
                  </a:lnTo>
                  <a:cubicBezTo>
                    <a:pt x="527" y="1379"/>
                    <a:pt x="1905" y="1855"/>
                    <a:pt x="2582" y="1855"/>
                  </a:cubicBezTo>
                  <a:lnTo>
                    <a:pt x="2632" y="1855"/>
                  </a:lnTo>
                  <a:cubicBezTo>
                    <a:pt x="5389" y="7645"/>
                    <a:pt x="9549" y="11530"/>
                    <a:pt x="13785" y="14312"/>
                  </a:cubicBezTo>
                  <a:cubicBezTo>
                    <a:pt x="13960" y="14011"/>
                    <a:pt x="14236" y="13510"/>
                    <a:pt x="14562" y="12883"/>
                  </a:cubicBezTo>
                  <a:cubicBezTo>
                    <a:pt x="10226" y="10427"/>
                    <a:pt x="5915" y="6893"/>
                    <a:pt x="2833" y="1479"/>
                  </a:cubicBezTo>
                  <a:lnTo>
                    <a:pt x="2657" y="1479"/>
                  </a:lnTo>
                  <a:cubicBezTo>
                    <a:pt x="1955" y="1479"/>
                    <a:pt x="702" y="1129"/>
                    <a:pt x="527" y="1003"/>
                  </a:cubicBezTo>
                  <a:cubicBezTo>
                    <a:pt x="201" y="728"/>
                    <a:pt x="151" y="352"/>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9"/>
            <p:cNvSpPr/>
            <p:nvPr/>
          </p:nvSpPr>
          <p:spPr>
            <a:xfrm>
              <a:off x="5866939" y="1130118"/>
              <a:ext cx="9639" cy="24754"/>
            </a:xfrm>
            <a:custGeom>
              <a:avLst/>
              <a:gdLst/>
              <a:ahLst/>
              <a:cxnLst/>
              <a:rect l="l" t="t" r="r" b="b"/>
              <a:pathLst>
                <a:path w="176" h="452" extrusionOk="0">
                  <a:moveTo>
                    <a:pt x="50" y="1"/>
                  </a:moveTo>
                  <a:cubicBezTo>
                    <a:pt x="0" y="126"/>
                    <a:pt x="0" y="301"/>
                    <a:pt x="25" y="452"/>
                  </a:cubicBezTo>
                  <a:lnTo>
                    <a:pt x="75" y="452"/>
                  </a:lnTo>
                  <a:cubicBezTo>
                    <a:pt x="100" y="452"/>
                    <a:pt x="126" y="452"/>
                    <a:pt x="126" y="427"/>
                  </a:cubicBezTo>
                  <a:cubicBezTo>
                    <a:pt x="176" y="377"/>
                    <a:pt x="100" y="201"/>
                    <a:pt x="50" y="1"/>
                  </a:cubicBezTo>
                  <a:close/>
                </a:path>
              </a:pathLst>
            </a:custGeom>
            <a:solidFill>
              <a:srgbClr val="F14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9"/>
            <p:cNvSpPr/>
            <p:nvPr/>
          </p:nvSpPr>
          <p:spPr>
            <a:xfrm>
              <a:off x="7588014" y="664852"/>
              <a:ext cx="418733" cy="1014357"/>
            </a:xfrm>
            <a:custGeom>
              <a:avLst/>
              <a:gdLst/>
              <a:ahLst/>
              <a:cxnLst/>
              <a:rect l="l" t="t" r="r" b="b"/>
              <a:pathLst>
                <a:path w="7646" h="18522" extrusionOk="0">
                  <a:moveTo>
                    <a:pt x="6818" y="0"/>
                  </a:moveTo>
                  <a:cubicBezTo>
                    <a:pt x="7169" y="251"/>
                    <a:pt x="7445" y="752"/>
                    <a:pt x="7219" y="1429"/>
                  </a:cubicBezTo>
                  <a:cubicBezTo>
                    <a:pt x="7094" y="1830"/>
                    <a:pt x="5615" y="2732"/>
                    <a:pt x="5239" y="2782"/>
                  </a:cubicBezTo>
                  <a:cubicBezTo>
                    <a:pt x="4838" y="8722"/>
                    <a:pt x="2658" y="13584"/>
                    <a:pt x="1" y="17569"/>
                  </a:cubicBezTo>
                  <a:lnTo>
                    <a:pt x="302" y="17795"/>
                  </a:lnTo>
                  <a:lnTo>
                    <a:pt x="1279" y="18522"/>
                  </a:lnTo>
                  <a:cubicBezTo>
                    <a:pt x="3735" y="14311"/>
                    <a:pt x="5665" y="9198"/>
                    <a:pt x="5665" y="3083"/>
                  </a:cubicBezTo>
                  <a:lnTo>
                    <a:pt x="5665" y="3008"/>
                  </a:lnTo>
                  <a:cubicBezTo>
                    <a:pt x="6041" y="2933"/>
                    <a:pt x="7445" y="1905"/>
                    <a:pt x="7545" y="1504"/>
                  </a:cubicBezTo>
                  <a:cubicBezTo>
                    <a:pt x="7545" y="1504"/>
                    <a:pt x="7545" y="1504"/>
                    <a:pt x="7545" y="1479"/>
                  </a:cubicBezTo>
                  <a:cubicBezTo>
                    <a:pt x="7545" y="1479"/>
                    <a:pt x="7545" y="1454"/>
                    <a:pt x="7545" y="1454"/>
                  </a:cubicBezTo>
                  <a:cubicBezTo>
                    <a:pt x="7545" y="1454"/>
                    <a:pt x="7545" y="1454"/>
                    <a:pt x="7570" y="1429"/>
                  </a:cubicBezTo>
                  <a:cubicBezTo>
                    <a:pt x="7570" y="1429"/>
                    <a:pt x="7570" y="1404"/>
                    <a:pt x="7570" y="1404"/>
                  </a:cubicBezTo>
                  <a:cubicBezTo>
                    <a:pt x="7570" y="1404"/>
                    <a:pt x="7570" y="1404"/>
                    <a:pt x="7570" y="1379"/>
                  </a:cubicBezTo>
                  <a:cubicBezTo>
                    <a:pt x="7570" y="1379"/>
                    <a:pt x="7570" y="1354"/>
                    <a:pt x="7570" y="1354"/>
                  </a:cubicBezTo>
                  <a:cubicBezTo>
                    <a:pt x="7570" y="1354"/>
                    <a:pt x="7570" y="1329"/>
                    <a:pt x="7570" y="1329"/>
                  </a:cubicBezTo>
                  <a:cubicBezTo>
                    <a:pt x="7570" y="1304"/>
                    <a:pt x="7570" y="1304"/>
                    <a:pt x="7570" y="1304"/>
                  </a:cubicBezTo>
                  <a:cubicBezTo>
                    <a:pt x="7570" y="1304"/>
                    <a:pt x="7595" y="1279"/>
                    <a:pt x="7595" y="1279"/>
                  </a:cubicBezTo>
                  <a:cubicBezTo>
                    <a:pt x="7595" y="1279"/>
                    <a:pt x="7595" y="1279"/>
                    <a:pt x="7595" y="1253"/>
                  </a:cubicBezTo>
                  <a:cubicBezTo>
                    <a:pt x="7645" y="577"/>
                    <a:pt x="7244" y="151"/>
                    <a:pt x="68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9"/>
            <p:cNvSpPr/>
            <p:nvPr/>
          </p:nvSpPr>
          <p:spPr>
            <a:xfrm>
              <a:off x="6746698" y="3285584"/>
              <a:ext cx="466707" cy="939658"/>
            </a:xfrm>
            <a:custGeom>
              <a:avLst/>
              <a:gdLst/>
              <a:ahLst/>
              <a:cxnLst/>
              <a:rect l="l" t="t" r="r" b="b"/>
              <a:pathLst>
                <a:path w="8522" h="17158" extrusionOk="0">
                  <a:moveTo>
                    <a:pt x="3156" y="0"/>
                  </a:moveTo>
                  <a:cubicBezTo>
                    <a:pt x="2147" y="0"/>
                    <a:pt x="1097" y="153"/>
                    <a:pt x="101" y="566"/>
                  </a:cubicBezTo>
                  <a:cubicBezTo>
                    <a:pt x="0" y="10090"/>
                    <a:pt x="1755" y="17157"/>
                    <a:pt x="1755" y="17157"/>
                  </a:cubicBezTo>
                  <a:lnTo>
                    <a:pt x="2657" y="17057"/>
                  </a:lnTo>
                  <a:lnTo>
                    <a:pt x="8522" y="1217"/>
                  </a:lnTo>
                  <a:cubicBezTo>
                    <a:pt x="8522" y="1217"/>
                    <a:pt x="6006" y="0"/>
                    <a:pt x="3156"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9"/>
            <p:cNvSpPr/>
            <p:nvPr/>
          </p:nvSpPr>
          <p:spPr>
            <a:xfrm>
              <a:off x="6752174" y="3408472"/>
              <a:ext cx="124974" cy="673993"/>
            </a:xfrm>
            <a:custGeom>
              <a:avLst/>
              <a:gdLst/>
              <a:ahLst/>
              <a:cxnLst/>
              <a:rect l="l" t="t" r="r" b="b"/>
              <a:pathLst>
                <a:path w="2282" h="12307" extrusionOk="0">
                  <a:moveTo>
                    <a:pt x="1" y="1"/>
                  </a:moveTo>
                  <a:cubicBezTo>
                    <a:pt x="76" y="5289"/>
                    <a:pt x="677" y="9700"/>
                    <a:pt x="1129" y="12307"/>
                  </a:cubicBezTo>
                  <a:lnTo>
                    <a:pt x="1329" y="12307"/>
                  </a:lnTo>
                  <a:cubicBezTo>
                    <a:pt x="1379" y="12257"/>
                    <a:pt x="1404" y="12231"/>
                    <a:pt x="1429" y="12231"/>
                  </a:cubicBezTo>
                  <a:cubicBezTo>
                    <a:pt x="1605" y="12156"/>
                    <a:pt x="1780" y="12106"/>
                    <a:pt x="1981" y="12106"/>
                  </a:cubicBezTo>
                  <a:cubicBezTo>
                    <a:pt x="1855" y="9625"/>
                    <a:pt x="1805" y="5540"/>
                    <a:pt x="2281" y="652"/>
                  </a:cubicBezTo>
                  <a:cubicBezTo>
                    <a:pt x="1530" y="502"/>
                    <a:pt x="753" y="27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9"/>
            <p:cNvSpPr/>
            <p:nvPr/>
          </p:nvSpPr>
          <p:spPr>
            <a:xfrm>
              <a:off x="6782403" y="4071103"/>
              <a:ext cx="428262" cy="244361"/>
            </a:xfrm>
            <a:custGeom>
              <a:avLst/>
              <a:gdLst/>
              <a:ahLst/>
              <a:cxnLst/>
              <a:rect l="l" t="t" r="r" b="b"/>
              <a:pathLst>
                <a:path w="7820" h="4462" extrusionOk="0">
                  <a:moveTo>
                    <a:pt x="1618" y="0"/>
                  </a:moveTo>
                  <a:cubicBezTo>
                    <a:pt x="1348" y="0"/>
                    <a:pt x="1097" y="41"/>
                    <a:pt x="877" y="131"/>
                  </a:cubicBezTo>
                  <a:cubicBezTo>
                    <a:pt x="652" y="232"/>
                    <a:pt x="0" y="1560"/>
                    <a:pt x="802" y="2688"/>
                  </a:cubicBezTo>
                  <a:cubicBezTo>
                    <a:pt x="1509" y="3682"/>
                    <a:pt x="5737" y="4461"/>
                    <a:pt x="6921" y="4461"/>
                  </a:cubicBezTo>
                  <a:cubicBezTo>
                    <a:pt x="7081" y="4461"/>
                    <a:pt x="7185" y="4447"/>
                    <a:pt x="7218" y="4417"/>
                  </a:cubicBezTo>
                  <a:cubicBezTo>
                    <a:pt x="7494" y="4167"/>
                    <a:pt x="7820" y="2838"/>
                    <a:pt x="6867" y="2287"/>
                  </a:cubicBezTo>
                  <a:cubicBezTo>
                    <a:pt x="6867" y="2287"/>
                    <a:pt x="3662" y="0"/>
                    <a:pt x="1618" y="0"/>
                  </a:cubicBezTo>
                  <a:close/>
                </a:path>
              </a:pathLst>
            </a:custGeom>
            <a:solidFill>
              <a:srgbClr val="30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9"/>
            <p:cNvSpPr/>
            <p:nvPr/>
          </p:nvSpPr>
          <p:spPr>
            <a:xfrm>
              <a:off x="5466133" y="2627554"/>
              <a:ext cx="905977" cy="649239"/>
            </a:xfrm>
            <a:custGeom>
              <a:avLst/>
              <a:gdLst/>
              <a:ahLst/>
              <a:cxnLst/>
              <a:rect l="l" t="t" r="r" b="b"/>
              <a:pathLst>
                <a:path w="16543" h="11855" extrusionOk="0">
                  <a:moveTo>
                    <a:pt x="12858" y="0"/>
                  </a:moveTo>
                  <a:lnTo>
                    <a:pt x="1" y="10953"/>
                  </a:lnTo>
                  <a:lnTo>
                    <a:pt x="226" y="11855"/>
                  </a:lnTo>
                  <a:cubicBezTo>
                    <a:pt x="226" y="11855"/>
                    <a:pt x="7470" y="11028"/>
                    <a:pt x="16367" y="7694"/>
                  </a:cubicBezTo>
                  <a:cubicBezTo>
                    <a:pt x="16542" y="3559"/>
                    <a:pt x="12858" y="0"/>
                    <a:pt x="12858"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9"/>
            <p:cNvSpPr/>
            <p:nvPr/>
          </p:nvSpPr>
          <p:spPr>
            <a:xfrm>
              <a:off x="5466133" y="2753782"/>
              <a:ext cx="591626" cy="514791"/>
            </a:xfrm>
            <a:custGeom>
              <a:avLst/>
              <a:gdLst/>
              <a:ahLst/>
              <a:cxnLst/>
              <a:rect l="l" t="t" r="r" b="b"/>
              <a:pathLst>
                <a:path w="10803" h="9400" extrusionOk="0">
                  <a:moveTo>
                    <a:pt x="10151" y="1"/>
                  </a:moveTo>
                  <a:lnTo>
                    <a:pt x="1" y="8648"/>
                  </a:lnTo>
                  <a:lnTo>
                    <a:pt x="176" y="9399"/>
                  </a:lnTo>
                  <a:lnTo>
                    <a:pt x="101" y="8698"/>
                  </a:lnTo>
                  <a:lnTo>
                    <a:pt x="10803" y="1530"/>
                  </a:lnTo>
                  <a:cubicBezTo>
                    <a:pt x="10552" y="1054"/>
                    <a:pt x="10352" y="552"/>
                    <a:pt x="10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9"/>
            <p:cNvSpPr/>
            <p:nvPr/>
          </p:nvSpPr>
          <p:spPr>
            <a:xfrm>
              <a:off x="6001436" y="2337913"/>
              <a:ext cx="1378106" cy="1133636"/>
            </a:xfrm>
            <a:custGeom>
              <a:avLst/>
              <a:gdLst/>
              <a:ahLst/>
              <a:cxnLst/>
              <a:rect l="l" t="t" r="r" b="b"/>
              <a:pathLst>
                <a:path w="25164" h="20700" extrusionOk="0">
                  <a:moveTo>
                    <a:pt x="9073" y="1"/>
                  </a:moveTo>
                  <a:cubicBezTo>
                    <a:pt x="9073" y="1"/>
                    <a:pt x="5715" y="2532"/>
                    <a:pt x="0" y="6367"/>
                  </a:cubicBezTo>
                  <a:cubicBezTo>
                    <a:pt x="1304" y="11354"/>
                    <a:pt x="5063" y="14587"/>
                    <a:pt x="5063" y="14587"/>
                  </a:cubicBezTo>
                  <a:cubicBezTo>
                    <a:pt x="5063" y="14587"/>
                    <a:pt x="9685" y="12212"/>
                    <a:pt x="11390" y="12212"/>
                  </a:cubicBezTo>
                  <a:cubicBezTo>
                    <a:pt x="11522" y="12212"/>
                    <a:pt x="11636" y="12226"/>
                    <a:pt x="11730" y="12257"/>
                  </a:cubicBezTo>
                  <a:cubicBezTo>
                    <a:pt x="13058" y="12658"/>
                    <a:pt x="12908" y="15790"/>
                    <a:pt x="12833" y="19199"/>
                  </a:cubicBezTo>
                  <a:cubicBezTo>
                    <a:pt x="15707" y="20491"/>
                    <a:pt x="19146" y="20699"/>
                    <a:pt x="21061" y="20699"/>
                  </a:cubicBezTo>
                  <a:cubicBezTo>
                    <a:pt x="21967" y="20699"/>
                    <a:pt x="22532" y="20653"/>
                    <a:pt x="22532" y="20653"/>
                  </a:cubicBezTo>
                  <a:lnTo>
                    <a:pt x="25163" y="8297"/>
                  </a:lnTo>
                  <a:lnTo>
                    <a:pt x="9073" y="1"/>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9"/>
            <p:cNvSpPr/>
            <p:nvPr/>
          </p:nvSpPr>
          <p:spPr>
            <a:xfrm>
              <a:off x="6001436" y="2670104"/>
              <a:ext cx="1328708" cy="801595"/>
            </a:xfrm>
            <a:custGeom>
              <a:avLst/>
              <a:gdLst/>
              <a:ahLst/>
              <a:cxnLst/>
              <a:rect l="l" t="t" r="r" b="b"/>
              <a:pathLst>
                <a:path w="24262" h="14637" extrusionOk="0">
                  <a:moveTo>
                    <a:pt x="426" y="0"/>
                  </a:moveTo>
                  <a:cubicBezTo>
                    <a:pt x="276" y="100"/>
                    <a:pt x="151" y="201"/>
                    <a:pt x="0" y="301"/>
                  </a:cubicBezTo>
                  <a:cubicBezTo>
                    <a:pt x="101" y="727"/>
                    <a:pt x="226" y="1128"/>
                    <a:pt x="376" y="1529"/>
                  </a:cubicBezTo>
                  <a:cubicBezTo>
                    <a:pt x="577" y="2080"/>
                    <a:pt x="777" y="2582"/>
                    <a:pt x="1028" y="3058"/>
                  </a:cubicBezTo>
                  <a:cubicBezTo>
                    <a:pt x="2657" y="6466"/>
                    <a:pt x="5063" y="8521"/>
                    <a:pt x="5063" y="8521"/>
                  </a:cubicBezTo>
                  <a:lnTo>
                    <a:pt x="5088" y="8521"/>
                  </a:lnTo>
                  <a:cubicBezTo>
                    <a:pt x="5188" y="8471"/>
                    <a:pt x="9725" y="6140"/>
                    <a:pt x="11404" y="6140"/>
                  </a:cubicBezTo>
                  <a:cubicBezTo>
                    <a:pt x="11529" y="6140"/>
                    <a:pt x="11655" y="6166"/>
                    <a:pt x="11730" y="6191"/>
                  </a:cubicBezTo>
                  <a:cubicBezTo>
                    <a:pt x="12707" y="6491"/>
                    <a:pt x="12883" y="8221"/>
                    <a:pt x="12883" y="10451"/>
                  </a:cubicBezTo>
                  <a:cubicBezTo>
                    <a:pt x="12883" y="11303"/>
                    <a:pt x="12858" y="12206"/>
                    <a:pt x="12833" y="13133"/>
                  </a:cubicBezTo>
                  <a:cubicBezTo>
                    <a:pt x="12833" y="13133"/>
                    <a:pt x="12858" y="13158"/>
                    <a:pt x="12858" y="13158"/>
                  </a:cubicBezTo>
                  <a:lnTo>
                    <a:pt x="12908" y="13158"/>
                  </a:lnTo>
                  <a:cubicBezTo>
                    <a:pt x="15740" y="14436"/>
                    <a:pt x="19123" y="14637"/>
                    <a:pt x="21028" y="14637"/>
                  </a:cubicBezTo>
                  <a:lnTo>
                    <a:pt x="21329" y="14637"/>
                  </a:lnTo>
                  <a:cubicBezTo>
                    <a:pt x="22081" y="14637"/>
                    <a:pt x="22532" y="14587"/>
                    <a:pt x="22532" y="14587"/>
                  </a:cubicBezTo>
                  <a:lnTo>
                    <a:pt x="24261" y="6516"/>
                  </a:lnTo>
                  <a:lnTo>
                    <a:pt x="24261" y="6516"/>
                  </a:lnTo>
                  <a:cubicBezTo>
                    <a:pt x="23108" y="10050"/>
                    <a:pt x="19800" y="12356"/>
                    <a:pt x="16291" y="12356"/>
                  </a:cubicBezTo>
                  <a:cubicBezTo>
                    <a:pt x="15188" y="12356"/>
                    <a:pt x="14086" y="12130"/>
                    <a:pt x="13008" y="11654"/>
                  </a:cubicBezTo>
                  <a:cubicBezTo>
                    <a:pt x="12983" y="11654"/>
                    <a:pt x="12933" y="11629"/>
                    <a:pt x="12883" y="11604"/>
                  </a:cubicBezTo>
                  <a:cubicBezTo>
                    <a:pt x="12958" y="8171"/>
                    <a:pt x="13108" y="5063"/>
                    <a:pt x="11780" y="4637"/>
                  </a:cubicBezTo>
                  <a:cubicBezTo>
                    <a:pt x="11705" y="4612"/>
                    <a:pt x="11579" y="4612"/>
                    <a:pt x="11454" y="4612"/>
                  </a:cubicBezTo>
                  <a:cubicBezTo>
                    <a:pt x="10928" y="4612"/>
                    <a:pt x="10101" y="4837"/>
                    <a:pt x="9224" y="5163"/>
                  </a:cubicBezTo>
                  <a:cubicBezTo>
                    <a:pt x="8497" y="5439"/>
                    <a:pt x="7745" y="5564"/>
                    <a:pt x="7018" y="5564"/>
                  </a:cubicBezTo>
                  <a:cubicBezTo>
                    <a:pt x="4762" y="5564"/>
                    <a:pt x="2582" y="4336"/>
                    <a:pt x="1454" y="2256"/>
                  </a:cubicBezTo>
                  <a:cubicBezTo>
                    <a:pt x="1078" y="1579"/>
                    <a:pt x="727" y="802"/>
                    <a:pt x="426" y="0"/>
                  </a:cubicBezTo>
                  <a:close/>
                </a:path>
              </a:pathLst>
            </a:custGeom>
            <a:solidFill>
              <a:srgbClr val="7AB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9"/>
            <p:cNvSpPr/>
            <p:nvPr/>
          </p:nvSpPr>
          <p:spPr>
            <a:xfrm>
              <a:off x="6465329" y="1469155"/>
              <a:ext cx="1195575" cy="1416825"/>
            </a:xfrm>
            <a:custGeom>
              <a:avLst/>
              <a:gdLst/>
              <a:ahLst/>
              <a:cxnLst/>
              <a:rect l="l" t="t" r="r" b="b"/>
              <a:pathLst>
                <a:path w="21831" h="25871" extrusionOk="0">
                  <a:moveTo>
                    <a:pt x="16692" y="0"/>
                  </a:moveTo>
                  <a:cubicBezTo>
                    <a:pt x="16692" y="0"/>
                    <a:pt x="15088" y="2732"/>
                    <a:pt x="10377" y="3684"/>
                  </a:cubicBezTo>
                  <a:cubicBezTo>
                    <a:pt x="9266" y="3903"/>
                    <a:pt x="8273" y="3986"/>
                    <a:pt x="7403" y="3986"/>
                  </a:cubicBezTo>
                  <a:cubicBezTo>
                    <a:pt x="4581" y="3986"/>
                    <a:pt x="3058" y="3108"/>
                    <a:pt x="3058" y="3108"/>
                  </a:cubicBezTo>
                  <a:cubicBezTo>
                    <a:pt x="2131" y="5364"/>
                    <a:pt x="1" y="9248"/>
                    <a:pt x="1" y="9248"/>
                  </a:cubicBezTo>
                  <a:lnTo>
                    <a:pt x="1780" y="10476"/>
                  </a:lnTo>
                  <a:lnTo>
                    <a:pt x="1" y="15439"/>
                  </a:lnTo>
                  <a:cubicBezTo>
                    <a:pt x="1" y="15439"/>
                    <a:pt x="803" y="20276"/>
                    <a:pt x="6993" y="23634"/>
                  </a:cubicBezTo>
                  <a:cubicBezTo>
                    <a:pt x="10456" y="25502"/>
                    <a:pt x="13274" y="25870"/>
                    <a:pt x="14957" y="25870"/>
                  </a:cubicBezTo>
                  <a:cubicBezTo>
                    <a:pt x="16052" y="25870"/>
                    <a:pt x="16667" y="25715"/>
                    <a:pt x="16667" y="25715"/>
                  </a:cubicBezTo>
                  <a:cubicBezTo>
                    <a:pt x="16667" y="25715"/>
                    <a:pt x="17219" y="24161"/>
                    <a:pt x="18246" y="19248"/>
                  </a:cubicBezTo>
                  <a:cubicBezTo>
                    <a:pt x="19299" y="14336"/>
                    <a:pt x="20251" y="6867"/>
                    <a:pt x="20251" y="6867"/>
                  </a:cubicBezTo>
                  <a:lnTo>
                    <a:pt x="21830" y="3885"/>
                  </a:lnTo>
                  <a:lnTo>
                    <a:pt x="16692"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9"/>
            <p:cNvSpPr/>
            <p:nvPr/>
          </p:nvSpPr>
          <p:spPr>
            <a:xfrm>
              <a:off x="7361571" y="1681854"/>
              <a:ext cx="299291" cy="1198313"/>
            </a:xfrm>
            <a:custGeom>
              <a:avLst/>
              <a:gdLst/>
              <a:ahLst/>
              <a:cxnLst/>
              <a:rect l="l" t="t" r="r" b="b"/>
              <a:pathLst>
                <a:path w="5465" h="21881" extrusionOk="0">
                  <a:moveTo>
                    <a:pt x="1" y="21881"/>
                  </a:moveTo>
                  <a:lnTo>
                    <a:pt x="1" y="21881"/>
                  </a:lnTo>
                  <a:cubicBezTo>
                    <a:pt x="176" y="21856"/>
                    <a:pt x="301" y="21831"/>
                    <a:pt x="301" y="21831"/>
                  </a:cubicBezTo>
                  <a:cubicBezTo>
                    <a:pt x="301" y="21831"/>
                    <a:pt x="853" y="20277"/>
                    <a:pt x="1880" y="15364"/>
                  </a:cubicBezTo>
                  <a:cubicBezTo>
                    <a:pt x="2933" y="10452"/>
                    <a:pt x="3885" y="2983"/>
                    <a:pt x="3885" y="2983"/>
                  </a:cubicBezTo>
                  <a:lnTo>
                    <a:pt x="5464" y="1"/>
                  </a:lnTo>
                  <a:lnTo>
                    <a:pt x="3885" y="2983"/>
                  </a:lnTo>
                  <a:cubicBezTo>
                    <a:pt x="3885" y="2983"/>
                    <a:pt x="2933" y="10452"/>
                    <a:pt x="1880" y="15364"/>
                  </a:cubicBezTo>
                  <a:cubicBezTo>
                    <a:pt x="853" y="20277"/>
                    <a:pt x="301" y="21831"/>
                    <a:pt x="301" y="21831"/>
                  </a:cubicBezTo>
                  <a:cubicBezTo>
                    <a:pt x="301" y="21831"/>
                    <a:pt x="176" y="21856"/>
                    <a:pt x="1" y="21881"/>
                  </a:cubicBezTo>
                  <a:close/>
                </a:path>
              </a:pathLst>
            </a:custGeom>
            <a:solidFill>
              <a:srgbClr val="8C81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9"/>
            <p:cNvSpPr/>
            <p:nvPr/>
          </p:nvSpPr>
          <p:spPr>
            <a:xfrm>
              <a:off x="6469436" y="2332436"/>
              <a:ext cx="6955" cy="20646"/>
            </a:xfrm>
            <a:custGeom>
              <a:avLst/>
              <a:gdLst/>
              <a:ahLst/>
              <a:cxnLst/>
              <a:rect l="l" t="t" r="r" b="b"/>
              <a:pathLst>
                <a:path w="127" h="377" extrusionOk="0">
                  <a:moveTo>
                    <a:pt x="126" y="377"/>
                  </a:moveTo>
                  <a:cubicBezTo>
                    <a:pt x="76" y="226"/>
                    <a:pt x="51" y="101"/>
                    <a:pt x="1" y="1"/>
                  </a:cubicBezTo>
                  <a:cubicBezTo>
                    <a:pt x="51" y="101"/>
                    <a:pt x="76" y="226"/>
                    <a:pt x="126" y="377"/>
                  </a:cubicBezTo>
                  <a:lnTo>
                    <a:pt x="126" y="377"/>
                  </a:lnTo>
                  <a:close/>
                </a:path>
              </a:pathLst>
            </a:custGeom>
            <a:solidFill>
              <a:srgbClr val="8C81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9"/>
            <p:cNvSpPr/>
            <p:nvPr/>
          </p:nvSpPr>
          <p:spPr>
            <a:xfrm>
              <a:off x="6466698" y="1639303"/>
              <a:ext cx="1194206" cy="1246342"/>
            </a:xfrm>
            <a:custGeom>
              <a:avLst/>
              <a:gdLst/>
              <a:ahLst/>
              <a:cxnLst/>
              <a:rect l="l" t="t" r="r" b="b"/>
              <a:pathLst>
                <a:path w="21806" h="22758" extrusionOk="0">
                  <a:moveTo>
                    <a:pt x="20778" y="1"/>
                  </a:moveTo>
                  <a:lnTo>
                    <a:pt x="19625" y="1981"/>
                  </a:lnTo>
                  <a:cubicBezTo>
                    <a:pt x="19625" y="1981"/>
                    <a:pt x="18297" y="9399"/>
                    <a:pt x="17043" y="14262"/>
                  </a:cubicBezTo>
                  <a:cubicBezTo>
                    <a:pt x="17018" y="14312"/>
                    <a:pt x="17018" y="14337"/>
                    <a:pt x="16993" y="14387"/>
                  </a:cubicBezTo>
                  <a:cubicBezTo>
                    <a:pt x="16166" y="17620"/>
                    <a:pt x="13259" y="19675"/>
                    <a:pt x="10176" y="19675"/>
                  </a:cubicBezTo>
                  <a:cubicBezTo>
                    <a:pt x="9149" y="19675"/>
                    <a:pt x="8121" y="19450"/>
                    <a:pt x="7119" y="18948"/>
                  </a:cubicBezTo>
                  <a:cubicBezTo>
                    <a:pt x="6617" y="18698"/>
                    <a:pt x="6116" y="18422"/>
                    <a:pt x="5590" y="18096"/>
                  </a:cubicBezTo>
                  <a:cubicBezTo>
                    <a:pt x="2532" y="16267"/>
                    <a:pt x="903" y="14111"/>
                    <a:pt x="1" y="12432"/>
                  </a:cubicBezTo>
                  <a:lnTo>
                    <a:pt x="1" y="12432"/>
                  </a:lnTo>
                  <a:cubicBezTo>
                    <a:pt x="26" y="12482"/>
                    <a:pt x="26" y="12557"/>
                    <a:pt x="51" y="12658"/>
                  </a:cubicBezTo>
                  <a:cubicBezTo>
                    <a:pt x="101" y="12758"/>
                    <a:pt x="126" y="12883"/>
                    <a:pt x="176" y="13034"/>
                  </a:cubicBezTo>
                  <a:cubicBezTo>
                    <a:pt x="652" y="14462"/>
                    <a:pt x="2156" y="17770"/>
                    <a:pt x="6592" y="20327"/>
                  </a:cubicBezTo>
                  <a:lnTo>
                    <a:pt x="6642" y="20327"/>
                  </a:lnTo>
                  <a:cubicBezTo>
                    <a:pt x="6642" y="20352"/>
                    <a:pt x="6642" y="20352"/>
                    <a:pt x="6642" y="20352"/>
                  </a:cubicBezTo>
                  <a:lnTo>
                    <a:pt x="6667" y="20352"/>
                  </a:lnTo>
                  <a:cubicBezTo>
                    <a:pt x="6667" y="20352"/>
                    <a:pt x="6692" y="20352"/>
                    <a:pt x="6692" y="20377"/>
                  </a:cubicBezTo>
                  <a:lnTo>
                    <a:pt x="6718" y="20377"/>
                  </a:lnTo>
                  <a:cubicBezTo>
                    <a:pt x="6718" y="20402"/>
                    <a:pt x="6743" y="20402"/>
                    <a:pt x="6743" y="20402"/>
                  </a:cubicBezTo>
                  <a:lnTo>
                    <a:pt x="6768" y="20402"/>
                  </a:lnTo>
                  <a:cubicBezTo>
                    <a:pt x="6768" y="20402"/>
                    <a:pt x="6768" y="20402"/>
                    <a:pt x="6768" y="20427"/>
                  </a:cubicBezTo>
                  <a:lnTo>
                    <a:pt x="6818" y="20427"/>
                  </a:lnTo>
                  <a:cubicBezTo>
                    <a:pt x="6818" y="20427"/>
                    <a:pt x="6818" y="20427"/>
                    <a:pt x="6818" y="20452"/>
                  </a:cubicBezTo>
                  <a:lnTo>
                    <a:pt x="6843" y="20452"/>
                  </a:lnTo>
                  <a:cubicBezTo>
                    <a:pt x="6868" y="20452"/>
                    <a:pt x="6868" y="20452"/>
                    <a:pt x="6868" y="20477"/>
                  </a:cubicBezTo>
                  <a:lnTo>
                    <a:pt x="6918" y="20477"/>
                  </a:lnTo>
                  <a:cubicBezTo>
                    <a:pt x="6918" y="20502"/>
                    <a:pt x="6918" y="20502"/>
                    <a:pt x="6918" y="20502"/>
                  </a:cubicBezTo>
                  <a:lnTo>
                    <a:pt x="6943" y="20502"/>
                  </a:lnTo>
                  <a:cubicBezTo>
                    <a:pt x="6943" y="20502"/>
                    <a:pt x="6968" y="20527"/>
                    <a:pt x="6968" y="20527"/>
                  </a:cubicBezTo>
                  <a:cubicBezTo>
                    <a:pt x="6993" y="20527"/>
                    <a:pt x="6993" y="20527"/>
                    <a:pt x="6993" y="20552"/>
                  </a:cubicBezTo>
                  <a:lnTo>
                    <a:pt x="7018" y="20552"/>
                  </a:lnTo>
                  <a:cubicBezTo>
                    <a:pt x="7043" y="20552"/>
                    <a:pt x="7043" y="20552"/>
                    <a:pt x="7043" y="20577"/>
                  </a:cubicBezTo>
                  <a:cubicBezTo>
                    <a:pt x="10427" y="22382"/>
                    <a:pt x="13184" y="22758"/>
                    <a:pt x="14863" y="22758"/>
                  </a:cubicBezTo>
                  <a:lnTo>
                    <a:pt x="14938" y="22758"/>
                  </a:lnTo>
                  <a:cubicBezTo>
                    <a:pt x="15565" y="22758"/>
                    <a:pt x="16041" y="22708"/>
                    <a:pt x="16342" y="22658"/>
                  </a:cubicBezTo>
                  <a:cubicBezTo>
                    <a:pt x="16517" y="22633"/>
                    <a:pt x="16642" y="22608"/>
                    <a:pt x="16642" y="22608"/>
                  </a:cubicBezTo>
                  <a:cubicBezTo>
                    <a:pt x="16642" y="22608"/>
                    <a:pt x="17194" y="21054"/>
                    <a:pt x="18221" y="16141"/>
                  </a:cubicBezTo>
                  <a:cubicBezTo>
                    <a:pt x="19274" y="11229"/>
                    <a:pt x="20226" y="3760"/>
                    <a:pt x="20226" y="3760"/>
                  </a:cubicBezTo>
                  <a:lnTo>
                    <a:pt x="21805" y="778"/>
                  </a:lnTo>
                  <a:lnTo>
                    <a:pt x="21755" y="728"/>
                  </a:lnTo>
                  <a:lnTo>
                    <a:pt x="207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9"/>
            <p:cNvSpPr/>
            <p:nvPr/>
          </p:nvSpPr>
          <p:spPr>
            <a:xfrm>
              <a:off x="6285544" y="400950"/>
              <a:ext cx="1166714" cy="777280"/>
            </a:xfrm>
            <a:custGeom>
              <a:avLst/>
              <a:gdLst/>
              <a:ahLst/>
              <a:cxnLst/>
              <a:rect l="l" t="t" r="r" b="b"/>
              <a:pathLst>
                <a:path w="21304" h="14193" extrusionOk="0">
                  <a:moveTo>
                    <a:pt x="11529" y="1"/>
                  </a:moveTo>
                  <a:cubicBezTo>
                    <a:pt x="11421" y="1"/>
                    <a:pt x="11312" y="3"/>
                    <a:pt x="11203" y="7"/>
                  </a:cubicBezTo>
                  <a:cubicBezTo>
                    <a:pt x="7419" y="158"/>
                    <a:pt x="4061" y="2263"/>
                    <a:pt x="2181" y="5521"/>
                  </a:cubicBezTo>
                  <a:cubicBezTo>
                    <a:pt x="0" y="9306"/>
                    <a:pt x="3208" y="14093"/>
                    <a:pt x="3208" y="14093"/>
                  </a:cubicBezTo>
                  <a:cubicBezTo>
                    <a:pt x="3490" y="13963"/>
                    <a:pt x="3734" y="13917"/>
                    <a:pt x="3938" y="13917"/>
                  </a:cubicBezTo>
                  <a:cubicBezTo>
                    <a:pt x="4208" y="13917"/>
                    <a:pt x="4409" y="13996"/>
                    <a:pt x="4537" y="14067"/>
                  </a:cubicBezTo>
                  <a:cubicBezTo>
                    <a:pt x="4662" y="14143"/>
                    <a:pt x="4737" y="14193"/>
                    <a:pt x="4737" y="14193"/>
                  </a:cubicBezTo>
                  <a:cubicBezTo>
                    <a:pt x="4211" y="12940"/>
                    <a:pt x="4236" y="11486"/>
                    <a:pt x="4311" y="10133"/>
                  </a:cubicBezTo>
                  <a:cubicBezTo>
                    <a:pt x="4336" y="9682"/>
                    <a:pt x="4437" y="9331"/>
                    <a:pt x="4662" y="9055"/>
                  </a:cubicBezTo>
                  <a:cubicBezTo>
                    <a:pt x="5343" y="9229"/>
                    <a:pt x="6245" y="9367"/>
                    <a:pt x="7395" y="9367"/>
                  </a:cubicBezTo>
                  <a:cubicBezTo>
                    <a:pt x="8402" y="9367"/>
                    <a:pt x="9598" y="9261"/>
                    <a:pt x="11003" y="8980"/>
                  </a:cubicBezTo>
                  <a:cubicBezTo>
                    <a:pt x="14637" y="8278"/>
                    <a:pt x="16592" y="7275"/>
                    <a:pt x="17569" y="6624"/>
                  </a:cubicBezTo>
                  <a:cubicBezTo>
                    <a:pt x="18221" y="8027"/>
                    <a:pt x="18998" y="10057"/>
                    <a:pt x="18923" y="11561"/>
                  </a:cubicBezTo>
                  <a:cubicBezTo>
                    <a:pt x="18923" y="11561"/>
                    <a:pt x="19185" y="10950"/>
                    <a:pt x="20116" y="10950"/>
                  </a:cubicBezTo>
                  <a:cubicBezTo>
                    <a:pt x="20183" y="10950"/>
                    <a:pt x="20253" y="10953"/>
                    <a:pt x="20326" y="10960"/>
                  </a:cubicBezTo>
                  <a:cubicBezTo>
                    <a:pt x="20326" y="10960"/>
                    <a:pt x="21304" y="5546"/>
                    <a:pt x="18021" y="2664"/>
                  </a:cubicBezTo>
                  <a:cubicBezTo>
                    <a:pt x="16196" y="1080"/>
                    <a:pt x="13981" y="1"/>
                    <a:pt x="1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9"/>
            <p:cNvSpPr/>
            <p:nvPr/>
          </p:nvSpPr>
          <p:spPr>
            <a:xfrm>
              <a:off x="5261650" y="2870646"/>
              <a:ext cx="355534" cy="412052"/>
            </a:xfrm>
            <a:custGeom>
              <a:avLst/>
              <a:gdLst/>
              <a:ahLst/>
              <a:cxnLst/>
              <a:rect l="l" t="t" r="r" b="b"/>
              <a:pathLst>
                <a:path w="6492" h="7524" extrusionOk="0">
                  <a:moveTo>
                    <a:pt x="1500" y="0"/>
                  </a:moveTo>
                  <a:cubicBezTo>
                    <a:pt x="914" y="0"/>
                    <a:pt x="359" y="281"/>
                    <a:pt x="226" y="473"/>
                  </a:cubicBezTo>
                  <a:cubicBezTo>
                    <a:pt x="1" y="824"/>
                    <a:pt x="1780" y="6564"/>
                    <a:pt x="3133" y="7265"/>
                  </a:cubicBezTo>
                  <a:cubicBezTo>
                    <a:pt x="3492" y="7452"/>
                    <a:pt x="3853" y="7523"/>
                    <a:pt x="4190" y="7523"/>
                  </a:cubicBezTo>
                  <a:cubicBezTo>
                    <a:pt x="5126" y="7523"/>
                    <a:pt x="5885" y="6973"/>
                    <a:pt x="5940" y="6789"/>
                  </a:cubicBezTo>
                  <a:cubicBezTo>
                    <a:pt x="6492" y="4609"/>
                    <a:pt x="2632" y="524"/>
                    <a:pt x="2632" y="524"/>
                  </a:cubicBezTo>
                  <a:cubicBezTo>
                    <a:pt x="2325" y="134"/>
                    <a:pt x="1905" y="0"/>
                    <a:pt x="1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9"/>
            <p:cNvSpPr/>
            <p:nvPr/>
          </p:nvSpPr>
          <p:spPr>
            <a:xfrm>
              <a:off x="6794725" y="4082384"/>
              <a:ext cx="415940" cy="233408"/>
            </a:xfrm>
            <a:custGeom>
              <a:avLst/>
              <a:gdLst/>
              <a:ahLst/>
              <a:cxnLst/>
              <a:rect l="l" t="t" r="r" b="b"/>
              <a:pathLst>
                <a:path w="7595" h="4262" extrusionOk="0">
                  <a:moveTo>
                    <a:pt x="552" y="1"/>
                  </a:moveTo>
                  <a:cubicBezTo>
                    <a:pt x="502" y="76"/>
                    <a:pt x="452" y="176"/>
                    <a:pt x="402" y="276"/>
                  </a:cubicBezTo>
                  <a:cubicBezTo>
                    <a:pt x="176" y="778"/>
                    <a:pt x="1" y="1680"/>
                    <a:pt x="577" y="2482"/>
                  </a:cubicBezTo>
                  <a:cubicBezTo>
                    <a:pt x="1304" y="3459"/>
                    <a:pt x="5540" y="4261"/>
                    <a:pt x="6718" y="4261"/>
                  </a:cubicBezTo>
                  <a:cubicBezTo>
                    <a:pt x="6868" y="4261"/>
                    <a:pt x="6968" y="4236"/>
                    <a:pt x="6993" y="4211"/>
                  </a:cubicBezTo>
                  <a:cubicBezTo>
                    <a:pt x="7269" y="3961"/>
                    <a:pt x="7595" y="2632"/>
                    <a:pt x="6642" y="2081"/>
                  </a:cubicBezTo>
                  <a:cubicBezTo>
                    <a:pt x="6642" y="2081"/>
                    <a:pt x="4687" y="677"/>
                    <a:pt x="2858" y="76"/>
                  </a:cubicBezTo>
                  <a:cubicBezTo>
                    <a:pt x="2106" y="51"/>
                    <a:pt x="1354" y="26"/>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991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27259" y="423512"/>
            <a:ext cx="8364354" cy="1815882"/>
          </a:xfrm>
          <a:prstGeom prst="rect">
            <a:avLst/>
          </a:prstGeom>
          <a:noFill/>
        </p:spPr>
        <p:txBody>
          <a:bodyPr wrap="square" rtlCol="0">
            <a:spAutoFit/>
          </a:bodyPr>
          <a:lstStyle/>
          <a:p>
            <a:pPr marL="342900" indent="-342900" algn="just">
              <a:buAutoNum type="arabicPeriod"/>
            </a:pPr>
            <a:r>
              <a:rPr lang="en-US" sz="2800" dirty="0" err="1"/>
              <a:t>Tìm</a:t>
            </a:r>
            <a:r>
              <a:rPr lang="en-US" sz="2800" dirty="0"/>
              <a:t> </a:t>
            </a:r>
            <a:r>
              <a:rPr lang="en-US" sz="2800" dirty="0" err="1"/>
              <a:t>những</a:t>
            </a:r>
            <a:r>
              <a:rPr lang="en-US" sz="2800" dirty="0"/>
              <a:t> </a:t>
            </a:r>
            <a:r>
              <a:rPr lang="en-US" sz="2800" dirty="0" err="1"/>
              <a:t>câu</a:t>
            </a:r>
            <a:r>
              <a:rPr lang="en-US" sz="2800" dirty="0"/>
              <a:t> </a:t>
            </a:r>
            <a:r>
              <a:rPr lang="en-US" sz="2800" dirty="0" err="1"/>
              <a:t>văn</a:t>
            </a:r>
            <a:r>
              <a:rPr lang="en-US" sz="2800" dirty="0"/>
              <a:t> </a:t>
            </a:r>
            <a:r>
              <a:rPr lang="en-US" sz="2800" dirty="0" err="1"/>
              <a:t>tả</a:t>
            </a:r>
            <a:r>
              <a:rPr lang="en-US" sz="2800" dirty="0"/>
              <a:t> </a:t>
            </a:r>
            <a:r>
              <a:rPr lang="en-US" sz="2800" dirty="0" err="1"/>
              <a:t>vẻ</a:t>
            </a:r>
            <a:r>
              <a:rPr lang="en-US" sz="2800" dirty="0"/>
              <a:t> </a:t>
            </a:r>
            <a:r>
              <a:rPr lang="en-US" sz="2800" dirty="0" err="1"/>
              <a:t>đẹp</a:t>
            </a:r>
            <a:r>
              <a:rPr lang="en-US" sz="2800" dirty="0"/>
              <a:t> </a:t>
            </a:r>
            <a:r>
              <a:rPr lang="en-US" sz="2800" dirty="0" err="1"/>
              <a:t>của</a:t>
            </a:r>
            <a:r>
              <a:rPr lang="en-US" sz="2800" dirty="0"/>
              <a:t> </a:t>
            </a:r>
            <a:r>
              <a:rPr lang="en-US" sz="2800" dirty="0" err="1"/>
              <a:t>đôi</a:t>
            </a:r>
            <a:r>
              <a:rPr lang="en-US" sz="2800" dirty="0"/>
              <a:t> </a:t>
            </a:r>
            <a:r>
              <a:rPr lang="en-US" sz="2800" dirty="0" err="1"/>
              <a:t>giày</a:t>
            </a:r>
            <a:r>
              <a:rPr lang="en-US" sz="2800" dirty="0"/>
              <a:t> </a:t>
            </a:r>
            <a:r>
              <a:rPr lang="en-US" sz="2800" dirty="0" err="1"/>
              <a:t>ba</a:t>
            </a:r>
            <a:r>
              <a:rPr lang="en-US" sz="2800" dirty="0"/>
              <a:t> ta</a:t>
            </a:r>
          </a:p>
          <a:p>
            <a:pPr marL="342900" indent="-342900" algn="just">
              <a:buAutoNum type="arabicPeriod"/>
            </a:pPr>
            <a:endParaRPr lang="en-US" sz="2800" dirty="0"/>
          </a:p>
          <a:p>
            <a:pPr marL="342900" indent="-342900" algn="just">
              <a:buAutoNum type="arabicPeriod"/>
            </a:pPr>
            <a:r>
              <a:rPr lang="en-US" sz="2800" dirty="0" err="1"/>
              <a:t>Tìm</a:t>
            </a:r>
            <a:r>
              <a:rPr lang="en-US" sz="2800" dirty="0"/>
              <a:t> </a:t>
            </a:r>
            <a:r>
              <a:rPr lang="en-US" sz="2800" dirty="0" err="1"/>
              <a:t>những</a:t>
            </a:r>
            <a:r>
              <a:rPr lang="en-US" sz="2800" dirty="0"/>
              <a:t> chi </a:t>
            </a:r>
            <a:r>
              <a:rPr lang="en-US" sz="2800" dirty="0" err="1"/>
              <a:t>tiết</a:t>
            </a:r>
            <a:r>
              <a:rPr lang="en-US" sz="2800" dirty="0"/>
              <a:t> </a:t>
            </a:r>
            <a:r>
              <a:rPr lang="en-US" sz="2800" dirty="0" err="1"/>
              <a:t>nói</a:t>
            </a:r>
            <a:r>
              <a:rPr lang="en-US" sz="2800" dirty="0"/>
              <a:t> </a:t>
            </a:r>
            <a:r>
              <a:rPr lang="en-US" sz="2800" dirty="0" err="1"/>
              <a:t>lên</a:t>
            </a:r>
            <a:r>
              <a:rPr lang="en-US" sz="2800" dirty="0"/>
              <a:t> </a:t>
            </a:r>
            <a:r>
              <a:rPr lang="en-US" sz="2800" dirty="0" err="1"/>
              <a:t>sự</a:t>
            </a:r>
            <a:r>
              <a:rPr lang="en-US" sz="2800" dirty="0"/>
              <a:t> </a:t>
            </a:r>
            <a:r>
              <a:rPr lang="en-US" sz="2800" dirty="0" err="1"/>
              <a:t>cảm</a:t>
            </a:r>
            <a:r>
              <a:rPr lang="en-US" sz="2800" dirty="0"/>
              <a:t> </a:t>
            </a:r>
            <a:r>
              <a:rPr lang="en-US" sz="2800" dirty="0" err="1"/>
              <a:t>động</a:t>
            </a:r>
            <a:r>
              <a:rPr lang="en-US" sz="2800" dirty="0"/>
              <a:t> </a:t>
            </a:r>
            <a:r>
              <a:rPr lang="en-US" sz="2800" dirty="0" err="1"/>
              <a:t>và</a:t>
            </a:r>
            <a:r>
              <a:rPr lang="en-US" sz="2800" dirty="0"/>
              <a:t> </a:t>
            </a:r>
            <a:r>
              <a:rPr lang="en-US" sz="2800" dirty="0" err="1"/>
              <a:t>niềm</a:t>
            </a:r>
            <a:r>
              <a:rPr lang="en-US" sz="2800" dirty="0"/>
              <a:t> </a:t>
            </a:r>
            <a:r>
              <a:rPr lang="en-US" sz="2800" dirty="0" err="1"/>
              <a:t>vui</a:t>
            </a:r>
            <a:r>
              <a:rPr lang="en-US" sz="2800" dirty="0"/>
              <a:t> </a:t>
            </a:r>
            <a:r>
              <a:rPr lang="en-US" sz="2800" dirty="0" err="1"/>
              <a:t>sướng</a:t>
            </a:r>
            <a:r>
              <a:rPr lang="en-US" sz="2800" dirty="0"/>
              <a:t> </a:t>
            </a:r>
            <a:r>
              <a:rPr lang="en-US" sz="2800" dirty="0" err="1"/>
              <a:t>của</a:t>
            </a:r>
            <a:r>
              <a:rPr lang="en-US" sz="2800" dirty="0"/>
              <a:t> </a:t>
            </a:r>
            <a:r>
              <a:rPr lang="en-US" sz="2800" dirty="0" err="1"/>
              <a:t>Lái</a:t>
            </a:r>
            <a:r>
              <a:rPr lang="en-US" sz="2800" dirty="0"/>
              <a:t> </a:t>
            </a:r>
            <a:r>
              <a:rPr lang="en-US" sz="2800" dirty="0" err="1"/>
              <a:t>khi</a:t>
            </a:r>
            <a:r>
              <a:rPr lang="en-US" sz="2800" dirty="0"/>
              <a:t> </a:t>
            </a:r>
            <a:r>
              <a:rPr lang="en-US" sz="2800" dirty="0" err="1"/>
              <a:t>nhận</a:t>
            </a:r>
            <a:r>
              <a:rPr lang="en-US" sz="2800" dirty="0"/>
              <a:t> </a:t>
            </a:r>
            <a:r>
              <a:rPr lang="en-US" sz="2800" dirty="0" err="1"/>
              <a:t>đôi</a:t>
            </a:r>
            <a:r>
              <a:rPr lang="en-US" sz="2800" dirty="0"/>
              <a:t> </a:t>
            </a:r>
            <a:r>
              <a:rPr lang="en-US" sz="2800" dirty="0" err="1"/>
              <a:t>giày</a:t>
            </a:r>
            <a:endParaRPr lang="en-US" sz="2800" dirty="0"/>
          </a:p>
        </p:txBody>
      </p:sp>
    </p:spTree>
    <p:extLst>
      <p:ext uri="{BB962C8B-B14F-4D97-AF65-F5344CB8AC3E}">
        <p14:creationId xmlns:p14="http://schemas.microsoft.com/office/powerpoint/2010/main" val="353942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2" end="2"/>
                                            </p:txEl>
                                          </p:spTgt>
                                        </p:tgtEl>
                                        <p:attrNameLst>
                                          <p:attrName>style.visibility</p:attrName>
                                        </p:attrNameLst>
                                      </p:cBhvr>
                                      <p:to>
                                        <p:strVal val="visible"/>
                                      </p:to>
                                    </p:set>
                                    <p:animEffect transition="in" filter="fade">
                                      <p:cBhvr>
                                        <p:cTn id="14" dur="1000"/>
                                        <p:tgtEl>
                                          <p:spTgt spid="21">
                                            <p:txEl>
                                              <p:pRg st="2" end="2"/>
                                            </p:txEl>
                                          </p:spTgt>
                                        </p:tgtEl>
                                      </p:cBhvr>
                                    </p:animEffect>
                                    <p:anim calcmode="lin" valueType="num">
                                      <p:cBhvr>
                                        <p:cTn id="15"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82" name="Google Shape;1882;p46"/>
          <p:cNvSpPr/>
          <p:nvPr/>
        </p:nvSpPr>
        <p:spPr>
          <a:xfrm>
            <a:off x="7413507" y="1455010"/>
            <a:ext cx="214955" cy="547534"/>
          </a:xfrm>
          <a:custGeom>
            <a:avLst/>
            <a:gdLst/>
            <a:ahLst/>
            <a:cxnLst/>
            <a:rect l="l" t="t" r="r" b="b"/>
            <a:pathLst>
              <a:path w="9883" h="25174" extrusionOk="0">
                <a:moveTo>
                  <a:pt x="79" y="0"/>
                </a:moveTo>
                <a:cubicBezTo>
                  <a:pt x="75" y="0"/>
                  <a:pt x="73" y="1"/>
                  <a:pt x="71" y="3"/>
                </a:cubicBezTo>
                <a:cubicBezTo>
                  <a:pt x="1" y="82"/>
                  <a:pt x="1261" y="1173"/>
                  <a:pt x="3123" y="3079"/>
                </a:cubicBezTo>
                <a:cubicBezTo>
                  <a:pt x="4041" y="4042"/>
                  <a:pt x="5094" y="5235"/>
                  <a:pt x="6015" y="6713"/>
                </a:cubicBezTo>
                <a:cubicBezTo>
                  <a:pt x="6919" y="8191"/>
                  <a:pt x="7699" y="9985"/>
                  <a:pt x="7905" y="11964"/>
                </a:cubicBezTo>
                <a:cubicBezTo>
                  <a:pt x="8009" y="12956"/>
                  <a:pt x="7938" y="13909"/>
                  <a:pt x="7768" y="14852"/>
                </a:cubicBezTo>
                <a:cubicBezTo>
                  <a:pt x="7611" y="15790"/>
                  <a:pt x="7403" y="16694"/>
                  <a:pt x="7214" y="17561"/>
                </a:cubicBezTo>
                <a:cubicBezTo>
                  <a:pt x="7025" y="18428"/>
                  <a:pt x="6853" y="19257"/>
                  <a:pt x="6746" y="20058"/>
                </a:cubicBezTo>
                <a:cubicBezTo>
                  <a:pt x="6645" y="20862"/>
                  <a:pt x="6659" y="21634"/>
                  <a:pt x="6811" y="22320"/>
                </a:cubicBezTo>
                <a:cubicBezTo>
                  <a:pt x="6956" y="23005"/>
                  <a:pt x="7253" y="23597"/>
                  <a:pt x="7606" y="24027"/>
                </a:cubicBezTo>
                <a:cubicBezTo>
                  <a:pt x="7960" y="24461"/>
                  <a:pt x="8357" y="24750"/>
                  <a:pt x="8709" y="24920"/>
                </a:cubicBezTo>
                <a:cubicBezTo>
                  <a:pt x="9139" y="25126"/>
                  <a:pt x="9476" y="25173"/>
                  <a:pt x="9675" y="25173"/>
                </a:cubicBezTo>
                <a:cubicBezTo>
                  <a:pt x="9807" y="25173"/>
                  <a:pt x="9877" y="25153"/>
                  <a:pt x="9873" y="25143"/>
                </a:cubicBezTo>
                <a:cubicBezTo>
                  <a:pt x="9883" y="25082"/>
                  <a:pt x="9445" y="25085"/>
                  <a:pt x="8827" y="24705"/>
                </a:cubicBezTo>
                <a:cubicBezTo>
                  <a:pt x="8219" y="24339"/>
                  <a:pt x="7453" y="23514"/>
                  <a:pt x="7248" y="22233"/>
                </a:cubicBezTo>
                <a:cubicBezTo>
                  <a:pt x="7136" y="21602"/>
                  <a:pt x="7146" y="20886"/>
                  <a:pt x="7262" y="20129"/>
                </a:cubicBezTo>
                <a:cubicBezTo>
                  <a:pt x="7386" y="19369"/>
                  <a:pt x="7577" y="18549"/>
                  <a:pt x="7779" y="17690"/>
                </a:cubicBezTo>
                <a:cubicBezTo>
                  <a:pt x="7982" y="16831"/>
                  <a:pt x="8204" y="15919"/>
                  <a:pt x="8376" y="14957"/>
                </a:cubicBezTo>
                <a:cubicBezTo>
                  <a:pt x="8558" y="14004"/>
                  <a:pt x="8644" y="12946"/>
                  <a:pt x="8531" y="11899"/>
                </a:cubicBezTo>
                <a:cubicBezTo>
                  <a:pt x="8310" y="9790"/>
                  <a:pt x="7471" y="7921"/>
                  <a:pt x="6506" y="6404"/>
                </a:cubicBezTo>
                <a:cubicBezTo>
                  <a:pt x="5522" y="4887"/>
                  <a:pt x="4409" y="3701"/>
                  <a:pt x="3438" y="2766"/>
                </a:cubicBezTo>
                <a:cubicBezTo>
                  <a:pt x="2462" y="1832"/>
                  <a:pt x="1621" y="1141"/>
                  <a:pt x="1031" y="673"/>
                </a:cubicBezTo>
                <a:cubicBezTo>
                  <a:pt x="477" y="236"/>
                  <a:pt x="140"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6206556" y="2723122"/>
            <a:ext cx="169911" cy="194532"/>
          </a:xfrm>
          <a:custGeom>
            <a:avLst/>
            <a:gdLst/>
            <a:ahLst/>
            <a:cxnLst/>
            <a:rect l="l" t="t" r="r" b="b"/>
            <a:pathLst>
              <a:path w="7812" h="8944" extrusionOk="0">
                <a:moveTo>
                  <a:pt x="383" y="1"/>
                </a:moveTo>
                <a:cubicBezTo>
                  <a:pt x="320" y="1"/>
                  <a:pt x="1" y="729"/>
                  <a:pt x="211" y="1931"/>
                </a:cubicBezTo>
                <a:cubicBezTo>
                  <a:pt x="348" y="2642"/>
                  <a:pt x="641" y="3313"/>
                  <a:pt x="1068" y="3899"/>
                </a:cubicBezTo>
                <a:cubicBezTo>
                  <a:pt x="1540" y="4562"/>
                  <a:pt x="2273" y="5175"/>
                  <a:pt x="3163" y="5514"/>
                </a:cubicBezTo>
                <a:cubicBezTo>
                  <a:pt x="4043" y="5847"/>
                  <a:pt x="4887" y="5974"/>
                  <a:pt x="5572" y="6234"/>
                </a:cubicBezTo>
                <a:cubicBezTo>
                  <a:pt x="6264" y="6484"/>
                  <a:pt x="6810" y="6855"/>
                  <a:pt x="7110" y="7290"/>
                </a:cubicBezTo>
                <a:cubicBezTo>
                  <a:pt x="7409" y="7717"/>
                  <a:pt x="7455" y="8177"/>
                  <a:pt x="7407" y="8464"/>
                </a:cubicBezTo>
                <a:cubicBezTo>
                  <a:pt x="7359" y="8758"/>
                  <a:pt x="7245" y="8908"/>
                  <a:pt x="7284" y="8939"/>
                </a:cubicBezTo>
                <a:cubicBezTo>
                  <a:pt x="7286" y="8942"/>
                  <a:pt x="7290" y="8944"/>
                  <a:pt x="7296" y="8944"/>
                </a:cubicBezTo>
                <a:cubicBezTo>
                  <a:pt x="7345" y="8944"/>
                  <a:pt x="7514" y="8836"/>
                  <a:pt x="7642" y="8532"/>
                </a:cubicBezTo>
                <a:cubicBezTo>
                  <a:pt x="7781" y="8202"/>
                  <a:pt x="7811" y="7632"/>
                  <a:pt x="7487" y="7053"/>
                </a:cubicBezTo>
                <a:cubicBezTo>
                  <a:pt x="7171" y="6482"/>
                  <a:pt x="6534" y="5999"/>
                  <a:pt x="5785" y="5695"/>
                </a:cubicBezTo>
                <a:cubicBezTo>
                  <a:pt x="5034" y="5378"/>
                  <a:pt x="4181" y="5231"/>
                  <a:pt x="3392" y="4927"/>
                </a:cubicBezTo>
                <a:cubicBezTo>
                  <a:pt x="2657" y="4645"/>
                  <a:pt x="2013" y="4167"/>
                  <a:pt x="1529" y="3547"/>
                </a:cubicBezTo>
                <a:cubicBezTo>
                  <a:pt x="1074" y="2980"/>
                  <a:pt x="803" y="2362"/>
                  <a:pt x="644" y="1828"/>
                </a:cubicBezTo>
                <a:cubicBezTo>
                  <a:pt x="339" y="745"/>
                  <a:pt x="496" y="16"/>
                  <a:pt x="387" y="2"/>
                </a:cubicBezTo>
                <a:cubicBezTo>
                  <a:pt x="386" y="1"/>
                  <a:pt x="385" y="1"/>
                  <a:pt x="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4" name="Google Shape;1884;p46"/>
          <p:cNvGrpSpPr/>
          <p:nvPr/>
        </p:nvGrpSpPr>
        <p:grpSpPr>
          <a:xfrm>
            <a:off x="6025106" y="1965013"/>
            <a:ext cx="3206711" cy="3386907"/>
            <a:chOff x="1357075" y="238125"/>
            <a:chExt cx="4958775" cy="5237425"/>
          </a:xfrm>
        </p:grpSpPr>
        <p:sp>
          <p:nvSpPr>
            <p:cNvPr id="1885" name="Google Shape;1885;p46"/>
            <p:cNvSpPr/>
            <p:nvPr/>
          </p:nvSpPr>
          <p:spPr>
            <a:xfrm>
              <a:off x="5982350" y="4274175"/>
              <a:ext cx="8800" cy="6825"/>
            </a:xfrm>
            <a:custGeom>
              <a:avLst/>
              <a:gdLst/>
              <a:ahLst/>
              <a:cxnLst/>
              <a:rect l="l" t="t" r="r" b="b"/>
              <a:pathLst>
                <a:path w="352" h="273" extrusionOk="0">
                  <a:moveTo>
                    <a:pt x="177" y="0"/>
                  </a:moveTo>
                  <a:cubicBezTo>
                    <a:pt x="0" y="0"/>
                    <a:pt x="0" y="272"/>
                    <a:pt x="177" y="272"/>
                  </a:cubicBezTo>
                  <a:cubicBezTo>
                    <a:pt x="352" y="272"/>
                    <a:pt x="352" y="0"/>
                    <a:pt x="177" y="0"/>
                  </a:cubicBezTo>
                  <a:close/>
                </a:path>
              </a:pathLst>
            </a:custGeom>
            <a:solidFill>
              <a:srgbClr val="56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1357075" y="238125"/>
              <a:ext cx="4958775" cy="5237425"/>
            </a:xfrm>
            <a:custGeom>
              <a:avLst/>
              <a:gdLst/>
              <a:ahLst/>
              <a:cxnLst/>
              <a:rect l="l" t="t" r="r" b="b"/>
              <a:pathLst>
                <a:path w="198351" h="209497" extrusionOk="0">
                  <a:moveTo>
                    <a:pt x="137645" y="1"/>
                  </a:moveTo>
                  <a:cubicBezTo>
                    <a:pt x="133963" y="1"/>
                    <a:pt x="130262" y="433"/>
                    <a:pt x="126670" y="1190"/>
                  </a:cubicBezTo>
                  <a:cubicBezTo>
                    <a:pt x="113724" y="3918"/>
                    <a:pt x="98831" y="8752"/>
                    <a:pt x="93112" y="21683"/>
                  </a:cubicBezTo>
                  <a:cubicBezTo>
                    <a:pt x="89253" y="30408"/>
                    <a:pt x="88921" y="40392"/>
                    <a:pt x="90693" y="49766"/>
                  </a:cubicBezTo>
                  <a:cubicBezTo>
                    <a:pt x="91748" y="55346"/>
                    <a:pt x="93527" y="60859"/>
                    <a:pt x="93465" y="66538"/>
                  </a:cubicBezTo>
                  <a:cubicBezTo>
                    <a:pt x="93404" y="72217"/>
                    <a:pt x="91006" y="78345"/>
                    <a:pt x="85900" y="80832"/>
                  </a:cubicBezTo>
                  <a:cubicBezTo>
                    <a:pt x="84095" y="81712"/>
                    <a:pt x="82201" y="82055"/>
                    <a:pt x="80261" y="82055"/>
                  </a:cubicBezTo>
                  <a:cubicBezTo>
                    <a:pt x="75634" y="82055"/>
                    <a:pt x="70739" y="80101"/>
                    <a:pt x="66127" y="78809"/>
                  </a:cubicBezTo>
                  <a:cubicBezTo>
                    <a:pt x="62745" y="77862"/>
                    <a:pt x="59229" y="77281"/>
                    <a:pt x="55725" y="77281"/>
                  </a:cubicBezTo>
                  <a:cubicBezTo>
                    <a:pt x="54073" y="77281"/>
                    <a:pt x="52425" y="77410"/>
                    <a:pt x="50794" y="77691"/>
                  </a:cubicBezTo>
                  <a:cubicBezTo>
                    <a:pt x="46937" y="78354"/>
                    <a:pt x="41541" y="80129"/>
                    <a:pt x="38926" y="83275"/>
                  </a:cubicBezTo>
                  <a:cubicBezTo>
                    <a:pt x="36283" y="86456"/>
                    <a:pt x="36009" y="90058"/>
                    <a:pt x="32162" y="92631"/>
                  </a:cubicBezTo>
                  <a:cubicBezTo>
                    <a:pt x="28940" y="94786"/>
                    <a:pt x="25196" y="96038"/>
                    <a:pt x="21884" y="98054"/>
                  </a:cubicBezTo>
                  <a:cubicBezTo>
                    <a:pt x="18282" y="100246"/>
                    <a:pt x="15276" y="103291"/>
                    <a:pt x="12530" y="106491"/>
                  </a:cubicBezTo>
                  <a:cubicBezTo>
                    <a:pt x="3423" y="117096"/>
                    <a:pt x="1" y="132064"/>
                    <a:pt x="2416" y="145753"/>
                  </a:cubicBezTo>
                  <a:cubicBezTo>
                    <a:pt x="3893" y="154118"/>
                    <a:pt x="8900" y="162376"/>
                    <a:pt x="16855" y="165356"/>
                  </a:cubicBezTo>
                  <a:cubicBezTo>
                    <a:pt x="17366" y="165547"/>
                    <a:pt x="17904" y="165727"/>
                    <a:pt x="18296" y="166107"/>
                  </a:cubicBezTo>
                  <a:cubicBezTo>
                    <a:pt x="18866" y="166658"/>
                    <a:pt x="19007" y="167502"/>
                    <a:pt x="19142" y="168282"/>
                  </a:cubicBezTo>
                  <a:cubicBezTo>
                    <a:pt x="22199" y="186024"/>
                    <a:pt x="37132" y="200223"/>
                    <a:pt x="54238" y="205837"/>
                  </a:cubicBezTo>
                  <a:cubicBezTo>
                    <a:pt x="62081" y="208410"/>
                    <a:pt x="70547" y="209497"/>
                    <a:pt x="79127" y="209497"/>
                  </a:cubicBezTo>
                  <a:cubicBezTo>
                    <a:pt x="92227" y="209497"/>
                    <a:pt x="105592" y="206963"/>
                    <a:pt x="117407" y="203320"/>
                  </a:cubicBezTo>
                  <a:cubicBezTo>
                    <a:pt x="125872" y="200709"/>
                    <a:pt x="134105" y="197341"/>
                    <a:pt x="141967" y="193256"/>
                  </a:cubicBezTo>
                  <a:cubicBezTo>
                    <a:pt x="148828" y="189690"/>
                    <a:pt x="156963" y="185937"/>
                    <a:pt x="162840" y="180987"/>
                  </a:cubicBezTo>
                  <a:cubicBezTo>
                    <a:pt x="171668" y="173550"/>
                    <a:pt x="180943" y="164482"/>
                    <a:pt x="186392" y="154165"/>
                  </a:cubicBezTo>
                  <a:cubicBezTo>
                    <a:pt x="194804" y="138236"/>
                    <a:pt x="198351" y="116598"/>
                    <a:pt x="188891" y="100310"/>
                  </a:cubicBezTo>
                  <a:cubicBezTo>
                    <a:pt x="185961" y="95264"/>
                    <a:pt x="181587" y="91045"/>
                    <a:pt x="179467" y="85608"/>
                  </a:cubicBezTo>
                  <a:cubicBezTo>
                    <a:pt x="177731" y="81155"/>
                    <a:pt x="177696" y="76320"/>
                    <a:pt x="178178" y="71629"/>
                  </a:cubicBezTo>
                  <a:cubicBezTo>
                    <a:pt x="178502" y="68455"/>
                    <a:pt x="179257" y="65409"/>
                    <a:pt x="179933" y="62324"/>
                  </a:cubicBezTo>
                  <a:cubicBezTo>
                    <a:pt x="180571" y="59406"/>
                    <a:pt x="180431" y="55971"/>
                    <a:pt x="180623" y="52970"/>
                  </a:cubicBezTo>
                  <a:cubicBezTo>
                    <a:pt x="181351" y="41654"/>
                    <a:pt x="178658" y="30194"/>
                    <a:pt x="172469" y="20675"/>
                  </a:cubicBezTo>
                  <a:cubicBezTo>
                    <a:pt x="171052" y="18495"/>
                    <a:pt x="169243" y="17001"/>
                    <a:pt x="167402" y="15191"/>
                  </a:cubicBezTo>
                  <a:cubicBezTo>
                    <a:pt x="166421" y="14226"/>
                    <a:pt x="165360" y="13310"/>
                    <a:pt x="164134" y="12665"/>
                  </a:cubicBezTo>
                  <a:cubicBezTo>
                    <a:pt x="163902" y="12542"/>
                    <a:pt x="161349" y="11626"/>
                    <a:pt x="160644" y="11626"/>
                  </a:cubicBezTo>
                  <a:cubicBezTo>
                    <a:pt x="160531" y="11626"/>
                    <a:pt x="160466" y="11650"/>
                    <a:pt x="160465" y="11703"/>
                  </a:cubicBezTo>
                  <a:cubicBezTo>
                    <a:pt x="160573" y="7310"/>
                    <a:pt x="156877" y="4705"/>
                    <a:pt x="153275" y="3105"/>
                  </a:cubicBezTo>
                  <a:cubicBezTo>
                    <a:pt x="148370" y="924"/>
                    <a:pt x="143028" y="1"/>
                    <a:pt x="137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6"/>
            <p:cNvSpPr/>
            <p:nvPr/>
          </p:nvSpPr>
          <p:spPr>
            <a:xfrm>
              <a:off x="5542775" y="1421525"/>
              <a:ext cx="605600" cy="2444575"/>
            </a:xfrm>
            <a:custGeom>
              <a:avLst/>
              <a:gdLst/>
              <a:ahLst/>
              <a:cxnLst/>
              <a:rect l="l" t="t" r="r" b="b"/>
              <a:pathLst>
                <a:path w="24224" h="97783" extrusionOk="0">
                  <a:moveTo>
                    <a:pt x="8772" y="1"/>
                  </a:moveTo>
                  <a:cubicBezTo>
                    <a:pt x="8754" y="1"/>
                    <a:pt x="8674" y="115"/>
                    <a:pt x="8536" y="339"/>
                  </a:cubicBezTo>
                  <a:cubicBezTo>
                    <a:pt x="8394" y="570"/>
                    <a:pt x="8187" y="915"/>
                    <a:pt x="7927" y="1376"/>
                  </a:cubicBezTo>
                  <a:cubicBezTo>
                    <a:pt x="7410" y="2299"/>
                    <a:pt x="6668" y="3671"/>
                    <a:pt x="5800" y="5485"/>
                  </a:cubicBezTo>
                  <a:cubicBezTo>
                    <a:pt x="4942" y="7302"/>
                    <a:pt x="3938" y="9554"/>
                    <a:pt x="3009" y="12261"/>
                  </a:cubicBezTo>
                  <a:cubicBezTo>
                    <a:pt x="2067" y="14961"/>
                    <a:pt x="1201" y="18123"/>
                    <a:pt x="669" y="21696"/>
                  </a:cubicBezTo>
                  <a:cubicBezTo>
                    <a:pt x="146" y="25268"/>
                    <a:pt x="0" y="29268"/>
                    <a:pt x="608" y="33491"/>
                  </a:cubicBezTo>
                  <a:cubicBezTo>
                    <a:pt x="913" y="35599"/>
                    <a:pt x="1407" y="37759"/>
                    <a:pt x="2146" y="39911"/>
                  </a:cubicBezTo>
                  <a:cubicBezTo>
                    <a:pt x="2900" y="42056"/>
                    <a:pt x="3896" y="44199"/>
                    <a:pt x="5157" y="46237"/>
                  </a:cubicBezTo>
                  <a:cubicBezTo>
                    <a:pt x="6406" y="48283"/>
                    <a:pt x="7859" y="50253"/>
                    <a:pt x="9353" y="52238"/>
                  </a:cubicBezTo>
                  <a:cubicBezTo>
                    <a:pt x="10838" y="54227"/>
                    <a:pt x="12392" y="56220"/>
                    <a:pt x="13741" y="58394"/>
                  </a:cubicBezTo>
                  <a:cubicBezTo>
                    <a:pt x="15151" y="60530"/>
                    <a:pt x="16375" y="62837"/>
                    <a:pt x="17518" y="65219"/>
                  </a:cubicBezTo>
                  <a:cubicBezTo>
                    <a:pt x="18049" y="66429"/>
                    <a:pt x="18620" y="67633"/>
                    <a:pt x="19076" y="68895"/>
                  </a:cubicBezTo>
                  <a:cubicBezTo>
                    <a:pt x="19308" y="69523"/>
                    <a:pt x="19578" y="70141"/>
                    <a:pt x="19783" y="70784"/>
                  </a:cubicBezTo>
                  <a:cubicBezTo>
                    <a:pt x="19995" y="71425"/>
                    <a:pt x="20208" y="72066"/>
                    <a:pt x="20420" y="72711"/>
                  </a:cubicBezTo>
                  <a:cubicBezTo>
                    <a:pt x="21214" y="75306"/>
                    <a:pt x="21883" y="77911"/>
                    <a:pt x="22317" y="80520"/>
                  </a:cubicBezTo>
                  <a:cubicBezTo>
                    <a:pt x="22807" y="83122"/>
                    <a:pt x="23046" y="85722"/>
                    <a:pt x="23209" y="88277"/>
                  </a:cubicBezTo>
                  <a:cubicBezTo>
                    <a:pt x="23358" y="91447"/>
                    <a:pt x="23277" y="94623"/>
                    <a:pt x="22965" y="97783"/>
                  </a:cubicBezTo>
                  <a:cubicBezTo>
                    <a:pt x="23375" y="96653"/>
                    <a:pt x="23761" y="95509"/>
                    <a:pt x="24118" y="94351"/>
                  </a:cubicBezTo>
                  <a:cubicBezTo>
                    <a:pt x="24215" y="92344"/>
                    <a:pt x="24224" y="90301"/>
                    <a:pt x="24133" y="88232"/>
                  </a:cubicBezTo>
                  <a:cubicBezTo>
                    <a:pt x="23976" y="85639"/>
                    <a:pt x="23735" y="82999"/>
                    <a:pt x="23243" y="80359"/>
                  </a:cubicBezTo>
                  <a:cubicBezTo>
                    <a:pt x="22804" y="77710"/>
                    <a:pt x="22128" y="75065"/>
                    <a:pt x="21322" y="72430"/>
                  </a:cubicBezTo>
                  <a:lnTo>
                    <a:pt x="20674" y="70473"/>
                  </a:lnTo>
                  <a:cubicBezTo>
                    <a:pt x="20467" y="69819"/>
                    <a:pt x="20192" y="69193"/>
                    <a:pt x="19955" y="68555"/>
                  </a:cubicBezTo>
                  <a:cubicBezTo>
                    <a:pt x="19492" y="67273"/>
                    <a:pt x="18911" y="66049"/>
                    <a:pt x="18369" y="64822"/>
                  </a:cubicBezTo>
                  <a:cubicBezTo>
                    <a:pt x="17205" y="62403"/>
                    <a:pt x="15957" y="60062"/>
                    <a:pt x="14519" y="57893"/>
                  </a:cubicBezTo>
                  <a:cubicBezTo>
                    <a:pt x="13138" y="55684"/>
                    <a:pt x="11563" y="53676"/>
                    <a:pt x="10072" y="51696"/>
                  </a:cubicBezTo>
                  <a:cubicBezTo>
                    <a:pt x="8575" y="49721"/>
                    <a:pt x="7132" y="47780"/>
                    <a:pt x="5899" y="45782"/>
                  </a:cubicBezTo>
                  <a:cubicBezTo>
                    <a:pt x="4655" y="43794"/>
                    <a:pt x="3681" y="41726"/>
                    <a:pt x="2930" y="39638"/>
                  </a:cubicBezTo>
                  <a:cubicBezTo>
                    <a:pt x="2197" y="37545"/>
                    <a:pt x="1699" y="35438"/>
                    <a:pt x="1384" y="33377"/>
                  </a:cubicBezTo>
                  <a:cubicBezTo>
                    <a:pt x="755" y="29249"/>
                    <a:pt x="859" y="25314"/>
                    <a:pt x="1330" y="21790"/>
                  </a:cubicBezTo>
                  <a:cubicBezTo>
                    <a:pt x="1814" y="18261"/>
                    <a:pt x="2622" y="15123"/>
                    <a:pt x="3510" y="12430"/>
                  </a:cubicBezTo>
                  <a:cubicBezTo>
                    <a:pt x="4384" y="9730"/>
                    <a:pt x="5331" y="7471"/>
                    <a:pt x="6134" y="5639"/>
                  </a:cubicBezTo>
                  <a:cubicBezTo>
                    <a:pt x="6946" y="3810"/>
                    <a:pt x="7634" y="2414"/>
                    <a:pt x="8096" y="1465"/>
                  </a:cubicBezTo>
                  <a:cubicBezTo>
                    <a:pt x="8564" y="519"/>
                    <a:pt x="8802" y="18"/>
                    <a:pt x="8773" y="1"/>
                  </a:cubicBezTo>
                  <a:cubicBezTo>
                    <a:pt x="8773" y="1"/>
                    <a:pt x="8772" y="1"/>
                    <a:pt x="87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6"/>
            <p:cNvSpPr/>
            <p:nvPr/>
          </p:nvSpPr>
          <p:spPr>
            <a:xfrm>
              <a:off x="4974050" y="252375"/>
              <a:ext cx="768500" cy="1182600"/>
            </a:xfrm>
            <a:custGeom>
              <a:avLst/>
              <a:gdLst/>
              <a:ahLst/>
              <a:cxnLst/>
              <a:rect l="l" t="t" r="r" b="b"/>
              <a:pathLst>
                <a:path w="30740" h="47304" extrusionOk="0">
                  <a:moveTo>
                    <a:pt x="0" y="0"/>
                  </a:moveTo>
                  <a:lnTo>
                    <a:pt x="0" y="0"/>
                  </a:lnTo>
                  <a:cubicBezTo>
                    <a:pt x="169" y="849"/>
                    <a:pt x="410" y="1680"/>
                    <a:pt x="720" y="2487"/>
                  </a:cubicBezTo>
                  <a:cubicBezTo>
                    <a:pt x="1266" y="3883"/>
                    <a:pt x="2033" y="5346"/>
                    <a:pt x="3037" y="6788"/>
                  </a:cubicBezTo>
                  <a:cubicBezTo>
                    <a:pt x="4025" y="8231"/>
                    <a:pt x="5202" y="9684"/>
                    <a:pt x="6510" y="11143"/>
                  </a:cubicBezTo>
                  <a:cubicBezTo>
                    <a:pt x="9126" y="14068"/>
                    <a:pt x="12330" y="16940"/>
                    <a:pt x="15631" y="19968"/>
                  </a:cubicBezTo>
                  <a:cubicBezTo>
                    <a:pt x="18933" y="22996"/>
                    <a:pt x="21981" y="25973"/>
                    <a:pt x="24270" y="29072"/>
                  </a:cubicBezTo>
                  <a:cubicBezTo>
                    <a:pt x="25421" y="30615"/>
                    <a:pt x="26424" y="32149"/>
                    <a:pt x="27226" y="33657"/>
                  </a:cubicBezTo>
                  <a:cubicBezTo>
                    <a:pt x="28026" y="35166"/>
                    <a:pt x="28663" y="36627"/>
                    <a:pt x="29127" y="38003"/>
                  </a:cubicBezTo>
                  <a:cubicBezTo>
                    <a:pt x="30048" y="40761"/>
                    <a:pt x="30258" y="43134"/>
                    <a:pt x="30254" y="44757"/>
                  </a:cubicBezTo>
                  <a:cubicBezTo>
                    <a:pt x="30244" y="45164"/>
                    <a:pt x="30258" y="45527"/>
                    <a:pt x="30237" y="45841"/>
                  </a:cubicBezTo>
                  <a:cubicBezTo>
                    <a:pt x="30217" y="46114"/>
                    <a:pt x="30196" y="46378"/>
                    <a:pt x="30175" y="46635"/>
                  </a:cubicBezTo>
                  <a:cubicBezTo>
                    <a:pt x="30147" y="47066"/>
                    <a:pt x="30148" y="47297"/>
                    <a:pt x="30180" y="47303"/>
                  </a:cubicBezTo>
                  <a:cubicBezTo>
                    <a:pt x="30181" y="47303"/>
                    <a:pt x="30181" y="47303"/>
                    <a:pt x="30182" y="47303"/>
                  </a:cubicBezTo>
                  <a:cubicBezTo>
                    <a:pt x="30215" y="47303"/>
                    <a:pt x="30276" y="47082"/>
                    <a:pt x="30362" y="46663"/>
                  </a:cubicBezTo>
                  <a:cubicBezTo>
                    <a:pt x="30412" y="46406"/>
                    <a:pt x="30463" y="46142"/>
                    <a:pt x="30517" y="45869"/>
                  </a:cubicBezTo>
                  <a:cubicBezTo>
                    <a:pt x="30567" y="45553"/>
                    <a:pt x="30582" y="45185"/>
                    <a:pt x="30621" y="44770"/>
                  </a:cubicBezTo>
                  <a:cubicBezTo>
                    <a:pt x="30739" y="43118"/>
                    <a:pt x="30627" y="40664"/>
                    <a:pt x="29762" y="37801"/>
                  </a:cubicBezTo>
                  <a:cubicBezTo>
                    <a:pt x="29327" y="36374"/>
                    <a:pt x="28708" y="34857"/>
                    <a:pt x="27918" y="33294"/>
                  </a:cubicBezTo>
                  <a:cubicBezTo>
                    <a:pt x="27125" y="31731"/>
                    <a:pt x="26124" y="30146"/>
                    <a:pt x="24968" y="28556"/>
                  </a:cubicBezTo>
                  <a:cubicBezTo>
                    <a:pt x="22667" y="25358"/>
                    <a:pt x="19578" y="22308"/>
                    <a:pt x="16269" y="19275"/>
                  </a:cubicBezTo>
                  <a:cubicBezTo>
                    <a:pt x="12955" y="16236"/>
                    <a:pt x="9761" y="13406"/>
                    <a:pt x="7153" y="10560"/>
                  </a:cubicBezTo>
                  <a:cubicBezTo>
                    <a:pt x="4540" y="7719"/>
                    <a:pt x="2438" y="4916"/>
                    <a:pt x="1339" y="2238"/>
                  </a:cubicBezTo>
                  <a:cubicBezTo>
                    <a:pt x="1049" y="1544"/>
                    <a:pt x="810" y="830"/>
                    <a:pt x="623" y="102"/>
                  </a:cubicBezTo>
                  <a:cubicBezTo>
                    <a:pt x="416" y="65"/>
                    <a:pt x="207" y="3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a:off x="4703825" y="240550"/>
              <a:ext cx="863625" cy="1132325"/>
            </a:xfrm>
            <a:custGeom>
              <a:avLst/>
              <a:gdLst/>
              <a:ahLst/>
              <a:cxnLst/>
              <a:rect l="l" t="t" r="r" b="b"/>
              <a:pathLst>
                <a:path w="34545" h="45293" extrusionOk="0">
                  <a:moveTo>
                    <a:pt x="805" y="0"/>
                  </a:moveTo>
                  <a:lnTo>
                    <a:pt x="805" y="0"/>
                  </a:lnTo>
                  <a:cubicBezTo>
                    <a:pt x="595" y="12"/>
                    <a:pt x="384" y="28"/>
                    <a:pt x="172" y="44"/>
                  </a:cubicBezTo>
                  <a:cubicBezTo>
                    <a:pt x="136" y="466"/>
                    <a:pt x="103" y="897"/>
                    <a:pt x="79" y="1347"/>
                  </a:cubicBezTo>
                  <a:cubicBezTo>
                    <a:pt x="1" y="2904"/>
                    <a:pt x="34" y="4629"/>
                    <a:pt x="334" y="6455"/>
                  </a:cubicBezTo>
                  <a:cubicBezTo>
                    <a:pt x="466" y="7371"/>
                    <a:pt x="711" y="8301"/>
                    <a:pt x="995" y="9248"/>
                  </a:cubicBezTo>
                  <a:cubicBezTo>
                    <a:pt x="1157" y="9715"/>
                    <a:pt x="1341" y="10182"/>
                    <a:pt x="1518" y="10659"/>
                  </a:cubicBezTo>
                  <a:cubicBezTo>
                    <a:pt x="1709" y="11130"/>
                    <a:pt x="1948" y="11587"/>
                    <a:pt x="2167" y="12061"/>
                  </a:cubicBezTo>
                  <a:cubicBezTo>
                    <a:pt x="3116" y="13920"/>
                    <a:pt x="4413" y="15708"/>
                    <a:pt x="5959" y="17349"/>
                  </a:cubicBezTo>
                  <a:cubicBezTo>
                    <a:pt x="7506" y="18992"/>
                    <a:pt x="9285" y="20504"/>
                    <a:pt x="11184" y="21928"/>
                  </a:cubicBezTo>
                  <a:cubicBezTo>
                    <a:pt x="14980" y="24783"/>
                    <a:pt x="18901" y="27009"/>
                    <a:pt x="22193" y="29368"/>
                  </a:cubicBezTo>
                  <a:cubicBezTo>
                    <a:pt x="25493" y="31718"/>
                    <a:pt x="28259" y="34132"/>
                    <a:pt x="30165" y="36514"/>
                  </a:cubicBezTo>
                  <a:cubicBezTo>
                    <a:pt x="32124" y="38860"/>
                    <a:pt x="33174" y="41133"/>
                    <a:pt x="33736" y="42738"/>
                  </a:cubicBezTo>
                  <a:cubicBezTo>
                    <a:pt x="33860" y="43115"/>
                    <a:pt x="33978" y="43473"/>
                    <a:pt x="34091" y="43818"/>
                  </a:cubicBezTo>
                  <a:lnTo>
                    <a:pt x="34290" y="44629"/>
                  </a:lnTo>
                  <a:cubicBezTo>
                    <a:pt x="34403" y="45063"/>
                    <a:pt x="34478" y="45293"/>
                    <a:pt x="34512" y="45293"/>
                  </a:cubicBezTo>
                  <a:cubicBezTo>
                    <a:pt x="34512" y="45293"/>
                    <a:pt x="34512" y="45293"/>
                    <a:pt x="34513" y="45293"/>
                  </a:cubicBezTo>
                  <a:cubicBezTo>
                    <a:pt x="34544" y="45288"/>
                    <a:pt x="34532" y="45050"/>
                    <a:pt x="34477" y="44594"/>
                  </a:cubicBezTo>
                  <a:cubicBezTo>
                    <a:pt x="34441" y="44324"/>
                    <a:pt x="34403" y="44045"/>
                    <a:pt x="34364" y="43753"/>
                  </a:cubicBezTo>
                  <a:cubicBezTo>
                    <a:pt x="34276" y="43393"/>
                    <a:pt x="34183" y="43020"/>
                    <a:pt x="34087" y="42628"/>
                  </a:cubicBezTo>
                  <a:cubicBezTo>
                    <a:pt x="33623" y="40956"/>
                    <a:pt x="32632" y="38561"/>
                    <a:pt x="30687" y="36100"/>
                  </a:cubicBezTo>
                  <a:cubicBezTo>
                    <a:pt x="28797" y="33599"/>
                    <a:pt x="26016" y="31081"/>
                    <a:pt x="22701" y="28662"/>
                  </a:cubicBezTo>
                  <a:cubicBezTo>
                    <a:pt x="19383" y="26227"/>
                    <a:pt x="15487" y="23985"/>
                    <a:pt x="11749" y="21173"/>
                  </a:cubicBezTo>
                  <a:cubicBezTo>
                    <a:pt x="9881" y="19771"/>
                    <a:pt x="8139" y="18299"/>
                    <a:pt x="6632" y="16714"/>
                  </a:cubicBezTo>
                  <a:cubicBezTo>
                    <a:pt x="5123" y="15130"/>
                    <a:pt x="3867" y="13426"/>
                    <a:pt x="2939" y="11660"/>
                  </a:cubicBezTo>
                  <a:cubicBezTo>
                    <a:pt x="2726" y="11210"/>
                    <a:pt x="2490" y="10776"/>
                    <a:pt x="2302" y="10329"/>
                  </a:cubicBezTo>
                  <a:cubicBezTo>
                    <a:pt x="2128" y="9875"/>
                    <a:pt x="1946" y="9432"/>
                    <a:pt x="1784" y="8988"/>
                  </a:cubicBezTo>
                  <a:cubicBezTo>
                    <a:pt x="1498" y="8089"/>
                    <a:pt x="1248" y="7202"/>
                    <a:pt x="1106" y="6322"/>
                  </a:cubicBezTo>
                  <a:cubicBezTo>
                    <a:pt x="782" y="4571"/>
                    <a:pt x="712" y="2897"/>
                    <a:pt x="746" y="1370"/>
                  </a:cubicBezTo>
                  <a:cubicBezTo>
                    <a:pt x="758" y="897"/>
                    <a:pt x="780" y="443"/>
                    <a:pt x="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a:off x="5234475" y="1665650"/>
              <a:ext cx="684850" cy="2863625"/>
            </a:xfrm>
            <a:custGeom>
              <a:avLst/>
              <a:gdLst/>
              <a:ahLst/>
              <a:cxnLst/>
              <a:rect l="l" t="t" r="r" b="b"/>
              <a:pathLst>
                <a:path w="27394" h="114545" extrusionOk="0">
                  <a:moveTo>
                    <a:pt x="3721" y="1"/>
                  </a:moveTo>
                  <a:cubicBezTo>
                    <a:pt x="3704" y="1"/>
                    <a:pt x="3637" y="124"/>
                    <a:pt x="3525" y="369"/>
                  </a:cubicBezTo>
                  <a:cubicBezTo>
                    <a:pt x="3380" y="700"/>
                    <a:pt x="3217" y="1068"/>
                    <a:pt x="3031" y="1492"/>
                  </a:cubicBezTo>
                  <a:cubicBezTo>
                    <a:pt x="2802" y="1982"/>
                    <a:pt x="2593" y="2617"/>
                    <a:pt x="2326" y="3358"/>
                  </a:cubicBezTo>
                  <a:cubicBezTo>
                    <a:pt x="2043" y="4096"/>
                    <a:pt x="1812" y="4977"/>
                    <a:pt x="1521" y="5961"/>
                  </a:cubicBezTo>
                  <a:cubicBezTo>
                    <a:pt x="1005" y="7944"/>
                    <a:pt x="487" y="10412"/>
                    <a:pt x="245" y="13323"/>
                  </a:cubicBezTo>
                  <a:cubicBezTo>
                    <a:pt x="1" y="16230"/>
                    <a:pt x="32" y="19577"/>
                    <a:pt x="567" y="23220"/>
                  </a:cubicBezTo>
                  <a:cubicBezTo>
                    <a:pt x="1081" y="26863"/>
                    <a:pt x="2194" y="30785"/>
                    <a:pt x="3994" y="34730"/>
                  </a:cubicBezTo>
                  <a:cubicBezTo>
                    <a:pt x="4924" y="36688"/>
                    <a:pt x="6015" y="38644"/>
                    <a:pt x="7234" y="40596"/>
                  </a:cubicBezTo>
                  <a:cubicBezTo>
                    <a:pt x="8466" y="42540"/>
                    <a:pt x="9817" y="44480"/>
                    <a:pt x="11231" y="46442"/>
                  </a:cubicBezTo>
                  <a:cubicBezTo>
                    <a:pt x="14055" y="50366"/>
                    <a:pt x="17147" y="54383"/>
                    <a:pt x="19763" y="58897"/>
                  </a:cubicBezTo>
                  <a:cubicBezTo>
                    <a:pt x="21062" y="61156"/>
                    <a:pt x="22191" y="63556"/>
                    <a:pt x="23084" y="66082"/>
                  </a:cubicBezTo>
                  <a:cubicBezTo>
                    <a:pt x="23959" y="68615"/>
                    <a:pt x="24577" y="71281"/>
                    <a:pt x="24977" y="74012"/>
                  </a:cubicBezTo>
                  <a:cubicBezTo>
                    <a:pt x="26434" y="84984"/>
                    <a:pt x="25084" y="95723"/>
                    <a:pt x="21973" y="104791"/>
                  </a:cubicBezTo>
                  <a:cubicBezTo>
                    <a:pt x="21278" y="107092"/>
                    <a:pt x="20317" y="109230"/>
                    <a:pt x="19479" y="111345"/>
                  </a:cubicBezTo>
                  <a:lnTo>
                    <a:pt x="18021" y="114373"/>
                  </a:lnTo>
                  <a:cubicBezTo>
                    <a:pt x="17992" y="114430"/>
                    <a:pt x="17966" y="114487"/>
                    <a:pt x="17939" y="114544"/>
                  </a:cubicBezTo>
                  <a:cubicBezTo>
                    <a:pt x="18554" y="113922"/>
                    <a:pt x="19161" y="113291"/>
                    <a:pt x="19762" y="112652"/>
                  </a:cubicBezTo>
                  <a:lnTo>
                    <a:pt x="20236" y="111683"/>
                  </a:lnTo>
                  <a:cubicBezTo>
                    <a:pt x="21099" y="109551"/>
                    <a:pt x="22082" y="107392"/>
                    <a:pt x="22798" y="105068"/>
                  </a:cubicBezTo>
                  <a:cubicBezTo>
                    <a:pt x="25990" y="95904"/>
                    <a:pt x="27393" y="85024"/>
                    <a:pt x="25911" y="73875"/>
                  </a:cubicBezTo>
                  <a:cubicBezTo>
                    <a:pt x="25502" y="71095"/>
                    <a:pt x="24871" y="68371"/>
                    <a:pt x="23970" y="65774"/>
                  </a:cubicBezTo>
                  <a:cubicBezTo>
                    <a:pt x="23052" y="63184"/>
                    <a:pt x="21890" y="60728"/>
                    <a:pt x="20563" y="58436"/>
                  </a:cubicBezTo>
                  <a:cubicBezTo>
                    <a:pt x="17892" y="53853"/>
                    <a:pt x="14767" y="49829"/>
                    <a:pt x="11934" y="45932"/>
                  </a:cubicBezTo>
                  <a:cubicBezTo>
                    <a:pt x="10516" y="43983"/>
                    <a:pt x="9165" y="42066"/>
                    <a:pt x="7933" y="40153"/>
                  </a:cubicBezTo>
                  <a:cubicBezTo>
                    <a:pt x="6718" y="38231"/>
                    <a:pt x="5629" y="36312"/>
                    <a:pt x="4701" y="34396"/>
                  </a:cubicBezTo>
                  <a:cubicBezTo>
                    <a:pt x="2905" y="30541"/>
                    <a:pt x="1773" y="26699"/>
                    <a:pt x="1226" y="23118"/>
                  </a:cubicBezTo>
                  <a:cubicBezTo>
                    <a:pt x="656" y="19538"/>
                    <a:pt x="578" y="16238"/>
                    <a:pt x="770" y="13362"/>
                  </a:cubicBezTo>
                  <a:cubicBezTo>
                    <a:pt x="960" y="10484"/>
                    <a:pt x="1418" y="8032"/>
                    <a:pt x="1876" y="6052"/>
                  </a:cubicBezTo>
                  <a:cubicBezTo>
                    <a:pt x="2138" y="5070"/>
                    <a:pt x="2339" y="4187"/>
                    <a:pt x="2593" y="3446"/>
                  </a:cubicBezTo>
                  <a:cubicBezTo>
                    <a:pt x="2830" y="2698"/>
                    <a:pt x="3010" y="2059"/>
                    <a:pt x="3208" y="1559"/>
                  </a:cubicBezTo>
                  <a:cubicBezTo>
                    <a:pt x="3362" y="1124"/>
                    <a:pt x="3494" y="746"/>
                    <a:pt x="3613" y="407"/>
                  </a:cubicBezTo>
                  <a:cubicBezTo>
                    <a:pt x="3700" y="144"/>
                    <a:pt x="3737" y="7"/>
                    <a:pt x="3723" y="1"/>
                  </a:cubicBezTo>
                  <a:cubicBezTo>
                    <a:pt x="3722" y="1"/>
                    <a:pt x="3722" y="1"/>
                    <a:pt x="3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a:off x="1666500" y="2761775"/>
              <a:ext cx="722700" cy="1333950"/>
            </a:xfrm>
            <a:custGeom>
              <a:avLst/>
              <a:gdLst/>
              <a:ahLst/>
              <a:cxnLst/>
              <a:rect l="l" t="t" r="r" b="b"/>
              <a:pathLst>
                <a:path w="28908" h="53358" extrusionOk="0">
                  <a:moveTo>
                    <a:pt x="12906" y="1"/>
                  </a:moveTo>
                  <a:cubicBezTo>
                    <a:pt x="12858" y="1"/>
                    <a:pt x="12641" y="124"/>
                    <a:pt x="12273" y="359"/>
                  </a:cubicBezTo>
                  <a:lnTo>
                    <a:pt x="11530" y="850"/>
                  </a:lnTo>
                  <a:lnTo>
                    <a:pt x="10570" y="1593"/>
                  </a:lnTo>
                  <a:cubicBezTo>
                    <a:pt x="9157" y="2744"/>
                    <a:pt x="7186" y="4569"/>
                    <a:pt x="5336" y="7292"/>
                  </a:cubicBezTo>
                  <a:cubicBezTo>
                    <a:pt x="3464" y="9980"/>
                    <a:pt x="1718" y="13582"/>
                    <a:pt x="864" y="17867"/>
                  </a:cubicBezTo>
                  <a:cubicBezTo>
                    <a:pt x="1" y="22133"/>
                    <a:pt x="154" y="27096"/>
                    <a:pt x="1758" y="31880"/>
                  </a:cubicBezTo>
                  <a:cubicBezTo>
                    <a:pt x="3331" y="36670"/>
                    <a:pt x="6064" y="40784"/>
                    <a:pt x="9241" y="43770"/>
                  </a:cubicBezTo>
                  <a:cubicBezTo>
                    <a:pt x="12435" y="46769"/>
                    <a:pt x="15944" y="48630"/>
                    <a:pt x="18913" y="49959"/>
                  </a:cubicBezTo>
                  <a:cubicBezTo>
                    <a:pt x="21907" y="51275"/>
                    <a:pt x="24419" y="52085"/>
                    <a:pt x="26153" y="52628"/>
                  </a:cubicBezTo>
                  <a:cubicBezTo>
                    <a:pt x="27722" y="53109"/>
                    <a:pt x="28670" y="53357"/>
                    <a:pt x="28854" y="53357"/>
                  </a:cubicBezTo>
                  <a:cubicBezTo>
                    <a:pt x="28874" y="53357"/>
                    <a:pt x="28885" y="53355"/>
                    <a:pt x="28887" y="53349"/>
                  </a:cubicBezTo>
                  <a:cubicBezTo>
                    <a:pt x="28908" y="53284"/>
                    <a:pt x="27970" y="52918"/>
                    <a:pt x="26272" y="52279"/>
                  </a:cubicBezTo>
                  <a:cubicBezTo>
                    <a:pt x="24579" y="51630"/>
                    <a:pt x="22112" y="50728"/>
                    <a:pt x="19192" y="49351"/>
                  </a:cubicBezTo>
                  <a:cubicBezTo>
                    <a:pt x="16293" y="47963"/>
                    <a:pt x="12895" y="46075"/>
                    <a:pt x="9841" y="43141"/>
                  </a:cubicBezTo>
                  <a:cubicBezTo>
                    <a:pt x="6798" y="40215"/>
                    <a:pt x="4177" y="36220"/>
                    <a:pt x="2655" y="31584"/>
                  </a:cubicBezTo>
                  <a:cubicBezTo>
                    <a:pt x="1102" y="26953"/>
                    <a:pt x="929" y="22172"/>
                    <a:pt x="1717" y="18030"/>
                  </a:cubicBezTo>
                  <a:cubicBezTo>
                    <a:pt x="2499" y="13870"/>
                    <a:pt x="4130" y="10335"/>
                    <a:pt x="5890" y="7661"/>
                  </a:cubicBezTo>
                  <a:cubicBezTo>
                    <a:pt x="7627" y="4954"/>
                    <a:pt x="9487" y="3092"/>
                    <a:pt x="10808" y="1873"/>
                  </a:cubicBezTo>
                  <a:lnTo>
                    <a:pt x="11703" y="1072"/>
                  </a:lnTo>
                  <a:lnTo>
                    <a:pt x="12385" y="514"/>
                  </a:lnTo>
                  <a:cubicBezTo>
                    <a:pt x="12749" y="206"/>
                    <a:pt x="12934" y="31"/>
                    <a:pt x="12916" y="4"/>
                  </a:cubicBezTo>
                  <a:cubicBezTo>
                    <a:pt x="12914" y="2"/>
                    <a:pt x="12911" y="1"/>
                    <a:pt x="12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a:off x="1832750" y="3606100"/>
              <a:ext cx="3380750" cy="1663475"/>
            </a:xfrm>
            <a:custGeom>
              <a:avLst/>
              <a:gdLst/>
              <a:ahLst/>
              <a:cxnLst/>
              <a:rect l="l" t="t" r="r" b="b"/>
              <a:pathLst>
                <a:path w="135230" h="66539" extrusionOk="0">
                  <a:moveTo>
                    <a:pt x="134639" y="0"/>
                  </a:moveTo>
                  <a:cubicBezTo>
                    <a:pt x="134639" y="0"/>
                    <a:pt x="134639" y="0"/>
                    <a:pt x="134639" y="0"/>
                  </a:cubicBezTo>
                  <a:cubicBezTo>
                    <a:pt x="134623" y="3"/>
                    <a:pt x="134626" y="177"/>
                    <a:pt x="134646" y="513"/>
                  </a:cubicBezTo>
                  <a:cubicBezTo>
                    <a:pt x="134679" y="936"/>
                    <a:pt x="134716" y="1425"/>
                    <a:pt x="134761" y="2005"/>
                  </a:cubicBezTo>
                  <a:cubicBezTo>
                    <a:pt x="134810" y="2660"/>
                    <a:pt x="134827" y="3473"/>
                    <a:pt x="134877" y="4430"/>
                  </a:cubicBezTo>
                  <a:cubicBezTo>
                    <a:pt x="134878" y="4916"/>
                    <a:pt x="134881" y="5433"/>
                    <a:pt x="134883" y="5979"/>
                  </a:cubicBezTo>
                  <a:cubicBezTo>
                    <a:pt x="134883" y="6257"/>
                    <a:pt x="134883" y="6541"/>
                    <a:pt x="134884" y="6834"/>
                  </a:cubicBezTo>
                  <a:cubicBezTo>
                    <a:pt x="134871" y="7128"/>
                    <a:pt x="134859" y="7431"/>
                    <a:pt x="134846" y="7741"/>
                  </a:cubicBezTo>
                  <a:cubicBezTo>
                    <a:pt x="134735" y="10763"/>
                    <a:pt x="134355" y="13769"/>
                    <a:pt x="133710" y="16724"/>
                  </a:cubicBezTo>
                  <a:cubicBezTo>
                    <a:pt x="133614" y="17154"/>
                    <a:pt x="133517" y="17593"/>
                    <a:pt x="133419" y="18039"/>
                  </a:cubicBezTo>
                  <a:lnTo>
                    <a:pt x="133059" y="19384"/>
                  </a:lnTo>
                  <a:cubicBezTo>
                    <a:pt x="132835" y="20300"/>
                    <a:pt x="132509" y="21218"/>
                    <a:pt x="132218" y="22175"/>
                  </a:cubicBezTo>
                  <a:cubicBezTo>
                    <a:pt x="131553" y="24061"/>
                    <a:pt x="130816" y="26049"/>
                    <a:pt x="129827" y="28037"/>
                  </a:cubicBezTo>
                  <a:cubicBezTo>
                    <a:pt x="127908" y="32040"/>
                    <a:pt x="125227" y="36145"/>
                    <a:pt x="121731" y="40029"/>
                  </a:cubicBezTo>
                  <a:cubicBezTo>
                    <a:pt x="118240" y="43911"/>
                    <a:pt x="114055" y="47667"/>
                    <a:pt x="109303" y="51128"/>
                  </a:cubicBezTo>
                  <a:cubicBezTo>
                    <a:pt x="104566" y="54607"/>
                    <a:pt x="99206" y="57742"/>
                    <a:pt x="93324" y="60243"/>
                  </a:cubicBezTo>
                  <a:cubicBezTo>
                    <a:pt x="87449" y="62753"/>
                    <a:pt x="81004" y="64530"/>
                    <a:pt x="74275" y="65257"/>
                  </a:cubicBezTo>
                  <a:cubicBezTo>
                    <a:pt x="72150" y="65485"/>
                    <a:pt x="70030" y="65596"/>
                    <a:pt x="67928" y="65596"/>
                  </a:cubicBezTo>
                  <a:cubicBezTo>
                    <a:pt x="63372" y="65596"/>
                    <a:pt x="58901" y="65073"/>
                    <a:pt x="54655" y="64070"/>
                  </a:cubicBezTo>
                  <a:cubicBezTo>
                    <a:pt x="51605" y="63359"/>
                    <a:pt x="48621" y="62397"/>
                    <a:pt x="45730" y="61194"/>
                  </a:cubicBezTo>
                  <a:cubicBezTo>
                    <a:pt x="42971" y="60015"/>
                    <a:pt x="40318" y="58601"/>
                    <a:pt x="37800" y="56970"/>
                  </a:cubicBezTo>
                  <a:cubicBezTo>
                    <a:pt x="32848" y="53813"/>
                    <a:pt x="28987" y="49707"/>
                    <a:pt x="25153" y="46104"/>
                  </a:cubicBezTo>
                  <a:cubicBezTo>
                    <a:pt x="23239" y="44295"/>
                    <a:pt x="21314" y="42606"/>
                    <a:pt x="19331" y="41151"/>
                  </a:cubicBezTo>
                  <a:cubicBezTo>
                    <a:pt x="17353" y="39687"/>
                    <a:pt x="15325" y="38465"/>
                    <a:pt x="13331" y="37425"/>
                  </a:cubicBezTo>
                  <a:cubicBezTo>
                    <a:pt x="9333" y="35349"/>
                    <a:pt x="5432" y="34065"/>
                    <a:pt x="1942" y="33320"/>
                  </a:cubicBezTo>
                  <a:cubicBezTo>
                    <a:pt x="1277" y="33177"/>
                    <a:pt x="634" y="33060"/>
                    <a:pt x="1" y="32953"/>
                  </a:cubicBezTo>
                  <a:lnTo>
                    <a:pt x="1" y="32953"/>
                  </a:lnTo>
                  <a:cubicBezTo>
                    <a:pt x="39" y="33128"/>
                    <a:pt x="69" y="33304"/>
                    <a:pt x="99" y="33478"/>
                  </a:cubicBezTo>
                  <a:cubicBezTo>
                    <a:pt x="665" y="33585"/>
                    <a:pt x="1238" y="33699"/>
                    <a:pt x="1827" y="33835"/>
                  </a:cubicBezTo>
                  <a:cubicBezTo>
                    <a:pt x="5265" y="34621"/>
                    <a:pt x="9101" y="35932"/>
                    <a:pt x="13021" y="38016"/>
                  </a:cubicBezTo>
                  <a:cubicBezTo>
                    <a:pt x="14977" y="39060"/>
                    <a:pt x="16963" y="40280"/>
                    <a:pt x="18897" y="41735"/>
                  </a:cubicBezTo>
                  <a:cubicBezTo>
                    <a:pt x="20835" y="43182"/>
                    <a:pt x="22722" y="44862"/>
                    <a:pt x="24615" y="46673"/>
                  </a:cubicBezTo>
                  <a:cubicBezTo>
                    <a:pt x="26513" y="48478"/>
                    <a:pt x="28424" y="50413"/>
                    <a:pt x="30495" y="52318"/>
                  </a:cubicBezTo>
                  <a:cubicBezTo>
                    <a:pt x="32562" y="54221"/>
                    <a:pt x="34819" y="56079"/>
                    <a:pt x="37323" y="57698"/>
                  </a:cubicBezTo>
                  <a:cubicBezTo>
                    <a:pt x="39878" y="59368"/>
                    <a:pt x="42573" y="60816"/>
                    <a:pt x="45376" y="62025"/>
                  </a:cubicBezTo>
                  <a:cubicBezTo>
                    <a:pt x="48312" y="63257"/>
                    <a:pt x="51345" y="64242"/>
                    <a:pt x="54443" y="64970"/>
                  </a:cubicBezTo>
                  <a:cubicBezTo>
                    <a:pt x="58767" y="66001"/>
                    <a:pt x="63320" y="66538"/>
                    <a:pt x="67959" y="66538"/>
                  </a:cubicBezTo>
                  <a:cubicBezTo>
                    <a:pt x="70083" y="66538"/>
                    <a:pt x="72226" y="66426"/>
                    <a:pt x="74373" y="66196"/>
                  </a:cubicBezTo>
                  <a:cubicBezTo>
                    <a:pt x="81207" y="65458"/>
                    <a:pt x="87741" y="63648"/>
                    <a:pt x="93683" y="61094"/>
                  </a:cubicBezTo>
                  <a:cubicBezTo>
                    <a:pt x="99635" y="58551"/>
                    <a:pt x="105045" y="55363"/>
                    <a:pt x="109817" y="51830"/>
                  </a:cubicBezTo>
                  <a:cubicBezTo>
                    <a:pt x="114602" y="48314"/>
                    <a:pt x="118804" y="44504"/>
                    <a:pt x="122314" y="40549"/>
                  </a:cubicBezTo>
                  <a:cubicBezTo>
                    <a:pt x="125830" y="36595"/>
                    <a:pt x="128525" y="32399"/>
                    <a:pt x="130428" y="28325"/>
                  </a:cubicBezTo>
                  <a:cubicBezTo>
                    <a:pt x="131412" y="26300"/>
                    <a:pt x="132137" y="24279"/>
                    <a:pt x="132788" y="22363"/>
                  </a:cubicBezTo>
                  <a:cubicBezTo>
                    <a:pt x="133072" y="21391"/>
                    <a:pt x="133389" y="20459"/>
                    <a:pt x="133605" y="19530"/>
                  </a:cubicBezTo>
                  <a:cubicBezTo>
                    <a:pt x="133721" y="19068"/>
                    <a:pt x="133837" y="18613"/>
                    <a:pt x="133950" y="18166"/>
                  </a:cubicBezTo>
                  <a:cubicBezTo>
                    <a:pt x="134043" y="17713"/>
                    <a:pt x="134136" y="17270"/>
                    <a:pt x="134227" y="16832"/>
                  </a:cubicBezTo>
                  <a:cubicBezTo>
                    <a:pt x="134937" y="13333"/>
                    <a:pt x="135177" y="10257"/>
                    <a:pt x="135213" y="7751"/>
                  </a:cubicBezTo>
                  <a:cubicBezTo>
                    <a:pt x="135219" y="7438"/>
                    <a:pt x="135225" y="7133"/>
                    <a:pt x="135230" y="6837"/>
                  </a:cubicBezTo>
                  <a:cubicBezTo>
                    <a:pt x="135222" y="6543"/>
                    <a:pt x="135215" y="6256"/>
                    <a:pt x="135208" y="5976"/>
                  </a:cubicBezTo>
                  <a:cubicBezTo>
                    <a:pt x="135190" y="5421"/>
                    <a:pt x="135182" y="4900"/>
                    <a:pt x="135157" y="4419"/>
                  </a:cubicBezTo>
                  <a:cubicBezTo>
                    <a:pt x="135078" y="3458"/>
                    <a:pt x="135030" y="2642"/>
                    <a:pt x="134950" y="1988"/>
                  </a:cubicBezTo>
                  <a:cubicBezTo>
                    <a:pt x="134869" y="1411"/>
                    <a:pt x="134801" y="923"/>
                    <a:pt x="134742" y="503"/>
                  </a:cubicBezTo>
                  <a:cubicBezTo>
                    <a:pt x="134690" y="169"/>
                    <a:pt x="134655" y="0"/>
                    <a:pt x="134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a:off x="5057400" y="3134275"/>
              <a:ext cx="504175" cy="1857950"/>
            </a:xfrm>
            <a:custGeom>
              <a:avLst/>
              <a:gdLst/>
              <a:ahLst/>
              <a:cxnLst/>
              <a:rect l="l" t="t" r="r" b="b"/>
              <a:pathLst>
                <a:path w="20167" h="74318" extrusionOk="0">
                  <a:moveTo>
                    <a:pt x="17188" y="1"/>
                  </a:moveTo>
                  <a:cubicBezTo>
                    <a:pt x="17188" y="1"/>
                    <a:pt x="17188" y="1"/>
                    <a:pt x="17187" y="1"/>
                  </a:cubicBezTo>
                  <a:cubicBezTo>
                    <a:pt x="17156" y="9"/>
                    <a:pt x="17231" y="455"/>
                    <a:pt x="17402" y="1297"/>
                  </a:cubicBezTo>
                  <a:cubicBezTo>
                    <a:pt x="17502" y="1763"/>
                    <a:pt x="17610" y="2279"/>
                    <a:pt x="17732" y="2848"/>
                  </a:cubicBezTo>
                  <a:cubicBezTo>
                    <a:pt x="17800" y="3161"/>
                    <a:pt x="17873" y="3491"/>
                    <a:pt x="17948" y="3836"/>
                  </a:cubicBezTo>
                  <a:cubicBezTo>
                    <a:pt x="18019" y="4188"/>
                    <a:pt x="18072" y="4570"/>
                    <a:pt x="18143" y="4970"/>
                  </a:cubicBezTo>
                  <a:cubicBezTo>
                    <a:pt x="18283" y="5792"/>
                    <a:pt x="18433" y="6682"/>
                    <a:pt x="18596" y="7638"/>
                  </a:cubicBezTo>
                  <a:cubicBezTo>
                    <a:pt x="18740" y="8617"/>
                    <a:pt x="18847" y="9686"/>
                    <a:pt x="18991" y="10831"/>
                  </a:cubicBezTo>
                  <a:cubicBezTo>
                    <a:pt x="19158" y="11974"/>
                    <a:pt x="19197" y="13209"/>
                    <a:pt x="19301" y="14513"/>
                  </a:cubicBezTo>
                  <a:cubicBezTo>
                    <a:pt x="19424" y="15816"/>
                    <a:pt x="19418" y="17201"/>
                    <a:pt x="19454" y="18651"/>
                  </a:cubicBezTo>
                  <a:cubicBezTo>
                    <a:pt x="19463" y="19014"/>
                    <a:pt x="19470" y="19382"/>
                    <a:pt x="19479" y="19752"/>
                  </a:cubicBezTo>
                  <a:cubicBezTo>
                    <a:pt x="19479" y="20124"/>
                    <a:pt x="19460" y="20500"/>
                    <a:pt x="19452" y="20879"/>
                  </a:cubicBezTo>
                  <a:cubicBezTo>
                    <a:pt x="19431" y="21640"/>
                    <a:pt x="19411" y="22416"/>
                    <a:pt x="19389" y="23206"/>
                  </a:cubicBezTo>
                  <a:cubicBezTo>
                    <a:pt x="19386" y="23998"/>
                    <a:pt x="19289" y="24803"/>
                    <a:pt x="19238" y="25623"/>
                  </a:cubicBezTo>
                  <a:cubicBezTo>
                    <a:pt x="19170" y="26444"/>
                    <a:pt x="19126" y="27281"/>
                    <a:pt x="19036" y="28130"/>
                  </a:cubicBezTo>
                  <a:cubicBezTo>
                    <a:pt x="18932" y="28977"/>
                    <a:pt x="18826" y="29839"/>
                    <a:pt x="18718" y="30713"/>
                  </a:cubicBezTo>
                  <a:cubicBezTo>
                    <a:pt x="18659" y="31151"/>
                    <a:pt x="18619" y="31593"/>
                    <a:pt x="18546" y="32034"/>
                  </a:cubicBezTo>
                  <a:cubicBezTo>
                    <a:pt x="18472" y="32476"/>
                    <a:pt x="18394" y="32920"/>
                    <a:pt x="18318" y="33368"/>
                  </a:cubicBezTo>
                  <a:cubicBezTo>
                    <a:pt x="18159" y="34262"/>
                    <a:pt x="18025" y="35175"/>
                    <a:pt x="17840" y="36091"/>
                  </a:cubicBezTo>
                  <a:cubicBezTo>
                    <a:pt x="17639" y="37003"/>
                    <a:pt x="17438" y="37928"/>
                    <a:pt x="17233" y="38866"/>
                  </a:cubicBezTo>
                  <a:cubicBezTo>
                    <a:pt x="17049" y="39808"/>
                    <a:pt x="16764" y="40736"/>
                    <a:pt x="16520" y="41687"/>
                  </a:cubicBezTo>
                  <a:cubicBezTo>
                    <a:pt x="16262" y="42635"/>
                    <a:pt x="16030" y="43601"/>
                    <a:pt x="15708" y="44552"/>
                  </a:cubicBezTo>
                  <a:cubicBezTo>
                    <a:pt x="15404" y="45510"/>
                    <a:pt x="15099" y="46476"/>
                    <a:pt x="14789" y="47452"/>
                  </a:cubicBezTo>
                  <a:cubicBezTo>
                    <a:pt x="14437" y="48414"/>
                    <a:pt x="14080" y="49384"/>
                    <a:pt x="13721" y="50364"/>
                  </a:cubicBezTo>
                  <a:cubicBezTo>
                    <a:pt x="12219" y="54256"/>
                    <a:pt x="10411" y="58188"/>
                    <a:pt x="8263" y="62057"/>
                  </a:cubicBezTo>
                  <a:cubicBezTo>
                    <a:pt x="6078" y="65907"/>
                    <a:pt x="3674" y="69505"/>
                    <a:pt x="1157" y="72834"/>
                  </a:cubicBezTo>
                  <a:lnTo>
                    <a:pt x="1" y="74317"/>
                  </a:lnTo>
                  <a:cubicBezTo>
                    <a:pt x="653" y="73982"/>
                    <a:pt x="1307" y="73643"/>
                    <a:pt x="1961" y="73300"/>
                  </a:cubicBezTo>
                  <a:cubicBezTo>
                    <a:pt x="4487" y="69972"/>
                    <a:pt x="6900" y="66372"/>
                    <a:pt x="9086" y="62518"/>
                  </a:cubicBezTo>
                  <a:cubicBezTo>
                    <a:pt x="11258" y="58607"/>
                    <a:pt x="13080" y="54629"/>
                    <a:pt x="14585" y="50691"/>
                  </a:cubicBezTo>
                  <a:lnTo>
                    <a:pt x="15654" y="47745"/>
                  </a:lnTo>
                  <a:lnTo>
                    <a:pt x="16571" y="44811"/>
                  </a:lnTo>
                  <a:cubicBezTo>
                    <a:pt x="16892" y="43848"/>
                    <a:pt x="17123" y="42871"/>
                    <a:pt x="17377" y="41913"/>
                  </a:cubicBezTo>
                  <a:cubicBezTo>
                    <a:pt x="17619" y="40950"/>
                    <a:pt x="17901" y="40011"/>
                    <a:pt x="18081" y="39058"/>
                  </a:cubicBezTo>
                  <a:cubicBezTo>
                    <a:pt x="18281" y="38111"/>
                    <a:pt x="18479" y="37176"/>
                    <a:pt x="18675" y="36252"/>
                  </a:cubicBezTo>
                  <a:cubicBezTo>
                    <a:pt x="18855" y="35326"/>
                    <a:pt x="18984" y="34403"/>
                    <a:pt x="19137" y="33499"/>
                  </a:cubicBezTo>
                  <a:cubicBezTo>
                    <a:pt x="19211" y="33046"/>
                    <a:pt x="19284" y="32597"/>
                    <a:pt x="19357" y="32151"/>
                  </a:cubicBezTo>
                  <a:cubicBezTo>
                    <a:pt x="19426" y="31704"/>
                    <a:pt x="19464" y="31256"/>
                    <a:pt x="19519" y="30815"/>
                  </a:cubicBezTo>
                  <a:lnTo>
                    <a:pt x="19815" y="28205"/>
                  </a:lnTo>
                  <a:cubicBezTo>
                    <a:pt x="19897" y="27348"/>
                    <a:pt x="19933" y="26502"/>
                    <a:pt x="19992" y="25673"/>
                  </a:cubicBezTo>
                  <a:cubicBezTo>
                    <a:pt x="20035" y="24844"/>
                    <a:pt x="20123" y="24032"/>
                    <a:pt x="20117" y="23232"/>
                  </a:cubicBezTo>
                  <a:cubicBezTo>
                    <a:pt x="20128" y="22435"/>
                    <a:pt x="20140" y="21652"/>
                    <a:pt x="20151" y="20884"/>
                  </a:cubicBezTo>
                  <a:cubicBezTo>
                    <a:pt x="20153" y="20501"/>
                    <a:pt x="20167" y="20123"/>
                    <a:pt x="20162" y="19747"/>
                  </a:cubicBezTo>
                  <a:cubicBezTo>
                    <a:pt x="20148" y="19374"/>
                    <a:pt x="20135" y="19004"/>
                    <a:pt x="20122" y="18638"/>
                  </a:cubicBezTo>
                  <a:cubicBezTo>
                    <a:pt x="20063" y="17175"/>
                    <a:pt x="20046" y="15781"/>
                    <a:pt x="19900" y="14470"/>
                  </a:cubicBezTo>
                  <a:cubicBezTo>
                    <a:pt x="19772" y="13158"/>
                    <a:pt x="19708" y="11914"/>
                    <a:pt x="19515" y="10768"/>
                  </a:cubicBezTo>
                  <a:cubicBezTo>
                    <a:pt x="19345" y="9618"/>
                    <a:pt x="19211" y="8545"/>
                    <a:pt x="19040" y="7565"/>
                  </a:cubicBezTo>
                  <a:cubicBezTo>
                    <a:pt x="18848" y="6609"/>
                    <a:pt x="18669" y="5719"/>
                    <a:pt x="18504" y="4897"/>
                  </a:cubicBezTo>
                  <a:cubicBezTo>
                    <a:pt x="18419" y="4497"/>
                    <a:pt x="18351" y="4118"/>
                    <a:pt x="18266" y="3767"/>
                  </a:cubicBezTo>
                  <a:cubicBezTo>
                    <a:pt x="18174" y="3424"/>
                    <a:pt x="18087" y="3097"/>
                    <a:pt x="18005" y="2784"/>
                  </a:cubicBezTo>
                  <a:cubicBezTo>
                    <a:pt x="17852" y="2222"/>
                    <a:pt x="17714" y="1712"/>
                    <a:pt x="17587" y="1249"/>
                  </a:cubicBezTo>
                  <a:cubicBezTo>
                    <a:pt x="17357" y="429"/>
                    <a:pt x="17222" y="1"/>
                    <a:pt x="17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a:off x="2433125" y="492500"/>
              <a:ext cx="1898075" cy="2595975"/>
            </a:xfrm>
            <a:custGeom>
              <a:avLst/>
              <a:gdLst/>
              <a:ahLst/>
              <a:cxnLst/>
              <a:rect l="l" t="t" r="r" b="b"/>
              <a:pathLst>
                <a:path w="75923" h="103839" extrusionOk="0">
                  <a:moveTo>
                    <a:pt x="74949" y="1"/>
                  </a:moveTo>
                  <a:cubicBezTo>
                    <a:pt x="74747" y="1"/>
                    <a:pt x="74515" y="6"/>
                    <a:pt x="74252" y="27"/>
                  </a:cubicBezTo>
                  <a:cubicBezTo>
                    <a:pt x="73159" y="78"/>
                    <a:pt x="71538" y="237"/>
                    <a:pt x="69516" y="767"/>
                  </a:cubicBezTo>
                  <a:cubicBezTo>
                    <a:pt x="68506" y="1030"/>
                    <a:pt x="67399" y="1387"/>
                    <a:pt x="66219" y="1863"/>
                  </a:cubicBezTo>
                  <a:cubicBezTo>
                    <a:pt x="64944" y="2393"/>
                    <a:pt x="63710" y="3017"/>
                    <a:pt x="62529" y="3735"/>
                  </a:cubicBezTo>
                  <a:cubicBezTo>
                    <a:pt x="59991" y="5271"/>
                    <a:pt x="57342" y="7509"/>
                    <a:pt x="55163" y="10578"/>
                  </a:cubicBezTo>
                  <a:cubicBezTo>
                    <a:pt x="54022" y="12180"/>
                    <a:pt x="53062" y="13904"/>
                    <a:pt x="52298" y="15717"/>
                  </a:cubicBezTo>
                  <a:cubicBezTo>
                    <a:pt x="51483" y="17690"/>
                    <a:pt x="50902" y="19753"/>
                    <a:pt x="50570" y="21862"/>
                  </a:cubicBezTo>
                  <a:cubicBezTo>
                    <a:pt x="50245" y="24050"/>
                    <a:pt x="50193" y="26362"/>
                    <a:pt x="50447" y="28700"/>
                  </a:cubicBezTo>
                  <a:cubicBezTo>
                    <a:pt x="50691" y="31039"/>
                    <a:pt x="51188" y="33404"/>
                    <a:pt x="51783" y="35789"/>
                  </a:cubicBezTo>
                  <a:cubicBezTo>
                    <a:pt x="52372" y="38177"/>
                    <a:pt x="53057" y="40591"/>
                    <a:pt x="53623" y="43078"/>
                  </a:cubicBezTo>
                  <a:cubicBezTo>
                    <a:pt x="54191" y="45565"/>
                    <a:pt x="54653" y="48130"/>
                    <a:pt x="54978" y="50762"/>
                  </a:cubicBezTo>
                  <a:cubicBezTo>
                    <a:pt x="55635" y="56019"/>
                    <a:pt x="55792" y="61544"/>
                    <a:pt x="55292" y="67134"/>
                  </a:cubicBezTo>
                  <a:cubicBezTo>
                    <a:pt x="55019" y="69899"/>
                    <a:pt x="54480" y="72657"/>
                    <a:pt x="53093" y="74922"/>
                  </a:cubicBezTo>
                  <a:cubicBezTo>
                    <a:pt x="51738" y="77204"/>
                    <a:pt x="49436" y="78716"/>
                    <a:pt x="46949" y="79366"/>
                  </a:cubicBezTo>
                  <a:cubicBezTo>
                    <a:pt x="45294" y="79809"/>
                    <a:pt x="43588" y="79947"/>
                    <a:pt x="41891" y="79947"/>
                  </a:cubicBezTo>
                  <a:cubicBezTo>
                    <a:pt x="41022" y="79947"/>
                    <a:pt x="40155" y="79911"/>
                    <a:pt x="39299" y="79861"/>
                  </a:cubicBezTo>
                  <a:cubicBezTo>
                    <a:pt x="36761" y="79693"/>
                    <a:pt x="34272" y="79341"/>
                    <a:pt x="31815" y="79147"/>
                  </a:cubicBezTo>
                  <a:cubicBezTo>
                    <a:pt x="28796" y="78894"/>
                    <a:pt x="25768" y="78768"/>
                    <a:pt x="22740" y="78768"/>
                  </a:cubicBezTo>
                  <a:cubicBezTo>
                    <a:pt x="21112" y="78768"/>
                    <a:pt x="19485" y="78804"/>
                    <a:pt x="17858" y="78877"/>
                  </a:cubicBezTo>
                  <a:cubicBezTo>
                    <a:pt x="15675" y="78972"/>
                    <a:pt x="13548" y="79134"/>
                    <a:pt x="11533" y="79551"/>
                  </a:cubicBezTo>
                  <a:cubicBezTo>
                    <a:pt x="9524" y="79962"/>
                    <a:pt x="7622" y="80644"/>
                    <a:pt x="6020" y="81683"/>
                  </a:cubicBezTo>
                  <a:cubicBezTo>
                    <a:pt x="4440" y="82748"/>
                    <a:pt x="3160" y="84084"/>
                    <a:pt x="2270" y="85545"/>
                  </a:cubicBezTo>
                  <a:cubicBezTo>
                    <a:pt x="1359" y="86996"/>
                    <a:pt x="831" y="88539"/>
                    <a:pt x="501" y="89991"/>
                  </a:cubicBezTo>
                  <a:cubicBezTo>
                    <a:pt x="305" y="90714"/>
                    <a:pt x="240" y="91434"/>
                    <a:pt x="130" y="92118"/>
                  </a:cubicBezTo>
                  <a:cubicBezTo>
                    <a:pt x="85" y="92809"/>
                    <a:pt x="0" y="93470"/>
                    <a:pt x="14" y="94108"/>
                  </a:cubicBezTo>
                  <a:cubicBezTo>
                    <a:pt x="10" y="94426"/>
                    <a:pt x="6" y="94737"/>
                    <a:pt x="4" y="95042"/>
                  </a:cubicBezTo>
                  <a:cubicBezTo>
                    <a:pt x="19" y="95345"/>
                    <a:pt x="33" y="95641"/>
                    <a:pt x="48" y="95932"/>
                  </a:cubicBezTo>
                  <a:cubicBezTo>
                    <a:pt x="65" y="96511"/>
                    <a:pt x="136" y="97058"/>
                    <a:pt x="192" y="97577"/>
                  </a:cubicBezTo>
                  <a:cubicBezTo>
                    <a:pt x="383" y="99166"/>
                    <a:pt x="709" y="100735"/>
                    <a:pt x="1162" y="102270"/>
                  </a:cubicBezTo>
                  <a:cubicBezTo>
                    <a:pt x="1319" y="102795"/>
                    <a:pt x="1469" y="103185"/>
                    <a:pt x="1561" y="103450"/>
                  </a:cubicBezTo>
                  <a:cubicBezTo>
                    <a:pt x="1657" y="103707"/>
                    <a:pt x="1712" y="103839"/>
                    <a:pt x="1729" y="103839"/>
                  </a:cubicBezTo>
                  <a:cubicBezTo>
                    <a:pt x="1729" y="103839"/>
                    <a:pt x="1730" y="103839"/>
                    <a:pt x="1730" y="103839"/>
                  </a:cubicBezTo>
                  <a:cubicBezTo>
                    <a:pt x="1765" y="103827"/>
                    <a:pt x="1616" y="103272"/>
                    <a:pt x="1347" y="102218"/>
                  </a:cubicBezTo>
                  <a:cubicBezTo>
                    <a:pt x="1100" y="101160"/>
                    <a:pt x="752" y="99589"/>
                    <a:pt x="557" y="97537"/>
                  </a:cubicBezTo>
                  <a:cubicBezTo>
                    <a:pt x="517" y="97024"/>
                    <a:pt x="459" y="96483"/>
                    <a:pt x="457" y="95912"/>
                  </a:cubicBezTo>
                  <a:cubicBezTo>
                    <a:pt x="449" y="95625"/>
                    <a:pt x="442" y="95334"/>
                    <a:pt x="433" y="95036"/>
                  </a:cubicBezTo>
                  <a:cubicBezTo>
                    <a:pt x="443" y="94736"/>
                    <a:pt x="454" y="94430"/>
                    <a:pt x="463" y="94119"/>
                  </a:cubicBezTo>
                  <a:cubicBezTo>
                    <a:pt x="463" y="93493"/>
                    <a:pt x="561" y="92848"/>
                    <a:pt x="617" y="92174"/>
                  </a:cubicBezTo>
                  <a:cubicBezTo>
                    <a:pt x="737" y="91511"/>
                    <a:pt x="812" y="90809"/>
                    <a:pt x="1014" y="90112"/>
                  </a:cubicBezTo>
                  <a:cubicBezTo>
                    <a:pt x="1358" y="88708"/>
                    <a:pt x="1892" y="87232"/>
                    <a:pt x="2780" y="85862"/>
                  </a:cubicBezTo>
                  <a:cubicBezTo>
                    <a:pt x="3647" y="84480"/>
                    <a:pt x="4876" y="83235"/>
                    <a:pt x="6380" y="82243"/>
                  </a:cubicBezTo>
                  <a:cubicBezTo>
                    <a:pt x="7905" y="81278"/>
                    <a:pt x="9727" y="80644"/>
                    <a:pt x="11678" y="80263"/>
                  </a:cubicBezTo>
                  <a:cubicBezTo>
                    <a:pt x="13634" y="79878"/>
                    <a:pt x="15720" y="79734"/>
                    <a:pt x="17890" y="79658"/>
                  </a:cubicBezTo>
                  <a:cubicBezTo>
                    <a:pt x="19258" y="79607"/>
                    <a:pt x="20627" y="79582"/>
                    <a:pt x="21996" y="79582"/>
                  </a:cubicBezTo>
                  <a:cubicBezTo>
                    <a:pt x="25248" y="79582"/>
                    <a:pt x="28499" y="79725"/>
                    <a:pt x="31741" y="80012"/>
                  </a:cubicBezTo>
                  <a:cubicBezTo>
                    <a:pt x="34168" y="80215"/>
                    <a:pt x="36655" y="80578"/>
                    <a:pt x="39238" y="80759"/>
                  </a:cubicBezTo>
                  <a:cubicBezTo>
                    <a:pt x="40117" y="80820"/>
                    <a:pt x="41007" y="80857"/>
                    <a:pt x="41906" y="80857"/>
                  </a:cubicBezTo>
                  <a:cubicBezTo>
                    <a:pt x="42327" y="80857"/>
                    <a:pt x="42750" y="80849"/>
                    <a:pt x="43174" y="80831"/>
                  </a:cubicBezTo>
                  <a:cubicBezTo>
                    <a:pt x="44504" y="80771"/>
                    <a:pt x="45858" y="80622"/>
                    <a:pt x="47189" y="80258"/>
                  </a:cubicBezTo>
                  <a:cubicBezTo>
                    <a:pt x="48517" y="79901"/>
                    <a:pt x="49825" y="79339"/>
                    <a:pt x="50983" y="78519"/>
                  </a:cubicBezTo>
                  <a:cubicBezTo>
                    <a:pt x="52138" y="77701"/>
                    <a:pt x="53159" y="76647"/>
                    <a:pt x="53894" y="75412"/>
                  </a:cubicBezTo>
                  <a:cubicBezTo>
                    <a:pt x="55404" y="72943"/>
                    <a:pt x="55950" y="70053"/>
                    <a:pt x="56233" y="67224"/>
                  </a:cubicBezTo>
                  <a:cubicBezTo>
                    <a:pt x="56739" y="61545"/>
                    <a:pt x="56572" y="55967"/>
                    <a:pt x="55896" y="50644"/>
                  </a:cubicBezTo>
                  <a:cubicBezTo>
                    <a:pt x="55561" y="47983"/>
                    <a:pt x="55084" y="45388"/>
                    <a:pt x="54502" y="42874"/>
                  </a:cubicBezTo>
                  <a:cubicBezTo>
                    <a:pt x="53921" y="40360"/>
                    <a:pt x="53223" y="37944"/>
                    <a:pt x="52628" y="35577"/>
                  </a:cubicBezTo>
                  <a:cubicBezTo>
                    <a:pt x="52026" y="33212"/>
                    <a:pt x="51525" y="30890"/>
                    <a:pt x="51272" y="28611"/>
                  </a:cubicBezTo>
                  <a:cubicBezTo>
                    <a:pt x="51011" y="26332"/>
                    <a:pt x="51047" y="24104"/>
                    <a:pt x="51345" y="21978"/>
                  </a:cubicBezTo>
                  <a:cubicBezTo>
                    <a:pt x="51923" y="18016"/>
                    <a:pt x="53416" y="14244"/>
                    <a:pt x="55708" y="10962"/>
                  </a:cubicBezTo>
                  <a:cubicBezTo>
                    <a:pt x="57796" y="7950"/>
                    <a:pt x="60346" y="5732"/>
                    <a:pt x="62808" y="4182"/>
                  </a:cubicBezTo>
                  <a:cubicBezTo>
                    <a:pt x="63955" y="3460"/>
                    <a:pt x="65154" y="2823"/>
                    <a:pt x="66394" y="2277"/>
                  </a:cubicBezTo>
                  <a:cubicBezTo>
                    <a:pt x="67443" y="1827"/>
                    <a:pt x="68518" y="1441"/>
                    <a:pt x="69614" y="1121"/>
                  </a:cubicBezTo>
                  <a:cubicBezTo>
                    <a:pt x="71134" y="677"/>
                    <a:pt x="72691" y="375"/>
                    <a:pt x="74268" y="217"/>
                  </a:cubicBezTo>
                  <a:cubicBezTo>
                    <a:pt x="75349" y="104"/>
                    <a:pt x="75922" y="81"/>
                    <a:pt x="75922" y="38"/>
                  </a:cubicBezTo>
                  <a:cubicBezTo>
                    <a:pt x="75922" y="22"/>
                    <a:pt x="75779" y="11"/>
                    <a:pt x="75498" y="6"/>
                  </a:cubicBezTo>
                  <a:cubicBezTo>
                    <a:pt x="75491" y="6"/>
                    <a:pt x="75484" y="6"/>
                    <a:pt x="75477" y="6"/>
                  </a:cubicBezTo>
                  <a:cubicBezTo>
                    <a:pt x="75334" y="6"/>
                    <a:pt x="75158" y="1"/>
                    <a:pt x="74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a:off x="3155300" y="1315450"/>
              <a:ext cx="1039700" cy="2129725"/>
            </a:xfrm>
            <a:custGeom>
              <a:avLst/>
              <a:gdLst/>
              <a:ahLst/>
              <a:cxnLst/>
              <a:rect l="l" t="t" r="r" b="b"/>
              <a:pathLst>
                <a:path w="41588" h="85189" extrusionOk="0">
                  <a:moveTo>
                    <a:pt x="32241" y="1"/>
                  </a:moveTo>
                  <a:cubicBezTo>
                    <a:pt x="32209" y="1"/>
                    <a:pt x="32117" y="359"/>
                    <a:pt x="31971" y="1050"/>
                  </a:cubicBezTo>
                  <a:cubicBezTo>
                    <a:pt x="31839" y="1747"/>
                    <a:pt x="31705" y="2793"/>
                    <a:pt x="31694" y="4148"/>
                  </a:cubicBezTo>
                  <a:cubicBezTo>
                    <a:pt x="31676" y="5504"/>
                    <a:pt x="31840" y="7163"/>
                    <a:pt x="32223" y="9047"/>
                  </a:cubicBezTo>
                  <a:cubicBezTo>
                    <a:pt x="32604" y="10932"/>
                    <a:pt x="33245" y="13030"/>
                    <a:pt x="34068" y="15295"/>
                  </a:cubicBezTo>
                  <a:cubicBezTo>
                    <a:pt x="34887" y="17562"/>
                    <a:pt x="35913" y="19989"/>
                    <a:pt x="36952" y="22605"/>
                  </a:cubicBezTo>
                  <a:cubicBezTo>
                    <a:pt x="37993" y="25222"/>
                    <a:pt x="39054" y="28035"/>
                    <a:pt x="39748" y="31090"/>
                  </a:cubicBezTo>
                  <a:cubicBezTo>
                    <a:pt x="40435" y="34131"/>
                    <a:pt x="40656" y="37477"/>
                    <a:pt x="39769" y="40733"/>
                  </a:cubicBezTo>
                  <a:cubicBezTo>
                    <a:pt x="38913" y="43989"/>
                    <a:pt x="36923" y="47001"/>
                    <a:pt x="34332" y="49488"/>
                  </a:cubicBezTo>
                  <a:cubicBezTo>
                    <a:pt x="31734" y="51989"/>
                    <a:pt x="28733" y="53929"/>
                    <a:pt x="25724" y="55551"/>
                  </a:cubicBezTo>
                  <a:cubicBezTo>
                    <a:pt x="22699" y="57174"/>
                    <a:pt x="19664" y="58549"/>
                    <a:pt x="16827" y="59995"/>
                  </a:cubicBezTo>
                  <a:cubicBezTo>
                    <a:pt x="13985" y="61430"/>
                    <a:pt x="11335" y="62949"/>
                    <a:pt x="9053" y="64668"/>
                  </a:cubicBezTo>
                  <a:cubicBezTo>
                    <a:pt x="6756" y="66359"/>
                    <a:pt x="4876" y="68324"/>
                    <a:pt x="3497" y="70326"/>
                  </a:cubicBezTo>
                  <a:cubicBezTo>
                    <a:pt x="2121" y="72337"/>
                    <a:pt x="1187" y="74363"/>
                    <a:pt x="657" y="76225"/>
                  </a:cubicBezTo>
                  <a:cubicBezTo>
                    <a:pt x="136" y="78091"/>
                    <a:pt x="1" y="79781"/>
                    <a:pt x="107" y="81138"/>
                  </a:cubicBezTo>
                  <a:cubicBezTo>
                    <a:pt x="105" y="81478"/>
                    <a:pt x="176" y="81795"/>
                    <a:pt x="211" y="82094"/>
                  </a:cubicBezTo>
                  <a:cubicBezTo>
                    <a:pt x="261" y="82391"/>
                    <a:pt x="276" y="82674"/>
                    <a:pt x="353" y="82924"/>
                  </a:cubicBezTo>
                  <a:cubicBezTo>
                    <a:pt x="493" y="83429"/>
                    <a:pt x="570" y="83866"/>
                    <a:pt x="711" y="84196"/>
                  </a:cubicBezTo>
                  <a:cubicBezTo>
                    <a:pt x="965" y="84849"/>
                    <a:pt x="1114" y="85188"/>
                    <a:pt x="1148" y="85188"/>
                  </a:cubicBezTo>
                  <a:cubicBezTo>
                    <a:pt x="1149" y="85188"/>
                    <a:pt x="1149" y="85188"/>
                    <a:pt x="1150" y="85188"/>
                  </a:cubicBezTo>
                  <a:cubicBezTo>
                    <a:pt x="1180" y="85176"/>
                    <a:pt x="1090" y="84812"/>
                    <a:pt x="893" y="84140"/>
                  </a:cubicBezTo>
                  <a:cubicBezTo>
                    <a:pt x="782" y="83807"/>
                    <a:pt x="738" y="83370"/>
                    <a:pt x="629" y="82873"/>
                  </a:cubicBezTo>
                  <a:cubicBezTo>
                    <a:pt x="567" y="82625"/>
                    <a:pt x="569" y="82347"/>
                    <a:pt x="533" y="82055"/>
                  </a:cubicBezTo>
                  <a:cubicBezTo>
                    <a:pt x="514" y="81762"/>
                    <a:pt x="458" y="81454"/>
                    <a:pt x="475" y="81120"/>
                  </a:cubicBezTo>
                  <a:cubicBezTo>
                    <a:pt x="426" y="79800"/>
                    <a:pt x="610" y="78170"/>
                    <a:pt x="1164" y="76375"/>
                  </a:cubicBezTo>
                  <a:cubicBezTo>
                    <a:pt x="1725" y="74583"/>
                    <a:pt x="2673" y="72637"/>
                    <a:pt x="4043" y="70711"/>
                  </a:cubicBezTo>
                  <a:cubicBezTo>
                    <a:pt x="5422" y="68786"/>
                    <a:pt x="7249" y="66928"/>
                    <a:pt x="9519" y="65296"/>
                  </a:cubicBezTo>
                  <a:cubicBezTo>
                    <a:pt x="11769" y="63645"/>
                    <a:pt x="14386" y="62176"/>
                    <a:pt x="17218" y="60772"/>
                  </a:cubicBezTo>
                  <a:cubicBezTo>
                    <a:pt x="20045" y="59358"/>
                    <a:pt x="23090" y="57998"/>
                    <a:pt x="26161" y="56367"/>
                  </a:cubicBezTo>
                  <a:cubicBezTo>
                    <a:pt x="29225" y="54728"/>
                    <a:pt x="32298" y="52754"/>
                    <a:pt x="34988" y="50168"/>
                  </a:cubicBezTo>
                  <a:cubicBezTo>
                    <a:pt x="37670" y="47597"/>
                    <a:pt x="39770" y="44424"/>
                    <a:pt x="40663" y="40971"/>
                  </a:cubicBezTo>
                  <a:cubicBezTo>
                    <a:pt x="41587" y="37525"/>
                    <a:pt x="41326" y="34015"/>
                    <a:pt x="40598" y="30899"/>
                  </a:cubicBezTo>
                  <a:cubicBezTo>
                    <a:pt x="39859" y="27764"/>
                    <a:pt x="38753" y="24926"/>
                    <a:pt x="37678" y="22312"/>
                  </a:cubicBezTo>
                  <a:cubicBezTo>
                    <a:pt x="36602" y="19696"/>
                    <a:pt x="35545" y="17294"/>
                    <a:pt x="34693" y="15061"/>
                  </a:cubicBezTo>
                  <a:cubicBezTo>
                    <a:pt x="33838" y="12830"/>
                    <a:pt x="33162" y="10778"/>
                    <a:pt x="32738" y="8934"/>
                  </a:cubicBezTo>
                  <a:cubicBezTo>
                    <a:pt x="32314" y="7091"/>
                    <a:pt x="32100" y="5472"/>
                    <a:pt x="32062" y="4142"/>
                  </a:cubicBezTo>
                  <a:cubicBezTo>
                    <a:pt x="31971" y="1476"/>
                    <a:pt x="32348" y="17"/>
                    <a:pt x="32242" y="1"/>
                  </a:cubicBezTo>
                  <a:cubicBezTo>
                    <a:pt x="32242" y="1"/>
                    <a:pt x="32242" y="1"/>
                    <a:pt x="3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6"/>
            <p:cNvSpPr/>
            <p:nvPr/>
          </p:nvSpPr>
          <p:spPr>
            <a:xfrm>
              <a:off x="4212575" y="1571300"/>
              <a:ext cx="280300" cy="1480125"/>
            </a:xfrm>
            <a:custGeom>
              <a:avLst/>
              <a:gdLst/>
              <a:ahLst/>
              <a:cxnLst/>
              <a:rect l="l" t="t" r="r" b="b"/>
              <a:pathLst>
                <a:path w="11212" h="59205" extrusionOk="0">
                  <a:moveTo>
                    <a:pt x="62" y="1"/>
                  </a:moveTo>
                  <a:cubicBezTo>
                    <a:pt x="61" y="1"/>
                    <a:pt x="60" y="1"/>
                    <a:pt x="58" y="2"/>
                  </a:cubicBezTo>
                  <a:cubicBezTo>
                    <a:pt x="0" y="34"/>
                    <a:pt x="378" y="829"/>
                    <a:pt x="1072" y="2258"/>
                  </a:cubicBezTo>
                  <a:cubicBezTo>
                    <a:pt x="1766" y="3686"/>
                    <a:pt x="2774" y="5750"/>
                    <a:pt x="3935" y="8337"/>
                  </a:cubicBezTo>
                  <a:cubicBezTo>
                    <a:pt x="5096" y="10923"/>
                    <a:pt x="6417" y="14034"/>
                    <a:pt x="7710" y="17543"/>
                  </a:cubicBezTo>
                  <a:cubicBezTo>
                    <a:pt x="8973" y="21043"/>
                    <a:pt x="10196" y="25014"/>
                    <a:pt x="10230" y="29284"/>
                  </a:cubicBezTo>
                  <a:cubicBezTo>
                    <a:pt x="10265" y="31363"/>
                    <a:pt x="10073" y="33439"/>
                    <a:pt x="9658" y="35475"/>
                  </a:cubicBezTo>
                  <a:cubicBezTo>
                    <a:pt x="9280" y="37386"/>
                    <a:pt x="8782" y="39270"/>
                    <a:pt x="8166" y="41116"/>
                  </a:cubicBezTo>
                  <a:cubicBezTo>
                    <a:pt x="7015" y="44667"/>
                    <a:pt x="5700" y="47789"/>
                    <a:pt x="4686" y="50445"/>
                  </a:cubicBezTo>
                  <a:cubicBezTo>
                    <a:pt x="3656" y="53096"/>
                    <a:pt x="2879" y="55270"/>
                    <a:pt x="2419" y="56797"/>
                  </a:cubicBezTo>
                  <a:cubicBezTo>
                    <a:pt x="1962" y="58325"/>
                    <a:pt x="1771" y="59188"/>
                    <a:pt x="1828" y="59204"/>
                  </a:cubicBezTo>
                  <a:cubicBezTo>
                    <a:pt x="1829" y="59204"/>
                    <a:pt x="1830" y="59204"/>
                    <a:pt x="1831" y="59204"/>
                  </a:cubicBezTo>
                  <a:cubicBezTo>
                    <a:pt x="1904" y="59204"/>
                    <a:pt x="2213" y="58381"/>
                    <a:pt x="2767" y="56917"/>
                  </a:cubicBezTo>
                  <a:cubicBezTo>
                    <a:pt x="3331" y="55433"/>
                    <a:pt x="4197" y="53310"/>
                    <a:pt x="5306" y="50695"/>
                  </a:cubicBezTo>
                  <a:cubicBezTo>
                    <a:pt x="6398" y="48074"/>
                    <a:pt x="7780" y="44976"/>
                    <a:pt x="8993" y="41390"/>
                  </a:cubicBezTo>
                  <a:cubicBezTo>
                    <a:pt x="9643" y="39516"/>
                    <a:pt x="10169" y="37599"/>
                    <a:pt x="10566" y="35654"/>
                  </a:cubicBezTo>
                  <a:cubicBezTo>
                    <a:pt x="11007" y="33554"/>
                    <a:pt x="11211" y="31413"/>
                    <a:pt x="11175" y="29268"/>
                  </a:cubicBezTo>
                  <a:cubicBezTo>
                    <a:pt x="11175" y="27057"/>
                    <a:pt x="10812" y="24916"/>
                    <a:pt x="10329" y="22906"/>
                  </a:cubicBezTo>
                  <a:cubicBezTo>
                    <a:pt x="9838" y="20893"/>
                    <a:pt x="9193" y="19008"/>
                    <a:pt x="8526" y="17241"/>
                  </a:cubicBezTo>
                  <a:cubicBezTo>
                    <a:pt x="7176" y="13714"/>
                    <a:pt x="5785" y="10618"/>
                    <a:pt x="4540" y="8055"/>
                  </a:cubicBezTo>
                  <a:cubicBezTo>
                    <a:pt x="3295" y="5490"/>
                    <a:pt x="2192" y="3466"/>
                    <a:pt x="1397" y="2086"/>
                  </a:cubicBezTo>
                  <a:cubicBezTo>
                    <a:pt x="618" y="734"/>
                    <a:pt x="133"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6"/>
            <p:cNvSpPr/>
            <p:nvPr/>
          </p:nvSpPr>
          <p:spPr>
            <a:xfrm>
              <a:off x="4445650" y="1654950"/>
              <a:ext cx="266200" cy="1454150"/>
            </a:xfrm>
            <a:custGeom>
              <a:avLst/>
              <a:gdLst/>
              <a:ahLst/>
              <a:cxnLst/>
              <a:rect l="l" t="t" r="r" b="b"/>
              <a:pathLst>
                <a:path w="10648" h="58166" extrusionOk="0">
                  <a:moveTo>
                    <a:pt x="2922" y="0"/>
                  </a:moveTo>
                  <a:cubicBezTo>
                    <a:pt x="2921" y="0"/>
                    <a:pt x="2920" y="0"/>
                    <a:pt x="2919" y="1"/>
                  </a:cubicBezTo>
                  <a:cubicBezTo>
                    <a:pt x="2858" y="34"/>
                    <a:pt x="3218" y="812"/>
                    <a:pt x="3867" y="2213"/>
                  </a:cubicBezTo>
                  <a:cubicBezTo>
                    <a:pt x="4513" y="3616"/>
                    <a:pt x="5446" y="5647"/>
                    <a:pt x="6427" y="8217"/>
                  </a:cubicBezTo>
                  <a:cubicBezTo>
                    <a:pt x="7397" y="10788"/>
                    <a:pt x="8405" y="13916"/>
                    <a:pt x="8999" y="17487"/>
                  </a:cubicBezTo>
                  <a:cubicBezTo>
                    <a:pt x="9552" y="21058"/>
                    <a:pt x="9699" y="25061"/>
                    <a:pt x="9186" y="29213"/>
                  </a:cubicBezTo>
                  <a:cubicBezTo>
                    <a:pt x="8678" y="33365"/>
                    <a:pt x="7701" y="37253"/>
                    <a:pt x="6621" y="40725"/>
                  </a:cubicBezTo>
                  <a:cubicBezTo>
                    <a:pt x="5537" y="44199"/>
                    <a:pt x="4356" y="47268"/>
                    <a:pt x="3338" y="49832"/>
                  </a:cubicBezTo>
                  <a:cubicBezTo>
                    <a:pt x="2401" y="52141"/>
                    <a:pt x="1583" y="54155"/>
                    <a:pt x="876" y="55898"/>
                  </a:cubicBezTo>
                  <a:cubicBezTo>
                    <a:pt x="295" y="57332"/>
                    <a:pt x="0" y="58137"/>
                    <a:pt x="60" y="58165"/>
                  </a:cubicBezTo>
                  <a:cubicBezTo>
                    <a:pt x="61" y="58165"/>
                    <a:pt x="62" y="58166"/>
                    <a:pt x="63" y="58166"/>
                  </a:cubicBezTo>
                  <a:cubicBezTo>
                    <a:pt x="134" y="58166"/>
                    <a:pt x="538" y="57413"/>
                    <a:pt x="1212" y="56047"/>
                  </a:cubicBezTo>
                  <a:cubicBezTo>
                    <a:pt x="1892" y="54657"/>
                    <a:pt x="2856" y="52633"/>
                    <a:pt x="3956" y="50089"/>
                  </a:cubicBezTo>
                  <a:cubicBezTo>
                    <a:pt x="5057" y="47545"/>
                    <a:pt x="6310" y="44485"/>
                    <a:pt x="7451" y="40989"/>
                  </a:cubicBezTo>
                  <a:cubicBezTo>
                    <a:pt x="8588" y="37497"/>
                    <a:pt x="9607" y="33557"/>
                    <a:pt x="10125" y="29325"/>
                  </a:cubicBezTo>
                  <a:cubicBezTo>
                    <a:pt x="10647" y="25092"/>
                    <a:pt x="10471" y="20985"/>
                    <a:pt x="9856" y="17339"/>
                  </a:cubicBezTo>
                  <a:cubicBezTo>
                    <a:pt x="9201" y="13696"/>
                    <a:pt x="8109" y="10540"/>
                    <a:pt x="7049" y="7971"/>
                  </a:cubicBezTo>
                  <a:cubicBezTo>
                    <a:pt x="5976" y="5403"/>
                    <a:pt x="4945" y="3404"/>
                    <a:pt x="4195" y="2048"/>
                  </a:cubicBezTo>
                  <a:cubicBezTo>
                    <a:pt x="3456" y="717"/>
                    <a:pt x="2990" y="0"/>
                    <a:pt x="29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6"/>
            <p:cNvSpPr/>
            <p:nvPr/>
          </p:nvSpPr>
          <p:spPr>
            <a:xfrm>
              <a:off x="4507550" y="258800"/>
              <a:ext cx="870650" cy="1386925"/>
            </a:xfrm>
            <a:custGeom>
              <a:avLst/>
              <a:gdLst/>
              <a:ahLst/>
              <a:cxnLst/>
              <a:rect l="l" t="t" r="r" b="b"/>
              <a:pathLst>
                <a:path w="34826" h="55477" extrusionOk="0">
                  <a:moveTo>
                    <a:pt x="2530" y="1"/>
                  </a:moveTo>
                  <a:lnTo>
                    <a:pt x="2530" y="1"/>
                  </a:lnTo>
                  <a:cubicBezTo>
                    <a:pt x="2319" y="38"/>
                    <a:pt x="2108" y="79"/>
                    <a:pt x="1898" y="119"/>
                  </a:cubicBezTo>
                  <a:cubicBezTo>
                    <a:pt x="1601" y="1079"/>
                    <a:pt x="1321" y="2118"/>
                    <a:pt x="1080" y="3251"/>
                  </a:cubicBezTo>
                  <a:cubicBezTo>
                    <a:pt x="334" y="6746"/>
                    <a:pt x="0" y="11067"/>
                    <a:pt x="679" y="15776"/>
                  </a:cubicBezTo>
                  <a:cubicBezTo>
                    <a:pt x="1032" y="18121"/>
                    <a:pt x="1669" y="20593"/>
                    <a:pt x="2931" y="22905"/>
                  </a:cubicBezTo>
                  <a:cubicBezTo>
                    <a:pt x="4192" y="25223"/>
                    <a:pt x="6073" y="27227"/>
                    <a:pt x="8165" y="28987"/>
                  </a:cubicBezTo>
                  <a:cubicBezTo>
                    <a:pt x="10265" y="30757"/>
                    <a:pt x="12500" y="32224"/>
                    <a:pt x="14683" y="33561"/>
                  </a:cubicBezTo>
                  <a:cubicBezTo>
                    <a:pt x="16865" y="34898"/>
                    <a:pt x="19004" y="36116"/>
                    <a:pt x="20986" y="37350"/>
                  </a:cubicBezTo>
                  <a:cubicBezTo>
                    <a:pt x="22968" y="38584"/>
                    <a:pt x="24805" y="39815"/>
                    <a:pt x="26382" y="41142"/>
                  </a:cubicBezTo>
                  <a:cubicBezTo>
                    <a:pt x="27967" y="42460"/>
                    <a:pt x="29326" y="43826"/>
                    <a:pt x="30431" y="45182"/>
                  </a:cubicBezTo>
                  <a:cubicBezTo>
                    <a:pt x="32657" y="47895"/>
                    <a:pt x="33783" y="50563"/>
                    <a:pt x="34235" y="52462"/>
                  </a:cubicBezTo>
                  <a:cubicBezTo>
                    <a:pt x="34695" y="54364"/>
                    <a:pt x="34662" y="55476"/>
                    <a:pt x="34761" y="55476"/>
                  </a:cubicBezTo>
                  <a:cubicBezTo>
                    <a:pt x="34761" y="55476"/>
                    <a:pt x="34761" y="55476"/>
                    <a:pt x="34762" y="55476"/>
                  </a:cubicBezTo>
                  <a:cubicBezTo>
                    <a:pt x="34793" y="55476"/>
                    <a:pt x="34814" y="55203"/>
                    <a:pt x="34822" y="54675"/>
                  </a:cubicBezTo>
                  <a:cubicBezTo>
                    <a:pt x="34824" y="54530"/>
                    <a:pt x="34825" y="54383"/>
                    <a:pt x="34826" y="54233"/>
                  </a:cubicBezTo>
                  <a:cubicBezTo>
                    <a:pt x="34816" y="54071"/>
                    <a:pt x="34797" y="53893"/>
                    <a:pt x="34780" y="53701"/>
                  </a:cubicBezTo>
                  <a:cubicBezTo>
                    <a:pt x="34745" y="53316"/>
                    <a:pt x="34706" y="52871"/>
                    <a:pt x="34595" y="52381"/>
                  </a:cubicBezTo>
                  <a:cubicBezTo>
                    <a:pt x="34244" y="50411"/>
                    <a:pt x="33174" y="47607"/>
                    <a:pt x="30953" y="44766"/>
                  </a:cubicBezTo>
                  <a:cubicBezTo>
                    <a:pt x="29852" y="43345"/>
                    <a:pt x="28486" y="41917"/>
                    <a:pt x="26886" y="40543"/>
                  </a:cubicBezTo>
                  <a:cubicBezTo>
                    <a:pt x="25292" y="39156"/>
                    <a:pt x="23433" y="37876"/>
                    <a:pt x="21449" y="36612"/>
                  </a:cubicBezTo>
                  <a:cubicBezTo>
                    <a:pt x="17490" y="34070"/>
                    <a:pt x="12878" y="31700"/>
                    <a:pt x="8774" y="28266"/>
                  </a:cubicBezTo>
                  <a:cubicBezTo>
                    <a:pt x="6736" y="26551"/>
                    <a:pt x="4937" y="24631"/>
                    <a:pt x="3741" y="22459"/>
                  </a:cubicBezTo>
                  <a:cubicBezTo>
                    <a:pt x="2541" y="20285"/>
                    <a:pt x="1905" y="17919"/>
                    <a:pt x="1538" y="15642"/>
                  </a:cubicBezTo>
                  <a:cubicBezTo>
                    <a:pt x="832" y="11061"/>
                    <a:pt x="1084" y="6829"/>
                    <a:pt x="1734" y="3381"/>
                  </a:cubicBezTo>
                  <a:cubicBezTo>
                    <a:pt x="1965" y="2155"/>
                    <a:pt x="2240" y="1030"/>
                    <a:pt x="2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6"/>
            <p:cNvSpPr/>
            <p:nvPr/>
          </p:nvSpPr>
          <p:spPr>
            <a:xfrm>
              <a:off x="1467100" y="3148875"/>
              <a:ext cx="1352050" cy="1421275"/>
            </a:xfrm>
            <a:custGeom>
              <a:avLst/>
              <a:gdLst/>
              <a:ahLst/>
              <a:cxnLst/>
              <a:rect l="l" t="t" r="r" b="b"/>
              <a:pathLst>
                <a:path w="54082" h="56851" extrusionOk="0">
                  <a:moveTo>
                    <a:pt x="1760" y="0"/>
                  </a:moveTo>
                  <a:cubicBezTo>
                    <a:pt x="1371" y="835"/>
                    <a:pt x="1008" y="1683"/>
                    <a:pt x="671" y="2541"/>
                  </a:cubicBezTo>
                  <a:cubicBezTo>
                    <a:pt x="620" y="2947"/>
                    <a:pt x="567" y="3347"/>
                    <a:pt x="519" y="3761"/>
                  </a:cubicBezTo>
                  <a:cubicBezTo>
                    <a:pt x="209" y="6557"/>
                    <a:pt x="0" y="9580"/>
                    <a:pt x="206" y="12765"/>
                  </a:cubicBezTo>
                  <a:cubicBezTo>
                    <a:pt x="313" y="14356"/>
                    <a:pt x="527" y="15984"/>
                    <a:pt x="890" y="17620"/>
                  </a:cubicBezTo>
                  <a:cubicBezTo>
                    <a:pt x="1103" y="18430"/>
                    <a:pt x="1308" y="19253"/>
                    <a:pt x="1565" y="20068"/>
                  </a:cubicBezTo>
                  <a:lnTo>
                    <a:pt x="1994" y="21283"/>
                  </a:lnTo>
                  <a:cubicBezTo>
                    <a:pt x="2067" y="21486"/>
                    <a:pt x="2135" y="21693"/>
                    <a:pt x="2214" y="21894"/>
                  </a:cubicBezTo>
                  <a:lnTo>
                    <a:pt x="2474" y="22492"/>
                  </a:lnTo>
                  <a:cubicBezTo>
                    <a:pt x="3835" y="25696"/>
                    <a:pt x="5775" y="28782"/>
                    <a:pt x="8200" y="31548"/>
                  </a:cubicBezTo>
                  <a:cubicBezTo>
                    <a:pt x="10608" y="34330"/>
                    <a:pt x="13302" y="36728"/>
                    <a:pt x="16092" y="38767"/>
                  </a:cubicBezTo>
                  <a:cubicBezTo>
                    <a:pt x="18876" y="40816"/>
                    <a:pt x="21744" y="42535"/>
                    <a:pt x="24549" y="44000"/>
                  </a:cubicBezTo>
                  <a:cubicBezTo>
                    <a:pt x="30174" y="46921"/>
                    <a:pt x="35476" y="48997"/>
                    <a:pt x="39884" y="50802"/>
                  </a:cubicBezTo>
                  <a:cubicBezTo>
                    <a:pt x="44302" y="52587"/>
                    <a:pt x="47855" y="54072"/>
                    <a:pt x="50280" y="55171"/>
                  </a:cubicBezTo>
                  <a:lnTo>
                    <a:pt x="53069" y="56446"/>
                  </a:lnTo>
                  <a:cubicBezTo>
                    <a:pt x="53651" y="56712"/>
                    <a:pt x="53989" y="56851"/>
                    <a:pt x="54054" y="56851"/>
                  </a:cubicBezTo>
                  <a:cubicBezTo>
                    <a:pt x="54060" y="56851"/>
                    <a:pt x="54064" y="56849"/>
                    <a:pt x="54065" y="56847"/>
                  </a:cubicBezTo>
                  <a:cubicBezTo>
                    <a:pt x="54081" y="56818"/>
                    <a:pt x="53768" y="56623"/>
                    <a:pt x="53155" y="56277"/>
                  </a:cubicBezTo>
                  <a:cubicBezTo>
                    <a:pt x="52547" y="55923"/>
                    <a:pt x="51628" y="55443"/>
                    <a:pt x="50437" y="54839"/>
                  </a:cubicBezTo>
                  <a:cubicBezTo>
                    <a:pt x="48055" y="53634"/>
                    <a:pt x="44527" y="52050"/>
                    <a:pt x="40140" y="50186"/>
                  </a:cubicBezTo>
                  <a:cubicBezTo>
                    <a:pt x="35764" y="48301"/>
                    <a:pt x="30502" y="46164"/>
                    <a:pt x="24955" y="43230"/>
                  </a:cubicBezTo>
                  <a:cubicBezTo>
                    <a:pt x="22188" y="41759"/>
                    <a:pt x="19376" y="40050"/>
                    <a:pt x="16642" y="38024"/>
                  </a:cubicBezTo>
                  <a:cubicBezTo>
                    <a:pt x="13904" y="36009"/>
                    <a:pt x="11267" y="33649"/>
                    <a:pt x="8915" y="30930"/>
                  </a:cubicBezTo>
                  <a:cubicBezTo>
                    <a:pt x="6545" y="28228"/>
                    <a:pt x="4657" y="25230"/>
                    <a:pt x="3325" y="22129"/>
                  </a:cubicBezTo>
                  <a:lnTo>
                    <a:pt x="3071" y="21552"/>
                  </a:lnTo>
                  <a:cubicBezTo>
                    <a:pt x="2993" y="21358"/>
                    <a:pt x="2927" y="21158"/>
                    <a:pt x="2856" y="20962"/>
                  </a:cubicBezTo>
                  <a:lnTo>
                    <a:pt x="2435" y="19787"/>
                  </a:lnTo>
                  <a:cubicBezTo>
                    <a:pt x="2183" y="18999"/>
                    <a:pt x="1980" y="18203"/>
                    <a:pt x="1770" y="17420"/>
                  </a:cubicBezTo>
                  <a:cubicBezTo>
                    <a:pt x="1409" y="15838"/>
                    <a:pt x="1190" y="14258"/>
                    <a:pt x="1074" y="12705"/>
                  </a:cubicBezTo>
                  <a:cubicBezTo>
                    <a:pt x="849" y="9597"/>
                    <a:pt x="1024" y="6618"/>
                    <a:pt x="1298" y="3845"/>
                  </a:cubicBezTo>
                  <a:cubicBezTo>
                    <a:pt x="1435" y="2515"/>
                    <a:pt x="1588" y="1234"/>
                    <a:pt x="1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6"/>
            <p:cNvSpPr/>
            <p:nvPr/>
          </p:nvSpPr>
          <p:spPr>
            <a:xfrm>
              <a:off x="1824325" y="2096600"/>
              <a:ext cx="3843875" cy="2912375"/>
            </a:xfrm>
            <a:custGeom>
              <a:avLst/>
              <a:gdLst/>
              <a:ahLst/>
              <a:cxnLst/>
              <a:rect l="l" t="t" r="r" b="b"/>
              <a:pathLst>
                <a:path w="153755" h="116495" extrusionOk="0">
                  <a:moveTo>
                    <a:pt x="135072" y="0"/>
                  </a:moveTo>
                  <a:cubicBezTo>
                    <a:pt x="130094" y="2373"/>
                    <a:pt x="124820" y="4064"/>
                    <a:pt x="119391" y="5026"/>
                  </a:cubicBezTo>
                  <a:cubicBezTo>
                    <a:pt x="119272" y="9674"/>
                    <a:pt x="121210" y="16576"/>
                    <a:pt x="118706" y="20806"/>
                  </a:cubicBezTo>
                  <a:cubicBezTo>
                    <a:pt x="117722" y="22466"/>
                    <a:pt x="116018" y="23037"/>
                    <a:pt x="114124" y="23037"/>
                  </a:cubicBezTo>
                  <a:cubicBezTo>
                    <a:pt x="111541" y="23037"/>
                    <a:pt x="108604" y="21975"/>
                    <a:pt x="106657" y="21163"/>
                  </a:cubicBezTo>
                  <a:cubicBezTo>
                    <a:pt x="104441" y="20239"/>
                    <a:pt x="102460" y="19836"/>
                    <a:pt x="100507" y="19836"/>
                  </a:cubicBezTo>
                  <a:cubicBezTo>
                    <a:pt x="98222" y="19836"/>
                    <a:pt x="95974" y="20388"/>
                    <a:pt x="93428" y="21301"/>
                  </a:cubicBezTo>
                  <a:cubicBezTo>
                    <a:pt x="89499" y="22709"/>
                    <a:pt x="86484" y="25832"/>
                    <a:pt x="83217" y="28426"/>
                  </a:cubicBezTo>
                  <a:cubicBezTo>
                    <a:pt x="77655" y="32842"/>
                    <a:pt x="71021" y="35896"/>
                    <a:pt x="64051" y="37249"/>
                  </a:cubicBezTo>
                  <a:lnTo>
                    <a:pt x="4054" y="47059"/>
                  </a:lnTo>
                  <a:cubicBezTo>
                    <a:pt x="0" y="53801"/>
                    <a:pt x="3876" y="63429"/>
                    <a:pt x="7139" y="69940"/>
                  </a:cubicBezTo>
                  <a:cubicBezTo>
                    <a:pt x="11114" y="77869"/>
                    <a:pt x="16937" y="84769"/>
                    <a:pt x="23205" y="90980"/>
                  </a:cubicBezTo>
                  <a:cubicBezTo>
                    <a:pt x="31012" y="98715"/>
                    <a:pt x="39733" y="105779"/>
                    <a:pt x="49875" y="110011"/>
                  </a:cubicBezTo>
                  <a:cubicBezTo>
                    <a:pt x="60192" y="114315"/>
                    <a:pt x="71339" y="116494"/>
                    <a:pt x="82502" y="116494"/>
                  </a:cubicBezTo>
                  <a:cubicBezTo>
                    <a:pt x="84985" y="116494"/>
                    <a:pt x="87467" y="116387"/>
                    <a:pt x="89942" y="116171"/>
                  </a:cubicBezTo>
                  <a:cubicBezTo>
                    <a:pt x="101615" y="115152"/>
                    <a:pt x="113230" y="111921"/>
                    <a:pt x="123472" y="106165"/>
                  </a:cubicBezTo>
                  <a:cubicBezTo>
                    <a:pt x="134594" y="99914"/>
                    <a:pt x="141454" y="91812"/>
                    <a:pt x="147282" y="80802"/>
                  </a:cubicBezTo>
                  <a:cubicBezTo>
                    <a:pt x="151329" y="73160"/>
                    <a:pt x="153755" y="64544"/>
                    <a:pt x="153325" y="55850"/>
                  </a:cubicBezTo>
                  <a:cubicBezTo>
                    <a:pt x="153051" y="50338"/>
                    <a:pt x="151556" y="44936"/>
                    <a:pt x="148905" y="40093"/>
                  </a:cubicBezTo>
                  <a:cubicBezTo>
                    <a:pt x="147277" y="37121"/>
                    <a:pt x="145618" y="34684"/>
                    <a:pt x="142884" y="32683"/>
                  </a:cubicBezTo>
                  <a:cubicBezTo>
                    <a:pt x="140399" y="30866"/>
                    <a:pt x="137673" y="29337"/>
                    <a:pt x="135741" y="26874"/>
                  </a:cubicBezTo>
                  <a:cubicBezTo>
                    <a:pt x="132228" y="22397"/>
                    <a:pt x="133447" y="13483"/>
                    <a:pt x="133811" y="8204"/>
                  </a:cubicBezTo>
                  <a:cubicBezTo>
                    <a:pt x="133884" y="7141"/>
                    <a:pt x="134162" y="435"/>
                    <a:pt x="13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6"/>
            <p:cNvSpPr/>
            <p:nvPr/>
          </p:nvSpPr>
          <p:spPr>
            <a:xfrm>
              <a:off x="3417600" y="2958175"/>
              <a:ext cx="1690700" cy="1431425"/>
            </a:xfrm>
            <a:custGeom>
              <a:avLst/>
              <a:gdLst/>
              <a:ahLst/>
              <a:cxnLst/>
              <a:rect l="l" t="t" r="r" b="b"/>
              <a:pathLst>
                <a:path w="67628" h="57257" extrusionOk="0">
                  <a:moveTo>
                    <a:pt x="26119" y="1"/>
                  </a:moveTo>
                  <a:cubicBezTo>
                    <a:pt x="24359" y="1464"/>
                    <a:pt x="22599" y="2956"/>
                    <a:pt x="21026" y="4611"/>
                  </a:cubicBezTo>
                  <a:cubicBezTo>
                    <a:pt x="19460" y="6825"/>
                    <a:pt x="17871" y="9070"/>
                    <a:pt x="16700" y="11512"/>
                  </a:cubicBezTo>
                  <a:cubicBezTo>
                    <a:pt x="16623" y="11926"/>
                    <a:pt x="16580" y="12347"/>
                    <a:pt x="16569" y="12768"/>
                  </a:cubicBezTo>
                  <a:cubicBezTo>
                    <a:pt x="16532" y="14657"/>
                    <a:pt x="15047" y="15602"/>
                    <a:pt x="13581" y="15602"/>
                  </a:cubicBezTo>
                  <a:cubicBezTo>
                    <a:pt x="12784" y="15602"/>
                    <a:pt x="11993" y="15323"/>
                    <a:pt x="11442" y="14765"/>
                  </a:cubicBezTo>
                  <a:cubicBezTo>
                    <a:pt x="11372" y="15047"/>
                    <a:pt x="11315" y="15334"/>
                    <a:pt x="11290" y="15628"/>
                  </a:cubicBezTo>
                  <a:cubicBezTo>
                    <a:pt x="11170" y="17145"/>
                    <a:pt x="11757" y="18616"/>
                    <a:pt x="12132" y="20090"/>
                  </a:cubicBezTo>
                  <a:cubicBezTo>
                    <a:pt x="13076" y="23813"/>
                    <a:pt x="12672" y="27751"/>
                    <a:pt x="11886" y="31510"/>
                  </a:cubicBezTo>
                  <a:cubicBezTo>
                    <a:pt x="9990" y="40572"/>
                    <a:pt x="5874" y="49162"/>
                    <a:pt x="0" y="56317"/>
                  </a:cubicBezTo>
                  <a:cubicBezTo>
                    <a:pt x="815" y="56668"/>
                    <a:pt x="1640" y="56981"/>
                    <a:pt x="2479" y="57257"/>
                  </a:cubicBezTo>
                  <a:cubicBezTo>
                    <a:pt x="4561" y="57093"/>
                    <a:pt x="6646" y="57058"/>
                    <a:pt x="8733" y="57058"/>
                  </a:cubicBezTo>
                  <a:cubicBezTo>
                    <a:pt x="10311" y="57058"/>
                    <a:pt x="11890" y="57078"/>
                    <a:pt x="13472" y="57078"/>
                  </a:cubicBezTo>
                  <a:cubicBezTo>
                    <a:pt x="14930" y="57078"/>
                    <a:pt x="16389" y="57061"/>
                    <a:pt x="17852" y="56995"/>
                  </a:cubicBezTo>
                  <a:cubicBezTo>
                    <a:pt x="18524" y="56965"/>
                    <a:pt x="19194" y="56916"/>
                    <a:pt x="19861" y="56856"/>
                  </a:cubicBezTo>
                  <a:cubicBezTo>
                    <a:pt x="23653" y="56315"/>
                    <a:pt x="27388" y="55401"/>
                    <a:pt x="31087" y="54365"/>
                  </a:cubicBezTo>
                  <a:cubicBezTo>
                    <a:pt x="32748" y="53782"/>
                    <a:pt x="34383" y="53114"/>
                    <a:pt x="35992" y="52364"/>
                  </a:cubicBezTo>
                  <a:cubicBezTo>
                    <a:pt x="36442" y="52154"/>
                    <a:pt x="36886" y="52061"/>
                    <a:pt x="37308" y="52061"/>
                  </a:cubicBezTo>
                  <a:cubicBezTo>
                    <a:pt x="37578" y="52061"/>
                    <a:pt x="37839" y="52099"/>
                    <a:pt x="38088" y="52169"/>
                  </a:cubicBezTo>
                  <a:cubicBezTo>
                    <a:pt x="40253" y="51381"/>
                    <a:pt x="42360" y="50492"/>
                    <a:pt x="44413" y="49471"/>
                  </a:cubicBezTo>
                  <a:cubicBezTo>
                    <a:pt x="44457" y="49434"/>
                    <a:pt x="44497" y="49395"/>
                    <a:pt x="44544" y="49358"/>
                  </a:cubicBezTo>
                  <a:cubicBezTo>
                    <a:pt x="46042" y="48185"/>
                    <a:pt x="47618" y="47326"/>
                    <a:pt x="49291" y="46525"/>
                  </a:cubicBezTo>
                  <a:cubicBezTo>
                    <a:pt x="51174" y="45028"/>
                    <a:pt x="53195" y="43712"/>
                    <a:pt x="54980" y="42094"/>
                  </a:cubicBezTo>
                  <a:cubicBezTo>
                    <a:pt x="57418" y="39885"/>
                    <a:pt x="59555" y="37249"/>
                    <a:pt x="61590" y="34668"/>
                  </a:cubicBezTo>
                  <a:cubicBezTo>
                    <a:pt x="64095" y="31488"/>
                    <a:pt x="65605" y="27743"/>
                    <a:pt x="67627" y="24302"/>
                  </a:cubicBezTo>
                  <a:cubicBezTo>
                    <a:pt x="61579" y="20234"/>
                    <a:pt x="54276" y="18082"/>
                    <a:pt x="46987" y="18082"/>
                  </a:cubicBezTo>
                  <a:cubicBezTo>
                    <a:pt x="43496" y="18082"/>
                    <a:pt x="40007" y="18576"/>
                    <a:pt x="36661" y="19589"/>
                  </a:cubicBezTo>
                  <a:cubicBezTo>
                    <a:pt x="38493" y="19035"/>
                    <a:pt x="33992" y="8019"/>
                    <a:pt x="33366" y="6933"/>
                  </a:cubicBezTo>
                  <a:cubicBezTo>
                    <a:pt x="31456" y="3619"/>
                    <a:pt x="29108" y="1675"/>
                    <a:pt x="26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6"/>
            <p:cNvSpPr/>
            <p:nvPr/>
          </p:nvSpPr>
          <p:spPr>
            <a:xfrm>
              <a:off x="3432700" y="3139575"/>
              <a:ext cx="1874225" cy="1260625"/>
            </a:xfrm>
            <a:custGeom>
              <a:avLst/>
              <a:gdLst/>
              <a:ahLst/>
              <a:cxnLst/>
              <a:rect l="l" t="t" r="r" b="b"/>
              <a:pathLst>
                <a:path w="74969" h="50425" extrusionOk="0">
                  <a:moveTo>
                    <a:pt x="74888" y="0"/>
                  </a:moveTo>
                  <a:cubicBezTo>
                    <a:pt x="74849" y="0"/>
                    <a:pt x="74615" y="252"/>
                    <a:pt x="74204" y="733"/>
                  </a:cubicBezTo>
                  <a:cubicBezTo>
                    <a:pt x="73788" y="1244"/>
                    <a:pt x="73200" y="2022"/>
                    <a:pt x="72551" y="3094"/>
                  </a:cubicBezTo>
                  <a:cubicBezTo>
                    <a:pt x="71895" y="4161"/>
                    <a:pt x="71188" y="5526"/>
                    <a:pt x="70476" y="7154"/>
                  </a:cubicBezTo>
                  <a:cubicBezTo>
                    <a:pt x="69757" y="8778"/>
                    <a:pt x="69041" y="10664"/>
                    <a:pt x="68200" y="12716"/>
                  </a:cubicBezTo>
                  <a:cubicBezTo>
                    <a:pt x="67366" y="14768"/>
                    <a:pt x="66311" y="16948"/>
                    <a:pt x="65070" y="19241"/>
                  </a:cubicBezTo>
                  <a:cubicBezTo>
                    <a:pt x="63834" y="21531"/>
                    <a:pt x="62396" y="23915"/>
                    <a:pt x="60709" y="26300"/>
                  </a:cubicBezTo>
                  <a:cubicBezTo>
                    <a:pt x="59012" y="28675"/>
                    <a:pt x="57099" y="31090"/>
                    <a:pt x="54855" y="33322"/>
                  </a:cubicBezTo>
                  <a:cubicBezTo>
                    <a:pt x="52608" y="35553"/>
                    <a:pt x="50041" y="37631"/>
                    <a:pt x="47169" y="39360"/>
                  </a:cubicBezTo>
                  <a:cubicBezTo>
                    <a:pt x="44266" y="41065"/>
                    <a:pt x="41300" y="42511"/>
                    <a:pt x="38358" y="43718"/>
                  </a:cubicBezTo>
                  <a:cubicBezTo>
                    <a:pt x="35416" y="44927"/>
                    <a:pt x="32480" y="45842"/>
                    <a:pt x="29662" y="46629"/>
                  </a:cubicBezTo>
                  <a:cubicBezTo>
                    <a:pt x="24006" y="48141"/>
                    <a:pt x="18772" y="48951"/>
                    <a:pt x="14360" y="49391"/>
                  </a:cubicBezTo>
                  <a:cubicBezTo>
                    <a:pt x="9945" y="49832"/>
                    <a:pt x="6350" y="49980"/>
                    <a:pt x="3866" y="50037"/>
                  </a:cubicBezTo>
                  <a:cubicBezTo>
                    <a:pt x="2624" y="50087"/>
                    <a:pt x="1657" y="50077"/>
                    <a:pt x="1002" y="50108"/>
                  </a:cubicBezTo>
                  <a:cubicBezTo>
                    <a:pt x="347" y="50131"/>
                    <a:pt x="3" y="50158"/>
                    <a:pt x="2" y="50190"/>
                  </a:cubicBezTo>
                  <a:cubicBezTo>
                    <a:pt x="0" y="50223"/>
                    <a:pt x="344" y="50260"/>
                    <a:pt x="1000" y="50299"/>
                  </a:cubicBezTo>
                  <a:cubicBezTo>
                    <a:pt x="1655" y="50329"/>
                    <a:pt x="2621" y="50398"/>
                    <a:pt x="3867" y="50404"/>
                  </a:cubicBezTo>
                  <a:cubicBezTo>
                    <a:pt x="4422" y="50417"/>
                    <a:pt x="5033" y="50424"/>
                    <a:pt x="5696" y="50424"/>
                  </a:cubicBezTo>
                  <a:cubicBezTo>
                    <a:pt x="8010" y="50424"/>
                    <a:pt x="10963" y="50334"/>
                    <a:pt x="14422" y="50056"/>
                  </a:cubicBezTo>
                  <a:cubicBezTo>
                    <a:pt x="18869" y="49698"/>
                    <a:pt x="24157" y="48953"/>
                    <a:pt x="29886" y="47470"/>
                  </a:cubicBezTo>
                  <a:cubicBezTo>
                    <a:pt x="32740" y="46699"/>
                    <a:pt x="35717" y="45790"/>
                    <a:pt x="38705" y="44575"/>
                  </a:cubicBezTo>
                  <a:cubicBezTo>
                    <a:pt x="41691" y="43364"/>
                    <a:pt x="44701" y="41905"/>
                    <a:pt x="47654" y="40171"/>
                  </a:cubicBezTo>
                  <a:cubicBezTo>
                    <a:pt x="50601" y="38395"/>
                    <a:pt x="53221" y="36265"/>
                    <a:pt x="55507" y="33977"/>
                  </a:cubicBezTo>
                  <a:cubicBezTo>
                    <a:pt x="57796" y="31682"/>
                    <a:pt x="59718" y="29223"/>
                    <a:pt x="61420" y="26801"/>
                  </a:cubicBezTo>
                  <a:cubicBezTo>
                    <a:pt x="63113" y="24370"/>
                    <a:pt x="64543" y="21939"/>
                    <a:pt x="65761" y="19610"/>
                  </a:cubicBezTo>
                  <a:cubicBezTo>
                    <a:pt x="66981" y="17284"/>
                    <a:pt x="68017" y="15054"/>
                    <a:pt x="68820" y="12965"/>
                  </a:cubicBezTo>
                  <a:cubicBezTo>
                    <a:pt x="69627" y="10884"/>
                    <a:pt x="70296" y="8988"/>
                    <a:pt x="70962" y="7359"/>
                  </a:cubicBezTo>
                  <a:cubicBezTo>
                    <a:pt x="71622" y="5728"/>
                    <a:pt x="72271" y="4361"/>
                    <a:pt x="72869" y="3279"/>
                  </a:cubicBezTo>
                  <a:cubicBezTo>
                    <a:pt x="74058" y="1107"/>
                    <a:pt x="74968" y="59"/>
                    <a:pt x="74892" y="2"/>
                  </a:cubicBezTo>
                  <a:cubicBezTo>
                    <a:pt x="74891" y="1"/>
                    <a:pt x="74890" y="0"/>
                    <a:pt x="74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6"/>
            <p:cNvSpPr/>
            <p:nvPr/>
          </p:nvSpPr>
          <p:spPr>
            <a:xfrm>
              <a:off x="3834175" y="2744775"/>
              <a:ext cx="419950" cy="526225"/>
            </a:xfrm>
            <a:custGeom>
              <a:avLst/>
              <a:gdLst/>
              <a:ahLst/>
              <a:cxnLst/>
              <a:rect l="l" t="t" r="r" b="b"/>
              <a:pathLst>
                <a:path w="16798" h="21049" extrusionOk="0">
                  <a:moveTo>
                    <a:pt x="16690" y="0"/>
                  </a:moveTo>
                  <a:cubicBezTo>
                    <a:pt x="16529" y="0"/>
                    <a:pt x="15961" y="1406"/>
                    <a:pt x="14498" y="3275"/>
                  </a:cubicBezTo>
                  <a:cubicBezTo>
                    <a:pt x="13761" y="4232"/>
                    <a:pt x="12782" y="5294"/>
                    <a:pt x="11620" y="6406"/>
                  </a:cubicBezTo>
                  <a:cubicBezTo>
                    <a:pt x="10457" y="7517"/>
                    <a:pt x="9109" y="8677"/>
                    <a:pt x="7697" y="9915"/>
                  </a:cubicBezTo>
                  <a:cubicBezTo>
                    <a:pt x="6281" y="11159"/>
                    <a:pt x="4966" y="12402"/>
                    <a:pt x="3873" y="13640"/>
                  </a:cubicBezTo>
                  <a:cubicBezTo>
                    <a:pt x="2780" y="14877"/>
                    <a:pt x="1907" y="16101"/>
                    <a:pt x="1317" y="17211"/>
                  </a:cubicBezTo>
                  <a:cubicBezTo>
                    <a:pt x="112" y="19438"/>
                    <a:pt x="0" y="21042"/>
                    <a:pt x="96" y="21047"/>
                  </a:cubicBezTo>
                  <a:cubicBezTo>
                    <a:pt x="98" y="21048"/>
                    <a:pt x="101" y="21048"/>
                    <a:pt x="103" y="21048"/>
                  </a:cubicBezTo>
                  <a:cubicBezTo>
                    <a:pt x="264" y="21048"/>
                    <a:pt x="614" y="19558"/>
                    <a:pt x="1893" y="17549"/>
                  </a:cubicBezTo>
                  <a:cubicBezTo>
                    <a:pt x="2531" y="16527"/>
                    <a:pt x="3422" y="15395"/>
                    <a:pt x="4516" y="14226"/>
                  </a:cubicBezTo>
                  <a:cubicBezTo>
                    <a:pt x="5610" y="13056"/>
                    <a:pt x="6915" y="11858"/>
                    <a:pt x="8319" y="10624"/>
                  </a:cubicBezTo>
                  <a:cubicBezTo>
                    <a:pt x="9728" y="9389"/>
                    <a:pt x="11076" y="8196"/>
                    <a:pt x="12230" y="7025"/>
                  </a:cubicBezTo>
                  <a:cubicBezTo>
                    <a:pt x="13383" y="5853"/>
                    <a:pt x="14345" y="4709"/>
                    <a:pt x="15039" y="3666"/>
                  </a:cubicBezTo>
                  <a:cubicBezTo>
                    <a:pt x="16448" y="1579"/>
                    <a:pt x="16798" y="25"/>
                    <a:pt x="16699" y="2"/>
                  </a:cubicBezTo>
                  <a:cubicBezTo>
                    <a:pt x="16696" y="1"/>
                    <a:pt x="16693" y="0"/>
                    <a:pt x="16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6"/>
            <p:cNvSpPr/>
            <p:nvPr/>
          </p:nvSpPr>
          <p:spPr>
            <a:xfrm>
              <a:off x="1767600" y="2207375"/>
              <a:ext cx="2508375" cy="2193825"/>
            </a:xfrm>
            <a:custGeom>
              <a:avLst/>
              <a:gdLst/>
              <a:ahLst/>
              <a:cxnLst/>
              <a:rect l="l" t="t" r="r" b="b"/>
              <a:pathLst>
                <a:path w="100335" h="87753" extrusionOk="0">
                  <a:moveTo>
                    <a:pt x="31245" y="1"/>
                  </a:moveTo>
                  <a:cubicBezTo>
                    <a:pt x="25146" y="1"/>
                    <a:pt x="19058" y="1667"/>
                    <a:pt x="13758" y="4827"/>
                  </a:cubicBezTo>
                  <a:cubicBezTo>
                    <a:pt x="6812" y="8968"/>
                    <a:pt x="1765" y="15693"/>
                    <a:pt x="928" y="23863"/>
                  </a:cubicBezTo>
                  <a:cubicBezTo>
                    <a:pt x="1" y="32928"/>
                    <a:pt x="1816" y="42140"/>
                    <a:pt x="5664" y="50369"/>
                  </a:cubicBezTo>
                  <a:cubicBezTo>
                    <a:pt x="12627" y="65253"/>
                    <a:pt x="25491" y="76833"/>
                    <a:pt x="40736" y="82808"/>
                  </a:cubicBezTo>
                  <a:cubicBezTo>
                    <a:pt x="48673" y="85919"/>
                    <a:pt x="57218" y="87753"/>
                    <a:pt x="65765" y="87753"/>
                  </a:cubicBezTo>
                  <a:cubicBezTo>
                    <a:pt x="67385" y="87753"/>
                    <a:pt x="69005" y="87687"/>
                    <a:pt x="70621" y="87551"/>
                  </a:cubicBezTo>
                  <a:cubicBezTo>
                    <a:pt x="72964" y="87357"/>
                    <a:pt x="75292" y="87008"/>
                    <a:pt x="77589" y="86506"/>
                  </a:cubicBezTo>
                  <a:cubicBezTo>
                    <a:pt x="85103" y="84855"/>
                    <a:pt x="93327" y="81024"/>
                    <a:pt x="96816" y="73801"/>
                  </a:cubicBezTo>
                  <a:cubicBezTo>
                    <a:pt x="100058" y="67089"/>
                    <a:pt x="100335" y="58683"/>
                    <a:pt x="96849" y="52006"/>
                  </a:cubicBezTo>
                  <a:cubicBezTo>
                    <a:pt x="92449" y="43582"/>
                    <a:pt x="84175" y="37721"/>
                    <a:pt x="75852" y="33586"/>
                  </a:cubicBezTo>
                  <a:cubicBezTo>
                    <a:pt x="61184" y="26297"/>
                    <a:pt x="58274" y="7823"/>
                    <a:pt x="42483" y="1989"/>
                  </a:cubicBezTo>
                  <a:cubicBezTo>
                    <a:pt x="38858" y="649"/>
                    <a:pt x="35049" y="1"/>
                    <a:pt x="3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6"/>
            <p:cNvSpPr/>
            <p:nvPr/>
          </p:nvSpPr>
          <p:spPr>
            <a:xfrm>
              <a:off x="4811850" y="2107000"/>
              <a:ext cx="381650" cy="442425"/>
            </a:xfrm>
            <a:custGeom>
              <a:avLst/>
              <a:gdLst/>
              <a:ahLst/>
              <a:cxnLst/>
              <a:rect l="l" t="t" r="r" b="b"/>
              <a:pathLst>
                <a:path w="15266" h="17697" extrusionOk="0">
                  <a:moveTo>
                    <a:pt x="15266" y="0"/>
                  </a:moveTo>
                  <a:cubicBezTo>
                    <a:pt x="10529" y="3277"/>
                    <a:pt x="5371" y="5796"/>
                    <a:pt x="1" y="7466"/>
                  </a:cubicBezTo>
                  <a:cubicBezTo>
                    <a:pt x="265" y="10760"/>
                    <a:pt x="842" y="14558"/>
                    <a:pt x="198" y="17696"/>
                  </a:cubicBezTo>
                  <a:cubicBezTo>
                    <a:pt x="4931" y="17171"/>
                    <a:pt x="9583" y="15744"/>
                    <a:pt x="13892" y="13504"/>
                  </a:cubicBezTo>
                  <a:cubicBezTo>
                    <a:pt x="14003" y="11409"/>
                    <a:pt x="14197" y="9424"/>
                    <a:pt x="14310" y="7788"/>
                  </a:cubicBezTo>
                  <a:cubicBezTo>
                    <a:pt x="14374" y="6855"/>
                    <a:pt x="14596" y="1566"/>
                    <a:pt x="152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6"/>
            <p:cNvSpPr/>
            <p:nvPr/>
          </p:nvSpPr>
          <p:spPr>
            <a:xfrm>
              <a:off x="3808375" y="455275"/>
              <a:ext cx="1722600" cy="1916575"/>
            </a:xfrm>
            <a:custGeom>
              <a:avLst/>
              <a:gdLst/>
              <a:ahLst/>
              <a:cxnLst/>
              <a:rect l="l" t="t" r="r" b="b"/>
              <a:pathLst>
                <a:path w="68904" h="76663" extrusionOk="0">
                  <a:moveTo>
                    <a:pt x="24306" y="0"/>
                  </a:moveTo>
                  <a:lnTo>
                    <a:pt x="24306" y="0"/>
                  </a:lnTo>
                  <a:cubicBezTo>
                    <a:pt x="23523" y="177"/>
                    <a:pt x="22755" y="378"/>
                    <a:pt x="22027" y="638"/>
                  </a:cubicBezTo>
                  <a:cubicBezTo>
                    <a:pt x="15951" y="2803"/>
                    <a:pt x="9779" y="7074"/>
                    <a:pt x="6486" y="12703"/>
                  </a:cubicBezTo>
                  <a:cubicBezTo>
                    <a:pt x="3553" y="17717"/>
                    <a:pt x="1109" y="23200"/>
                    <a:pt x="456" y="29025"/>
                  </a:cubicBezTo>
                  <a:cubicBezTo>
                    <a:pt x="0" y="33091"/>
                    <a:pt x="154" y="36941"/>
                    <a:pt x="2079" y="40563"/>
                  </a:cubicBezTo>
                  <a:cubicBezTo>
                    <a:pt x="4013" y="44205"/>
                    <a:pt x="5026" y="48546"/>
                    <a:pt x="5013" y="52659"/>
                  </a:cubicBezTo>
                  <a:cubicBezTo>
                    <a:pt x="4980" y="63644"/>
                    <a:pt x="13522" y="73101"/>
                    <a:pt x="23893" y="75659"/>
                  </a:cubicBezTo>
                  <a:cubicBezTo>
                    <a:pt x="25665" y="76093"/>
                    <a:pt x="27470" y="76386"/>
                    <a:pt x="29291" y="76534"/>
                  </a:cubicBezTo>
                  <a:cubicBezTo>
                    <a:pt x="30335" y="76620"/>
                    <a:pt x="31385" y="76662"/>
                    <a:pt x="32437" y="76662"/>
                  </a:cubicBezTo>
                  <a:cubicBezTo>
                    <a:pt x="41764" y="76662"/>
                    <a:pt x="51303" y="73318"/>
                    <a:pt x="58377" y="67215"/>
                  </a:cubicBezTo>
                  <a:cubicBezTo>
                    <a:pt x="65922" y="60706"/>
                    <a:pt x="68725" y="52615"/>
                    <a:pt x="68904" y="43374"/>
                  </a:cubicBezTo>
                  <a:cubicBezTo>
                    <a:pt x="62584" y="39615"/>
                    <a:pt x="55056" y="38338"/>
                    <a:pt x="47854" y="36653"/>
                  </a:cubicBezTo>
                  <a:cubicBezTo>
                    <a:pt x="43839" y="35714"/>
                    <a:pt x="39815" y="34603"/>
                    <a:pt x="36211" y="32603"/>
                  </a:cubicBezTo>
                  <a:cubicBezTo>
                    <a:pt x="30406" y="29378"/>
                    <a:pt x="25933" y="23834"/>
                    <a:pt x="24010" y="17478"/>
                  </a:cubicBezTo>
                  <a:cubicBezTo>
                    <a:pt x="22981" y="14078"/>
                    <a:pt x="22690" y="10465"/>
                    <a:pt x="23105" y="6940"/>
                  </a:cubicBezTo>
                  <a:cubicBezTo>
                    <a:pt x="23412" y="4345"/>
                    <a:pt x="23373" y="2231"/>
                    <a:pt x="24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6"/>
            <p:cNvSpPr/>
            <p:nvPr/>
          </p:nvSpPr>
          <p:spPr>
            <a:xfrm>
              <a:off x="3417050" y="3236700"/>
              <a:ext cx="556750" cy="1164350"/>
            </a:xfrm>
            <a:custGeom>
              <a:avLst/>
              <a:gdLst/>
              <a:ahLst/>
              <a:cxnLst/>
              <a:rect l="l" t="t" r="r" b="b"/>
              <a:pathLst>
                <a:path w="22270" h="46574" extrusionOk="0">
                  <a:moveTo>
                    <a:pt x="21826" y="0"/>
                  </a:moveTo>
                  <a:cubicBezTo>
                    <a:pt x="21676" y="1486"/>
                    <a:pt x="21483" y="3039"/>
                    <a:pt x="21247" y="4661"/>
                  </a:cubicBezTo>
                  <a:cubicBezTo>
                    <a:pt x="21010" y="5947"/>
                    <a:pt x="20831" y="7289"/>
                    <a:pt x="20520" y="8646"/>
                  </a:cubicBezTo>
                  <a:cubicBezTo>
                    <a:pt x="20374" y="9327"/>
                    <a:pt x="20227" y="10018"/>
                    <a:pt x="20078" y="10718"/>
                  </a:cubicBezTo>
                  <a:cubicBezTo>
                    <a:pt x="19904" y="11413"/>
                    <a:pt x="19728" y="12116"/>
                    <a:pt x="19550" y="12828"/>
                  </a:cubicBezTo>
                  <a:cubicBezTo>
                    <a:pt x="18081" y="18514"/>
                    <a:pt x="15778" y="24601"/>
                    <a:pt x="12488" y="30528"/>
                  </a:cubicBezTo>
                  <a:cubicBezTo>
                    <a:pt x="10818" y="33475"/>
                    <a:pt x="8974" y="36229"/>
                    <a:pt x="7035" y="38767"/>
                  </a:cubicBezTo>
                  <a:cubicBezTo>
                    <a:pt x="5111" y="41319"/>
                    <a:pt x="3008" y="43584"/>
                    <a:pt x="941" y="45666"/>
                  </a:cubicBezTo>
                  <a:lnTo>
                    <a:pt x="0" y="46573"/>
                  </a:lnTo>
                  <a:cubicBezTo>
                    <a:pt x="33" y="46573"/>
                    <a:pt x="66" y="46573"/>
                    <a:pt x="99" y="46573"/>
                  </a:cubicBezTo>
                  <a:cubicBezTo>
                    <a:pt x="246" y="46573"/>
                    <a:pt x="394" y="46574"/>
                    <a:pt x="542" y="46574"/>
                  </a:cubicBezTo>
                  <a:cubicBezTo>
                    <a:pt x="638" y="46574"/>
                    <a:pt x="735" y="46573"/>
                    <a:pt x="832" y="46572"/>
                  </a:cubicBezTo>
                  <a:cubicBezTo>
                    <a:pt x="1004" y="46406"/>
                    <a:pt x="1175" y="46246"/>
                    <a:pt x="1348" y="46079"/>
                  </a:cubicBezTo>
                  <a:cubicBezTo>
                    <a:pt x="3444" y="43990"/>
                    <a:pt x="5574" y="41713"/>
                    <a:pt x="7522" y="39142"/>
                  </a:cubicBezTo>
                  <a:cubicBezTo>
                    <a:pt x="9485" y="36586"/>
                    <a:pt x="11351" y="33811"/>
                    <a:pt x="13037" y="30835"/>
                  </a:cubicBezTo>
                  <a:cubicBezTo>
                    <a:pt x="16357" y="24853"/>
                    <a:pt x="18662" y="18708"/>
                    <a:pt x="20111" y="12971"/>
                  </a:cubicBezTo>
                  <a:cubicBezTo>
                    <a:pt x="20287" y="12254"/>
                    <a:pt x="20459" y="11544"/>
                    <a:pt x="20631" y="10843"/>
                  </a:cubicBezTo>
                  <a:cubicBezTo>
                    <a:pt x="20777" y="10138"/>
                    <a:pt x="20920" y="9441"/>
                    <a:pt x="21062" y="8753"/>
                  </a:cubicBezTo>
                  <a:cubicBezTo>
                    <a:pt x="21366" y="7385"/>
                    <a:pt x="21535" y="6033"/>
                    <a:pt x="21762" y="4737"/>
                  </a:cubicBezTo>
                  <a:cubicBezTo>
                    <a:pt x="21969" y="3224"/>
                    <a:pt x="22138" y="1771"/>
                    <a:pt x="22269" y="382"/>
                  </a:cubicBezTo>
                  <a:cubicBezTo>
                    <a:pt x="22120" y="256"/>
                    <a:pt x="21976" y="124"/>
                    <a:pt x="21826" y="0"/>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6"/>
            <p:cNvSpPr/>
            <p:nvPr/>
          </p:nvSpPr>
          <p:spPr>
            <a:xfrm>
              <a:off x="2234025" y="3069650"/>
              <a:ext cx="1483600" cy="863150"/>
            </a:xfrm>
            <a:custGeom>
              <a:avLst/>
              <a:gdLst/>
              <a:ahLst/>
              <a:cxnLst/>
              <a:rect l="l" t="t" r="r" b="b"/>
              <a:pathLst>
                <a:path w="59344" h="34526" extrusionOk="0">
                  <a:moveTo>
                    <a:pt x="58959" y="0"/>
                  </a:moveTo>
                  <a:cubicBezTo>
                    <a:pt x="58677" y="343"/>
                    <a:pt x="58396" y="686"/>
                    <a:pt x="58099" y="1036"/>
                  </a:cubicBezTo>
                  <a:cubicBezTo>
                    <a:pt x="54790" y="4938"/>
                    <a:pt x="50454" y="9269"/>
                    <a:pt x="45086" y="13396"/>
                  </a:cubicBezTo>
                  <a:cubicBezTo>
                    <a:pt x="39738" y="17542"/>
                    <a:pt x="33351" y="21441"/>
                    <a:pt x="26296" y="24796"/>
                  </a:cubicBezTo>
                  <a:cubicBezTo>
                    <a:pt x="19237" y="28154"/>
                    <a:pt x="12191" y="30638"/>
                    <a:pt x="5691" y="32542"/>
                  </a:cubicBezTo>
                  <a:cubicBezTo>
                    <a:pt x="3743" y="33118"/>
                    <a:pt x="1848" y="33624"/>
                    <a:pt x="0" y="34073"/>
                  </a:cubicBezTo>
                  <a:cubicBezTo>
                    <a:pt x="156" y="34225"/>
                    <a:pt x="310" y="34376"/>
                    <a:pt x="467" y="34526"/>
                  </a:cubicBezTo>
                  <a:cubicBezTo>
                    <a:pt x="2218" y="34105"/>
                    <a:pt x="4014" y="33633"/>
                    <a:pt x="5852" y="33099"/>
                  </a:cubicBezTo>
                  <a:cubicBezTo>
                    <a:pt x="12384" y="31219"/>
                    <a:pt x="19470" y="28741"/>
                    <a:pt x="26566" y="25365"/>
                  </a:cubicBezTo>
                  <a:cubicBezTo>
                    <a:pt x="33660" y="21992"/>
                    <a:pt x="40078" y="18053"/>
                    <a:pt x="45441" y="13854"/>
                  </a:cubicBezTo>
                  <a:cubicBezTo>
                    <a:pt x="50823" y="9676"/>
                    <a:pt x="55156" y="5283"/>
                    <a:pt x="58439" y="1322"/>
                  </a:cubicBezTo>
                  <a:cubicBezTo>
                    <a:pt x="58752" y="945"/>
                    <a:pt x="59048" y="577"/>
                    <a:pt x="59343" y="208"/>
                  </a:cubicBezTo>
                  <a:cubicBezTo>
                    <a:pt x="59216" y="139"/>
                    <a:pt x="59087" y="68"/>
                    <a:pt x="58959" y="0"/>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6"/>
            <p:cNvSpPr/>
            <p:nvPr/>
          </p:nvSpPr>
          <p:spPr>
            <a:xfrm>
              <a:off x="2133600" y="2485750"/>
              <a:ext cx="1015300" cy="1336650"/>
            </a:xfrm>
            <a:custGeom>
              <a:avLst/>
              <a:gdLst/>
              <a:ahLst/>
              <a:cxnLst/>
              <a:rect l="l" t="t" r="r" b="b"/>
              <a:pathLst>
                <a:path w="40612" h="53466" extrusionOk="0">
                  <a:moveTo>
                    <a:pt x="40232" y="1"/>
                  </a:moveTo>
                  <a:cubicBezTo>
                    <a:pt x="39390" y="4068"/>
                    <a:pt x="38066" y="8744"/>
                    <a:pt x="36036" y="13687"/>
                  </a:cubicBezTo>
                  <a:cubicBezTo>
                    <a:pt x="33870" y="19029"/>
                    <a:pt x="30827" y="24644"/>
                    <a:pt x="26916" y="30025"/>
                  </a:cubicBezTo>
                  <a:cubicBezTo>
                    <a:pt x="22995" y="35402"/>
                    <a:pt x="18573" y="40008"/>
                    <a:pt x="14137" y="43690"/>
                  </a:cubicBezTo>
                  <a:cubicBezTo>
                    <a:pt x="9714" y="47395"/>
                    <a:pt x="5331" y="50231"/>
                    <a:pt x="1506" y="52328"/>
                  </a:cubicBezTo>
                  <a:cubicBezTo>
                    <a:pt x="993" y="52611"/>
                    <a:pt x="492" y="52878"/>
                    <a:pt x="1" y="53136"/>
                  </a:cubicBezTo>
                  <a:cubicBezTo>
                    <a:pt x="96" y="53246"/>
                    <a:pt x="189" y="53356"/>
                    <a:pt x="284" y="53466"/>
                  </a:cubicBezTo>
                  <a:cubicBezTo>
                    <a:pt x="752" y="53229"/>
                    <a:pt x="1230" y="52979"/>
                    <a:pt x="1717" y="52719"/>
                  </a:cubicBezTo>
                  <a:cubicBezTo>
                    <a:pt x="5591" y="50661"/>
                    <a:pt x="10032" y="47844"/>
                    <a:pt x="14507" y="44135"/>
                  </a:cubicBezTo>
                  <a:cubicBezTo>
                    <a:pt x="18997" y="40452"/>
                    <a:pt x="23472" y="35817"/>
                    <a:pt x="27424" y="30396"/>
                  </a:cubicBezTo>
                  <a:cubicBezTo>
                    <a:pt x="31368" y="24969"/>
                    <a:pt x="34420" y="19300"/>
                    <a:pt x="36572" y="13905"/>
                  </a:cubicBezTo>
                  <a:cubicBezTo>
                    <a:pt x="38533" y="9058"/>
                    <a:pt x="39809" y="4463"/>
                    <a:pt x="40611" y="443"/>
                  </a:cubicBezTo>
                  <a:cubicBezTo>
                    <a:pt x="40486" y="294"/>
                    <a:pt x="40358" y="148"/>
                    <a:pt x="40232" y="1"/>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6"/>
            <p:cNvSpPr/>
            <p:nvPr/>
          </p:nvSpPr>
          <p:spPr>
            <a:xfrm>
              <a:off x="1806175" y="2276125"/>
              <a:ext cx="1078650" cy="892375"/>
            </a:xfrm>
            <a:custGeom>
              <a:avLst/>
              <a:gdLst/>
              <a:ahLst/>
              <a:cxnLst/>
              <a:rect l="l" t="t" r="r" b="b"/>
              <a:pathLst>
                <a:path w="43146" h="35695" extrusionOk="0">
                  <a:moveTo>
                    <a:pt x="42761" y="1"/>
                  </a:moveTo>
                  <a:cubicBezTo>
                    <a:pt x="41107" y="748"/>
                    <a:pt x="39169" y="1663"/>
                    <a:pt x="36998" y="2758"/>
                  </a:cubicBezTo>
                  <a:cubicBezTo>
                    <a:pt x="33417" y="4563"/>
                    <a:pt x="29229" y="6887"/>
                    <a:pt x="24804" y="9825"/>
                  </a:cubicBezTo>
                  <a:cubicBezTo>
                    <a:pt x="20378" y="12757"/>
                    <a:pt x="15738" y="16349"/>
                    <a:pt x="11337" y="20629"/>
                  </a:cubicBezTo>
                  <a:cubicBezTo>
                    <a:pt x="6963" y="24937"/>
                    <a:pt x="3303" y="29546"/>
                    <a:pt x="490" y="34061"/>
                  </a:cubicBezTo>
                  <a:cubicBezTo>
                    <a:pt x="320" y="34330"/>
                    <a:pt x="164" y="34599"/>
                    <a:pt x="0" y="34869"/>
                  </a:cubicBezTo>
                  <a:cubicBezTo>
                    <a:pt x="51" y="35145"/>
                    <a:pt x="110" y="35420"/>
                    <a:pt x="166" y="35694"/>
                  </a:cubicBezTo>
                  <a:cubicBezTo>
                    <a:pt x="431" y="35254"/>
                    <a:pt x="698" y="34812"/>
                    <a:pt x="981" y="34369"/>
                  </a:cubicBezTo>
                  <a:cubicBezTo>
                    <a:pt x="3796" y="29911"/>
                    <a:pt x="7439" y="25351"/>
                    <a:pt x="11778" y="21079"/>
                  </a:cubicBezTo>
                  <a:cubicBezTo>
                    <a:pt x="16145" y="16831"/>
                    <a:pt x="20742" y="13250"/>
                    <a:pt x="25126" y="10306"/>
                  </a:cubicBezTo>
                  <a:cubicBezTo>
                    <a:pt x="29510" y="7357"/>
                    <a:pt x="33658" y="5003"/>
                    <a:pt x="37202" y="3153"/>
                  </a:cubicBezTo>
                  <a:cubicBezTo>
                    <a:pt x="39457" y="1975"/>
                    <a:pt x="41460" y="988"/>
                    <a:pt x="43145" y="183"/>
                  </a:cubicBezTo>
                  <a:cubicBezTo>
                    <a:pt x="43017" y="122"/>
                    <a:pt x="42891" y="60"/>
                    <a:pt x="42761" y="1"/>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6"/>
            <p:cNvSpPr/>
            <p:nvPr/>
          </p:nvSpPr>
          <p:spPr>
            <a:xfrm>
              <a:off x="4239500" y="1797150"/>
              <a:ext cx="217625" cy="85150"/>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6"/>
            <p:cNvSpPr/>
            <p:nvPr/>
          </p:nvSpPr>
          <p:spPr>
            <a:xfrm>
              <a:off x="2076475" y="2370125"/>
              <a:ext cx="1107000" cy="989475"/>
            </a:xfrm>
            <a:custGeom>
              <a:avLst/>
              <a:gdLst/>
              <a:ahLst/>
              <a:cxnLst/>
              <a:rect l="l" t="t" r="r" b="b"/>
              <a:pathLst>
                <a:path w="44280" h="39579" extrusionOk="0">
                  <a:moveTo>
                    <a:pt x="19092" y="1"/>
                  </a:moveTo>
                  <a:cubicBezTo>
                    <a:pt x="12919" y="1"/>
                    <a:pt x="6951" y="2424"/>
                    <a:pt x="3595" y="8150"/>
                  </a:cubicBezTo>
                  <a:cubicBezTo>
                    <a:pt x="2670" y="9726"/>
                    <a:pt x="2096" y="11491"/>
                    <a:pt x="1747" y="13285"/>
                  </a:cubicBezTo>
                  <a:cubicBezTo>
                    <a:pt x="1" y="22239"/>
                    <a:pt x="4318" y="32113"/>
                    <a:pt x="12182" y="36737"/>
                  </a:cubicBezTo>
                  <a:cubicBezTo>
                    <a:pt x="15426" y="38645"/>
                    <a:pt x="19181" y="39579"/>
                    <a:pt x="22940" y="39579"/>
                  </a:cubicBezTo>
                  <a:cubicBezTo>
                    <a:pt x="28291" y="39579"/>
                    <a:pt x="33650" y="37686"/>
                    <a:pt x="37554" y="34014"/>
                  </a:cubicBezTo>
                  <a:cubicBezTo>
                    <a:pt x="41241" y="30546"/>
                    <a:pt x="44279" y="24199"/>
                    <a:pt x="43499" y="19011"/>
                  </a:cubicBezTo>
                  <a:cubicBezTo>
                    <a:pt x="43014" y="15794"/>
                    <a:pt x="40859" y="12348"/>
                    <a:pt x="38484" y="9641"/>
                  </a:cubicBezTo>
                  <a:cubicBezTo>
                    <a:pt x="37674" y="8721"/>
                    <a:pt x="36840" y="7886"/>
                    <a:pt x="36037" y="7175"/>
                  </a:cubicBezTo>
                  <a:cubicBezTo>
                    <a:pt x="33101" y="4575"/>
                    <a:pt x="29848" y="2069"/>
                    <a:pt x="26017" y="983"/>
                  </a:cubicBezTo>
                  <a:cubicBezTo>
                    <a:pt x="23765" y="344"/>
                    <a:pt x="21414" y="1"/>
                    <a:pt x="19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6"/>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6"/>
            <p:cNvSpPr/>
            <p:nvPr/>
          </p:nvSpPr>
          <p:spPr>
            <a:xfrm>
              <a:off x="4339650" y="1054175"/>
              <a:ext cx="172000" cy="110250"/>
            </a:xfrm>
            <a:custGeom>
              <a:avLst/>
              <a:gdLst/>
              <a:ahLst/>
              <a:cxnLst/>
              <a:rect l="l" t="t" r="r" b="b"/>
              <a:pathLst>
                <a:path w="6880" h="4410" extrusionOk="0">
                  <a:moveTo>
                    <a:pt x="5778" y="0"/>
                  </a:moveTo>
                  <a:cubicBezTo>
                    <a:pt x="4251" y="524"/>
                    <a:pt x="2969" y="1251"/>
                    <a:pt x="2065" y="1978"/>
                  </a:cubicBezTo>
                  <a:cubicBezTo>
                    <a:pt x="571" y="3161"/>
                    <a:pt x="1" y="4217"/>
                    <a:pt x="178" y="4375"/>
                  </a:cubicBezTo>
                  <a:cubicBezTo>
                    <a:pt x="202" y="4398"/>
                    <a:pt x="235" y="4409"/>
                    <a:pt x="277" y="4409"/>
                  </a:cubicBezTo>
                  <a:cubicBezTo>
                    <a:pt x="597" y="4409"/>
                    <a:pt x="1444" y="3796"/>
                    <a:pt x="2791" y="3099"/>
                  </a:cubicBezTo>
                  <a:cubicBezTo>
                    <a:pt x="3848" y="2541"/>
                    <a:pt x="5254" y="1966"/>
                    <a:pt x="6879" y="1575"/>
                  </a:cubicBezTo>
                  <a:cubicBezTo>
                    <a:pt x="6493" y="1063"/>
                    <a:pt x="6126" y="539"/>
                    <a:pt x="5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6"/>
            <p:cNvSpPr/>
            <p:nvPr/>
          </p:nvSpPr>
          <p:spPr>
            <a:xfrm>
              <a:off x="4354975" y="1748600"/>
              <a:ext cx="37675" cy="34050"/>
            </a:xfrm>
            <a:custGeom>
              <a:avLst/>
              <a:gdLst/>
              <a:ahLst/>
              <a:cxnLst/>
              <a:rect l="l" t="t" r="r" b="b"/>
              <a:pathLst>
                <a:path w="1507" h="1362" extrusionOk="0">
                  <a:moveTo>
                    <a:pt x="1276" y="1"/>
                  </a:moveTo>
                  <a:cubicBezTo>
                    <a:pt x="1103" y="1"/>
                    <a:pt x="804" y="179"/>
                    <a:pt x="529" y="461"/>
                  </a:cubicBezTo>
                  <a:cubicBezTo>
                    <a:pt x="181" y="817"/>
                    <a:pt x="0" y="1203"/>
                    <a:pt x="124" y="1325"/>
                  </a:cubicBezTo>
                  <a:cubicBezTo>
                    <a:pt x="150" y="1350"/>
                    <a:pt x="186" y="1362"/>
                    <a:pt x="231" y="1362"/>
                  </a:cubicBezTo>
                  <a:cubicBezTo>
                    <a:pt x="404" y="1362"/>
                    <a:pt x="702" y="1184"/>
                    <a:pt x="979" y="901"/>
                  </a:cubicBezTo>
                  <a:cubicBezTo>
                    <a:pt x="1326" y="546"/>
                    <a:pt x="1506" y="159"/>
                    <a:pt x="1382" y="38"/>
                  </a:cubicBezTo>
                  <a:cubicBezTo>
                    <a:pt x="1357" y="13"/>
                    <a:pt x="1320" y="1"/>
                    <a:pt x="1276" y="1"/>
                  </a:cubicBezTo>
                  <a:close/>
                </a:path>
              </a:pathLst>
            </a:custGeom>
            <a:solidFill>
              <a:srgbClr val="CC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6"/>
            <p:cNvSpPr/>
            <p:nvPr/>
          </p:nvSpPr>
          <p:spPr>
            <a:xfrm>
              <a:off x="3929675" y="1620350"/>
              <a:ext cx="226975" cy="96850"/>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6"/>
            <p:cNvSpPr/>
            <p:nvPr/>
          </p:nvSpPr>
          <p:spPr>
            <a:xfrm>
              <a:off x="4492700" y="1480000"/>
              <a:ext cx="397075" cy="210275"/>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6"/>
            <p:cNvSpPr/>
            <p:nvPr/>
          </p:nvSpPr>
          <p:spPr>
            <a:xfrm>
              <a:off x="4855975" y="1541075"/>
              <a:ext cx="70275" cy="28875"/>
            </a:xfrm>
            <a:custGeom>
              <a:avLst/>
              <a:gdLst/>
              <a:ahLst/>
              <a:cxnLst/>
              <a:rect l="l" t="t" r="r" b="b"/>
              <a:pathLst>
                <a:path w="2811" h="1155" extrusionOk="0">
                  <a:moveTo>
                    <a:pt x="377" y="1"/>
                  </a:moveTo>
                  <a:cubicBezTo>
                    <a:pt x="183" y="1"/>
                    <a:pt x="59" y="38"/>
                    <a:pt x="42" y="107"/>
                  </a:cubicBezTo>
                  <a:cubicBezTo>
                    <a:pt x="1" y="277"/>
                    <a:pt x="577" y="563"/>
                    <a:pt x="1304" y="830"/>
                  </a:cubicBezTo>
                  <a:cubicBezTo>
                    <a:pt x="1828" y="1021"/>
                    <a:pt x="2299" y="1154"/>
                    <a:pt x="2550" y="1154"/>
                  </a:cubicBezTo>
                  <a:cubicBezTo>
                    <a:pt x="2647" y="1154"/>
                    <a:pt x="2711" y="1134"/>
                    <a:pt x="2732" y="1090"/>
                  </a:cubicBezTo>
                  <a:cubicBezTo>
                    <a:pt x="2810" y="937"/>
                    <a:pt x="2283" y="517"/>
                    <a:pt x="1519" y="239"/>
                  </a:cubicBezTo>
                  <a:cubicBezTo>
                    <a:pt x="1071" y="76"/>
                    <a:pt x="653"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6"/>
            <p:cNvSpPr/>
            <p:nvPr/>
          </p:nvSpPr>
          <p:spPr>
            <a:xfrm>
              <a:off x="4828425" y="1582200"/>
              <a:ext cx="64000" cy="48475"/>
            </a:xfrm>
            <a:custGeom>
              <a:avLst/>
              <a:gdLst/>
              <a:ahLst/>
              <a:cxnLst/>
              <a:rect l="l" t="t" r="r" b="b"/>
              <a:pathLst>
                <a:path w="2560" h="1939" extrusionOk="0">
                  <a:moveTo>
                    <a:pt x="201" y="1"/>
                  </a:moveTo>
                  <a:cubicBezTo>
                    <a:pt x="161" y="1"/>
                    <a:pt x="131" y="10"/>
                    <a:pt x="114" y="31"/>
                  </a:cubicBezTo>
                  <a:cubicBezTo>
                    <a:pt x="0" y="164"/>
                    <a:pt x="437" y="694"/>
                    <a:pt x="1087" y="1214"/>
                  </a:cubicBezTo>
                  <a:cubicBezTo>
                    <a:pt x="1632" y="1651"/>
                    <a:pt x="2151" y="1939"/>
                    <a:pt x="2366" y="1939"/>
                  </a:cubicBezTo>
                  <a:cubicBezTo>
                    <a:pt x="2408" y="1939"/>
                    <a:pt x="2438" y="1928"/>
                    <a:pt x="2455" y="1906"/>
                  </a:cubicBezTo>
                  <a:cubicBezTo>
                    <a:pt x="2559" y="1767"/>
                    <a:pt x="2123" y="1237"/>
                    <a:pt x="1481" y="723"/>
                  </a:cubicBezTo>
                  <a:cubicBezTo>
                    <a:pt x="938" y="289"/>
                    <a:pt x="418"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6"/>
            <p:cNvSpPr/>
            <p:nvPr/>
          </p:nvSpPr>
          <p:spPr>
            <a:xfrm>
              <a:off x="4803150" y="1614625"/>
              <a:ext cx="33325" cy="59725"/>
            </a:xfrm>
            <a:custGeom>
              <a:avLst/>
              <a:gdLst/>
              <a:ahLst/>
              <a:cxnLst/>
              <a:rect l="l" t="t" r="r" b="b"/>
              <a:pathLst>
                <a:path w="1333" h="2389" extrusionOk="0">
                  <a:moveTo>
                    <a:pt x="193" y="0"/>
                  </a:moveTo>
                  <a:cubicBezTo>
                    <a:pt x="181" y="0"/>
                    <a:pt x="170" y="2"/>
                    <a:pt x="159" y="7"/>
                  </a:cubicBezTo>
                  <a:cubicBezTo>
                    <a:pt x="0" y="76"/>
                    <a:pt x="97" y="662"/>
                    <a:pt x="377" y="1318"/>
                  </a:cubicBezTo>
                  <a:cubicBezTo>
                    <a:pt x="639" y="1932"/>
                    <a:pt x="967" y="2389"/>
                    <a:pt x="1139" y="2389"/>
                  </a:cubicBezTo>
                  <a:cubicBezTo>
                    <a:pt x="1151" y="2389"/>
                    <a:pt x="1162" y="2386"/>
                    <a:pt x="1172" y="2382"/>
                  </a:cubicBezTo>
                  <a:cubicBezTo>
                    <a:pt x="1332" y="2314"/>
                    <a:pt x="1235" y="1727"/>
                    <a:pt x="956" y="1070"/>
                  </a:cubicBezTo>
                  <a:cubicBezTo>
                    <a:pt x="694" y="457"/>
                    <a:pt x="366" y="0"/>
                    <a:pt x="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6"/>
            <p:cNvSpPr/>
            <p:nvPr/>
          </p:nvSpPr>
          <p:spPr>
            <a:xfrm>
              <a:off x="3915025" y="1651750"/>
              <a:ext cx="51225" cy="45200"/>
            </a:xfrm>
            <a:custGeom>
              <a:avLst/>
              <a:gdLst/>
              <a:ahLst/>
              <a:cxnLst/>
              <a:rect l="l" t="t" r="r" b="b"/>
              <a:pathLst>
                <a:path w="2049" h="1808" extrusionOk="0">
                  <a:moveTo>
                    <a:pt x="1843" y="1"/>
                  </a:moveTo>
                  <a:cubicBezTo>
                    <a:pt x="1641" y="1"/>
                    <a:pt x="1206" y="249"/>
                    <a:pt x="787" y="655"/>
                  </a:cubicBezTo>
                  <a:cubicBezTo>
                    <a:pt x="279" y="1147"/>
                    <a:pt x="1" y="1669"/>
                    <a:pt x="130" y="1783"/>
                  </a:cubicBezTo>
                  <a:cubicBezTo>
                    <a:pt x="148" y="1799"/>
                    <a:pt x="172" y="1807"/>
                    <a:pt x="203" y="1807"/>
                  </a:cubicBezTo>
                  <a:cubicBezTo>
                    <a:pt x="391" y="1807"/>
                    <a:pt x="802" y="1515"/>
                    <a:pt x="1224" y="1107"/>
                  </a:cubicBezTo>
                  <a:cubicBezTo>
                    <a:pt x="1713" y="633"/>
                    <a:pt x="2049" y="170"/>
                    <a:pt x="1937" y="35"/>
                  </a:cubicBezTo>
                  <a:cubicBezTo>
                    <a:pt x="1918" y="12"/>
                    <a:pt x="1885" y="1"/>
                    <a:pt x="1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6"/>
            <p:cNvSpPr/>
            <p:nvPr/>
          </p:nvSpPr>
          <p:spPr>
            <a:xfrm>
              <a:off x="3951675" y="1674700"/>
              <a:ext cx="41475" cy="53900"/>
            </a:xfrm>
            <a:custGeom>
              <a:avLst/>
              <a:gdLst/>
              <a:ahLst/>
              <a:cxnLst/>
              <a:rect l="l" t="t" r="r" b="b"/>
              <a:pathLst>
                <a:path w="1659" h="2156" extrusionOk="0">
                  <a:moveTo>
                    <a:pt x="1461" y="0"/>
                  </a:moveTo>
                  <a:cubicBezTo>
                    <a:pt x="1282" y="0"/>
                    <a:pt x="904" y="379"/>
                    <a:pt x="565" y="908"/>
                  </a:cubicBezTo>
                  <a:cubicBezTo>
                    <a:pt x="188" y="1495"/>
                    <a:pt x="1" y="2047"/>
                    <a:pt x="148" y="2142"/>
                  </a:cubicBezTo>
                  <a:cubicBezTo>
                    <a:pt x="162" y="2151"/>
                    <a:pt x="179" y="2155"/>
                    <a:pt x="198" y="2155"/>
                  </a:cubicBezTo>
                  <a:cubicBezTo>
                    <a:pt x="376" y="2155"/>
                    <a:pt x="755" y="1778"/>
                    <a:pt x="1095" y="1247"/>
                  </a:cubicBezTo>
                  <a:cubicBezTo>
                    <a:pt x="1471" y="660"/>
                    <a:pt x="1659" y="108"/>
                    <a:pt x="1512" y="14"/>
                  </a:cubicBezTo>
                  <a:cubicBezTo>
                    <a:pt x="1497" y="5"/>
                    <a:pt x="1480" y="0"/>
                    <a:pt x="1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6"/>
            <p:cNvSpPr/>
            <p:nvPr/>
          </p:nvSpPr>
          <p:spPr>
            <a:xfrm>
              <a:off x="4005775" y="1692000"/>
              <a:ext cx="20775" cy="54075"/>
            </a:xfrm>
            <a:custGeom>
              <a:avLst/>
              <a:gdLst/>
              <a:ahLst/>
              <a:cxnLst/>
              <a:rect l="l" t="t" r="r" b="b"/>
              <a:pathLst>
                <a:path w="831" h="2163" extrusionOk="0">
                  <a:moveTo>
                    <a:pt x="589" y="0"/>
                  </a:moveTo>
                  <a:cubicBezTo>
                    <a:pt x="420" y="0"/>
                    <a:pt x="207" y="450"/>
                    <a:pt x="106" y="1027"/>
                  </a:cubicBezTo>
                  <a:cubicBezTo>
                    <a:pt x="0" y="1622"/>
                    <a:pt x="54" y="2130"/>
                    <a:pt x="225" y="2161"/>
                  </a:cubicBezTo>
                  <a:cubicBezTo>
                    <a:pt x="231" y="2162"/>
                    <a:pt x="236" y="2162"/>
                    <a:pt x="241" y="2162"/>
                  </a:cubicBezTo>
                  <a:cubicBezTo>
                    <a:pt x="410" y="2162"/>
                    <a:pt x="624" y="1713"/>
                    <a:pt x="725" y="1136"/>
                  </a:cubicBezTo>
                  <a:cubicBezTo>
                    <a:pt x="831" y="539"/>
                    <a:pt x="777" y="32"/>
                    <a:pt x="606" y="2"/>
                  </a:cubicBezTo>
                  <a:cubicBezTo>
                    <a:pt x="600" y="1"/>
                    <a:pt x="595" y="0"/>
                    <a:pt x="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6"/>
            <p:cNvSpPr/>
            <p:nvPr/>
          </p:nvSpPr>
          <p:spPr>
            <a:xfrm>
              <a:off x="4232925" y="1443525"/>
              <a:ext cx="183775" cy="349950"/>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6"/>
            <p:cNvSpPr/>
            <p:nvPr/>
          </p:nvSpPr>
          <p:spPr>
            <a:xfrm>
              <a:off x="4915225" y="1018100"/>
              <a:ext cx="580350" cy="516050"/>
            </a:xfrm>
            <a:custGeom>
              <a:avLst/>
              <a:gdLst/>
              <a:ahLst/>
              <a:cxnLst/>
              <a:rect l="l" t="t" r="r" b="b"/>
              <a:pathLst>
                <a:path w="23214" h="20642" extrusionOk="0">
                  <a:moveTo>
                    <a:pt x="16233" y="0"/>
                  </a:moveTo>
                  <a:cubicBezTo>
                    <a:pt x="16089" y="0"/>
                    <a:pt x="15942" y="14"/>
                    <a:pt x="15791" y="42"/>
                  </a:cubicBezTo>
                  <a:cubicBezTo>
                    <a:pt x="14432" y="296"/>
                    <a:pt x="13395" y="1689"/>
                    <a:pt x="12741" y="2825"/>
                  </a:cubicBezTo>
                  <a:cubicBezTo>
                    <a:pt x="12068" y="3994"/>
                    <a:pt x="11633" y="5280"/>
                    <a:pt x="11200" y="6557"/>
                  </a:cubicBezTo>
                  <a:cubicBezTo>
                    <a:pt x="11141" y="4784"/>
                    <a:pt x="10276" y="3084"/>
                    <a:pt x="9002" y="1849"/>
                  </a:cubicBezTo>
                  <a:cubicBezTo>
                    <a:pt x="8586" y="1446"/>
                    <a:pt x="8109" y="1078"/>
                    <a:pt x="7550" y="927"/>
                  </a:cubicBezTo>
                  <a:cubicBezTo>
                    <a:pt x="7389" y="883"/>
                    <a:pt x="7219" y="860"/>
                    <a:pt x="7051" y="860"/>
                  </a:cubicBezTo>
                  <a:cubicBezTo>
                    <a:pt x="6633" y="860"/>
                    <a:pt x="6219" y="999"/>
                    <a:pt x="5939" y="1302"/>
                  </a:cubicBezTo>
                  <a:cubicBezTo>
                    <a:pt x="5395" y="1891"/>
                    <a:pt x="5526" y="2828"/>
                    <a:pt x="5799" y="3582"/>
                  </a:cubicBezTo>
                  <a:cubicBezTo>
                    <a:pt x="6378" y="5180"/>
                    <a:pt x="7560" y="6981"/>
                    <a:pt x="8937" y="7992"/>
                  </a:cubicBezTo>
                  <a:cubicBezTo>
                    <a:pt x="7296" y="7578"/>
                    <a:pt x="5612" y="7235"/>
                    <a:pt x="3927" y="7235"/>
                  </a:cubicBezTo>
                  <a:cubicBezTo>
                    <a:pt x="3502" y="7235"/>
                    <a:pt x="3076" y="7256"/>
                    <a:pt x="2651" y="7305"/>
                  </a:cubicBezTo>
                  <a:cubicBezTo>
                    <a:pt x="2002" y="7378"/>
                    <a:pt x="1334" y="7525"/>
                    <a:pt x="821" y="7931"/>
                  </a:cubicBezTo>
                  <a:cubicBezTo>
                    <a:pt x="308" y="8338"/>
                    <a:pt x="0" y="9062"/>
                    <a:pt x="249" y="9667"/>
                  </a:cubicBezTo>
                  <a:cubicBezTo>
                    <a:pt x="485" y="10237"/>
                    <a:pt x="1110" y="10528"/>
                    <a:pt x="1692" y="10730"/>
                  </a:cubicBezTo>
                  <a:cubicBezTo>
                    <a:pt x="3305" y="11291"/>
                    <a:pt x="4995" y="11575"/>
                    <a:pt x="6692" y="11575"/>
                  </a:cubicBezTo>
                  <a:cubicBezTo>
                    <a:pt x="7483" y="11575"/>
                    <a:pt x="8276" y="11513"/>
                    <a:pt x="9063" y="11389"/>
                  </a:cubicBezTo>
                  <a:lnTo>
                    <a:pt x="9063" y="11389"/>
                  </a:lnTo>
                  <a:cubicBezTo>
                    <a:pt x="7799" y="12425"/>
                    <a:pt x="6831" y="13814"/>
                    <a:pt x="6277" y="15349"/>
                  </a:cubicBezTo>
                  <a:cubicBezTo>
                    <a:pt x="5913" y="16356"/>
                    <a:pt x="5102" y="18894"/>
                    <a:pt x="6496" y="19452"/>
                  </a:cubicBezTo>
                  <a:cubicBezTo>
                    <a:pt x="6645" y="19511"/>
                    <a:pt x="6798" y="19538"/>
                    <a:pt x="6954" y="19538"/>
                  </a:cubicBezTo>
                  <a:cubicBezTo>
                    <a:pt x="7972" y="19538"/>
                    <a:pt x="9082" y="18389"/>
                    <a:pt x="9596" y="17733"/>
                  </a:cubicBezTo>
                  <a:cubicBezTo>
                    <a:pt x="10674" y="16355"/>
                    <a:pt x="10942" y="14540"/>
                    <a:pt x="11657" y="12949"/>
                  </a:cubicBezTo>
                  <a:cubicBezTo>
                    <a:pt x="12345" y="15242"/>
                    <a:pt x="12518" y="17824"/>
                    <a:pt x="14086" y="19634"/>
                  </a:cubicBezTo>
                  <a:cubicBezTo>
                    <a:pt x="14566" y="20188"/>
                    <a:pt x="15309" y="20642"/>
                    <a:pt x="16000" y="20642"/>
                  </a:cubicBezTo>
                  <a:cubicBezTo>
                    <a:pt x="16280" y="20642"/>
                    <a:pt x="16553" y="20567"/>
                    <a:pt x="16795" y="20393"/>
                  </a:cubicBezTo>
                  <a:cubicBezTo>
                    <a:pt x="17244" y="20072"/>
                    <a:pt x="17442" y="19500"/>
                    <a:pt x="17511" y="18952"/>
                  </a:cubicBezTo>
                  <a:cubicBezTo>
                    <a:pt x="17584" y="18382"/>
                    <a:pt x="17544" y="17810"/>
                    <a:pt x="17420" y="17250"/>
                  </a:cubicBezTo>
                  <a:cubicBezTo>
                    <a:pt x="17240" y="16436"/>
                    <a:pt x="16880" y="15651"/>
                    <a:pt x="16429" y="14943"/>
                  </a:cubicBezTo>
                  <a:cubicBezTo>
                    <a:pt x="15890" y="14097"/>
                    <a:pt x="15221" y="13341"/>
                    <a:pt x="14448" y="12701"/>
                  </a:cubicBezTo>
                  <a:lnTo>
                    <a:pt x="14448" y="12701"/>
                  </a:lnTo>
                  <a:cubicBezTo>
                    <a:pt x="15741" y="13200"/>
                    <a:pt x="17128" y="13453"/>
                    <a:pt x="18514" y="13453"/>
                  </a:cubicBezTo>
                  <a:cubicBezTo>
                    <a:pt x="18807" y="13453"/>
                    <a:pt x="19101" y="13442"/>
                    <a:pt x="19393" y="13419"/>
                  </a:cubicBezTo>
                  <a:cubicBezTo>
                    <a:pt x="20345" y="13345"/>
                    <a:pt x="22525" y="12985"/>
                    <a:pt x="23003" y="12002"/>
                  </a:cubicBezTo>
                  <a:cubicBezTo>
                    <a:pt x="23213" y="11568"/>
                    <a:pt x="23087" y="11043"/>
                    <a:pt x="22869" y="10612"/>
                  </a:cubicBezTo>
                  <a:cubicBezTo>
                    <a:pt x="22185" y="9261"/>
                    <a:pt x="20689" y="8460"/>
                    <a:pt x="19186" y="8263"/>
                  </a:cubicBezTo>
                  <a:cubicBezTo>
                    <a:pt x="18877" y="8222"/>
                    <a:pt x="18567" y="8204"/>
                    <a:pt x="18257" y="8204"/>
                  </a:cubicBezTo>
                  <a:cubicBezTo>
                    <a:pt x="17061" y="8204"/>
                    <a:pt x="15863" y="8476"/>
                    <a:pt x="14705" y="8801"/>
                  </a:cubicBezTo>
                  <a:lnTo>
                    <a:pt x="17007" y="5484"/>
                  </a:lnTo>
                  <a:cubicBezTo>
                    <a:pt x="17651" y="4555"/>
                    <a:pt x="18317" y="3567"/>
                    <a:pt x="18393" y="2440"/>
                  </a:cubicBezTo>
                  <a:cubicBezTo>
                    <a:pt x="18484" y="1086"/>
                    <a:pt x="17519" y="0"/>
                    <a:pt x="16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6"/>
            <p:cNvSpPr/>
            <p:nvPr/>
          </p:nvSpPr>
          <p:spPr>
            <a:xfrm>
              <a:off x="5118200" y="1189925"/>
              <a:ext cx="201900" cy="155600"/>
            </a:xfrm>
            <a:custGeom>
              <a:avLst/>
              <a:gdLst/>
              <a:ahLst/>
              <a:cxnLst/>
              <a:rect l="l" t="t" r="r" b="b"/>
              <a:pathLst>
                <a:path w="8076" h="6224" extrusionOk="0">
                  <a:moveTo>
                    <a:pt x="1894" y="0"/>
                  </a:moveTo>
                  <a:cubicBezTo>
                    <a:pt x="1888" y="0"/>
                    <a:pt x="1884" y="1"/>
                    <a:pt x="1880" y="4"/>
                  </a:cubicBezTo>
                  <a:cubicBezTo>
                    <a:pt x="1776" y="68"/>
                    <a:pt x="2183" y="885"/>
                    <a:pt x="2505" y="1946"/>
                  </a:cubicBezTo>
                  <a:cubicBezTo>
                    <a:pt x="2651" y="2409"/>
                    <a:pt x="2757" y="2843"/>
                    <a:pt x="2839" y="3185"/>
                  </a:cubicBezTo>
                  <a:cubicBezTo>
                    <a:pt x="2715" y="2986"/>
                    <a:pt x="2577" y="2796"/>
                    <a:pt x="2425" y="2617"/>
                  </a:cubicBezTo>
                  <a:cubicBezTo>
                    <a:pt x="1963" y="2067"/>
                    <a:pt x="1474" y="1717"/>
                    <a:pt x="1326" y="1717"/>
                  </a:cubicBezTo>
                  <a:cubicBezTo>
                    <a:pt x="1309" y="1717"/>
                    <a:pt x="1297" y="1721"/>
                    <a:pt x="1289" y="1730"/>
                  </a:cubicBezTo>
                  <a:cubicBezTo>
                    <a:pt x="1208" y="1819"/>
                    <a:pt x="1607" y="2306"/>
                    <a:pt x="2099" y="2892"/>
                  </a:cubicBezTo>
                  <a:cubicBezTo>
                    <a:pt x="2212" y="3026"/>
                    <a:pt x="2320" y="3152"/>
                    <a:pt x="2422" y="3270"/>
                  </a:cubicBezTo>
                  <a:cubicBezTo>
                    <a:pt x="2167" y="3163"/>
                    <a:pt x="1902" y="3084"/>
                    <a:pt x="1631" y="3033"/>
                  </a:cubicBezTo>
                  <a:cubicBezTo>
                    <a:pt x="1254" y="2960"/>
                    <a:pt x="900" y="2912"/>
                    <a:pt x="614" y="2912"/>
                  </a:cubicBezTo>
                  <a:cubicBezTo>
                    <a:pt x="570" y="2912"/>
                    <a:pt x="527" y="2913"/>
                    <a:pt x="486" y="2915"/>
                  </a:cubicBezTo>
                  <a:cubicBezTo>
                    <a:pt x="180" y="2933"/>
                    <a:pt x="1" y="3009"/>
                    <a:pt x="7" y="3065"/>
                  </a:cubicBezTo>
                  <a:cubicBezTo>
                    <a:pt x="13" y="3125"/>
                    <a:pt x="191" y="3157"/>
                    <a:pt x="463" y="3217"/>
                  </a:cubicBezTo>
                  <a:cubicBezTo>
                    <a:pt x="735" y="3274"/>
                    <a:pt x="1116" y="3369"/>
                    <a:pt x="1547" y="3452"/>
                  </a:cubicBezTo>
                  <a:cubicBezTo>
                    <a:pt x="1878" y="3516"/>
                    <a:pt x="2171" y="3580"/>
                    <a:pt x="2409" y="3644"/>
                  </a:cubicBezTo>
                  <a:cubicBezTo>
                    <a:pt x="2259" y="3679"/>
                    <a:pt x="2114" y="3727"/>
                    <a:pt x="1975" y="3793"/>
                  </a:cubicBezTo>
                  <a:cubicBezTo>
                    <a:pt x="1364" y="4072"/>
                    <a:pt x="1067" y="4555"/>
                    <a:pt x="1157" y="4625"/>
                  </a:cubicBezTo>
                  <a:cubicBezTo>
                    <a:pt x="1168" y="4635"/>
                    <a:pt x="1182" y="4639"/>
                    <a:pt x="1201" y="4639"/>
                  </a:cubicBezTo>
                  <a:cubicBezTo>
                    <a:pt x="1340" y="4639"/>
                    <a:pt x="1693" y="4388"/>
                    <a:pt x="2154" y="4179"/>
                  </a:cubicBezTo>
                  <a:cubicBezTo>
                    <a:pt x="2258" y="4131"/>
                    <a:pt x="2359" y="4088"/>
                    <a:pt x="2456" y="4049"/>
                  </a:cubicBezTo>
                  <a:lnTo>
                    <a:pt x="2456" y="4049"/>
                  </a:lnTo>
                  <a:cubicBezTo>
                    <a:pt x="2252" y="4273"/>
                    <a:pt x="2077" y="4521"/>
                    <a:pt x="1936" y="4790"/>
                  </a:cubicBezTo>
                  <a:cubicBezTo>
                    <a:pt x="1545" y="5519"/>
                    <a:pt x="1489" y="6201"/>
                    <a:pt x="1601" y="6223"/>
                  </a:cubicBezTo>
                  <a:cubicBezTo>
                    <a:pt x="1603" y="6223"/>
                    <a:pt x="1606" y="6224"/>
                    <a:pt x="1609" y="6224"/>
                  </a:cubicBezTo>
                  <a:cubicBezTo>
                    <a:pt x="1729" y="6224"/>
                    <a:pt x="1959" y="5647"/>
                    <a:pt x="2313" y="4990"/>
                  </a:cubicBezTo>
                  <a:cubicBezTo>
                    <a:pt x="2511" y="4616"/>
                    <a:pt x="2706" y="4294"/>
                    <a:pt x="2828" y="4063"/>
                  </a:cubicBezTo>
                  <a:cubicBezTo>
                    <a:pt x="2842" y="4286"/>
                    <a:pt x="2872" y="4510"/>
                    <a:pt x="2921" y="4729"/>
                  </a:cubicBezTo>
                  <a:cubicBezTo>
                    <a:pt x="3064" y="5371"/>
                    <a:pt x="3310" y="5857"/>
                    <a:pt x="3428" y="5857"/>
                  </a:cubicBezTo>
                  <a:cubicBezTo>
                    <a:pt x="3432" y="5857"/>
                    <a:pt x="3436" y="5857"/>
                    <a:pt x="3440" y="5856"/>
                  </a:cubicBezTo>
                  <a:cubicBezTo>
                    <a:pt x="3550" y="5820"/>
                    <a:pt x="3481" y="5279"/>
                    <a:pt x="3338" y="4635"/>
                  </a:cubicBezTo>
                  <a:cubicBezTo>
                    <a:pt x="3290" y="4420"/>
                    <a:pt x="3234" y="4213"/>
                    <a:pt x="3184" y="4043"/>
                  </a:cubicBezTo>
                  <a:lnTo>
                    <a:pt x="3184" y="4043"/>
                  </a:lnTo>
                  <a:cubicBezTo>
                    <a:pt x="3408" y="4134"/>
                    <a:pt x="3677" y="4243"/>
                    <a:pt x="3961" y="4367"/>
                  </a:cubicBezTo>
                  <a:cubicBezTo>
                    <a:pt x="4626" y="4652"/>
                    <a:pt x="5167" y="4941"/>
                    <a:pt x="5338" y="4941"/>
                  </a:cubicBezTo>
                  <a:cubicBezTo>
                    <a:pt x="5362" y="4941"/>
                    <a:pt x="5378" y="4935"/>
                    <a:pt x="5387" y="4923"/>
                  </a:cubicBezTo>
                  <a:cubicBezTo>
                    <a:pt x="5458" y="4833"/>
                    <a:pt x="4941" y="4324"/>
                    <a:pt x="4131" y="3975"/>
                  </a:cubicBezTo>
                  <a:cubicBezTo>
                    <a:pt x="3986" y="3912"/>
                    <a:pt x="3836" y="3857"/>
                    <a:pt x="3684" y="3811"/>
                  </a:cubicBezTo>
                  <a:cubicBezTo>
                    <a:pt x="3963" y="3804"/>
                    <a:pt x="4316" y="3792"/>
                    <a:pt x="4713" y="3792"/>
                  </a:cubicBezTo>
                  <a:cubicBezTo>
                    <a:pt x="4970" y="3792"/>
                    <a:pt x="5246" y="3797"/>
                    <a:pt x="5533" y="3811"/>
                  </a:cubicBezTo>
                  <a:cubicBezTo>
                    <a:pt x="6645" y="3859"/>
                    <a:pt x="7579" y="4032"/>
                    <a:pt x="7910" y="4032"/>
                  </a:cubicBezTo>
                  <a:cubicBezTo>
                    <a:pt x="7987" y="4032"/>
                    <a:pt x="8032" y="4023"/>
                    <a:pt x="8038" y="4001"/>
                  </a:cubicBezTo>
                  <a:cubicBezTo>
                    <a:pt x="8076" y="3896"/>
                    <a:pt x="6987" y="3448"/>
                    <a:pt x="5552" y="3384"/>
                  </a:cubicBezTo>
                  <a:cubicBezTo>
                    <a:pt x="5420" y="3378"/>
                    <a:pt x="5291" y="3375"/>
                    <a:pt x="5165" y="3375"/>
                  </a:cubicBezTo>
                  <a:cubicBezTo>
                    <a:pt x="4538" y="3375"/>
                    <a:pt x="3992" y="3449"/>
                    <a:pt x="3607" y="3535"/>
                  </a:cubicBezTo>
                  <a:cubicBezTo>
                    <a:pt x="3922" y="3383"/>
                    <a:pt x="4356" y="3176"/>
                    <a:pt x="4866" y="3016"/>
                  </a:cubicBezTo>
                  <a:cubicBezTo>
                    <a:pt x="5859" y="2689"/>
                    <a:pt x="6728" y="2676"/>
                    <a:pt x="6735" y="2552"/>
                  </a:cubicBezTo>
                  <a:cubicBezTo>
                    <a:pt x="6746" y="2490"/>
                    <a:pt x="6453" y="2403"/>
                    <a:pt x="6001" y="2403"/>
                  </a:cubicBezTo>
                  <a:cubicBezTo>
                    <a:pt x="5652" y="2403"/>
                    <a:pt x="5207" y="2455"/>
                    <a:pt x="4734" y="2609"/>
                  </a:cubicBezTo>
                  <a:cubicBezTo>
                    <a:pt x="4310" y="2744"/>
                    <a:pt x="3911" y="2946"/>
                    <a:pt x="3553" y="3208"/>
                  </a:cubicBezTo>
                  <a:cubicBezTo>
                    <a:pt x="3721" y="2927"/>
                    <a:pt x="3931" y="2587"/>
                    <a:pt x="4192" y="2234"/>
                  </a:cubicBezTo>
                  <a:cubicBezTo>
                    <a:pt x="4819" y="1368"/>
                    <a:pt x="5490" y="790"/>
                    <a:pt x="5417" y="691"/>
                  </a:cubicBezTo>
                  <a:cubicBezTo>
                    <a:pt x="5412" y="682"/>
                    <a:pt x="5402" y="678"/>
                    <a:pt x="5385" y="678"/>
                  </a:cubicBezTo>
                  <a:cubicBezTo>
                    <a:pt x="5215" y="678"/>
                    <a:pt x="4465" y="1133"/>
                    <a:pt x="3847" y="1982"/>
                  </a:cubicBezTo>
                  <a:cubicBezTo>
                    <a:pt x="3505" y="2445"/>
                    <a:pt x="3289" y="2909"/>
                    <a:pt x="3171" y="3262"/>
                  </a:cubicBezTo>
                  <a:cubicBezTo>
                    <a:pt x="3157" y="2882"/>
                    <a:pt x="3086" y="2371"/>
                    <a:pt x="2913" y="1820"/>
                  </a:cubicBezTo>
                  <a:cubicBezTo>
                    <a:pt x="2584" y="742"/>
                    <a:pt x="2021" y="0"/>
                    <a:pt x="1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6"/>
            <p:cNvSpPr/>
            <p:nvPr/>
          </p:nvSpPr>
          <p:spPr>
            <a:xfrm>
              <a:off x="5062775" y="768750"/>
              <a:ext cx="806450" cy="717100"/>
            </a:xfrm>
            <a:custGeom>
              <a:avLst/>
              <a:gdLst/>
              <a:ahLst/>
              <a:cxnLst/>
              <a:rect l="l" t="t" r="r" b="b"/>
              <a:pathLst>
                <a:path w="32258" h="28684" extrusionOk="0">
                  <a:moveTo>
                    <a:pt x="22555" y="0"/>
                  </a:moveTo>
                  <a:cubicBezTo>
                    <a:pt x="22357" y="0"/>
                    <a:pt x="22152" y="19"/>
                    <a:pt x="21944" y="58"/>
                  </a:cubicBezTo>
                  <a:cubicBezTo>
                    <a:pt x="20055" y="412"/>
                    <a:pt x="18616" y="2348"/>
                    <a:pt x="17707" y="3926"/>
                  </a:cubicBezTo>
                  <a:cubicBezTo>
                    <a:pt x="16771" y="5549"/>
                    <a:pt x="16165" y="7337"/>
                    <a:pt x="15565" y="9113"/>
                  </a:cubicBezTo>
                  <a:cubicBezTo>
                    <a:pt x="15482" y="6646"/>
                    <a:pt x="14281" y="4287"/>
                    <a:pt x="12510" y="2571"/>
                  </a:cubicBezTo>
                  <a:cubicBezTo>
                    <a:pt x="11931" y="2009"/>
                    <a:pt x="11269" y="1499"/>
                    <a:pt x="10492" y="1287"/>
                  </a:cubicBezTo>
                  <a:cubicBezTo>
                    <a:pt x="10269" y="1227"/>
                    <a:pt x="10035" y="1196"/>
                    <a:pt x="9802" y="1196"/>
                  </a:cubicBezTo>
                  <a:cubicBezTo>
                    <a:pt x="9221" y="1196"/>
                    <a:pt x="8644" y="1389"/>
                    <a:pt x="8253" y="1811"/>
                  </a:cubicBezTo>
                  <a:cubicBezTo>
                    <a:pt x="7496" y="2628"/>
                    <a:pt x="7679" y="3930"/>
                    <a:pt x="8059" y="4977"/>
                  </a:cubicBezTo>
                  <a:cubicBezTo>
                    <a:pt x="8863" y="7197"/>
                    <a:pt x="10504" y="9701"/>
                    <a:pt x="12419" y="11105"/>
                  </a:cubicBezTo>
                  <a:cubicBezTo>
                    <a:pt x="10138" y="10530"/>
                    <a:pt x="7797" y="10052"/>
                    <a:pt x="5456" y="10052"/>
                  </a:cubicBezTo>
                  <a:cubicBezTo>
                    <a:pt x="4866" y="10052"/>
                    <a:pt x="4275" y="10082"/>
                    <a:pt x="3685" y="10150"/>
                  </a:cubicBezTo>
                  <a:cubicBezTo>
                    <a:pt x="2782" y="10252"/>
                    <a:pt x="1852" y="10457"/>
                    <a:pt x="1140" y="11021"/>
                  </a:cubicBezTo>
                  <a:cubicBezTo>
                    <a:pt x="427" y="11585"/>
                    <a:pt x="1" y="12593"/>
                    <a:pt x="347" y="13433"/>
                  </a:cubicBezTo>
                  <a:cubicBezTo>
                    <a:pt x="674" y="14224"/>
                    <a:pt x="1542" y="14629"/>
                    <a:pt x="2350" y="14911"/>
                  </a:cubicBezTo>
                  <a:cubicBezTo>
                    <a:pt x="4581" y="15690"/>
                    <a:pt x="6943" y="16085"/>
                    <a:pt x="9306" y="16085"/>
                  </a:cubicBezTo>
                  <a:cubicBezTo>
                    <a:pt x="10406" y="16085"/>
                    <a:pt x="11507" y="15999"/>
                    <a:pt x="12594" y="15826"/>
                  </a:cubicBezTo>
                  <a:lnTo>
                    <a:pt x="12594" y="15826"/>
                  </a:lnTo>
                  <a:cubicBezTo>
                    <a:pt x="10837" y="17265"/>
                    <a:pt x="9494" y="19196"/>
                    <a:pt x="8722" y="21329"/>
                  </a:cubicBezTo>
                  <a:cubicBezTo>
                    <a:pt x="8215" y="22727"/>
                    <a:pt x="7090" y="26256"/>
                    <a:pt x="9026" y="27030"/>
                  </a:cubicBezTo>
                  <a:cubicBezTo>
                    <a:pt x="9233" y="27113"/>
                    <a:pt x="9446" y="27150"/>
                    <a:pt x="9662" y="27150"/>
                  </a:cubicBezTo>
                  <a:cubicBezTo>
                    <a:pt x="11076" y="27150"/>
                    <a:pt x="12619" y="25552"/>
                    <a:pt x="13333" y="24640"/>
                  </a:cubicBezTo>
                  <a:cubicBezTo>
                    <a:pt x="14832" y="22726"/>
                    <a:pt x="15205" y="20203"/>
                    <a:pt x="16197" y="17994"/>
                  </a:cubicBezTo>
                  <a:cubicBezTo>
                    <a:pt x="17153" y="21181"/>
                    <a:pt x="17394" y="24769"/>
                    <a:pt x="19572" y="27283"/>
                  </a:cubicBezTo>
                  <a:cubicBezTo>
                    <a:pt x="20240" y="28053"/>
                    <a:pt x="21272" y="28683"/>
                    <a:pt x="22232" y="28683"/>
                  </a:cubicBezTo>
                  <a:cubicBezTo>
                    <a:pt x="22622" y="28683"/>
                    <a:pt x="23000" y="28579"/>
                    <a:pt x="23337" y="28338"/>
                  </a:cubicBezTo>
                  <a:cubicBezTo>
                    <a:pt x="23959" y="27891"/>
                    <a:pt x="24236" y="27097"/>
                    <a:pt x="24332" y="26336"/>
                  </a:cubicBezTo>
                  <a:cubicBezTo>
                    <a:pt x="24435" y="25545"/>
                    <a:pt x="24380" y="24748"/>
                    <a:pt x="24208" y="23972"/>
                  </a:cubicBezTo>
                  <a:cubicBezTo>
                    <a:pt x="23957" y="22839"/>
                    <a:pt x="23458" y="21747"/>
                    <a:pt x="22832" y="20765"/>
                  </a:cubicBezTo>
                  <a:cubicBezTo>
                    <a:pt x="22081" y="19590"/>
                    <a:pt x="21153" y="18538"/>
                    <a:pt x="20078" y="17648"/>
                  </a:cubicBezTo>
                  <a:lnTo>
                    <a:pt x="20078" y="17648"/>
                  </a:lnTo>
                  <a:cubicBezTo>
                    <a:pt x="21875" y="18342"/>
                    <a:pt x="23801" y="18694"/>
                    <a:pt x="25726" y="18694"/>
                  </a:cubicBezTo>
                  <a:cubicBezTo>
                    <a:pt x="26134" y="18694"/>
                    <a:pt x="26543" y="18678"/>
                    <a:pt x="26950" y="18646"/>
                  </a:cubicBezTo>
                  <a:cubicBezTo>
                    <a:pt x="28271" y="18543"/>
                    <a:pt x="31302" y="18045"/>
                    <a:pt x="31965" y="16677"/>
                  </a:cubicBezTo>
                  <a:cubicBezTo>
                    <a:pt x="32258" y="16074"/>
                    <a:pt x="32082" y="15345"/>
                    <a:pt x="31780" y="14747"/>
                  </a:cubicBezTo>
                  <a:cubicBezTo>
                    <a:pt x="30830" y="12868"/>
                    <a:pt x="28751" y="11754"/>
                    <a:pt x="26663" y="11482"/>
                  </a:cubicBezTo>
                  <a:cubicBezTo>
                    <a:pt x="26233" y="11426"/>
                    <a:pt x="25803" y="11400"/>
                    <a:pt x="25372" y="11400"/>
                  </a:cubicBezTo>
                  <a:cubicBezTo>
                    <a:pt x="23709" y="11400"/>
                    <a:pt x="22045" y="11779"/>
                    <a:pt x="20434" y="12231"/>
                  </a:cubicBezTo>
                  <a:lnTo>
                    <a:pt x="23634" y="7620"/>
                  </a:lnTo>
                  <a:cubicBezTo>
                    <a:pt x="24528" y="6330"/>
                    <a:pt x="25454" y="4956"/>
                    <a:pt x="25560" y="3390"/>
                  </a:cubicBezTo>
                  <a:cubicBezTo>
                    <a:pt x="25687" y="1511"/>
                    <a:pt x="24343" y="0"/>
                    <a:pt x="225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6"/>
            <p:cNvSpPr/>
            <p:nvPr/>
          </p:nvSpPr>
          <p:spPr>
            <a:xfrm>
              <a:off x="5344850" y="1007525"/>
              <a:ext cx="280575" cy="216225"/>
            </a:xfrm>
            <a:custGeom>
              <a:avLst/>
              <a:gdLst/>
              <a:ahLst/>
              <a:cxnLst/>
              <a:rect l="l" t="t" r="r" b="b"/>
              <a:pathLst>
                <a:path w="11223" h="8649" extrusionOk="0">
                  <a:moveTo>
                    <a:pt x="2632" y="0"/>
                  </a:moveTo>
                  <a:cubicBezTo>
                    <a:pt x="2625" y="0"/>
                    <a:pt x="2619" y="2"/>
                    <a:pt x="2614" y="5"/>
                  </a:cubicBezTo>
                  <a:cubicBezTo>
                    <a:pt x="2467" y="95"/>
                    <a:pt x="3033" y="1229"/>
                    <a:pt x="3482" y="2704"/>
                  </a:cubicBezTo>
                  <a:cubicBezTo>
                    <a:pt x="3684" y="3348"/>
                    <a:pt x="3831" y="3952"/>
                    <a:pt x="3945" y="4425"/>
                  </a:cubicBezTo>
                  <a:cubicBezTo>
                    <a:pt x="3772" y="4149"/>
                    <a:pt x="3580" y="3885"/>
                    <a:pt x="3370" y="3636"/>
                  </a:cubicBezTo>
                  <a:cubicBezTo>
                    <a:pt x="2726" y="2871"/>
                    <a:pt x="2047" y="2386"/>
                    <a:pt x="1841" y="2386"/>
                  </a:cubicBezTo>
                  <a:cubicBezTo>
                    <a:pt x="1818" y="2386"/>
                    <a:pt x="1802" y="2392"/>
                    <a:pt x="1791" y="2404"/>
                  </a:cubicBezTo>
                  <a:cubicBezTo>
                    <a:pt x="1679" y="2528"/>
                    <a:pt x="2232" y="3205"/>
                    <a:pt x="2917" y="4019"/>
                  </a:cubicBezTo>
                  <a:cubicBezTo>
                    <a:pt x="3073" y="4205"/>
                    <a:pt x="3224" y="4381"/>
                    <a:pt x="3365" y="4544"/>
                  </a:cubicBezTo>
                  <a:cubicBezTo>
                    <a:pt x="3011" y="4396"/>
                    <a:pt x="2643" y="4285"/>
                    <a:pt x="2265" y="4215"/>
                  </a:cubicBezTo>
                  <a:cubicBezTo>
                    <a:pt x="1743" y="4114"/>
                    <a:pt x="1253" y="4047"/>
                    <a:pt x="855" y="4047"/>
                  </a:cubicBezTo>
                  <a:cubicBezTo>
                    <a:pt x="792" y="4047"/>
                    <a:pt x="732" y="4048"/>
                    <a:pt x="674" y="4052"/>
                  </a:cubicBezTo>
                  <a:cubicBezTo>
                    <a:pt x="251" y="4074"/>
                    <a:pt x="1" y="4181"/>
                    <a:pt x="9" y="4259"/>
                  </a:cubicBezTo>
                  <a:cubicBezTo>
                    <a:pt x="18" y="4342"/>
                    <a:pt x="263" y="4387"/>
                    <a:pt x="644" y="4470"/>
                  </a:cubicBezTo>
                  <a:cubicBezTo>
                    <a:pt x="1020" y="4548"/>
                    <a:pt x="1552" y="4682"/>
                    <a:pt x="2150" y="4797"/>
                  </a:cubicBezTo>
                  <a:cubicBezTo>
                    <a:pt x="2609" y="4885"/>
                    <a:pt x="3016" y="4975"/>
                    <a:pt x="3348" y="5065"/>
                  </a:cubicBezTo>
                  <a:cubicBezTo>
                    <a:pt x="3140" y="5111"/>
                    <a:pt x="2937" y="5179"/>
                    <a:pt x="2744" y="5269"/>
                  </a:cubicBezTo>
                  <a:cubicBezTo>
                    <a:pt x="1896" y="5659"/>
                    <a:pt x="1484" y="6330"/>
                    <a:pt x="1609" y="6427"/>
                  </a:cubicBezTo>
                  <a:cubicBezTo>
                    <a:pt x="1623" y="6441"/>
                    <a:pt x="1644" y="6447"/>
                    <a:pt x="1670" y="6447"/>
                  </a:cubicBezTo>
                  <a:cubicBezTo>
                    <a:pt x="1863" y="6447"/>
                    <a:pt x="2354" y="6097"/>
                    <a:pt x="2993" y="5807"/>
                  </a:cubicBezTo>
                  <a:cubicBezTo>
                    <a:pt x="3138" y="5739"/>
                    <a:pt x="3278" y="5681"/>
                    <a:pt x="3413" y="5626"/>
                  </a:cubicBezTo>
                  <a:lnTo>
                    <a:pt x="3413" y="5626"/>
                  </a:lnTo>
                  <a:cubicBezTo>
                    <a:pt x="3129" y="5937"/>
                    <a:pt x="2886" y="6282"/>
                    <a:pt x="2691" y="6654"/>
                  </a:cubicBezTo>
                  <a:cubicBezTo>
                    <a:pt x="2147" y="7668"/>
                    <a:pt x="2068" y="8616"/>
                    <a:pt x="2224" y="8647"/>
                  </a:cubicBezTo>
                  <a:cubicBezTo>
                    <a:pt x="2228" y="8648"/>
                    <a:pt x="2231" y="8648"/>
                    <a:pt x="2235" y="8648"/>
                  </a:cubicBezTo>
                  <a:cubicBezTo>
                    <a:pt x="2403" y="8648"/>
                    <a:pt x="2722" y="7847"/>
                    <a:pt x="3214" y="6934"/>
                  </a:cubicBezTo>
                  <a:cubicBezTo>
                    <a:pt x="3489" y="6414"/>
                    <a:pt x="3760" y="5965"/>
                    <a:pt x="3930" y="5644"/>
                  </a:cubicBezTo>
                  <a:cubicBezTo>
                    <a:pt x="3949" y="5957"/>
                    <a:pt x="3991" y="6267"/>
                    <a:pt x="4059" y="6572"/>
                  </a:cubicBezTo>
                  <a:cubicBezTo>
                    <a:pt x="4259" y="7464"/>
                    <a:pt x="4600" y="8139"/>
                    <a:pt x="4762" y="8139"/>
                  </a:cubicBezTo>
                  <a:cubicBezTo>
                    <a:pt x="4768" y="8139"/>
                    <a:pt x="4774" y="8138"/>
                    <a:pt x="4779" y="8136"/>
                  </a:cubicBezTo>
                  <a:cubicBezTo>
                    <a:pt x="4937" y="8086"/>
                    <a:pt x="4838" y="7336"/>
                    <a:pt x="4638" y="6441"/>
                  </a:cubicBezTo>
                  <a:cubicBezTo>
                    <a:pt x="4572" y="6141"/>
                    <a:pt x="4494" y="5855"/>
                    <a:pt x="4425" y="5616"/>
                  </a:cubicBezTo>
                  <a:lnTo>
                    <a:pt x="4425" y="5616"/>
                  </a:lnTo>
                  <a:cubicBezTo>
                    <a:pt x="4735" y="5745"/>
                    <a:pt x="5108" y="5894"/>
                    <a:pt x="5503" y="6067"/>
                  </a:cubicBezTo>
                  <a:cubicBezTo>
                    <a:pt x="6428" y="6464"/>
                    <a:pt x="7178" y="6865"/>
                    <a:pt x="7416" y="6865"/>
                  </a:cubicBezTo>
                  <a:cubicBezTo>
                    <a:pt x="7449" y="6865"/>
                    <a:pt x="7472" y="6857"/>
                    <a:pt x="7485" y="6840"/>
                  </a:cubicBezTo>
                  <a:cubicBezTo>
                    <a:pt x="7583" y="6716"/>
                    <a:pt x="6865" y="6008"/>
                    <a:pt x="5739" y="5523"/>
                  </a:cubicBezTo>
                  <a:cubicBezTo>
                    <a:pt x="5537" y="5435"/>
                    <a:pt x="5330" y="5360"/>
                    <a:pt x="5118" y="5294"/>
                  </a:cubicBezTo>
                  <a:cubicBezTo>
                    <a:pt x="5501" y="5285"/>
                    <a:pt x="5984" y="5269"/>
                    <a:pt x="6529" y="5269"/>
                  </a:cubicBezTo>
                  <a:cubicBezTo>
                    <a:pt x="6891" y="5269"/>
                    <a:pt x="7281" y="5276"/>
                    <a:pt x="7688" y="5297"/>
                  </a:cubicBezTo>
                  <a:cubicBezTo>
                    <a:pt x="9233" y="5363"/>
                    <a:pt x="10529" y="5603"/>
                    <a:pt x="10991" y="5603"/>
                  </a:cubicBezTo>
                  <a:cubicBezTo>
                    <a:pt x="11099" y="5603"/>
                    <a:pt x="11161" y="5590"/>
                    <a:pt x="11170" y="5558"/>
                  </a:cubicBezTo>
                  <a:cubicBezTo>
                    <a:pt x="11222" y="5413"/>
                    <a:pt x="9709" y="4791"/>
                    <a:pt x="7717" y="4703"/>
                  </a:cubicBezTo>
                  <a:cubicBezTo>
                    <a:pt x="7532" y="4694"/>
                    <a:pt x="7351" y="4690"/>
                    <a:pt x="7174" y="4690"/>
                  </a:cubicBezTo>
                  <a:cubicBezTo>
                    <a:pt x="6304" y="4690"/>
                    <a:pt x="5547" y="4793"/>
                    <a:pt x="5013" y="4913"/>
                  </a:cubicBezTo>
                  <a:cubicBezTo>
                    <a:pt x="5451" y="4701"/>
                    <a:pt x="6054" y="4413"/>
                    <a:pt x="6761" y="4191"/>
                  </a:cubicBezTo>
                  <a:cubicBezTo>
                    <a:pt x="8141" y="3736"/>
                    <a:pt x="9349" y="3718"/>
                    <a:pt x="9359" y="3545"/>
                  </a:cubicBezTo>
                  <a:cubicBezTo>
                    <a:pt x="9375" y="3459"/>
                    <a:pt x="8968" y="3339"/>
                    <a:pt x="8340" y="3339"/>
                  </a:cubicBezTo>
                  <a:cubicBezTo>
                    <a:pt x="7855" y="3339"/>
                    <a:pt x="7237" y="3411"/>
                    <a:pt x="6579" y="3625"/>
                  </a:cubicBezTo>
                  <a:cubicBezTo>
                    <a:pt x="5990" y="3812"/>
                    <a:pt x="5434" y="4093"/>
                    <a:pt x="4936" y="4459"/>
                  </a:cubicBezTo>
                  <a:cubicBezTo>
                    <a:pt x="5169" y="4068"/>
                    <a:pt x="5462" y="3594"/>
                    <a:pt x="5824" y="3105"/>
                  </a:cubicBezTo>
                  <a:cubicBezTo>
                    <a:pt x="6697" y="1900"/>
                    <a:pt x="7629" y="1099"/>
                    <a:pt x="7528" y="958"/>
                  </a:cubicBezTo>
                  <a:cubicBezTo>
                    <a:pt x="7521" y="947"/>
                    <a:pt x="7506" y="941"/>
                    <a:pt x="7484" y="941"/>
                  </a:cubicBezTo>
                  <a:cubicBezTo>
                    <a:pt x="7248" y="941"/>
                    <a:pt x="6205" y="1573"/>
                    <a:pt x="5345" y="2754"/>
                  </a:cubicBezTo>
                  <a:cubicBezTo>
                    <a:pt x="4871" y="3397"/>
                    <a:pt x="4571" y="4042"/>
                    <a:pt x="4407" y="4532"/>
                  </a:cubicBezTo>
                  <a:cubicBezTo>
                    <a:pt x="4386" y="4006"/>
                    <a:pt x="4288" y="3295"/>
                    <a:pt x="4048" y="2529"/>
                  </a:cubicBezTo>
                  <a:cubicBezTo>
                    <a:pt x="3591" y="1031"/>
                    <a:pt x="2806" y="0"/>
                    <a:pt x="26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6"/>
            <p:cNvSpPr/>
            <p:nvPr/>
          </p:nvSpPr>
          <p:spPr>
            <a:xfrm>
              <a:off x="5413075" y="1233025"/>
              <a:ext cx="453725" cy="533675"/>
            </a:xfrm>
            <a:custGeom>
              <a:avLst/>
              <a:gdLst/>
              <a:ahLst/>
              <a:cxnLst/>
              <a:rect l="l" t="t" r="r" b="b"/>
              <a:pathLst>
                <a:path w="18149" h="21347" extrusionOk="0">
                  <a:moveTo>
                    <a:pt x="8734" y="1"/>
                  </a:moveTo>
                  <a:cubicBezTo>
                    <a:pt x="8641" y="1"/>
                    <a:pt x="8547" y="3"/>
                    <a:pt x="8452" y="8"/>
                  </a:cubicBezTo>
                  <a:cubicBezTo>
                    <a:pt x="6754" y="104"/>
                    <a:pt x="5177" y="1047"/>
                    <a:pt x="4049" y="2319"/>
                  </a:cubicBezTo>
                  <a:cubicBezTo>
                    <a:pt x="1628" y="5052"/>
                    <a:pt x="0" y="8442"/>
                    <a:pt x="386" y="12163"/>
                  </a:cubicBezTo>
                  <a:lnTo>
                    <a:pt x="39" y="21346"/>
                  </a:lnTo>
                  <a:cubicBezTo>
                    <a:pt x="2179" y="21313"/>
                    <a:pt x="4339" y="21242"/>
                    <a:pt x="6408" y="20695"/>
                  </a:cubicBezTo>
                  <a:cubicBezTo>
                    <a:pt x="13134" y="18913"/>
                    <a:pt x="18149" y="10268"/>
                    <a:pt x="14527" y="3816"/>
                  </a:cubicBezTo>
                  <a:cubicBezTo>
                    <a:pt x="13341" y="1701"/>
                    <a:pt x="11140" y="1"/>
                    <a:pt x="8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6"/>
            <p:cNvSpPr/>
            <p:nvPr/>
          </p:nvSpPr>
          <p:spPr>
            <a:xfrm>
              <a:off x="5500650" y="1310450"/>
              <a:ext cx="258800" cy="400350"/>
            </a:xfrm>
            <a:custGeom>
              <a:avLst/>
              <a:gdLst/>
              <a:ahLst/>
              <a:cxnLst/>
              <a:rect l="l" t="t" r="r" b="b"/>
              <a:pathLst>
                <a:path w="10352" h="16014" extrusionOk="0">
                  <a:moveTo>
                    <a:pt x="6469" y="0"/>
                  </a:moveTo>
                  <a:cubicBezTo>
                    <a:pt x="6429" y="0"/>
                    <a:pt x="6388" y="3"/>
                    <a:pt x="6347" y="10"/>
                  </a:cubicBezTo>
                  <a:cubicBezTo>
                    <a:pt x="6044" y="58"/>
                    <a:pt x="5804" y="285"/>
                    <a:pt x="5591" y="507"/>
                  </a:cubicBezTo>
                  <a:cubicBezTo>
                    <a:pt x="1879" y="4363"/>
                    <a:pt x="1" y="9913"/>
                    <a:pt x="607" y="15231"/>
                  </a:cubicBezTo>
                  <a:lnTo>
                    <a:pt x="790" y="15281"/>
                  </a:lnTo>
                  <a:cubicBezTo>
                    <a:pt x="1309" y="15807"/>
                    <a:pt x="2025" y="16014"/>
                    <a:pt x="2772" y="16014"/>
                  </a:cubicBezTo>
                  <a:cubicBezTo>
                    <a:pt x="3339" y="16014"/>
                    <a:pt x="3922" y="15894"/>
                    <a:pt x="4450" y="15705"/>
                  </a:cubicBezTo>
                  <a:cubicBezTo>
                    <a:pt x="7251" y="14696"/>
                    <a:pt x="9312" y="12021"/>
                    <a:pt x="9831" y="9089"/>
                  </a:cubicBezTo>
                  <a:cubicBezTo>
                    <a:pt x="10351" y="6157"/>
                    <a:pt x="9413" y="3056"/>
                    <a:pt x="7564" y="722"/>
                  </a:cubicBezTo>
                  <a:cubicBezTo>
                    <a:pt x="7283" y="368"/>
                    <a:pt x="6906" y="0"/>
                    <a:pt x="6469"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6"/>
            <p:cNvSpPr/>
            <p:nvPr/>
          </p:nvSpPr>
          <p:spPr>
            <a:xfrm>
              <a:off x="5510550" y="1311500"/>
              <a:ext cx="157075" cy="394275"/>
            </a:xfrm>
            <a:custGeom>
              <a:avLst/>
              <a:gdLst/>
              <a:ahLst/>
              <a:cxnLst/>
              <a:rect l="l" t="t" r="r" b="b"/>
              <a:pathLst>
                <a:path w="6283" h="15771" extrusionOk="0">
                  <a:moveTo>
                    <a:pt x="6202" y="1"/>
                  </a:moveTo>
                  <a:cubicBezTo>
                    <a:pt x="6096" y="1"/>
                    <a:pt x="5291" y="556"/>
                    <a:pt x="4253" y="1690"/>
                  </a:cubicBezTo>
                  <a:cubicBezTo>
                    <a:pt x="3706" y="2279"/>
                    <a:pt x="3126" y="3044"/>
                    <a:pt x="2557" y="3943"/>
                  </a:cubicBezTo>
                  <a:cubicBezTo>
                    <a:pt x="1334" y="5911"/>
                    <a:pt x="531" y="8111"/>
                    <a:pt x="195" y="10403"/>
                  </a:cubicBezTo>
                  <a:cubicBezTo>
                    <a:pt x="51" y="11457"/>
                    <a:pt x="1" y="12416"/>
                    <a:pt x="39" y="13217"/>
                  </a:cubicBezTo>
                  <a:cubicBezTo>
                    <a:pt x="103" y="14813"/>
                    <a:pt x="379" y="15770"/>
                    <a:pt x="448" y="15770"/>
                  </a:cubicBezTo>
                  <a:cubicBezTo>
                    <a:pt x="449" y="15770"/>
                    <a:pt x="449" y="15770"/>
                    <a:pt x="449" y="15770"/>
                  </a:cubicBezTo>
                  <a:cubicBezTo>
                    <a:pt x="553" y="15755"/>
                    <a:pt x="434" y="14781"/>
                    <a:pt x="484" y="13217"/>
                  </a:cubicBezTo>
                  <a:cubicBezTo>
                    <a:pt x="496" y="12721"/>
                    <a:pt x="542" y="12161"/>
                    <a:pt x="616" y="11562"/>
                  </a:cubicBezTo>
                  <a:cubicBezTo>
                    <a:pt x="872" y="11195"/>
                    <a:pt x="1378" y="10152"/>
                    <a:pt x="2329" y="9189"/>
                  </a:cubicBezTo>
                  <a:cubicBezTo>
                    <a:pt x="3509" y="7953"/>
                    <a:pt x="4845" y="7423"/>
                    <a:pt x="4782" y="7248"/>
                  </a:cubicBezTo>
                  <a:cubicBezTo>
                    <a:pt x="4774" y="7223"/>
                    <a:pt x="4730" y="7209"/>
                    <a:pt x="4656" y="7209"/>
                  </a:cubicBezTo>
                  <a:cubicBezTo>
                    <a:pt x="4497" y="7209"/>
                    <a:pt x="4201" y="7272"/>
                    <a:pt x="3818" y="7423"/>
                  </a:cubicBezTo>
                  <a:cubicBezTo>
                    <a:pt x="3257" y="7643"/>
                    <a:pt x="2527" y="8085"/>
                    <a:pt x="1878" y="8750"/>
                  </a:cubicBezTo>
                  <a:cubicBezTo>
                    <a:pt x="1452" y="9189"/>
                    <a:pt x="1096" y="9691"/>
                    <a:pt x="821" y="10237"/>
                  </a:cubicBezTo>
                  <a:cubicBezTo>
                    <a:pt x="1009" y="9297"/>
                    <a:pt x="1268" y="8292"/>
                    <a:pt x="1636" y="7267"/>
                  </a:cubicBezTo>
                  <a:cubicBezTo>
                    <a:pt x="2049" y="6154"/>
                    <a:pt x="2548" y="5136"/>
                    <a:pt x="3056" y="4241"/>
                  </a:cubicBezTo>
                  <a:cubicBezTo>
                    <a:pt x="3580" y="3356"/>
                    <a:pt x="4103" y="2586"/>
                    <a:pt x="4593" y="1977"/>
                  </a:cubicBezTo>
                  <a:cubicBezTo>
                    <a:pt x="5562" y="751"/>
                    <a:pt x="6283" y="83"/>
                    <a:pt x="6212" y="4"/>
                  </a:cubicBezTo>
                  <a:cubicBezTo>
                    <a:pt x="6211" y="2"/>
                    <a:pt x="6207" y="1"/>
                    <a:pt x="6202" y="1"/>
                  </a:cubicBezTo>
                  <a:close/>
                </a:path>
              </a:pathLst>
            </a:custGeom>
            <a:solidFill>
              <a:srgbClr val="E0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6"/>
            <p:cNvSpPr/>
            <p:nvPr/>
          </p:nvSpPr>
          <p:spPr>
            <a:xfrm>
              <a:off x="2614900" y="2864675"/>
              <a:ext cx="141650" cy="137300"/>
            </a:xfrm>
            <a:custGeom>
              <a:avLst/>
              <a:gdLst/>
              <a:ahLst/>
              <a:cxnLst/>
              <a:rect l="l" t="t" r="r" b="b"/>
              <a:pathLst>
                <a:path w="5666" h="5492" extrusionOk="0">
                  <a:moveTo>
                    <a:pt x="2607" y="1"/>
                  </a:moveTo>
                  <a:cubicBezTo>
                    <a:pt x="1982" y="1"/>
                    <a:pt x="1212" y="206"/>
                    <a:pt x="692" y="803"/>
                  </a:cubicBezTo>
                  <a:cubicBezTo>
                    <a:pt x="155" y="1413"/>
                    <a:pt x="1" y="2181"/>
                    <a:pt x="12" y="2822"/>
                  </a:cubicBezTo>
                  <a:cubicBezTo>
                    <a:pt x="25" y="3472"/>
                    <a:pt x="198" y="4041"/>
                    <a:pt x="419" y="4469"/>
                  </a:cubicBezTo>
                  <a:cubicBezTo>
                    <a:pt x="639" y="4903"/>
                    <a:pt x="927" y="5201"/>
                    <a:pt x="1159" y="5346"/>
                  </a:cubicBezTo>
                  <a:cubicBezTo>
                    <a:pt x="1325" y="5454"/>
                    <a:pt x="1452" y="5492"/>
                    <a:pt x="1518" y="5492"/>
                  </a:cubicBezTo>
                  <a:cubicBezTo>
                    <a:pt x="1544" y="5492"/>
                    <a:pt x="1561" y="5485"/>
                    <a:pt x="1565" y="5475"/>
                  </a:cubicBezTo>
                  <a:cubicBezTo>
                    <a:pt x="1609" y="5396"/>
                    <a:pt x="1112" y="5108"/>
                    <a:pt x="826" y="4289"/>
                  </a:cubicBezTo>
                  <a:cubicBezTo>
                    <a:pt x="656" y="3821"/>
                    <a:pt x="577" y="3324"/>
                    <a:pt x="592" y="2827"/>
                  </a:cubicBezTo>
                  <a:cubicBezTo>
                    <a:pt x="610" y="2276"/>
                    <a:pt x="768" y="1665"/>
                    <a:pt x="1162" y="1222"/>
                  </a:cubicBezTo>
                  <a:cubicBezTo>
                    <a:pt x="1549" y="774"/>
                    <a:pt x="2140" y="600"/>
                    <a:pt x="2688" y="582"/>
                  </a:cubicBezTo>
                  <a:cubicBezTo>
                    <a:pt x="2734" y="580"/>
                    <a:pt x="2779" y="579"/>
                    <a:pt x="2824" y="579"/>
                  </a:cubicBezTo>
                  <a:cubicBezTo>
                    <a:pt x="3325" y="579"/>
                    <a:pt x="3788" y="685"/>
                    <a:pt x="4185" y="785"/>
                  </a:cubicBezTo>
                  <a:cubicBezTo>
                    <a:pt x="4857" y="969"/>
                    <a:pt x="5352" y="1085"/>
                    <a:pt x="5551" y="1085"/>
                  </a:cubicBezTo>
                  <a:cubicBezTo>
                    <a:pt x="5608" y="1085"/>
                    <a:pt x="5640" y="1076"/>
                    <a:pt x="5646" y="1056"/>
                  </a:cubicBezTo>
                  <a:cubicBezTo>
                    <a:pt x="5665" y="979"/>
                    <a:pt x="5179" y="716"/>
                    <a:pt x="4321" y="362"/>
                  </a:cubicBezTo>
                  <a:cubicBezTo>
                    <a:pt x="3891" y="194"/>
                    <a:pt x="3339" y="13"/>
                    <a:pt x="2682" y="2"/>
                  </a:cubicBezTo>
                  <a:cubicBezTo>
                    <a:pt x="2657" y="1"/>
                    <a:pt x="2632"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6"/>
            <p:cNvSpPr/>
            <p:nvPr/>
          </p:nvSpPr>
          <p:spPr>
            <a:xfrm>
              <a:off x="2825175" y="2613225"/>
              <a:ext cx="119100" cy="127200"/>
            </a:xfrm>
            <a:custGeom>
              <a:avLst/>
              <a:gdLst/>
              <a:ahLst/>
              <a:cxnLst/>
              <a:rect l="l" t="t" r="r" b="b"/>
              <a:pathLst>
                <a:path w="4764" h="5088" extrusionOk="0">
                  <a:moveTo>
                    <a:pt x="2074" y="1"/>
                  </a:moveTo>
                  <a:cubicBezTo>
                    <a:pt x="2054" y="1"/>
                    <a:pt x="2034" y="1"/>
                    <a:pt x="2014" y="1"/>
                  </a:cubicBezTo>
                  <a:cubicBezTo>
                    <a:pt x="1714" y="7"/>
                    <a:pt x="1397" y="47"/>
                    <a:pt x="1075" y="168"/>
                  </a:cubicBezTo>
                  <a:cubicBezTo>
                    <a:pt x="760" y="285"/>
                    <a:pt x="407" y="498"/>
                    <a:pt x="207" y="879"/>
                  </a:cubicBezTo>
                  <a:cubicBezTo>
                    <a:pt x="0" y="1268"/>
                    <a:pt x="56" y="1682"/>
                    <a:pt x="110" y="1976"/>
                  </a:cubicBezTo>
                  <a:cubicBezTo>
                    <a:pt x="249" y="2779"/>
                    <a:pt x="579" y="3537"/>
                    <a:pt x="1070" y="4187"/>
                  </a:cubicBezTo>
                  <a:cubicBezTo>
                    <a:pt x="1553" y="4813"/>
                    <a:pt x="1992" y="5088"/>
                    <a:pt x="2103" y="5088"/>
                  </a:cubicBezTo>
                  <a:cubicBezTo>
                    <a:pt x="2114" y="5088"/>
                    <a:pt x="2122" y="5085"/>
                    <a:pt x="2126" y="5080"/>
                  </a:cubicBezTo>
                  <a:cubicBezTo>
                    <a:pt x="2191" y="5009"/>
                    <a:pt x="1837" y="4635"/>
                    <a:pt x="1441" y="3942"/>
                  </a:cubicBezTo>
                  <a:cubicBezTo>
                    <a:pt x="1212" y="3538"/>
                    <a:pt x="1029" y="3112"/>
                    <a:pt x="894" y="2669"/>
                  </a:cubicBezTo>
                  <a:cubicBezTo>
                    <a:pt x="816" y="2409"/>
                    <a:pt x="757" y="2145"/>
                    <a:pt x="717" y="1878"/>
                  </a:cubicBezTo>
                  <a:cubicBezTo>
                    <a:pt x="674" y="1593"/>
                    <a:pt x="663" y="1349"/>
                    <a:pt x="765" y="1170"/>
                  </a:cubicBezTo>
                  <a:cubicBezTo>
                    <a:pt x="963" y="786"/>
                    <a:pt x="1558" y="612"/>
                    <a:pt x="2037" y="580"/>
                  </a:cubicBezTo>
                  <a:cubicBezTo>
                    <a:pt x="2166" y="571"/>
                    <a:pt x="2295" y="567"/>
                    <a:pt x="2424" y="567"/>
                  </a:cubicBezTo>
                  <a:cubicBezTo>
                    <a:pt x="2757" y="567"/>
                    <a:pt x="3090" y="595"/>
                    <a:pt x="3420" y="649"/>
                  </a:cubicBezTo>
                  <a:cubicBezTo>
                    <a:pt x="4076" y="757"/>
                    <a:pt x="4516" y="916"/>
                    <a:pt x="4668" y="916"/>
                  </a:cubicBezTo>
                  <a:cubicBezTo>
                    <a:pt x="4699" y="916"/>
                    <a:pt x="4718" y="910"/>
                    <a:pt x="4725" y="896"/>
                  </a:cubicBezTo>
                  <a:cubicBezTo>
                    <a:pt x="4764" y="830"/>
                    <a:pt x="4351" y="475"/>
                    <a:pt x="3522" y="215"/>
                  </a:cubicBezTo>
                  <a:cubicBezTo>
                    <a:pt x="3052" y="72"/>
                    <a:pt x="2565" y="1"/>
                    <a:pt x="2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6"/>
            <p:cNvSpPr/>
            <p:nvPr/>
          </p:nvSpPr>
          <p:spPr>
            <a:xfrm>
              <a:off x="2481175" y="2744550"/>
              <a:ext cx="62375" cy="147750"/>
            </a:xfrm>
            <a:custGeom>
              <a:avLst/>
              <a:gdLst/>
              <a:ahLst/>
              <a:cxnLst/>
              <a:rect l="l" t="t" r="r" b="b"/>
              <a:pathLst>
                <a:path w="2495" h="5910" extrusionOk="0">
                  <a:moveTo>
                    <a:pt x="2390" y="0"/>
                  </a:moveTo>
                  <a:cubicBezTo>
                    <a:pt x="2261" y="0"/>
                    <a:pt x="1928" y="132"/>
                    <a:pt x="1532" y="466"/>
                  </a:cubicBezTo>
                  <a:cubicBezTo>
                    <a:pt x="1046" y="870"/>
                    <a:pt x="503" y="1612"/>
                    <a:pt x="252" y="2559"/>
                  </a:cubicBezTo>
                  <a:cubicBezTo>
                    <a:pt x="0" y="3506"/>
                    <a:pt x="78" y="4395"/>
                    <a:pt x="225" y="4994"/>
                  </a:cubicBezTo>
                  <a:cubicBezTo>
                    <a:pt x="368" y="5577"/>
                    <a:pt x="558" y="5909"/>
                    <a:pt x="642" y="5909"/>
                  </a:cubicBezTo>
                  <a:cubicBezTo>
                    <a:pt x="645" y="5909"/>
                    <a:pt x="648" y="5909"/>
                    <a:pt x="650" y="5908"/>
                  </a:cubicBezTo>
                  <a:cubicBezTo>
                    <a:pt x="843" y="5867"/>
                    <a:pt x="423" y="4398"/>
                    <a:pt x="860" y="2721"/>
                  </a:cubicBezTo>
                  <a:cubicBezTo>
                    <a:pt x="1081" y="1893"/>
                    <a:pt x="1490" y="1217"/>
                    <a:pt x="1849" y="778"/>
                  </a:cubicBezTo>
                  <a:cubicBezTo>
                    <a:pt x="2206" y="335"/>
                    <a:pt x="2494" y="100"/>
                    <a:pt x="2446" y="20"/>
                  </a:cubicBezTo>
                  <a:cubicBezTo>
                    <a:pt x="2439" y="7"/>
                    <a:pt x="2420" y="0"/>
                    <a:pt x="2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6"/>
            <p:cNvSpPr/>
            <p:nvPr/>
          </p:nvSpPr>
          <p:spPr>
            <a:xfrm>
              <a:off x="2690675" y="2496900"/>
              <a:ext cx="144050" cy="72875"/>
            </a:xfrm>
            <a:custGeom>
              <a:avLst/>
              <a:gdLst/>
              <a:ahLst/>
              <a:cxnLst/>
              <a:rect l="l" t="t" r="r" b="b"/>
              <a:pathLst>
                <a:path w="5762" h="2915" extrusionOk="0">
                  <a:moveTo>
                    <a:pt x="4370" y="0"/>
                  </a:moveTo>
                  <a:cubicBezTo>
                    <a:pt x="3793" y="0"/>
                    <a:pt x="3072" y="86"/>
                    <a:pt x="2334" y="376"/>
                  </a:cubicBezTo>
                  <a:cubicBezTo>
                    <a:pt x="1411" y="741"/>
                    <a:pt x="723" y="1377"/>
                    <a:pt x="384" y="1925"/>
                  </a:cubicBezTo>
                  <a:cubicBezTo>
                    <a:pt x="37" y="2477"/>
                    <a:pt x="0" y="2889"/>
                    <a:pt x="73" y="2912"/>
                  </a:cubicBezTo>
                  <a:cubicBezTo>
                    <a:pt x="77" y="2914"/>
                    <a:pt x="82" y="2915"/>
                    <a:pt x="87" y="2915"/>
                  </a:cubicBezTo>
                  <a:cubicBezTo>
                    <a:pt x="180" y="2915"/>
                    <a:pt x="362" y="2596"/>
                    <a:pt x="737" y="2197"/>
                  </a:cubicBezTo>
                  <a:cubicBezTo>
                    <a:pt x="1125" y="1776"/>
                    <a:pt x="1758" y="1282"/>
                    <a:pt x="2567" y="962"/>
                  </a:cubicBezTo>
                  <a:cubicBezTo>
                    <a:pt x="3379" y="640"/>
                    <a:pt x="4189" y="528"/>
                    <a:pt x="4778" y="459"/>
                  </a:cubicBezTo>
                  <a:cubicBezTo>
                    <a:pt x="5368" y="389"/>
                    <a:pt x="5748" y="352"/>
                    <a:pt x="5756" y="262"/>
                  </a:cubicBezTo>
                  <a:cubicBezTo>
                    <a:pt x="5762" y="180"/>
                    <a:pt x="5392" y="59"/>
                    <a:pt x="4769" y="14"/>
                  </a:cubicBezTo>
                  <a:cubicBezTo>
                    <a:pt x="4646" y="6"/>
                    <a:pt x="4512" y="0"/>
                    <a:pt x="4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6"/>
            <p:cNvSpPr/>
            <p:nvPr/>
          </p:nvSpPr>
          <p:spPr>
            <a:xfrm>
              <a:off x="2809375" y="2830500"/>
              <a:ext cx="28325" cy="17175"/>
            </a:xfrm>
            <a:custGeom>
              <a:avLst/>
              <a:gdLst/>
              <a:ahLst/>
              <a:cxnLst/>
              <a:rect l="l" t="t" r="r" b="b"/>
              <a:pathLst>
                <a:path w="1133" h="687" extrusionOk="0">
                  <a:moveTo>
                    <a:pt x="733" y="0"/>
                  </a:moveTo>
                  <a:cubicBezTo>
                    <a:pt x="651" y="0"/>
                    <a:pt x="560" y="15"/>
                    <a:pt x="468" y="45"/>
                  </a:cubicBezTo>
                  <a:cubicBezTo>
                    <a:pt x="185" y="139"/>
                    <a:pt x="0" y="348"/>
                    <a:pt x="55" y="513"/>
                  </a:cubicBezTo>
                  <a:cubicBezTo>
                    <a:pt x="92" y="624"/>
                    <a:pt x="228" y="687"/>
                    <a:pt x="400" y="687"/>
                  </a:cubicBezTo>
                  <a:cubicBezTo>
                    <a:pt x="482" y="687"/>
                    <a:pt x="573" y="672"/>
                    <a:pt x="665" y="642"/>
                  </a:cubicBezTo>
                  <a:cubicBezTo>
                    <a:pt x="948" y="548"/>
                    <a:pt x="1133" y="339"/>
                    <a:pt x="1078" y="174"/>
                  </a:cubicBezTo>
                  <a:cubicBezTo>
                    <a:pt x="1041" y="62"/>
                    <a:pt x="905" y="0"/>
                    <a:pt x="733" y="0"/>
                  </a:cubicBezTo>
                  <a:close/>
                </a:path>
              </a:pathLst>
            </a:custGeom>
            <a:solidFill>
              <a:srgbClr val="CC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6"/>
            <p:cNvSpPr/>
            <p:nvPr/>
          </p:nvSpPr>
          <p:spPr>
            <a:xfrm>
              <a:off x="2831325" y="2806325"/>
              <a:ext cx="88275" cy="96075"/>
            </a:xfrm>
            <a:custGeom>
              <a:avLst/>
              <a:gdLst/>
              <a:ahLst/>
              <a:cxnLst/>
              <a:rect l="l" t="t" r="r" b="b"/>
              <a:pathLst>
                <a:path w="3531" h="3843" extrusionOk="0">
                  <a:moveTo>
                    <a:pt x="2815" y="1"/>
                  </a:moveTo>
                  <a:cubicBezTo>
                    <a:pt x="2804" y="1"/>
                    <a:pt x="2796" y="3"/>
                    <a:pt x="2791" y="9"/>
                  </a:cubicBezTo>
                  <a:cubicBezTo>
                    <a:pt x="2714" y="69"/>
                    <a:pt x="2884" y="347"/>
                    <a:pt x="2917" y="814"/>
                  </a:cubicBezTo>
                  <a:cubicBezTo>
                    <a:pt x="2958" y="1270"/>
                    <a:pt x="2827" y="1947"/>
                    <a:pt x="2375" y="2466"/>
                  </a:cubicBezTo>
                  <a:cubicBezTo>
                    <a:pt x="1911" y="2991"/>
                    <a:pt x="1274" y="3256"/>
                    <a:pt x="804" y="3397"/>
                  </a:cubicBezTo>
                  <a:cubicBezTo>
                    <a:pt x="329" y="3540"/>
                    <a:pt x="6" y="3589"/>
                    <a:pt x="3" y="3681"/>
                  </a:cubicBezTo>
                  <a:cubicBezTo>
                    <a:pt x="0" y="3750"/>
                    <a:pt x="239" y="3842"/>
                    <a:pt x="655" y="3842"/>
                  </a:cubicBezTo>
                  <a:cubicBezTo>
                    <a:pt x="726" y="3842"/>
                    <a:pt x="803" y="3839"/>
                    <a:pt x="885" y="3833"/>
                  </a:cubicBezTo>
                  <a:cubicBezTo>
                    <a:pt x="1427" y="3794"/>
                    <a:pt x="2240" y="3562"/>
                    <a:pt x="2848" y="2880"/>
                  </a:cubicBezTo>
                  <a:cubicBezTo>
                    <a:pt x="3458" y="2178"/>
                    <a:pt x="3531" y="1278"/>
                    <a:pt x="3355" y="728"/>
                  </a:cubicBezTo>
                  <a:cubicBezTo>
                    <a:pt x="3196" y="217"/>
                    <a:pt x="2908" y="1"/>
                    <a:pt x="2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6"/>
            <p:cNvSpPr/>
            <p:nvPr/>
          </p:nvSpPr>
          <p:spPr>
            <a:xfrm>
              <a:off x="2084050" y="2370125"/>
              <a:ext cx="670400" cy="847275"/>
            </a:xfrm>
            <a:custGeom>
              <a:avLst/>
              <a:gdLst/>
              <a:ahLst/>
              <a:cxnLst/>
              <a:rect l="l" t="t" r="r" b="b"/>
              <a:pathLst>
                <a:path w="26816" h="33891" extrusionOk="0">
                  <a:moveTo>
                    <a:pt x="18790" y="1"/>
                  </a:moveTo>
                  <a:cubicBezTo>
                    <a:pt x="12617" y="1"/>
                    <a:pt x="6649" y="2424"/>
                    <a:pt x="3292" y="8150"/>
                  </a:cubicBezTo>
                  <a:cubicBezTo>
                    <a:pt x="2367" y="9726"/>
                    <a:pt x="1794" y="11491"/>
                    <a:pt x="1444" y="13285"/>
                  </a:cubicBezTo>
                  <a:cubicBezTo>
                    <a:pt x="0" y="20687"/>
                    <a:pt x="2704" y="28717"/>
                    <a:pt x="8127" y="33890"/>
                  </a:cubicBezTo>
                  <a:cubicBezTo>
                    <a:pt x="13267" y="28830"/>
                    <a:pt x="15864" y="21276"/>
                    <a:pt x="14846" y="14128"/>
                  </a:cubicBezTo>
                  <a:cubicBezTo>
                    <a:pt x="14453" y="11379"/>
                    <a:pt x="13369" y="8548"/>
                    <a:pt x="11587" y="6481"/>
                  </a:cubicBezTo>
                  <a:cubicBezTo>
                    <a:pt x="16978" y="6024"/>
                    <a:pt x="22261" y="4261"/>
                    <a:pt x="26815" y="1344"/>
                  </a:cubicBezTo>
                  <a:cubicBezTo>
                    <a:pt x="26453" y="1211"/>
                    <a:pt x="26087" y="1089"/>
                    <a:pt x="25714" y="983"/>
                  </a:cubicBezTo>
                  <a:cubicBezTo>
                    <a:pt x="23462" y="344"/>
                    <a:pt x="21111" y="1"/>
                    <a:pt x="187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6"/>
            <p:cNvSpPr/>
            <p:nvPr/>
          </p:nvSpPr>
          <p:spPr>
            <a:xfrm>
              <a:off x="2251225" y="2468100"/>
              <a:ext cx="113150" cy="731525"/>
            </a:xfrm>
            <a:custGeom>
              <a:avLst/>
              <a:gdLst/>
              <a:ahLst/>
              <a:cxnLst/>
              <a:rect l="l" t="t" r="r" b="b"/>
              <a:pathLst>
                <a:path w="4526" h="29261" extrusionOk="0">
                  <a:moveTo>
                    <a:pt x="201" y="1"/>
                  </a:moveTo>
                  <a:cubicBezTo>
                    <a:pt x="133" y="56"/>
                    <a:pt x="67" y="115"/>
                    <a:pt x="0" y="172"/>
                  </a:cubicBezTo>
                  <a:cubicBezTo>
                    <a:pt x="328" y="760"/>
                    <a:pt x="684" y="1442"/>
                    <a:pt x="1052" y="2216"/>
                  </a:cubicBezTo>
                  <a:cubicBezTo>
                    <a:pt x="2466" y="5170"/>
                    <a:pt x="3884" y="9591"/>
                    <a:pt x="3966" y="14615"/>
                  </a:cubicBezTo>
                  <a:cubicBezTo>
                    <a:pt x="4051" y="19640"/>
                    <a:pt x="2784" y="24106"/>
                    <a:pt x="1467" y="27105"/>
                  </a:cubicBezTo>
                  <a:cubicBezTo>
                    <a:pt x="1150" y="27839"/>
                    <a:pt x="839" y="28492"/>
                    <a:pt x="548" y="29063"/>
                  </a:cubicBezTo>
                  <a:cubicBezTo>
                    <a:pt x="611" y="29130"/>
                    <a:pt x="678" y="29194"/>
                    <a:pt x="743" y="29260"/>
                  </a:cubicBezTo>
                  <a:cubicBezTo>
                    <a:pt x="1069" y="28680"/>
                    <a:pt x="1417" y="28006"/>
                    <a:pt x="1772" y="27242"/>
                  </a:cubicBezTo>
                  <a:cubicBezTo>
                    <a:pt x="3181" y="24245"/>
                    <a:pt x="4526" y="19718"/>
                    <a:pt x="4438" y="14608"/>
                  </a:cubicBezTo>
                  <a:cubicBezTo>
                    <a:pt x="4354" y="9498"/>
                    <a:pt x="2859" y="5020"/>
                    <a:pt x="1351" y="2071"/>
                  </a:cubicBezTo>
                  <a:cubicBezTo>
                    <a:pt x="952" y="1279"/>
                    <a:pt x="560" y="590"/>
                    <a:pt x="201" y="1"/>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6"/>
            <p:cNvSpPr/>
            <p:nvPr/>
          </p:nvSpPr>
          <p:spPr>
            <a:xfrm>
              <a:off x="2287500" y="2391225"/>
              <a:ext cx="436800" cy="84475"/>
            </a:xfrm>
            <a:custGeom>
              <a:avLst/>
              <a:gdLst/>
              <a:ahLst/>
              <a:cxnLst/>
              <a:rect l="l" t="t" r="r" b="b"/>
              <a:pathLst>
                <a:path w="17472" h="3379" extrusionOk="0">
                  <a:moveTo>
                    <a:pt x="17057" y="0"/>
                  </a:moveTo>
                  <a:cubicBezTo>
                    <a:pt x="16963" y="55"/>
                    <a:pt x="16876" y="107"/>
                    <a:pt x="16776" y="163"/>
                  </a:cubicBezTo>
                  <a:cubicBezTo>
                    <a:pt x="15015" y="1126"/>
                    <a:pt x="12422" y="2230"/>
                    <a:pt x="9383" y="2678"/>
                  </a:cubicBezTo>
                  <a:cubicBezTo>
                    <a:pt x="8249" y="2852"/>
                    <a:pt x="7144" y="2926"/>
                    <a:pt x="6104" y="2926"/>
                  </a:cubicBezTo>
                  <a:cubicBezTo>
                    <a:pt x="4366" y="2926"/>
                    <a:pt x="2807" y="2719"/>
                    <a:pt x="1593" y="2426"/>
                  </a:cubicBezTo>
                  <a:cubicBezTo>
                    <a:pt x="1133" y="2316"/>
                    <a:pt x="685" y="2169"/>
                    <a:pt x="248" y="1989"/>
                  </a:cubicBezTo>
                  <a:cubicBezTo>
                    <a:pt x="166" y="2042"/>
                    <a:pt x="82" y="2096"/>
                    <a:pt x="0" y="2149"/>
                  </a:cubicBezTo>
                  <a:cubicBezTo>
                    <a:pt x="482" y="2396"/>
                    <a:pt x="985" y="2597"/>
                    <a:pt x="1504" y="2747"/>
                  </a:cubicBezTo>
                  <a:cubicBezTo>
                    <a:pt x="2800" y="3119"/>
                    <a:pt x="4485" y="3379"/>
                    <a:pt x="6368" y="3379"/>
                  </a:cubicBezTo>
                  <a:cubicBezTo>
                    <a:pt x="7352" y="3379"/>
                    <a:pt x="8389" y="3308"/>
                    <a:pt x="9454" y="3145"/>
                  </a:cubicBezTo>
                  <a:cubicBezTo>
                    <a:pt x="12563" y="2687"/>
                    <a:pt x="15197" y="1504"/>
                    <a:pt x="16943" y="452"/>
                  </a:cubicBezTo>
                  <a:cubicBezTo>
                    <a:pt x="17130" y="336"/>
                    <a:pt x="17303" y="223"/>
                    <a:pt x="17472" y="111"/>
                  </a:cubicBezTo>
                  <a:cubicBezTo>
                    <a:pt x="17334" y="72"/>
                    <a:pt x="17196" y="37"/>
                    <a:pt x="17057" y="0"/>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6"/>
            <p:cNvSpPr/>
            <p:nvPr/>
          </p:nvSpPr>
          <p:spPr>
            <a:xfrm>
              <a:off x="2386650" y="2375175"/>
              <a:ext cx="271525" cy="35650"/>
            </a:xfrm>
            <a:custGeom>
              <a:avLst/>
              <a:gdLst/>
              <a:ahLst/>
              <a:cxnLst/>
              <a:rect l="l" t="t" r="r" b="b"/>
              <a:pathLst>
                <a:path w="10861" h="1426" extrusionOk="0">
                  <a:moveTo>
                    <a:pt x="9793" y="0"/>
                  </a:moveTo>
                  <a:cubicBezTo>
                    <a:pt x="8856" y="223"/>
                    <a:pt x="7830" y="437"/>
                    <a:pt x="6743" y="611"/>
                  </a:cubicBezTo>
                  <a:cubicBezTo>
                    <a:pt x="5592" y="792"/>
                    <a:pt x="4489" y="941"/>
                    <a:pt x="3489" y="986"/>
                  </a:cubicBezTo>
                  <a:cubicBezTo>
                    <a:pt x="3274" y="997"/>
                    <a:pt x="3064" y="1002"/>
                    <a:pt x="2859" y="1002"/>
                  </a:cubicBezTo>
                  <a:cubicBezTo>
                    <a:pt x="2110" y="1002"/>
                    <a:pt x="1432" y="933"/>
                    <a:pt x="855" y="809"/>
                  </a:cubicBezTo>
                  <a:cubicBezTo>
                    <a:pt x="714" y="778"/>
                    <a:pt x="587" y="742"/>
                    <a:pt x="459" y="707"/>
                  </a:cubicBezTo>
                  <a:cubicBezTo>
                    <a:pt x="306" y="754"/>
                    <a:pt x="153" y="804"/>
                    <a:pt x="1" y="856"/>
                  </a:cubicBezTo>
                  <a:cubicBezTo>
                    <a:pt x="252" y="967"/>
                    <a:pt x="511" y="1059"/>
                    <a:pt x="776" y="1133"/>
                  </a:cubicBezTo>
                  <a:cubicBezTo>
                    <a:pt x="1459" y="1320"/>
                    <a:pt x="2286" y="1425"/>
                    <a:pt x="3194" y="1425"/>
                  </a:cubicBezTo>
                  <a:cubicBezTo>
                    <a:pt x="3296" y="1425"/>
                    <a:pt x="3400" y="1424"/>
                    <a:pt x="3504" y="1421"/>
                  </a:cubicBezTo>
                  <a:cubicBezTo>
                    <a:pt x="4537" y="1398"/>
                    <a:pt x="5654" y="1260"/>
                    <a:pt x="6820" y="1077"/>
                  </a:cubicBezTo>
                  <a:cubicBezTo>
                    <a:pt x="8184" y="856"/>
                    <a:pt x="9534" y="550"/>
                    <a:pt x="10860" y="161"/>
                  </a:cubicBezTo>
                  <a:cubicBezTo>
                    <a:pt x="10506" y="100"/>
                    <a:pt x="10151" y="47"/>
                    <a:pt x="9793" y="0"/>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6"/>
            <p:cNvSpPr/>
            <p:nvPr/>
          </p:nvSpPr>
          <p:spPr>
            <a:xfrm>
              <a:off x="2183975" y="2538500"/>
              <a:ext cx="51575" cy="565850"/>
            </a:xfrm>
            <a:custGeom>
              <a:avLst/>
              <a:gdLst/>
              <a:ahLst/>
              <a:cxnLst/>
              <a:rect l="l" t="t" r="r" b="b"/>
              <a:pathLst>
                <a:path w="2063" h="22634" extrusionOk="0">
                  <a:moveTo>
                    <a:pt x="224" y="1"/>
                  </a:moveTo>
                  <a:cubicBezTo>
                    <a:pt x="148" y="104"/>
                    <a:pt x="74" y="215"/>
                    <a:pt x="0" y="321"/>
                  </a:cubicBezTo>
                  <a:cubicBezTo>
                    <a:pt x="29" y="408"/>
                    <a:pt x="57" y="493"/>
                    <a:pt x="86" y="583"/>
                  </a:cubicBezTo>
                  <a:cubicBezTo>
                    <a:pt x="884" y="3042"/>
                    <a:pt x="1556" y="6588"/>
                    <a:pt x="1572" y="10541"/>
                  </a:cubicBezTo>
                  <a:cubicBezTo>
                    <a:pt x="1591" y="14494"/>
                    <a:pt x="1059" y="18056"/>
                    <a:pt x="615" y="20612"/>
                  </a:cubicBezTo>
                  <a:cubicBezTo>
                    <a:pt x="512" y="21171"/>
                    <a:pt x="407" y="21734"/>
                    <a:pt x="304" y="22295"/>
                  </a:cubicBezTo>
                  <a:cubicBezTo>
                    <a:pt x="370" y="22407"/>
                    <a:pt x="433" y="22523"/>
                    <a:pt x="501" y="22633"/>
                  </a:cubicBezTo>
                  <a:cubicBezTo>
                    <a:pt x="637" y="22072"/>
                    <a:pt x="787" y="21423"/>
                    <a:pt x="942" y="20674"/>
                  </a:cubicBezTo>
                  <a:cubicBezTo>
                    <a:pt x="1472" y="18124"/>
                    <a:pt x="2063" y="14540"/>
                    <a:pt x="2043" y="10537"/>
                  </a:cubicBezTo>
                  <a:cubicBezTo>
                    <a:pt x="2028" y="6536"/>
                    <a:pt x="1292" y="2939"/>
                    <a:pt x="402" y="479"/>
                  </a:cubicBezTo>
                  <a:cubicBezTo>
                    <a:pt x="343" y="310"/>
                    <a:pt x="284" y="159"/>
                    <a:pt x="224" y="1"/>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6"/>
            <p:cNvSpPr/>
            <p:nvPr/>
          </p:nvSpPr>
          <p:spPr>
            <a:xfrm>
              <a:off x="2127875" y="2646600"/>
              <a:ext cx="19400" cy="324350"/>
            </a:xfrm>
            <a:custGeom>
              <a:avLst/>
              <a:gdLst/>
              <a:ahLst/>
              <a:cxnLst/>
              <a:rect l="l" t="t" r="r" b="b"/>
              <a:pathLst>
                <a:path w="776" h="12974" extrusionOk="0">
                  <a:moveTo>
                    <a:pt x="260" y="1"/>
                  </a:moveTo>
                  <a:cubicBezTo>
                    <a:pt x="167" y="291"/>
                    <a:pt x="78" y="584"/>
                    <a:pt x="0" y="880"/>
                  </a:cubicBezTo>
                  <a:cubicBezTo>
                    <a:pt x="65" y="1441"/>
                    <a:pt x="122" y="2034"/>
                    <a:pt x="172" y="2660"/>
                  </a:cubicBezTo>
                  <a:cubicBezTo>
                    <a:pt x="261" y="4011"/>
                    <a:pt x="303" y="5499"/>
                    <a:pt x="277" y="7062"/>
                  </a:cubicBezTo>
                  <a:cubicBezTo>
                    <a:pt x="242" y="8787"/>
                    <a:pt x="141" y="10414"/>
                    <a:pt x="27" y="11877"/>
                  </a:cubicBezTo>
                  <a:cubicBezTo>
                    <a:pt x="122" y="12245"/>
                    <a:pt x="230" y="12610"/>
                    <a:pt x="342" y="12973"/>
                  </a:cubicBezTo>
                  <a:cubicBezTo>
                    <a:pt x="533" y="11258"/>
                    <a:pt x="704" y="9244"/>
                    <a:pt x="750" y="7070"/>
                  </a:cubicBezTo>
                  <a:cubicBezTo>
                    <a:pt x="776" y="5494"/>
                    <a:pt x="720" y="3989"/>
                    <a:pt x="605" y="2626"/>
                  </a:cubicBezTo>
                  <a:cubicBezTo>
                    <a:pt x="512" y="1672"/>
                    <a:pt x="398" y="792"/>
                    <a:pt x="260" y="1"/>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6"/>
            <p:cNvSpPr/>
            <p:nvPr/>
          </p:nvSpPr>
          <p:spPr>
            <a:xfrm>
              <a:off x="2748550" y="2741275"/>
              <a:ext cx="118000" cy="114850"/>
            </a:xfrm>
            <a:custGeom>
              <a:avLst/>
              <a:gdLst/>
              <a:ahLst/>
              <a:cxnLst/>
              <a:rect l="l" t="t" r="r" b="b"/>
              <a:pathLst>
                <a:path w="4720" h="4594" extrusionOk="0">
                  <a:moveTo>
                    <a:pt x="48" y="0"/>
                  </a:moveTo>
                  <a:lnTo>
                    <a:pt x="48" y="0"/>
                  </a:lnTo>
                  <a:cubicBezTo>
                    <a:pt x="1" y="483"/>
                    <a:pt x="30" y="970"/>
                    <a:pt x="134" y="1443"/>
                  </a:cubicBezTo>
                  <a:cubicBezTo>
                    <a:pt x="296" y="2178"/>
                    <a:pt x="636" y="2863"/>
                    <a:pt x="1033" y="3502"/>
                  </a:cubicBezTo>
                  <a:cubicBezTo>
                    <a:pt x="1275" y="3892"/>
                    <a:pt x="1559" y="4287"/>
                    <a:pt x="1978" y="4473"/>
                  </a:cubicBezTo>
                  <a:cubicBezTo>
                    <a:pt x="2172" y="4559"/>
                    <a:pt x="2378" y="4594"/>
                    <a:pt x="2588" y="4594"/>
                  </a:cubicBezTo>
                  <a:cubicBezTo>
                    <a:pt x="2907" y="4594"/>
                    <a:pt x="3234" y="4514"/>
                    <a:pt x="3539" y="4414"/>
                  </a:cubicBezTo>
                  <a:cubicBezTo>
                    <a:pt x="4017" y="4257"/>
                    <a:pt x="4537" y="3985"/>
                    <a:pt x="4641" y="3492"/>
                  </a:cubicBezTo>
                  <a:cubicBezTo>
                    <a:pt x="4720" y="3117"/>
                    <a:pt x="4517" y="2735"/>
                    <a:pt x="4259" y="2451"/>
                  </a:cubicBezTo>
                  <a:cubicBezTo>
                    <a:pt x="3722" y="1862"/>
                    <a:pt x="2952" y="1554"/>
                    <a:pt x="2211" y="1263"/>
                  </a:cubicBezTo>
                  <a:lnTo>
                    <a:pt x="104" y="439"/>
                  </a:lnTo>
                  <a:lnTo>
                    <a:pt x="48" y="0"/>
                  </a:ln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6"/>
            <p:cNvSpPr/>
            <p:nvPr/>
          </p:nvSpPr>
          <p:spPr>
            <a:xfrm>
              <a:off x="2679150" y="2935925"/>
              <a:ext cx="174275" cy="164525"/>
            </a:xfrm>
            <a:custGeom>
              <a:avLst/>
              <a:gdLst/>
              <a:ahLst/>
              <a:cxnLst/>
              <a:rect l="l" t="t" r="r" b="b"/>
              <a:pathLst>
                <a:path w="6971" h="6581" extrusionOk="0">
                  <a:moveTo>
                    <a:pt x="4424" y="0"/>
                  </a:moveTo>
                  <a:cubicBezTo>
                    <a:pt x="4082" y="0"/>
                    <a:pt x="3750" y="32"/>
                    <a:pt x="3507" y="69"/>
                  </a:cubicBezTo>
                  <a:cubicBezTo>
                    <a:pt x="2644" y="202"/>
                    <a:pt x="1951" y="768"/>
                    <a:pt x="1476" y="1435"/>
                  </a:cubicBezTo>
                  <a:cubicBezTo>
                    <a:pt x="810" y="2370"/>
                    <a:pt x="0" y="3741"/>
                    <a:pt x="324" y="4925"/>
                  </a:cubicBezTo>
                  <a:cubicBezTo>
                    <a:pt x="585" y="5883"/>
                    <a:pt x="1567" y="6547"/>
                    <a:pt x="2560" y="6580"/>
                  </a:cubicBezTo>
                  <a:cubicBezTo>
                    <a:pt x="2590" y="6580"/>
                    <a:pt x="2619" y="6581"/>
                    <a:pt x="2648" y="6581"/>
                  </a:cubicBezTo>
                  <a:cubicBezTo>
                    <a:pt x="3610" y="6581"/>
                    <a:pt x="4532" y="6064"/>
                    <a:pt x="5153" y="5327"/>
                  </a:cubicBezTo>
                  <a:cubicBezTo>
                    <a:pt x="5947" y="4384"/>
                    <a:pt x="6970" y="1987"/>
                    <a:pt x="6143" y="708"/>
                  </a:cubicBezTo>
                  <a:cubicBezTo>
                    <a:pt x="6033" y="542"/>
                    <a:pt x="5895" y="396"/>
                    <a:pt x="5732" y="281"/>
                  </a:cubicBezTo>
                  <a:cubicBezTo>
                    <a:pt x="5432" y="67"/>
                    <a:pt x="4917" y="0"/>
                    <a:pt x="442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6"/>
            <p:cNvSpPr/>
            <p:nvPr/>
          </p:nvSpPr>
          <p:spPr>
            <a:xfrm>
              <a:off x="2927425" y="2645975"/>
              <a:ext cx="148775" cy="153425"/>
            </a:xfrm>
            <a:custGeom>
              <a:avLst/>
              <a:gdLst/>
              <a:ahLst/>
              <a:cxnLst/>
              <a:rect l="l" t="t" r="r" b="b"/>
              <a:pathLst>
                <a:path w="5951" h="6137" extrusionOk="0">
                  <a:moveTo>
                    <a:pt x="2976" y="1"/>
                  </a:moveTo>
                  <a:cubicBezTo>
                    <a:pt x="1545" y="1"/>
                    <a:pt x="695" y="1483"/>
                    <a:pt x="281" y="2795"/>
                  </a:cubicBezTo>
                  <a:cubicBezTo>
                    <a:pt x="0" y="3684"/>
                    <a:pt x="31" y="4770"/>
                    <a:pt x="702" y="5418"/>
                  </a:cubicBezTo>
                  <a:cubicBezTo>
                    <a:pt x="947" y="5652"/>
                    <a:pt x="1256" y="5810"/>
                    <a:pt x="1575" y="5931"/>
                  </a:cubicBezTo>
                  <a:cubicBezTo>
                    <a:pt x="1897" y="6051"/>
                    <a:pt x="2239" y="6136"/>
                    <a:pt x="2581" y="6136"/>
                  </a:cubicBezTo>
                  <a:cubicBezTo>
                    <a:pt x="2691" y="6136"/>
                    <a:pt x="2800" y="6128"/>
                    <a:pt x="2909" y="6108"/>
                  </a:cubicBezTo>
                  <a:cubicBezTo>
                    <a:pt x="3544" y="5995"/>
                    <a:pt x="4065" y="5548"/>
                    <a:pt x="4497" y="5068"/>
                  </a:cubicBezTo>
                  <a:cubicBezTo>
                    <a:pt x="4955" y="4557"/>
                    <a:pt x="5359" y="3974"/>
                    <a:pt x="5531" y="3309"/>
                  </a:cubicBezTo>
                  <a:cubicBezTo>
                    <a:pt x="5951" y="1697"/>
                    <a:pt x="4874" y="257"/>
                    <a:pt x="3295" y="24"/>
                  </a:cubicBezTo>
                  <a:cubicBezTo>
                    <a:pt x="3185" y="8"/>
                    <a:pt x="3079" y="1"/>
                    <a:pt x="297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6"/>
            <p:cNvSpPr/>
            <p:nvPr/>
          </p:nvSpPr>
          <p:spPr>
            <a:xfrm>
              <a:off x="3919500" y="2929725"/>
              <a:ext cx="1748750" cy="2078750"/>
            </a:xfrm>
            <a:custGeom>
              <a:avLst/>
              <a:gdLst/>
              <a:ahLst/>
              <a:cxnLst/>
              <a:rect l="l" t="t" r="r" b="b"/>
              <a:pathLst>
                <a:path w="69950" h="83150" extrusionOk="0">
                  <a:moveTo>
                    <a:pt x="59893" y="1"/>
                  </a:moveTo>
                  <a:lnTo>
                    <a:pt x="59893" y="1"/>
                  </a:lnTo>
                  <a:cubicBezTo>
                    <a:pt x="62002" y="15425"/>
                    <a:pt x="60434" y="30698"/>
                    <a:pt x="53419" y="44918"/>
                  </a:cubicBezTo>
                  <a:cubicBezTo>
                    <a:pt x="46750" y="58433"/>
                    <a:pt x="35042" y="70995"/>
                    <a:pt x="21051" y="77047"/>
                  </a:cubicBezTo>
                  <a:cubicBezTo>
                    <a:pt x="14339" y="79953"/>
                    <a:pt x="7241" y="81953"/>
                    <a:pt x="0" y="83150"/>
                  </a:cubicBezTo>
                  <a:cubicBezTo>
                    <a:pt x="2047" y="83119"/>
                    <a:pt x="4094" y="83023"/>
                    <a:pt x="6135" y="82846"/>
                  </a:cubicBezTo>
                  <a:cubicBezTo>
                    <a:pt x="17808" y="81827"/>
                    <a:pt x="29423" y="78596"/>
                    <a:pt x="39665" y="72840"/>
                  </a:cubicBezTo>
                  <a:cubicBezTo>
                    <a:pt x="50787" y="66589"/>
                    <a:pt x="57647" y="58487"/>
                    <a:pt x="63475" y="47478"/>
                  </a:cubicBezTo>
                  <a:cubicBezTo>
                    <a:pt x="67522" y="39835"/>
                    <a:pt x="69949" y="31220"/>
                    <a:pt x="69518" y="22525"/>
                  </a:cubicBezTo>
                  <a:cubicBezTo>
                    <a:pt x="69244" y="17013"/>
                    <a:pt x="67749" y="11612"/>
                    <a:pt x="65098" y="6768"/>
                  </a:cubicBezTo>
                  <a:cubicBezTo>
                    <a:pt x="63640" y="4106"/>
                    <a:pt x="62150" y="1875"/>
                    <a:pt x="59893" y="1"/>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856243" y="701687"/>
            <a:ext cx="4862191" cy="1200329"/>
          </a:xfrm>
          <a:prstGeom prst="rect">
            <a:avLst/>
          </a:prstGeom>
          <a:noFill/>
        </p:spPr>
        <p:txBody>
          <a:bodyPr wrap="square" rtlCol="0">
            <a:spAutoFit/>
          </a:bodyPr>
          <a:lstStyle/>
          <a:p>
            <a:pPr algn="just"/>
            <a:r>
              <a:rPr lang="en-US" sz="3600" dirty="0" err="1"/>
              <a:t>Em</a:t>
            </a:r>
            <a:r>
              <a:rPr lang="en-US" sz="3600" dirty="0"/>
              <a:t> hay </a:t>
            </a:r>
            <a:r>
              <a:rPr lang="en-US" sz="3600" dirty="0" err="1"/>
              <a:t>trò</a:t>
            </a:r>
            <a:r>
              <a:rPr lang="en-US" sz="3600" dirty="0"/>
              <a:t> </a:t>
            </a:r>
            <a:r>
              <a:rPr lang="en-US" sz="3600" dirty="0" err="1"/>
              <a:t>chuyện</a:t>
            </a:r>
            <a:r>
              <a:rPr lang="en-US" sz="3600" dirty="0"/>
              <a:t> </a:t>
            </a:r>
            <a:r>
              <a:rPr lang="en-US" sz="3600" dirty="0" err="1"/>
              <a:t>với</a:t>
            </a:r>
            <a:r>
              <a:rPr lang="en-US" sz="3600" dirty="0"/>
              <a:t> </a:t>
            </a:r>
            <a:r>
              <a:rPr lang="en-US" sz="3600" dirty="0" err="1"/>
              <a:t>mẹ</a:t>
            </a:r>
            <a:r>
              <a:rPr lang="en-US" sz="3600" dirty="0"/>
              <a:t> </a:t>
            </a:r>
            <a:r>
              <a:rPr lang="en-US" sz="3600" dirty="0" err="1"/>
              <a:t>em</a:t>
            </a:r>
            <a:r>
              <a:rPr lang="en-US" sz="3600" dirty="0"/>
              <a:t> </a:t>
            </a:r>
            <a:r>
              <a:rPr lang="en-US" sz="3600" dirty="0" err="1"/>
              <a:t>về</a:t>
            </a:r>
            <a:r>
              <a:rPr lang="en-US" sz="3600" dirty="0"/>
              <a:t> </a:t>
            </a:r>
            <a:r>
              <a:rPr lang="en-US" sz="3600" dirty="0" err="1"/>
              <a:t>điều</a:t>
            </a:r>
            <a:r>
              <a:rPr lang="en-US" sz="3600" dirty="0"/>
              <a:t> </a:t>
            </a:r>
            <a:r>
              <a:rPr lang="en-US" sz="3600" dirty="0" err="1"/>
              <a:t>gì</a:t>
            </a:r>
            <a:r>
              <a:rPr lang="en-US" sz="3600" dirty="0"/>
              <a:t>?</a:t>
            </a:r>
          </a:p>
        </p:txBody>
      </p:sp>
      <p:pic>
        <p:nvPicPr>
          <p:cNvPr id="75" name="Picture 74"/>
          <p:cNvPicPr>
            <a:picLocks noChangeAspect="1"/>
          </p:cNvPicPr>
          <p:nvPr/>
        </p:nvPicPr>
        <p:blipFill rotWithShape="1">
          <a:blip r:embed="rId3">
            <a:extLst>
              <a:ext uri="{28A0092B-C50C-407E-A947-70E740481C1C}">
                <a14:useLocalDpi xmlns:a14="http://schemas.microsoft.com/office/drawing/2010/main" val="0"/>
              </a:ext>
            </a:extLst>
          </a:blip>
          <a:srcRect l="25474" t="38731" r="28210" b="28317"/>
          <a:stretch/>
        </p:blipFill>
        <p:spPr>
          <a:xfrm>
            <a:off x="235146" y="2474425"/>
            <a:ext cx="5612826" cy="2245133"/>
          </a:xfrm>
          <a:prstGeom prst="rect">
            <a:avLst/>
          </a:prstGeom>
        </p:spPr>
      </p:pic>
    </p:spTree>
    <p:extLst>
      <p:ext uri="{BB962C8B-B14F-4D97-AF65-F5344CB8AC3E}">
        <p14:creationId xmlns:p14="http://schemas.microsoft.com/office/powerpoint/2010/main" val="3248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202126"/>
            <a:ext cx="9144000" cy="2693045"/>
          </a:xfrm>
          <a:prstGeom prst="rect">
            <a:avLst/>
          </a:prstGeom>
          <a:noFill/>
        </p:spPr>
        <p:txBody>
          <a:bodyPr wrap="square" rtlCol="0">
            <a:spAutoFit/>
          </a:bodyPr>
          <a:lstStyle/>
          <a:p>
            <a:pPr algn="ctr"/>
            <a:r>
              <a:rPr lang="en-US" sz="4000" b="1" dirty="0" err="1">
                <a:latin typeface="HP001 4 hàng" pitchFamily="34" charset="0"/>
              </a:rPr>
              <a:t>Thứ</a:t>
            </a:r>
            <a:r>
              <a:rPr lang="vi-VN" sz="4000" b="1" dirty="0">
                <a:latin typeface="HP001 4 hàng" pitchFamily="34" charset="0"/>
              </a:rPr>
              <a:t> hai</a:t>
            </a:r>
            <a:r>
              <a:rPr lang="en-US" sz="4000" b="1" dirty="0">
                <a:latin typeface="HP001 4 hàng" pitchFamily="34" charset="0"/>
              </a:rPr>
              <a:t> </a:t>
            </a:r>
            <a:r>
              <a:rPr lang="en-US" sz="4000" b="1" dirty="0" err="1">
                <a:latin typeface="HP001 4 hàng" pitchFamily="34" charset="0"/>
              </a:rPr>
              <a:t>ngày</a:t>
            </a:r>
            <a:r>
              <a:rPr lang="en-US" sz="4000" b="1" dirty="0">
                <a:latin typeface="HP001 4 hàng" pitchFamily="34" charset="0"/>
              </a:rPr>
              <a:t> 1 </a:t>
            </a:r>
            <a:r>
              <a:rPr lang="en-US" sz="4000" b="1" dirty="0" err="1">
                <a:latin typeface="HP001 4 hàng" pitchFamily="34" charset="0"/>
              </a:rPr>
              <a:t>tháng</a:t>
            </a:r>
            <a:r>
              <a:rPr lang="en-US" sz="4000" b="1" dirty="0">
                <a:latin typeface="HP001 4 hàng" pitchFamily="34" charset="0"/>
              </a:rPr>
              <a:t> 1</a:t>
            </a:r>
            <a:r>
              <a:rPr lang="vi-VN" sz="4000" b="1" dirty="0">
                <a:latin typeface="HP001 4 hàng" pitchFamily="34" charset="0"/>
              </a:rPr>
              <a:t>1</a:t>
            </a:r>
            <a:r>
              <a:rPr lang="en-US" sz="4000" b="1" dirty="0">
                <a:latin typeface="HP001 4 hàng" pitchFamily="34" charset="0"/>
              </a:rPr>
              <a:t> </a:t>
            </a:r>
            <a:r>
              <a:rPr lang="en-US" sz="4000" b="1" dirty="0" err="1">
                <a:latin typeface="HP001 4 hàng" pitchFamily="34" charset="0"/>
              </a:rPr>
              <a:t>năm</a:t>
            </a:r>
            <a:r>
              <a:rPr lang="en-US" sz="4000" b="1" dirty="0">
                <a:latin typeface="HP001 4 hàng" pitchFamily="34" charset="0"/>
              </a:rPr>
              <a:t> 2021</a:t>
            </a:r>
          </a:p>
          <a:p>
            <a:pPr algn="ctr"/>
            <a:endParaRPr lang="en-US" sz="1000" b="1" dirty="0">
              <a:latin typeface="HP001 4 hàng" pitchFamily="34" charset="0"/>
            </a:endParaRPr>
          </a:p>
          <a:p>
            <a:pPr algn="ctr"/>
            <a:r>
              <a:rPr lang="en-US" sz="4000" b="1" dirty="0" err="1">
                <a:latin typeface="HP001 4 hàng" pitchFamily="34" charset="0"/>
              </a:rPr>
              <a:t>Tập</a:t>
            </a:r>
            <a:r>
              <a:rPr lang="en-US" sz="4000" b="1" dirty="0">
                <a:latin typeface="HP001 4 hàng" pitchFamily="34" charset="0"/>
              </a:rPr>
              <a:t> </a:t>
            </a:r>
            <a:r>
              <a:rPr lang="en-US" sz="4000" b="1" dirty="0" err="1">
                <a:latin typeface="HP001 4 hàng" pitchFamily="34" charset="0"/>
              </a:rPr>
              <a:t>đọc</a:t>
            </a:r>
            <a:endParaRPr lang="en-US" sz="4000" b="1" dirty="0">
              <a:latin typeface="HP001 4 hàng" pitchFamily="34" charset="0"/>
            </a:endParaRPr>
          </a:p>
          <a:p>
            <a:pPr algn="ctr"/>
            <a:endParaRPr lang="en-US" sz="1000" b="1" dirty="0">
              <a:latin typeface="HP001 4 hàng" pitchFamily="34" charset="0"/>
            </a:endParaRPr>
          </a:p>
          <a:p>
            <a:pPr algn="ctr"/>
            <a:r>
              <a:rPr lang="en-US" sz="4000" b="1" dirty="0" err="1">
                <a:solidFill>
                  <a:schemeClr val="accent3">
                    <a:lumMod val="50000"/>
                  </a:schemeClr>
                </a:solidFill>
                <a:latin typeface="HP001 4 hàng" pitchFamily="34" charset="0"/>
              </a:rPr>
              <a:t>Thưa</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chuyện</a:t>
            </a:r>
            <a:r>
              <a:rPr lang="en-US" sz="4000" b="1" dirty="0">
                <a:solidFill>
                  <a:schemeClr val="accent3">
                    <a:lumMod val="50000"/>
                  </a:schemeClr>
                </a:solidFill>
                <a:latin typeface="HP001 4 hàng" pitchFamily="34" charset="0"/>
              </a:rPr>
              <a:t> </a:t>
            </a:r>
            <a:r>
              <a:rPr lang="en-US" sz="4000" b="1" dirty="0" err="1" smtClean="0">
                <a:solidFill>
                  <a:schemeClr val="accent3">
                    <a:lumMod val="50000"/>
                  </a:schemeClr>
                </a:solidFill>
                <a:latin typeface="HP001 4 hàng" pitchFamily="34" charset="0"/>
              </a:rPr>
              <a:t>với</a:t>
            </a:r>
            <a:r>
              <a:rPr lang="en-US" sz="4000" b="1" dirty="0" smtClean="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mẹ</a:t>
            </a:r>
            <a:endParaRPr lang="en-US" sz="4000" b="1" dirty="0">
              <a:solidFill>
                <a:schemeClr val="accent3">
                  <a:lumMod val="50000"/>
                </a:schemeClr>
              </a:solidFill>
              <a:latin typeface="HP001 4 hàng" pitchFamily="34" charset="0"/>
            </a:endParaRPr>
          </a:p>
          <a:p>
            <a:pPr algn="ctr"/>
            <a:endParaRPr lang="en-US" b="1" dirty="0">
              <a:latin typeface="HP001 4 hàng" pitchFamily="34" charset="0"/>
            </a:endParaRPr>
          </a:p>
          <a:p>
            <a:pPr algn="ctr"/>
            <a:endParaRPr lang="en-US" b="1" dirty="0">
              <a:latin typeface="HP001 4 hàng"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474" t="38731" r="28210" b="28317"/>
          <a:stretch/>
        </p:blipFill>
        <p:spPr>
          <a:xfrm>
            <a:off x="1864884" y="2938479"/>
            <a:ext cx="5414232" cy="2165694"/>
          </a:xfrm>
          <a:prstGeom prst="rect">
            <a:avLst/>
          </a:prstGeom>
        </p:spPr>
      </p:pic>
      <p:sp>
        <p:nvSpPr>
          <p:cNvPr id="5" name="Rectangle 4"/>
          <p:cNvSpPr/>
          <p:nvPr/>
        </p:nvSpPr>
        <p:spPr>
          <a:xfrm>
            <a:off x="5236380" y="2310396"/>
            <a:ext cx="2962671" cy="584775"/>
          </a:xfrm>
          <a:prstGeom prst="rect">
            <a:avLst/>
          </a:prstGeom>
        </p:spPr>
        <p:txBody>
          <a:bodyPr wrap="none">
            <a:spAutoFit/>
          </a:bodyPr>
          <a:lstStyle/>
          <a:p>
            <a:r>
              <a:rPr lang="vi-VN" sz="3200" dirty="0"/>
              <a:t>Theo Nam Cao</a:t>
            </a:r>
            <a:endParaRPr lang="en-US" sz="3200" b="1" dirty="0">
              <a:latin typeface="HP001 4 hàng" pitchFamily="34" charset="0"/>
            </a:endParaRPr>
          </a:p>
        </p:txBody>
      </p:sp>
    </p:spTree>
    <p:extLst>
      <p:ext uri="{BB962C8B-B14F-4D97-AF65-F5344CB8AC3E}">
        <p14:creationId xmlns:p14="http://schemas.microsoft.com/office/powerpoint/2010/main" val="43943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163629"/>
            <a:ext cx="9144000" cy="4955203"/>
          </a:xfrm>
          <a:prstGeom prst="rect">
            <a:avLst/>
          </a:prstGeom>
          <a:noFill/>
        </p:spPr>
        <p:txBody>
          <a:bodyPr wrap="square" rtlCol="0">
            <a:spAutoFit/>
          </a:bodyPr>
          <a:lstStyle/>
          <a:p>
            <a:pPr algn="ctr"/>
            <a:r>
              <a:rPr lang="en-US" sz="2400" b="1" dirty="0" err="1">
                <a:solidFill>
                  <a:schemeClr val="accent3">
                    <a:lumMod val="75000"/>
                  </a:schemeClr>
                </a:solidFill>
                <a:latin typeface="VNI-Avo" pitchFamily="2" charset="0"/>
              </a:rPr>
              <a:t>Thöa</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chuyeän</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vôùi</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meï</a:t>
            </a:r>
            <a:endParaRPr lang="en-US" sz="2400" b="1" dirty="0">
              <a:solidFill>
                <a:schemeClr val="accent3">
                  <a:lumMod val="75000"/>
                </a:schemeClr>
              </a:solidFill>
              <a:latin typeface="VNI-Avo" pitchFamily="2" charset="0"/>
            </a:endParaRPr>
          </a:p>
          <a:p>
            <a:pPr algn="just"/>
            <a:endParaRPr lang="en-US" sz="1000" dirty="0">
              <a:latin typeface="VNI-Avo" pitchFamily="2" charset="0"/>
            </a:endParaRPr>
          </a:p>
          <a:p>
            <a:pPr algn="just"/>
            <a:r>
              <a:rPr lang="en-US" sz="2000" dirty="0">
                <a:latin typeface="VNI-Avo" pitchFamily="2" charset="0"/>
              </a:rPr>
              <a:t>     </a:t>
            </a:r>
            <a:r>
              <a:rPr lang="en-US" sz="2000" dirty="0" err="1">
                <a:latin typeface="VNI-Avo" pitchFamily="2" charset="0"/>
              </a:rPr>
              <a:t>Töø</a:t>
            </a:r>
            <a:r>
              <a:rPr lang="en-US" sz="2000" dirty="0">
                <a:latin typeface="VNI-Avo" pitchFamily="2" charset="0"/>
              </a:rPr>
              <a:t> </a:t>
            </a:r>
            <a:r>
              <a:rPr lang="en-US" sz="2000" dirty="0" err="1">
                <a:latin typeface="VNI-Avo" pitchFamily="2" charset="0"/>
              </a:rPr>
              <a:t>ngaøy</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nghæ</a:t>
            </a:r>
            <a:r>
              <a:rPr lang="en-US" sz="2000" dirty="0">
                <a:latin typeface="VNI-Avo" pitchFamily="2" charset="0"/>
              </a:rPr>
              <a:t> </a:t>
            </a:r>
            <a:r>
              <a:rPr lang="en-US" sz="2000" dirty="0" err="1">
                <a:latin typeface="VNI-Avo" pitchFamily="2" charset="0"/>
              </a:rPr>
              <a:t>hoïc</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ñaâm</a:t>
            </a:r>
            <a:r>
              <a:rPr lang="en-US" sz="2000" dirty="0">
                <a:latin typeface="VNI-Avo" pitchFamily="2" charset="0"/>
              </a:rPr>
              <a:t> </a:t>
            </a:r>
            <a:r>
              <a:rPr lang="en-US" sz="2000" dirty="0" err="1">
                <a:latin typeface="VNI-Avo" pitchFamily="2" charset="0"/>
              </a:rPr>
              <a:t>ra</a:t>
            </a:r>
            <a:r>
              <a:rPr lang="en-US" sz="2000" dirty="0">
                <a:latin typeface="VNI-Avo" pitchFamily="2" charset="0"/>
              </a:rPr>
              <a:t> </a:t>
            </a:r>
            <a:r>
              <a:rPr lang="en-US" sz="2000" dirty="0" err="1">
                <a:latin typeface="VNI-Avo" pitchFamily="2" charset="0"/>
              </a:rPr>
              <a:t>nhôù</a:t>
            </a:r>
            <a:r>
              <a:rPr lang="en-US" sz="2000" dirty="0">
                <a:latin typeface="VNI-Avo" pitchFamily="2" charset="0"/>
              </a:rPr>
              <a:t> </a:t>
            </a:r>
            <a:r>
              <a:rPr lang="en-US" sz="2000" dirty="0" err="1">
                <a:latin typeface="VNI-Avo" pitchFamily="2" charset="0"/>
              </a:rPr>
              <a:t>caùi</a:t>
            </a:r>
            <a:r>
              <a:rPr lang="en-US" sz="2000" dirty="0">
                <a:latin typeface="VNI-Avo" pitchFamily="2" charset="0"/>
              </a:rPr>
              <a:t> </a:t>
            </a:r>
            <a:r>
              <a:rPr lang="en-US" sz="2000" dirty="0" err="1">
                <a:latin typeface="VNI-Avo" pitchFamily="2" charset="0"/>
              </a:rPr>
              <a:t>loø</a:t>
            </a:r>
            <a:r>
              <a:rPr lang="en-US" sz="2000" dirty="0">
                <a:latin typeface="VNI-Avo" pitchFamily="2" charset="0"/>
              </a:rPr>
              <a:t> </a:t>
            </a:r>
            <a:r>
              <a:rPr lang="en-US" sz="2000" dirty="0" err="1">
                <a:latin typeface="VNI-Avo" pitchFamily="2" charset="0"/>
              </a:rPr>
              <a:t>reøn</a:t>
            </a:r>
            <a:r>
              <a:rPr lang="en-US" sz="2000" dirty="0">
                <a:latin typeface="VNI-Avo" pitchFamily="2" charset="0"/>
              </a:rPr>
              <a:t> </a:t>
            </a:r>
            <a:r>
              <a:rPr lang="en-US" sz="2000" dirty="0" err="1">
                <a:latin typeface="VNI-Avo" pitchFamily="2" charset="0"/>
              </a:rPr>
              <a:t>caïnh</a:t>
            </a:r>
            <a:r>
              <a:rPr lang="en-US" sz="2000" dirty="0">
                <a:latin typeface="VNI-Avo" pitchFamily="2" charset="0"/>
              </a:rPr>
              <a:t> </a:t>
            </a:r>
            <a:r>
              <a:rPr lang="en-US" sz="2000" dirty="0" err="1">
                <a:latin typeface="VNI-Avo" pitchFamily="2" charset="0"/>
              </a:rPr>
              <a:t>tröôøng</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hoâm</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ngoû</a:t>
            </a:r>
            <a:r>
              <a:rPr lang="en-US" sz="2000" dirty="0">
                <a:latin typeface="VNI-Avo" pitchFamily="2" charset="0"/>
              </a:rPr>
              <a:t> </a:t>
            </a:r>
            <a:r>
              <a:rPr lang="en-US" sz="2000" dirty="0" err="1">
                <a:latin typeface="VNI-Avo" pitchFamily="2" charset="0"/>
              </a:rPr>
              <a:t>yù</a:t>
            </a:r>
            <a:r>
              <a:rPr lang="en-US" sz="2000" dirty="0">
                <a:latin typeface="VNI-Avo" pitchFamily="2" charset="0"/>
              </a:rPr>
              <a:t> </a:t>
            </a:r>
            <a:r>
              <a:rPr lang="en-US" sz="2000" dirty="0" err="1">
                <a:latin typeface="VNI-Avo" pitchFamily="2" charset="0"/>
              </a:rPr>
              <a:t>vôùi</a:t>
            </a:r>
            <a:r>
              <a:rPr lang="en-US" sz="2000" dirty="0">
                <a:latin typeface="VNI-Avo" pitchFamily="2" charset="0"/>
              </a:rPr>
              <a:t> </a:t>
            </a:r>
            <a:r>
              <a:rPr lang="en-US" sz="2000" dirty="0" err="1">
                <a:latin typeface="VNI-Avo" pitchFamily="2" charset="0"/>
              </a:rPr>
              <a:t>meï</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noùi</a:t>
            </a:r>
            <a:r>
              <a:rPr lang="en-US" sz="2000" dirty="0">
                <a:latin typeface="VNI-Avo" pitchFamily="2" charset="0"/>
              </a:rPr>
              <a:t> </a:t>
            </a:r>
            <a:r>
              <a:rPr lang="en-US" sz="2000" dirty="0" err="1">
                <a:latin typeface="VNI-Avo" pitchFamily="2" charset="0"/>
              </a:rPr>
              <a:t>vôùi</a:t>
            </a:r>
            <a:r>
              <a:rPr lang="en-US" sz="2000" dirty="0">
                <a:latin typeface="VNI-Avo" pitchFamily="2" charset="0"/>
              </a:rPr>
              <a:t> </a:t>
            </a:r>
            <a:r>
              <a:rPr lang="en-US" sz="2000" dirty="0" err="1">
                <a:latin typeface="VNI-Avo" pitchFamily="2" charset="0"/>
              </a:rPr>
              <a:t>thaày</a:t>
            </a:r>
            <a:r>
              <a:rPr lang="en-US" sz="2000" dirty="0">
                <a:latin typeface="VNI-Avo" pitchFamily="2" charset="0"/>
              </a:rPr>
              <a:t> </a:t>
            </a:r>
            <a:r>
              <a:rPr lang="en-US" sz="2000" dirty="0" err="1">
                <a:latin typeface="VNI-Avo" pitchFamily="2" charset="0"/>
              </a:rPr>
              <a:t>cho</a:t>
            </a:r>
            <a:r>
              <a:rPr lang="en-US" sz="2000" dirty="0">
                <a:latin typeface="VNI-Avo" pitchFamily="2" charset="0"/>
              </a:rPr>
              <a:t> con </a:t>
            </a:r>
            <a:r>
              <a:rPr lang="en-US" sz="2000" dirty="0" err="1">
                <a:latin typeface="VNI-Avo" pitchFamily="2" charset="0"/>
              </a:rPr>
              <a:t>ñi</a:t>
            </a:r>
            <a:r>
              <a:rPr lang="en-US" sz="2000" dirty="0">
                <a:latin typeface="VNI-Avo" pitchFamily="2" charset="0"/>
              </a:rPr>
              <a:t> </a:t>
            </a:r>
            <a:r>
              <a:rPr lang="en-US" sz="2000" dirty="0" err="1">
                <a:latin typeface="VNI-Avo" pitchFamily="2" charset="0"/>
              </a:rPr>
              <a:t>hoïc</a:t>
            </a:r>
            <a:r>
              <a:rPr lang="en-US" sz="2000" dirty="0">
                <a:latin typeface="VNI-Avo" pitchFamily="2" charset="0"/>
              </a:rPr>
              <a:t> </a:t>
            </a:r>
            <a:r>
              <a:rPr lang="en-US" sz="2000" dirty="0" err="1">
                <a:latin typeface="VNI-Avo" pitchFamily="2" charset="0"/>
              </a:rPr>
              <a:t>ngheà</a:t>
            </a:r>
            <a:r>
              <a:rPr lang="en-US" sz="2000" dirty="0">
                <a:latin typeface="VNI-Avo" pitchFamily="2" charset="0"/>
              </a:rPr>
              <a:t> </a:t>
            </a:r>
            <a:r>
              <a:rPr lang="en-US" sz="2000" dirty="0" err="1">
                <a:latin typeface="VNI-Avo" pitchFamily="2" charset="0"/>
              </a:rPr>
              <a:t>reøn</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ñaõ</a:t>
            </a:r>
            <a:r>
              <a:rPr lang="en-US" sz="2000" dirty="0">
                <a:latin typeface="VNI-Avo" pitchFamily="2" charset="0"/>
              </a:rPr>
              <a:t> </a:t>
            </a:r>
            <a:r>
              <a:rPr lang="en-US" sz="2000" dirty="0" err="1">
                <a:latin typeface="VNI-Avo" pitchFamily="2" charset="0"/>
              </a:rPr>
              <a:t>nghe</a:t>
            </a:r>
            <a:r>
              <a:rPr lang="en-US" sz="2000" dirty="0">
                <a:latin typeface="VNI-Avo" pitchFamily="2" charset="0"/>
              </a:rPr>
              <a:t> </a:t>
            </a:r>
            <a:r>
              <a:rPr lang="en-US" sz="2000" dirty="0" err="1">
                <a:latin typeface="VNI-Avo" pitchFamily="2" charset="0"/>
              </a:rPr>
              <a:t>roõ</a:t>
            </a:r>
            <a:r>
              <a:rPr lang="en-US" sz="2000" dirty="0">
                <a:latin typeface="VNI-Avo" pitchFamily="2" charset="0"/>
              </a:rPr>
              <a:t> </a:t>
            </a:r>
            <a:r>
              <a:rPr lang="en-US" sz="2000" dirty="0" err="1">
                <a:latin typeface="VNI-Avo" pitchFamily="2" charset="0"/>
              </a:rPr>
              <a:t>moàn</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lôøi</a:t>
            </a:r>
            <a:r>
              <a:rPr lang="en-US" sz="2000" dirty="0">
                <a:latin typeface="VNI-Avo" pitchFamily="2" charset="0"/>
              </a:rPr>
              <a:t> con,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baø</a:t>
            </a:r>
            <a:r>
              <a:rPr lang="en-US" sz="2000" dirty="0">
                <a:latin typeface="VNI-Avo" pitchFamily="2" charset="0"/>
              </a:rPr>
              <a:t> </a:t>
            </a:r>
            <a:r>
              <a:rPr lang="en-US" sz="2000" dirty="0" err="1">
                <a:latin typeface="VNI-Avo" pitchFamily="2" charset="0"/>
              </a:rPr>
              <a:t>vaãn</a:t>
            </a:r>
            <a:r>
              <a:rPr lang="en-US" sz="2000" dirty="0">
                <a:latin typeface="VNI-Avo" pitchFamily="2" charset="0"/>
              </a:rPr>
              <a:t> </a:t>
            </a:r>
            <a:r>
              <a:rPr lang="en-US" sz="2000" dirty="0" err="1">
                <a:latin typeface="VNI-Avo" pitchFamily="2" charset="0"/>
              </a:rPr>
              <a:t>hoûi</a:t>
            </a:r>
            <a:r>
              <a:rPr lang="en-US" sz="2000" dirty="0">
                <a:latin typeface="VNI-Avo" pitchFamily="2" charset="0"/>
              </a:rPr>
              <a:t> </a:t>
            </a:r>
            <a:r>
              <a:rPr lang="en-US" sz="2000" dirty="0" err="1">
                <a:latin typeface="VNI-Avo" pitchFamily="2" charset="0"/>
              </a:rPr>
              <a:t>laïi</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Con </a:t>
            </a:r>
            <a:r>
              <a:rPr lang="en-US" sz="2000" dirty="0" err="1">
                <a:latin typeface="VNI-Avo" pitchFamily="2" charset="0"/>
              </a:rPr>
              <a:t>vöøa</a:t>
            </a:r>
            <a:r>
              <a:rPr lang="en-US" sz="2000" dirty="0">
                <a:latin typeface="VNI-Avo" pitchFamily="2" charset="0"/>
              </a:rPr>
              <a:t> </a:t>
            </a:r>
            <a:r>
              <a:rPr lang="en-US" sz="2000" dirty="0" err="1">
                <a:latin typeface="VNI-Avo" pitchFamily="2" charset="0"/>
              </a:rPr>
              <a:t>baûo</a:t>
            </a:r>
            <a:r>
              <a:rPr lang="en-US" sz="2000" dirty="0">
                <a:latin typeface="VNI-Avo" pitchFamily="2" charset="0"/>
              </a:rPr>
              <a:t> </a:t>
            </a:r>
            <a:r>
              <a:rPr lang="en-US" sz="2000" dirty="0" err="1">
                <a:latin typeface="VNI-Avo" pitchFamily="2" charset="0"/>
              </a:rPr>
              <a:t>gì</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xin</a:t>
            </a:r>
            <a:r>
              <a:rPr lang="en-US" sz="2000" dirty="0">
                <a:latin typeface="VNI-Avo" pitchFamily="2" charset="0"/>
              </a:rPr>
              <a:t> </a:t>
            </a:r>
            <a:r>
              <a:rPr lang="en-US" sz="2000" dirty="0" err="1">
                <a:latin typeface="VNI-Avo" pitchFamily="2" charset="0"/>
              </a:rPr>
              <a:t>thaày</a:t>
            </a:r>
            <a:r>
              <a:rPr lang="en-US" sz="2000" dirty="0">
                <a:latin typeface="VNI-Avo" pitchFamily="2" charset="0"/>
              </a:rPr>
              <a:t> </a:t>
            </a:r>
            <a:r>
              <a:rPr lang="en-US" sz="2000" dirty="0" err="1">
                <a:latin typeface="VNI-Avo" pitchFamily="2" charset="0"/>
              </a:rPr>
              <a:t>cho</a:t>
            </a:r>
            <a:r>
              <a:rPr lang="en-US" sz="2000" dirty="0">
                <a:latin typeface="VNI-Avo" pitchFamily="2" charset="0"/>
              </a:rPr>
              <a:t> con </a:t>
            </a:r>
            <a:r>
              <a:rPr lang="en-US" sz="2000" dirty="0" err="1">
                <a:latin typeface="VNI-Avo" pitchFamily="2" charset="0"/>
              </a:rPr>
              <a:t>ñi</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reøn</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Ai </a:t>
            </a:r>
            <a:r>
              <a:rPr lang="en-US" sz="2000" dirty="0" err="1">
                <a:latin typeface="VNI-Avo" pitchFamily="2" charset="0"/>
              </a:rPr>
              <a:t>xui</a:t>
            </a:r>
            <a:r>
              <a:rPr lang="en-US" sz="2000" dirty="0">
                <a:latin typeface="VNI-Avo" pitchFamily="2" charset="0"/>
              </a:rPr>
              <a:t> con </a:t>
            </a:r>
            <a:r>
              <a:rPr lang="en-US" sz="2000" dirty="0" err="1">
                <a:latin typeface="VNI-Avo" pitchFamily="2" charset="0"/>
              </a:rPr>
              <a:t>theá</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coá</a:t>
            </a:r>
            <a:r>
              <a:rPr lang="en-US" sz="2000" dirty="0">
                <a:latin typeface="VNI-Avo" pitchFamily="2" charset="0"/>
              </a:rPr>
              <a:t> </a:t>
            </a:r>
            <a:r>
              <a:rPr lang="en-US" sz="2000" dirty="0" err="1">
                <a:latin typeface="VNI-Avo" pitchFamily="2" charset="0"/>
              </a:rPr>
              <a:t>caét</a:t>
            </a:r>
            <a:r>
              <a:rPr lang="en-US" sz="2000" dirty="0">
                <a:latin typeface="VNI-Avo" pitchFamily="2" charset="0"/>
              </a:rPr>
              <a:t> </a:t>
            </a:r>
            <a:r>
              <a:rPr lang="en-US" sz="2000" dirty="0" err="1">
                <a:latin typeface="VNI-Avo" pitchFamily="2" charset="0"/>
              </a:rPr>
              <a:t>nghóa</a:t>
            </a:r>
            <a:r>
              <a:rPr lang="en-US" sz="2000" dirty="0">
                <a:latin typeface="VNI-Avo" pitchFamily="2" charset="0"/>
              </a:rPr>
              <a:t> </a:t>
            </a:r>
            <a:r>
              <a:rPr lang="en-US" sz="2000" dirty="0" err="1">
                <a:latin typeface="VNI-Avo" pitchFamily="2" charset="0"/>
              </a:rPr>
              <a:t>cho</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hieåu</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Thöa</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töï</a:t>
            </a:r>
            <a:r>
              <a:rPr lang="en-US" sz="2000" dirty="0">
                <a:latin typeface="VNI-Avo" pitchFamily="2" charset="0"/>
              </a:rPr>
              <a:t> </a:t>
            </a:r>
            <a:r>
              <a:rPr lang="en-US" sz="2000" dirty="0" err="1">
                <a:latin typeface="VNI-Avo" pitchFamily="2" charset="0"/>
              </a:rPr>
              <a:t>yù</a:t>
            </a:r>
            <a:r>
              <a:rPr lang="en-US" sz="2000" dirty="0">
                <a:latin typeface="VNI-Avo" pitchFamily="2" charset="0"/>
              </a:rPr>
              <a:t> con </a:t>
            </a:r>
            <a:r>
              <a:rPr lang="en-US" sz="2000" dirty="0" err="1">
                <a:latin typeface="VNI-Avo" pitchFamily="2" charset="0"/>
              </a:rPr>
              <a:t>muoán</a:t>
            </a:r>
            <a:r>
              <a:rPr lang="en-US" sz="2000" dirty="0">
                <a:latin typeface="VNI-Avo" pitchFamily="2" charset="0"/>
              </a:rPr>
              <a:t> </a:t>
            </a:r>
            <a:r>
              <a:rPr lang="en-US" sz="2000" dirty="0" err="1">
                <a:latin typeface="VNI-Avo" pitchFamily="2" charset="0"/>
              </a:rPr>
              <a:t>theá</a:t>
            </a:r>
            <a:r>
              <a:rPr lang="en-US" sz="2000" dirty="0">
                <a:latin typeface="VNI-Avo" pitchFamily="2" charset="0"/>
              </a:rPr>
              <a:t>. Con </a:t>
            </a:r>
            <a:r>
              <a:rPr lang="en-US" sz="2000" dirty="0" err="1">
                <a:latin typeface="VNI-Avo" pitchFamily="2" charset="0"/>
              </a:rPr>
              <a:t>thöông</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vaát</a:t>
            </a:r>
            <a:r>
              <a:rPr lang="en-US" sz="2000" dirty="0">
                <a:latin typeface="VNI-Avo" pitchFamily="2" charset="0"/>
              </a:rPr>
              <a:t> </a:t>
            </a:r>
            <a:r>
              <a:rPr lang="en-US" sz="2000" dirty="0" err="1">
                <a:latin typeface="VNI-Avo" pitchFamily="2" charset="0"/>
              </a:rPr>
              <a:t>vaû</a:t>
            </a:r>
            <a:r>
              <a:rPr lang="en-US" sz="2000" dirty="0">
                <a:latin typeface="VNI-Avo" pitchFamily="2" charset="0"/>
              </a:rPr>
              <a:t>, </a:t>
            </a:r>
            <a:r>
              <a:rPr lang="en-US" sz="2000" dirty="0" err="1">
                <a:latin typeface="VNI-Avo" pitchFamily="2" charset="0"/>
              </a:rPr>
              <a:t>ñaõ</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nuoâi</a:t>
            </a:r>
            <a:r>
              <a:rPr lang="en-US" sz="2000" dirty="0">
                <a:latin typeface="VNI-Avo" pitchFamily="2" charset="0"/>
              </a:rPr>
              <a:t> </a:t>
            </a:r>
            <a:r>
              <a:rPr lang="en-US" sz="2000" dirty="0" err="1">
                <a:latin typeface="VNI-Avo" pitchFamily="2" charset="0"/>
              </a:rPr>
              <a:t>baèng</a:t>
            </a:r>
            <a:r>
              <a:rPr lang="en-US" sz="2000" dirty="0">
                <a:latin typeface="VNI-Avo" pitchFamily="2" charset="0"/>
              </a:rPr>
              <a:t> </a:t>
            </a:r>
            <a:r>
              <a:rPr lang="en-US" sz="2000" dirty="0" err="1">
                <a:latin typeface="VNI-Avo" pitchFamily="2" charset="0"/>
              </a:rPr>
              <a:t>aáy</a:t>
            </a:r>
            <a:r>
              <a:rPr lang="en-US" sz="2000" dirty="0">
                <a:latin typeface="VNI-Avo" pitchFamily="2" charset="0"/>
              </a:rPr>
              <a:t> </a:t>
            </a:r>
            <a:r>
              <a:rPr lang="en-US" sz="2000" dirty="0" err="1">
                <a:latin typeface="VNI-Avo" pitchFamily="2" charset="0"/>
              </a:rPr>
              <a:t>ñöùa</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laïi</a:t>
            </a:r>
            <a:r>
              <a:rPr lang="en-US" sz="2000" dirty="0">
                <a:latin typeface="VNI-Avo" pitchFamily="2" charset="0"/>
              </a:rPr>
              <a:t> </a:t>
            </a:r>
            <a:r>
              <a:rPr lang="en-US" sz="2000" dirty="0" err="1">
                <a:latin typeface="VNI-Avo" pitchFamily="2" charset="0"/>
              </a:rPr>
              <a:t>coøn</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nuoâi</a:t>
            </a:r>
            <a:r>
              <a:rPr lang="en-US" sz="2000" dirty="0">
                <a:latin typeface="VNI-Avo" pitchFamily="2" charset="0"/>
              </a:rPr>
              <a:t> con… Con </a:t>
            </a:r>
            <a:r>
              <a:rPr lang="en-US" sz="2000" dirty="0" err="1">
                <a:latin typeface="VNI-Avo" pitchFamily="2" charset="0"/>
              </a:rPr>
              <a:t>muoán</a:t>
            </a:r>
            <a:r>
              <a:rPr lang="en-US" sz="2000" dirty="0">
                <a:latin typeface="VNI-Avo" pitchFamily="2" charset="0"/>
              </a:rPr>
              <a:t> </a:t>
            </a:r>
            <a:r>
              <a:rPr lang="en-US" sz="2000" dirty="0" err="1">
                <a:latin typeface="VNI-Avo" pitchFamily="2" charset="0"/>
              </a:rPr>
              <a:t>hoïc</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ngheà</a:t>
            </a:r>
            <a:r>
              <a:rPr lang="en-US" sz="2000" dirty="0">
                <a:latin typeface="VNI-Avo" pitchFamily="2" charset="0"/>
              </a:rPr>
              <a:t> </a:t>
            </a:r>
            <a:r>
              <a:rPr lang="en-US" sz="2000" dirty="0" err="1">
                <a:latin typeface="VNI-Avo" pitchFamily="2" charset="0"/>
              </a:rPr>
              <a:t>ñeå</a:t>
            </a:r>
            <a:r>
              <a:rPr lang="en-US" sz="2000" dirty="0">
                <a:latin typeface="VNI-Avo" pitchFamily="2" charset="0"/>
              </a:rPr>
              <a:t> </a:t>
            </a:r>
            <a:r>
              <a:rPr lang="en-US" sz="2000" dirty="0" err="1">
                <a:latin typeface="VNI-Avo" pitchFamily="2" charset="0"/>
              </a:rPr>
              <a:t>kieám</a:t>
            </a:r>
            <a:r>
              <a:rPr lang="en-US" sz="2000" dirty="0">
                <a:latin typeface="VNI-Avo" pitchFamily="2" charset="0"/>
              </a:rPr>
              <a:t> </a:t>
            </a:r>
            <a:r>
              <a:rPr lang="en-US" sz="2000" dirty="0" err="1">
                <a:latin typeface="VNI-Avo" pitchFamily="2" charset="0"/>
              </a:rPr>
              <a:t>soáng</a:t>
            </a:r>
            <a:r>
              <a:rPr lang="en-US" sz="2000" dirty="0">
                <a:latin typeface="VNI-Avo" pitchFamily="2" charset="0"/>
              </a:rPr>
              <a:t>…</a:t>
            </a:r>
          </a:p>
          <a:p>
            <a:pPr algn="just"/>
            <a:r>
              <a:rPr lang="en-US" sz="2000" dirty="0">
                <a:latin typeface="VNI-Avo" pitchFamily="2" charset="0"/>
              </a:rPr>
              <a:t>     </a:t>
            </a:r>
          </a:p>
        </p:txBody>
      </p:sp>
    </p:spTree>
    <p:extLst>
      <p:ext uri="{BB962C8B-B14F-4D97-AF65-F5344CB8AC3E}">
        <p14:creationId xmlns:p14="http://schemas.microsoft.com/office/powerpoint/2010/main" val="93499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5078313"/>
          </a:xfrm>
          <a:prstGeom prst="rect">
            <a:avLst/>
          </a:prstGeom>
        </p:spPr>
        <p:txBody>
          <a:bodyPr wrap="square">
            <a:spAutoFit/>
          </a:bodyPr>
          <a:lstStyle/>
          <a:p>
            <a:pPr algn="just"/>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ñaõ</a:t>
            </a:r>
            <a:r>
              <a:rPr lang="en-US" sz="2000" dirty="0">
                <a:latin typeface="VNI-Avo" pitchFamily="2" charset="0"/>
              </a:rPr>
              <a:t> </a:t>
            </a:r>
            <a:r>
              <a:rPr lang="en-US" sz="2000" dirty="0" err="1">
                <a:latin typeface="VNI-Avo" pitchFamily="2" charset="0"/>
              </a:rPr>
              <a:t>hieåu</a:t>
            </a:r>
            <a:r>
              <a:rPr lang="en-US" sz="2000" dirty="0">
                <a:latin typeface="VNI-Avo" pitchFamily="2" charset="0"/>
              </a:rPr>
              <a:t> </a:t>
            </a:r>
            <a:r>
              <a:rPr lang="en-US" sz="2000" dirty="0" err="1">
                <a:latin typeface="VNI-Avo" pitchFamily="2" charset="0"/>
              </a:rPr>
              <a:t>loøng</a:t>
            </a:r>
            <a:r>
              <a:rPr lang="en-US" sz="2000" dirty="0">
                <a:latin typeface="VNI-Avo" pitchFamily="2" charset="0"/>
              </a:rPr>
              <a:t> </a:t>
            </a:r>
            <a:r>
              <a:rPr lang="en-US" sz="2000" dirty="0" err="1">
                <a:latin typeface="VNI-Avo" pitchFamily="2" charset="0"/>
              </a:rPr>
              <a:t>coøn</a:t>
            </a:r>
            <a:r>
              <a:rPr lang="en-US" sz="2000" dirty="0">
                <a:latin typeface="VNI-Avo" pitchFamily="2" charset="0"/>
              </a:rPr>
              <a:t>. </a:t>
            </a:r>
            <a:r>
              <a:rPr lang="en-US" sz="2000" dirty="0" err="1">
                <a:latin typeface="VNI-Avo" pitchFamily="2" charset="0"/>
              </a:rPr>
              <a:t>Baø</a:t>
            </a:r>
            <a:r>
              <a:rPr lang="en-US" sz="2000" dirty="0">
                <a:latin typeface="VNI-Avo" pitchFamily="2" charset="0"/>
              </a:rPr>
              <a:t> </a:t>
            </a:r>
            <a:r>
              <a:rPr lang="en-US" sz="2000" dirty="0" err="1">
                <a:latin typeface="VNI-Avo" pitchFamily="2" charset="0"/>
              </a:rPr>
              <a:t>caûm</a:t>
            </a:r>
            <a:r>
              <a:rPr lang="en-US" sz="2000" dirty="0">
                <a:latin typeface="VNI-Avo" pitchFamily="2" charset="0"/>
              </a:rPr>
              <a:t> </a:t>
            </a:r>
            <a:r>
              <a:rPr lang="en-US" sz="2000" dirty="0" err="1">
                <a:latin typeface="VNI-Avo" pitchFamily="2" charset="0"/>
              </a:rPr>
              <a:t>ñoäng</a:t>
            </a:r>
            <a:r>
              <a:rPr lang="en-US" sz="2000" dirty="0">
                <a:latin typeface="VNI-Avo" pitchFamily="2" charset="0"/>
              </a:rPr>
              <a:t>, </a:t>
            </a:r>
            <a:r>
              <a:rPr lang="en-US" sz="2000" dirty="0" err="1">
                <a:latin typeface="VNI-Avo" pitchFamily="2" charset="0"/>
              </a:rPr>
              <a:t>xoa</a:t>
            </a:r>
            <a:r>
              <a:rPr lang="en-US" sz="2000" dirty="0">
                <a:latin typeface="VNI-Avo" pitchFamily="2" charset="0"/>
              </a:rPr>
              <a:t> </a:t>
            </a:r>
            <a:r>
              <a:rPr lang="en-US" sz="2000" dirty="0" err="1">
                <a:latin typeface="VNI-Avo" pitchFamily="2" charset="0"/>
              </a:rPr>
              <a:t>ñaàu</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vaø</a:t>
            </a:r>
            <a:r>
              <a:rPr lang="en-US" sz="2000" dirty="0">
                <a:latin typeface="VNI-Avo" pitchFamily="2" charset="0"/>
              </a:rPr>
              <a:t> </a:t>
            </a:r>
            <a:r>
              <a:rPr lang="en-US" sz="2000" dirty="0" err="1">
                <a:latin typeface="VNI-Avo" pitchFamily="2" charset="0"/>
              </a:rPr>
              <a:t>baûo</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Con </a:t>
            </a:r>
            <a:r>
              <a:rPr lang="en-US" sz="2000" dirty="0" err="1">
                <a:latin typeface="VNI-Avo" pitchFamily="2" charset="0"/>
              </a:rPr>
              <a:t>muoán</a:t>
            </a:r>
            <a:r>
              <a:rPr lang="en-US" sz="2000" dirty="0">
                <a:latin typeface="VNI-Avo" pitchFamily="2" charset="0"/>
              </a:rPr>
              <a:t> </a:t>
            </a:r>
            <a:r>
              <a:rPr lang="en-US" sz="2000" dirty="0" err="1">
                <a:latin typeface="VNI-Avo" pitchFamily="2" charset="0"/>
              </a:rPr>
              <a:t>giuùp</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theá</a:t>
            </a:r>
            <a:r>
              <a:rPr lang="en-US" sz="2000" dirty="0">
                <a:latin typeface="VNI-Avo" pitchFamily="2" charset="0"/>
              </a:rPr>
              <a:t> </a:t>
            </a:r>
            <a:r>
              <a:rPr lang="en-US" sz="2000" dirty="0" err="1">
                <a:latin typeface="VNI-Avo" pitchFamily="2" charset="0"/>
              </a:rPr>
              <a:t>laø</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bieát</a:t>
            </a:r>
            <a:r>
              <a:rPr lang="en-US" sz="2000" dirty="0">
                <a:latin typeface="VNI-Avo" pitchFamily="2" charset="0"/>
              </a:rPr>
              <a:t> </a:t>
            </a:r>
            <a:r>
              <a:rPr lang="en-US" sz="2000" dirty="0" err="1">
                <a:latin typeface="VNI-Avo" pitchFamily="2" charset="0"/>
              </a:rPr>
              <a:t>thaày</a:t>
            </a:r>
            <a:r>
              <a:rPr lang="en-US" sz="2000" dirty="0">
                <a:latin typeface="VNI-Avo" pitchFamily="2" charset="0"/>
              </a:rPr>
              <a:t> </a:t>
            </a:r>
            <a:r>
              <a:rPr lang="en-US" sz="2000" dirty="0" err="1">
                <a:latin typeface="VNI-Avo" pitchFamily="2" charset="0"/>
              </a:rPr>
              <a:t>coù</a:t>
            </a:r>
            <a:r>
              <a:rPr lang="en-US" sz="2000" dirty="0">
                <a:latin typeface="VNI-Avo" pitchFamily="2" charset="0"/>
              </a:rPr>
              <a:t> </a:t>
            </a:r>
            <a:r>
              <a:rPr lang="en-US" sz="2000" dirty="0" err="1">
                <a:latin typeface="VNI-Avo" pitchFamily="2" charset="0"/>
              </a:rPr>
              <a:t>chòu</a:t>
            </a:r>
            <a:r>
              <a:rPr lang="en-US" sz="2000" dirty="0">
                <a:latin typeface="VNI-Avo" pitchFamily="2" charset="0"/>
              </a:rPr>
              <a:t> </a:t>
            </a:r>
            <a:r>
              <a:rPr lang="en-US" sz="2000" dirty="0" err="1">
                <a:latin typeface="VNI-Avo" pitchFamily="2" charset="0"/>
              </a:rPr>
              <a:t>nghe</a:t>
            </a:r>
            <a:r>
              <a:rPr lang="en-US" sz="2000" dirty="0">
                <a:latin typeface="VNI-Avo" pitchFamily="2" charset="0"/>
              </a:rPr>
              <a:t> </a:t>
            </a:r>
            <a:r>
              <a:rPr lang="en-US" sz="2000" dirty="0" err="1">
                <a:latin typeface="VNI-Avo" pitchFamily="2" charset="0"/>
              </a:rPr>
              <a:t>khoâng</a:t>
            </a:r>
            <a:r>
              <a:rPr lang="en-US" sz="2000" dirty="0">
                <a:latin typeface="VNI-Avo" pitchFamily="2" charset="0"/>
              </a:rPr>
              <a:t>? </a:t>
            </a:r>
            <a:r>
              <a:rPr lang="en-US" sz="2000" dirty="0" err="1">
                <a:latin typeface="VNI-Avo" pitchFamily="2" charset="0"/>
              </a:rPr>
              <a:t>Nhaø</a:t>
            </a:r>
            <a:r>
              <a:rPr lang="en-US" sz="2000" dirty="0">
                <a:latin typeface="VNI-Avo" pitchFamily="2" charset="0"/>
              </a:rPr>
              <a:t> ta </a:t>
            </a:r>
            <a:r>
              <a:rPr lang="en-US" sz="2000" dirty="0" err="1">
                <a:latin typeface="VNI-Avo" pitchFamily="2" charset="0"/>
              </a:rPr>
              <a:t>tuy</a:t>
            </a:r>
            <a:r>
              <a:rPr lang="en-US" sz="2000" dirty="0">
                <a:latin typeface="VNI-Avo" pitchFamily="2" charset="0"/>
              </a:rPr>
              <a:t> </a:t>
            </a:r>
            <a:r>
              <a:rPr lang="en-US" sz="2000" dirty="0" err="1">
                <a:latin typeface="VNI-Avo" pitchFamily="2" charset="0"/>
              </a:rPr>
              <a:t>ngheøo</a:t>
            </a:r>
            <a:r>
              <a:rPr lang="en-US" sz="2000" dirty="0">
                <a:latin typeface="VNI-Avo" pitchFamily="2" charset="0"/>
              </a:rPr>
              <a:t>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doøng</a:t>
            </a:r>
            <a:r>
              <a:rPr lang="en-US" sz="2000" dirty="0">
                <a:latin typeface="VNI-Avo" pitchFamily="2" charset="0"/>
              </a:rPr>
              <a:t> </a:t>
            </a:r>
            <a:r>
              <a:rPr lang="en-US" sz="2000" dirty="0" err="1">
                <a:latin typeface="VNI-Avo" pitchFamily="2" charset="0"/>
              </a:rPr>
              <a:t>doõi</a:t>
            </a:r>
            <a:r>
              <a:rPr lang="en-US" sz="2000" dirty="0">
                <a:latin typeface="VNI-Avo" pitchFamily="2" charset="0"/>
              </a:rPr>
              <a:t> </a:t>
            </a:r>
            <a:r>
              <a:rPr lang="en-US" sz="2000" dirty="0" err="1">
                <a:latin typeface="VNI-Avo" pitchFamily="2" charset="0"/>
              </a:rPr>
              <a:t>quan</a:t>
            </a:r>
            <a:r>
              <a:rPr lang="en-US" sz="2000" dirty="0">
                <a:latin typeface="VNI-Avo" pitchFamily="2" charset="0"/>
              </a:rPr>
              <a:t> sang. </a:t>
            </a:r>
            <a:r>
              <a:rPr lang="en-US" sz="2000" dirty="0" err="1">
                <a:latin typeface="VNI-Avo" pitchFamily="2" charset="0"/>
              </a:rPr>
              <a:t>Khoâng</a:t>
            </a:r>
            <a:r>
              <a:rPr lang="en-US" sz="2000" dirty="0">
                <a:latin typeface="VNI-Avo" pitchFamily="2" charset="0"/>
              </a:rPr>
              <a:t> </a:t>
            </a:r>
            <a:r>
              <a:rPr lang="en-US" sz="2000" dirty="0" err="1">
                <a:latin typeface="VNI-Avo" pitchFamily="2" charset="0"/>
              </a:rPr>
              <a:t>leõ</a:t>
            </a:r>
            <a:r>
              <a:rPr lang="en-US" sz="2000" dirty="0">
                <a:latin typeface="VNI-Avo" pitchFamily="2" charset="0"/>
              </a:rPr>
              <a:t> </a:t>
            </a:r>
            <a:r>
              <a:rPr lang="en-US" sz="2000" dirty="0" err="1">
                <a:latin typeface="VNI-Avo" pitchFamily="2" charset="0"/>
              </a:rPr>
              <a:t>baây</a:t>
            </a:r>
            <a:r>
              <a:rPr lang="en-US" sz="2000" dirty="0">
                <a:latin typeface="VNI-Avo" pitchFamily="2" charset="0"/>
              </a:rPr>
              <a:t> </a:t>
            </a:r>
            <a:r>
              <a:rPr lang="en-US" sz="2000" dirty="0" err="1">
                <a:latin typeface="VNI-Avo" pitchFamily="2" charset="0"/>
              </a:rPr>
              <a:t>giôø</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ñeå</a:t>
            </a:r>
            <a:r>
              <a:rPr lang="en-US" sz="2000" dirty="0">
                <a:latin typeface="VNI-Avo" pitchFamily="2" charset="0"/>
              </a:rPr>
              <a:t> con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ñaày</a:t>
            </a:r>
            <a:r>
              <a:rPr lang="en-US" sz="2000" dirty="0">
                <a:latin typeface="VNI-Avo" pitchFamily="2" charset="0"/>
              </a:rPr>
              <a:t> </a:t>
            </a:r>
            <a:r>
              <a:rPr lang="en-US" sz="2000" dirty="0" err="1">
                <a:latin typeface="VNI-Avo" pitchFamily="2" charset="0"/>
              </a:rPr>
              <a:t>tôù</a:t>
            </a:r>
            <a:r>
              <a:rPr lang="en-US" sz="2000" dirty="0">
                <a:latin typeface="VNI-Avo" pitchFamily="2" charset="0"/>
              </a:rPr>
              <a:t> </a:t>
            </a:r>
            <a:r>
              <a:rPr lang="en-US" sz="2000" dirty="0" err="1">
                <a:latin typeface="VNI-Avo" pitchFamily="2" charset="0"/>
              </a:rPr>
              <a:t>anh</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reøn</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thaáy</a:t>
            </a:r>
            <a:r>
              <a:rPr lang="en-US" sz="2000" dirty="0">
                <a:latin typeface="VNI-Avo" pitchFamily="2" charset="0"/>
              </a:rPr>
              <a:t> </a:t>
            </a:r>
            <a:r>
              <a:rPr lang="en-US" sz="2000" dirty="0" err="1">
                <a:latin typeface="VNI-Avo" pitchFamily="2" charset="0"/>
              </a:rPr>
              <a:t>ngheøn</a:t>
            </a:r>
            <a:r>
              <a:rPr lang="en-US" sz="2000" dirty="0">
                <a:latin typeface="VNI-Avo" pitchFamily="2" charset="0"/>
              </a:rPr>
              <a:t> </a:t>
            </a:r>
            <a:r>
              <a:rPr lang="en-US" sz="2000" dirty="0" err="1">
                <a:latin typeface="VNI-Avo" pitchFamily="2" charset="0"/>
              </a:rPr>
              <a:t>ngheïn</a:t>
            </a:r>
            <a:r>
              <a:rPr lang="en-US" sz="2000" dirty="0">
                <a:latin typeface="VNI-Avo" pitchFamily="2" charset="0"/>
              </a:rPr>
              <a:t> </a:t>
            </a:r>
            <a:r>
              <a:rPr lang="en-US" sz="2000" dirty="0" err="1">
                <a:latin typeface="VNI-Avo" pitchFamily="2" charset="0"/>
              </a:rPr>
              <a:t>ôû</a:t>
            </a:r>
            <a:r>
              <a:rPr lang="en-US" sz="2000" dirty="0">
                <a:latin typeface="VNI-Avo" pitchFamily="2" charset="0"/>
              </a:rPr>
              <a:t> </a:t>
            </a:r>
            <a:r>
              <a:rPr lang="en-US" sz="2000" dirty="0" err="1">
                <a:latin typeface="VNI-Avo" pitchFamily="2" charset="0"/>
              </a:rPr>
              <a:t>coå</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naém</a:t>
            </a:r>
            <a:r>
              <a:rPr lang="en-US" sz="2000" dirty="0">
                <a:latin typeface="VNI-Avo" pitchFamily="2" charset="0"/>
              </a:rPr>
              <a:t> </a:t>
            </a:r>
            <a:r>
              <a:rPr lang="en-US" sz="2000" dirty="0" err="1">
                <a:latin typeface="VNI-Avo" pitchFamily="2" charset="0"/>
              </a:rPr>
              <a:t>laáy</a:t>
            </a:r>
            <a:r>
              <a:rPr lang="en-US" sz="2000" dirty="0">
                <a:latin typeface="VNI-Avo" pitchFamily="2" charset="0"/>
              </a:rPr>
              <a:t> </a:t>
            </a:r>
            <a:r>
              <a:rPr lang="en-US" sz="2000" dirty="0" err="1">
                <a:latin typeface="VNI-Avo" pitchFamily="2" charset="0"/>
              </a:rPr>
              <a:t>tay</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thieát</a:t>
            </a:r>
            <a:r>
              <a:rPr lang="en-US" sz="2000" dirty="0">
                <a:latin typeface="VNI-Avo" pitchFamily="2" charset="0"/>
              </a:rPr>
              <a:t> </a:t>
            </a:r>
            <a:r>
              <a:rPr lang="en-US" sz="2000" dirty="0" err="1">
                <a:latin typeface="VNI-Avo" pitchFamily="2" charset="0"/>
              </a:rPr>
              <a:t>tha</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ôi</a:t>
            </a:r>
            <a:r>
              <a:rPr lang="en-US" sz="2000" dirty="0">
                <a:latin typeface="VNI-Avo" pitchFamily="2" charset="0"/>
              </a:rPr>
              <a:t> ! </a:t>
            </a:r>
            <a:r>
              <a:rPr lang="en-US" sz="2000" dirty="0" err="1">
                <a:latin typeface="VNI-Avo" pitchFamily="2" charset="0"/>
              </a:rPr>
              <a:t>Ngöôøi</a:t>
            </a:r>
            <a:r>
              <a:rPr lang="en-US" sz="2000" dirty="0">
                <a:latin typeface="VNI-Avo" pitchFamily="2" charset="0"/>
              </a:rPr>
              <a:t> ta </a:t>
            </a:r>
            <a:r>
              <a:rPr lang="en-US" sz="2000" dirty="0" err="1">
                <a:latin typeface="VNI-Avo" pitchFamily="2" charset="0"/>
              </a:rPr>
              <a:t>ai</a:t>
            </a:r>
            <a:r>
              <a:rPr lang="en-US" sz="2000" dirty="0">
                <a:latin typeface="VNI-Avo" pitchFamily="2" charset="0"/>
              </a:rPr>
              <a:t> </a:t>
            </a:r>
            <a:r>
              <a:rPr lang="en-US" sz="2000" dirty="0" err="1">
                <a:latin typeface="VNI-Avo" pitchFamily="2" charset="0"/>
              </a:rPr>
              <a:t>cuõng</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coù</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ngheà</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ruoäng</a:t>
            </a:r>
            <a:r>
              <a:rPr lang="en-US" sz="2000" dirty="0">
                <a:latin typeface="VNI-Avo" pitchFamily="2" charset="0"/>
              </a:rPr>
              <a:t> hay </a:t>
            </a:r>
            <a:r>
              <a:rPr lang="en-US" sz="2000" dirty="0" err="1">
                <a:latin typeface="VNI-Avo" pitchFamily="2" charset="0"/>
              </a:rPr>
              <a:t>buoân</a:t>
            </a:r>
            <a:r>
              <a:rPr lang="en-US" sz="2000" dirty="0">
                <a:latin typeface="VNI-Avo" pitchFamily="2" charset="0"/>
              </a:rPr>
              <a:t> </a:t>
            </a:r>
            <a:r>
              <a:rPr lang="en-US" sz="2000" dirty="0" err="1">
                <a:latin typeface="VNI-Avo" pitchFamily="2" charset="0"/>
              </a:rPr>
              <a:t>baùn</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thaày</a:t>
            </a:r>
            <a:r>
              <a:rPr lang="en-US" sz="2000" dirty="0">
                <a:latin typeface="VNI-Avo" pitchFamily="2" charset="0"/>
              </a:rPr>
              <a:t> hay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ñeàu</a:t>
            </a:r>
            <a:r>
              <a:rPr lang="en-US" sz="2000" dirty="0">
                <a:latin typeface="VNI-Avo" pitchFamily="2" charset="0"/>
              </a:rPr>
              <a:t> </a:t>
            </a:r>
            <a:r>
              <a:rPr lang="en-US" sz="2000" dirty="0" err="1">
                <a:latin typeface="VNI-Avo" pitchFamily="2" charset="0"/>
              </a:rPr>
              <a:t>ñaùng</a:t>
            </a:r>
            <a:r>
              <a:rPr lang="en-US" sz="2000" dirty="0">
                <a:latin typeface="VNI-Avo" pitchFamily="2" charset="0"/>
              </a:rPr>
              <a:t> </a:t>
            </a:r>
            <a:r>
              <a:rPr lang="en-US" sz="2000" dirty="0" err="1">
                <a:latin typeface="VNI-Avo" pitchFamily="2" charset="0"/>
              </a:rPr>
              <a:t>troïng</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nhau</a:t>
            </a:r>
            <a:r>
              <a:rPr lang="en-US" sz="2000" dirty="0">
                <a:latin typeface="VNI-Avo" pitchFamily="2" charset="0"/>
              </a:rPr>
              <a:t>. </a:t>
            </a:r>
            <a:r>
              <a:rPr lang="en-US" sz="2000" dirty="0" err="1">
                <a:latin typeface="VNI-Avo" pitchFamily="2" charset="0"/>
              </a:rPr>
              <a:t>Chæ</a:t>
            </a:r>
            <a:r>
              <a:rPr lang="en-US" sz="2000" dirty="0">
                <a:latin typeface="VNI-Avo" pitchFamily="2" charset="0"/>
              </a:rPr>
              <a:t> </a:t>
            </a:r>
            <a:r>
              <a:rPr lang="en-US" sz="2000" dirty="0" err="1">
                <a:latin typeface="VNI-Avo" pitchFamily="2" charset="0"/>
              </a:rPr>
              <a:t>nhöõng</a:t>
            </a:r>
            <a:r>
              <a:rPr lang="en-US" sz="2000" dirty="0">
                <a:latin typeface="VNI-Avo" pitchFamily="2" charset="0"/>
              </a:rPr>
              <a:t> </a:t>
            </a:r>
            <a:r>
              <a:rPr lang="en-US" sz="2000" dirty="0" err="1">
                <a:latin typeface="VNI-Avo" pitchFamily="2" charset="0"/>
              </a:rPr>
              <a:t>ai</a:t>
            </a:r>
            <a:r>
              <a:rPr lang="en-US" sz="2000" dirty="0">
                <a:latin typeface="VNI-Avo" pitchFamily="2" charset="0"/>
              </a:rPr>
              <a:t> </a:t>
            </a:r>
            <a:r>
              <a:rPr lang="en-US" sz="2000" dirty="0" err="1">
                <a:latin typeface="VNI-Avo" pitchFamily="2" charset="0"/>
              </a:rPr>
              <a:t>troäm</a:t>
            </a:r>
            <a:r>
              <a:rPr lang="en-US" sz="2000" dirty="0">
                <a:latin typeface="VNI-Avo" pitchFamily="2" charset="0"/>
              </a:rPr>
              <a:t> </a:t>
            </a:r>
            <a:r>
              <a:rPr lang="en-US" sz="2000" dirty="0" err="1">
                <a:latin typeface="VNI-Avo" pitchFamily="2" charset="0"/>
              </a:rPr>
              <a:t>caép</a:t>
            </a:r>
            <a:r>
              <a:rPr lang="en-US" sz="2000" dirty="0">
                <a:latin typeface="VNI-Avo" pitchFamily="2" charset="0"/>
              </a:rPr>
              <a:t> hay </a:t>
            </a:r>
            <a:r>
              <a:rPr lang="en-US" sz="2000" dirty="0" err="1">
                <a:latin typeface="VNI-Avo" pitchFamily="2" charset="0"/>
              </a:rPr>
              <a:t>aên</a:t>
            </a:r>
            <a:r>
              <a:rPr lang="en-US" sz="2000" dirty="0">
                <a:latin typeface="VNI-Avo" pitchFamily="2" charset="0"/>
              </a:rPr>
              <a:t> </a:t>
            </a:r>
            <a:r>
              <a:rPr lang="en-US" sz="2000" dirty="0" err="1">
                <a:latin typeface="VNI-Avo" pitchFamily="2" charset="0"/>
              </a:rPr>
              <a:t>baùm</a:t>
            </a:r>
            <a:r>
              <a:rPr lang="en-US" sz="2000" dirty="0">
                <a:latin typeface="VNI-Avo" pitchFamily="2" charset="0"/>
              </a:rPr>
              <a:t> </a:t>
            </a:r>
            <a:r>
              <a:rPr lang="en-US" sz="2000" dirty="0" err="1">
                <a:latin typeface="VNI-Avo" pitchFamily="2" charset="0"/>
              </a:rPr>
              <a:t>môùi</a:t>
            </a:r>
            <a:r>
              <a:rPr lang="en-US" sz="2000" dirty="0">
                <a:latin typeface="VNI-Avo" pitchFamily="2" charset="0"/>
              </a:rPr>
              <a:t> </a:t>
            </a:r>
            <a:r>
              <a:rPr lang="en-US" sz="2000" dirty="0" err="1">
                <a:latin typeface="VNI-Avo" pitchFamily="2" charset="0"/>
              </a:rPr>
              <a:t>ñaùng</a:t>
            </a:r>
            <a:r>
              <a:rPr lang="en-US" sz="2000" dirty="0">
                <a:latin typeface="VNI-Avo" pitchFamily="2" charset="0"/>
              </a:rPr>
              <a:t> </a:t>
            </a:r>
            <a:r>
              <a:rPr lang="en-US" sz="2000" dirty="0" err="1">
                <a:latin typeface="VNI-Avo" pitchFamily="2" charset="0"/>
              </a:rPr>
              <a:t>bò</a:t>
            </a:r>
            <a:r>
              <a:rPr lang="en-US" sz="2000" dirty="0">
                <a:latin typeface="VNI-Avo" pitchFamily="2" charset="0"/>
              </a:rPr>
              <a:t> </a:t>
            </a:r>
            <a:r>
              <a:rPr lang="en-US" sz="2000" dirty="0" err="1">
                <a:latin typeface="VNI-Avo" pitchFamily="2" charset="0"/>
              </a:rPr>
              <a:t>coi</a:t>
            </a:r>
            <a:r>
              <a:rPr lang="en-US" sz="2000" dirty="0">
                <a:latin typeface="VNI-Avo" pitchFamily="2" charset="0"/>
              </a:rPr>
              <a:t> </a:t>
            </a:r>
            <a:r>
              <a:rPr lang="en-US" sz="2000" dirty="0" err="1">
                <a:latin typeface="VNI-Avo" pitchFamily="2" charset="0"/>
              </a:rPr>
              <a:t>thöôøng</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Baát</a:t>
            </a:r>
            <a:r>
              <a:rPr lang="en-US" sz="2000" dirty="0">
                <a:latin typeface="VNI-Avo" pitchFamily="2" charset="0"/>
              </a:rPr>
              <a:t> </a:t>
            </a:r>
            <a:r>
              <a:rPr lang="en-US" sz="2000" dirty="0" err="1">
                <a:latin typeface="VNI-Avo" pitchFamily="2" charset="0"/>
              </a:rPr>
              <a:t>giaùc</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laïi</a:t>
            </a:r>
            <a:r>
              <a:rPr lang="en-US" sz="2000" dirty="0">
                <a:latin typeface="VNI-Avo" pitchFamily="2" charset="0"/>
              </a:rPr>
              <a:t> </a:t>
            </a:r>
            <a:r>
              <a:rPr lang="en-US" sz="2000" dirty="0" err="1">
                <a:latin typeface="VNI-Avo" pitchFamily="2" charset="0"/>
              </a:rPr>
              <a:t>nhôù</a:t>
            </a:r>
            <a:r>
              <a:rPr lang="en-US" sz="2000" dirty="0">
                <a:latin typeface="VNI-Avo" pitchFamily="2" charset="0"/>
              </a:rPr>
              <a:t> </a:t>
            </a:r>
            <a:r>
              <a:rPr lang="en-US" sz="2000" dirty="0" err="1">
                <a:latin typeface="VNI-Avo" pitchFamily="2" charset="0"/>
              </a:rPr>
              <a:t>ñeán</a:t>
            </a:r>
            <a:r>
              <a:rPr lang="en-US" sz="2000" dirty="0">
                <a:latin typeface="VNI-Avo" pitchFamily="2" charset="0"/>
              </a:rPr>
              <a:t> </a:t>
            </a:r>
            <a:r>
              <a:rPr lang="en-US" sz="2000" dirty="0" err="1">
                <a:latin typeface="VNI-Avo" pitchFamily="2" charset="0"/>
              </a:rPr>
              <a:t>ba</a:t>
            </a:r>
            <a:r>
              <a:rPr lang="en-US" sz="2000" dirty="0">
                <a:latin typeface="VNI-Avo" pitchFamily="2" charset="0"/>
              </a:rPr>
              <a:t> </a:t>
            </a:r>
            <a:r>
              <a:rPr lang="en-US" sz="2000" dirty="0" err="1">
                <a:latin typeface="VNI-Avo" pitchFamily="2" charset="0"/>
              </a:rPr>
              <a:t>ngöôøi</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nheã</a:t>
            </a:r>
            <a:r>
              <a:rPr lang="en-US" sz="2000" dirty="0">
                <a:latin typeface="VNI-Avo" pitchFamily="2" charset="0"/>
              </a:rPr>
              <a:t> </a:t>
            </a:r>
            <a:r>
              <a:rPr lang="en-US" sz="2000" dirty="0" err="1">
                <a:latin typeface="VNI-Avo" pitchFamily="2" charset="0"/>
              </a:rPr>
              <a:t>nhaïi</a:t>
            </a:r>
            <a:r>
              <a:rPr lang="en-US" sz="2000" dirty="0">
                <a:latin typeface="VNI-Avo" pitchFamily="2" charset="0"/>
              </a:rPr>
              <a:t> </a:t>
            </a:r>
            <a:r>
              <a:rPr lang="en-US" sz="2000" dirty="0" err="1">
                <a:latin typeface="VNI-Avo" pitchFamily="2" charset="0"/>
              </a:rPr>
              <a:t>moà</a:t>
            </a:r>
            <a:r>
              <a:rPr lang="en-US" sz="2000" dirty="0">
                <a:latin typeface="VNI-Avo" pitchFamily="2" charset="0"/>
              </a:rPr>
              <a:t> </a:t>
            </a:r>
            <a:r>
              <a:rPr lang="en-US" sz="2000" dirty="0" err="1">
                <a:latin typeface="VNI-Avo" pitchFamily="2" charset="0"/>
              </a:rPr>
              <a:t>hoâi</a:t>
            </a:r>
            <a:r>
              <a:rPr lang="en-US" sz="2000" dirty="0">
                <a:latin typeface="VNI-Avo" pitchFamily="2" charset="0"/>
              </a:rPr>
              <a:t> </a:t>
            </a:r>
            <a:r>
              <a:rPr lang="en-US" sz="2000" dirty="0" err="1">
                <a:latin typeface="VNI-Avo" pitchFamily="2" charset="0"/>
              </a:rPr>
              <a:t>maø</a:t>
            </a:r>
            <a:r>
              <a:rPr lang="en-US" sz="2000" dirty="0">
                <a:latin typeface="VNI-Avo" pitchFamily="2" charset="0"/>
              </a:rPr>
              <a:t> </a:t>
            </a:r>
            <a:r>
              <a:rPr lang="en-US" sz="2000" dirty="0" err="1">
                <a:latin typeface="VNI-Avo" pitchFamily="2" charset="0"/>
              </a:rPr>
              <a:t>vaãn</a:t>
            </a:r>
            <a:r>
              <a:rPr lang="en-US" sz="2000" dirty="0">
                <a:latin typeface="VNI-Avo" pitchFamily="2" charset="0"/>
              </a:rPr>
              <a:t> </a:t>
            </a:r>
            <a:r>
              <a:rPr lang="en-US" sz="2000" dirty="0" err="1">
                <a:latin typeface="VNI-Avo" pitchFamily="2" charset="0"/>
              </a:rPr>
              <a:t>vui</a:t>
            </a:r>
            <a:r>
              <a:rPr lang="en-US" sz="2000" dirty="0">
                <a:latin typeface="VNI-Avo" pitchFamily="2" charset="0"/>
              </a:rPr>
              <a:t> </a:t>
            </a:r>
            <a:r>
              <a:rPr lang="en-US" sz="2000" dirty="0" err="1">
                <a:latin typeface="VNI-Avo" pitchFamily="2" charset="0"/>
              </a:rPr>
              <a:t>veû</a:t>
            </a:r>
            <a:r>
              <a:rPr lang="en-US" sz="2000" dirty="0">
                <a:latin typeface="VNI-Avo" pitchFamily="2" charset="0"/>
              </a:rPr>
              <a:t> </a:t>
            </a:r>
            <a:r>
              <a:rPr lang="en-US" sz="2000" dirty="0" err="1">
                <a:latin typeface="VNI-Avo" pitchFamily="2" charset="0"/>
              </a:rPr>
              <a:t>beân</a:t>
            </a:r>
            <a:r>
              <a:rPr lang="en-US" sz="2000" dirty="0">
                <a:latin typeface="VNI-Avo" pitchFamily="2" charset="0"/>
              </a:rPr>
              <a:t> </a:t>
            </a:r>
            <a:r>
              <a:rPr lang="en-US" sz="2000" dirty="0" err="1">
                <a:latin typeface="VNI-Avo" pitchFamily="2" charset="0"/>
              </a:rPr>
              <a:t>tieáng</a:t>
            </a:r>
            <a:r>
              <a:rPr lang="en-US" sz="2000" dirty="0">
                <a:latin typeface="VNI-Avo" pitchFamily="2" charset="0"/>
              </a:rPr>
              <a:t> </a:t>
            </a:r>
            <a:r>
              <a:rPr lang="en-US" sz="2000" dirty="0" err="1">
                <a:latin typeface="VNI-Avo" pitchFamily="2" charset="0"/>
              </a:rPr>
              <a:t>beã</a:t>
            </a:r>
            <a:r>
              <a:rPr lang="en-US" sz="2000" dirty="0">
                <a:latin typeface="VNI-Avo" pitchFamily="2" charset="0"/>
              </a:rPr>
              <a:t> </a:t>
            </a:r>
            <a:r>
              <a:rPr lang="en-US" sz="2000" dirty="0" err="1">
                <a:latin typeface="VNI-Avo" pitchFamily="2" charset="0"/>
              </a:rPr>
              <a:t>thoåi</a:t>
            </a:r>
            <a:r>
              <a:rPr lang="en-US" sz="2000" dirty="0">
                <a:latin typeface="VNI-Avo" pitchFamily="2" charset="0"/>
              </a:rPr>
              <a:t> “</a:t>
            </a:r>
            <a:r>
              <a:rPr lang="en-US" sz="2000" dirty="0" err="1">
                <a:latin typeface="VNI-Avo" pitchFamily="2" charset="0"/>
              </a:rPr>
              <a:t>phì</a:t>
            </a:r>
            <a:r>
              <a:rPr lang="en-US" sz="2000" dirty="0">
                <a:latin typeface="VNI-Avo" pitchFamily="2" charset="0"/>
              </a:rPr>
              <a:t> </a:t>
            </a:r>
            <a:r>
              <a:rPr lang="en-US" sz="2000" dirty="0" err="1">
                <a:latin typeface="VNI-Avo" pitchFamily="2" charset="0"/>
              </a:rPr>
              <a:t>phaøo</a:t>
            </a:r>
            <a:r>
              <a:rPr lang="en-US" sz="2000" dirty="0">
                <a:latin typeface="VNI-Avo" pitchFamily="2" charset="0"/>
              </a:rPr>
              <a:t>”, </a:t>
            </a:r>
            <a:r>
              <a:rPr lang="en-US" sz="2000" dirty="0" err="1">
                <a:latin typeface="VNI-Avo" pitchFamily="2" charset="0"/>
              </a:rPr>
              <a:t>tieáng</a:t>
            </a:r>
            <a:r>
              <a:rPr lang="en-US" sz="2000" dirty="0">
                <a:latin typeface="VNI-Avo" pitchFamily="2" charset="0"/>
              </a:rPr>
              <a:t> </a:t>
            </a:r>
            <a:r>
              <a:rPr lang="en-US" sz="2000" dirty="0" err="1">
                <a:latin typeface="VNI-Avo" pitchFamily="2" charset="0"/>
              </a:rPr>
              <a:t>buùa</a:t>
            </a:r>
            <a:r>
              <a:rPr lang="en-US" sz="2000" dirty="0">
                <a:latin typeface="VNI-Avo" pitchFamily="2" charset="0"/>
              </a:rPr>
              <a:t> con, </a:t>
            </a:r>
            <a:r>
              <a:rPr lang="en-US" sz="2000" dirty="0" err="1">
                <a:latin typeface="VNI-Avo" pitchFamily="2" charset="0"/>
              </a:rPr>
              <a:t>buùa</a:t>
            </a:r>
            <a:r>
              <a:rPr lang="en-US" sz="2000" dirty="0">
                <a:latin typeface="VNI-Avo" pitchFamily="2" charset="0"/>
              </a:rPr>
              <a:t> </a:t>
            </a:r>
            <a:r>
              <a:rPr lang="en-US" sz="2000" dirty="0" err="1">
                <a:latin typeface="VNI-Avo" pitchFamily="2" charset="0"/>
              </a:rPr>
              <a:t>lôùn</a:t>
            </a:r>
            <a:r>
              <a:rPr lang="en-US" sz="2000" dirty="0">
                <a:latin typeface="VNI-Avo" pitchFamily="2" charset="0"/>
              </a:rPr>
              <a:t> </a:t>
            </a:r>
            <a:r>
              <a:rPr lang="en-US" sz="2000" dirty="0" err="1">
                <a:latin typeface="VNI-Avo" pitchFamily="2" charset="0"/>
              </a:rPr>
              <a:t>theo</a:t>
            </a:r>
            <a:r>
              <a:rPr lang="en-US" sz="2000" dirty="0">
                <a:latin typeface="VNI-Avo" pitchFamily="2" charset="0"/>
              </a:rPr>
              <a:t> </a:t>
            </a:r>
            <a:r>
              <a:rPr lang="en-US" sz="2000" dirty="0" err="1">
                <a:latin typeface="VNI-Avo" pitchFamily="2" charset="0"/>
              </a:rPr>
              <a:t>nhau</a:t>
            </a:r>
            <a:r>
              <a:rPr lang="en-US" sz="2000" dirty="0">
                <a:latin typeface="VNI-Avo" pitchFamily="2" charset="0"/>
              </a:rPr>
              <a:t> </a:t>
            </a:r>
            <a:r>
              <a:rPr lang="en-US" sz="2000" dirty="0" err="1">
                <a:latin typeface="VNI-Avo" pitchFamily="2" charset="0"/>
              </a:rPr>
              <a:t>ñaäp</a:t>
            </a:r>
            <a:r>
              <a:rPr lang="en-US" sz="2000" dirty="0">
                <a:latin typeface="VNI-Avo" pitchFamily="2" charset="0"/>
              </a:rPr>
              <a:t> “</a:t>
            </a:r>
            <a:r>
              <a:rPr lang="en-US" sz="2000" dirty="0" err="1">
                <a:latin typeface="VNI-Avo" pitchFamily="2" charset="0"/>
              </a:rPr>
              <a:t>cuùc</a:t>
            </a:r>
            <a:r>
              <a:rPr lang="en-US" sz="2000" dirty="0">
                <a:latin typeface="VNI-Avo" pitchFamily="2" charset="0"/>
              </a:rPr>
              <a:t> </a:t>
            </a:r>
            <a:r>
              <a:rPr lang="en-US" sz="2000" dirty="0" err="1">
                <a:latin typeface="VNI-Avo" pitchFamily="2" charset="0"/>
              </a:rPr>
              <a:t>caéc</a:t>
            </a:r>
            <a:r>
              <a:rPr lang="en-US" sz="2000" dirty="0">
                <a:latin typeface="VNI-Avo" pitchFamily="2" charset="0"/>
              </a:rPr>
              <a:t>” </a:t>
            </a:r>
            <a:r>
              <a:rPr lang="en-US" sz="2000" dirty="0" err="1">
                <a:latin typeface="VNI-Avo" pitchFamily="2" charset="0"/>
              </a:rPr>
              <a:t>vaø</a:t>
            </a:r>
            <a:r>
              <a:rPr lang="en-US" sz="2000" dirty="0">
                <a:latin typeface="VNI-Avo" pitchFamily="2" charset="0"/>
              </a:rPr>
              <a:t> </a:t>
            </a:r>
            <a:r>
              <a:rPr lang="en-US" sz="2000" dirty="0" err="1">
                <a:latin typeface="VNI-Avo" pitchFamily="2" charset="0"/>
              </a:rPr>
              <a:t>nhöõng</a:t>
            </a:r>
            <a:r>
              <a:rPr lang="en-US" sz="2000" dirty="0">
                <a:latin typeface="VNI-Avo" pitchFamily="2" charset="0"/>
              </a:rPr>
              <a:t> </a:t>
            </a:r>
            <a:r>
              <a:rPr lang="en-US" sz="2000" dirty="0" err="1">
                <a:latin typeface="VNI-Avo" pitchFamily="2" charset="0"/>
              </a:rPr>
              <a:t>taøn</a:t>
            </a:r>
            <a:r>
              <a:rPr lang="en-US" sz="2000" dirty="0">
                <a:latin typeface="VNI-Avo" pitchFamily="2" charset="0"/>
              </a:rPr>
              <a:t> </a:t>
            </a:r>
            <a:r>
              <a:rPr lang="en-US" sz="2000" dirty="0" err="1">
                <a:latin typeface="VNI-Avo" pitchFamily="2" charset="0"/>
              </a:rPr>
              <a:t>löûa</a:t>
            </a:r>
            <a:r>
              <a:rPr lang="en-US" sz="2000" dirty="0">
                <a:latin typeface="VNI-Avo" pitchFamily="2" charset="0"/>
              </a:rPr>
              <a:t> </a:t>
            </a:r>
            <a:r>
              <a:rPr lang="en-US" sz="2000" dirty="0" err="1">
                <a:latin typeface="VNI-Avo" pitchFamily="2" charset="0"/>
              </a:rPr>
              <a:t>ñoû</a:t>
            </a:r>
            <a:r>
              <a:rPr lang="en-US" sz="2000" dirty="0">
                <a:latin typeface="VNI-Avo" pitchFamily="2" charset="0"/>
              </a:rPr>
              <a:t> </a:t>
            </a:r>
            <a:r>
              <a:rPr lang="en-US" sz="2000" dirty="0" err="1">
                <a:latin typeface="VNI-Avo" pitchFamily="2" charset="0"/>
              </a:rPr>
              <a:t>hoàng</a:t>
            </a:r>
            <a:r>
              <a:rPr lang="en-US" sz="2000" dirty="0">
                <a:latin typeface="VNI-Avo" pitchFamily="2" charset="0"/>
              </a:rPr>
              <a:t>, </a:t>
            </a:r>
            <a:r>
              <a:rPr lang="en-US" sz="2000" dirty="0" err="1">
                <a:latin typeface="VNI-Avo" pitchFamily="2" charset="0"/>
              </a:rPr>
              <a:t>baén</a:t>
            </a:r>
            <a:r>
              <a:rPr lang="en-US" sz="2000" dirty="0">
                <a:latin typeface="VNI-Avo" pitchFamily="2" charset="0"/>
              </a:rPr>
              <a:t> </a:t>
            </a:r>
            <a:r>
              <a:rPr lang="en-US" sz="2000" dirty="0" err="1">
                <a:latin typeface="VNI-Avo" pitchFamily="2" charset="0"/>
              </a:rPr>
              <a:t>toùe</a:t>
            </a:r>
            <a:r>
              <a:rPr lang="en-US" sz="2000" dirty="0">
                <a:latin typeface="VNI-Avo" pitchFamily="2" charset="0"/>
              </a:rPr>
              <a:t> </a:t>
            </a:r>
            <a:r>
              <a:rPr lang="en-US" sz="2000" dirty="0" err="1">
                <a:latin typeface="VNI-Avo" pitchFamily="2" charset="0"/>
              </a:rPr>
              <a:t>leân</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khi</a:t>
            </a:r>
            <a:r>
              <a:rPr lang="en-US" sz="2000" dirty="0">
                <a:latin typeface="VNI-Avo" pitchFamily="2" charset="0"/>
              </a:rPr>
              <a:t> </a:t>
            </a:r>
            <a:r>
              <a:rPr lang="en-US" sz="2000" dirty="0" err="1">
                <a:latin typeface="VNI-Avo" pitchFamily="2" charset="0"/>
              </a:rPr>
              <a:t>ñoát</a:t>
            </a:r>
            <a:r>
              <a:rPr lang="en-US" sz="2000" dirty="0">
                <a:latin typeface="VNI-Avo" pitchFamily="2" charset="0"/>
              </a:rPr>
              <a:t> </a:t>
            </a:r>
            <a:r>
              <a:rPr lang="en-US" sz="2000" dirty="0" err="1">
                <a:latin typeface="VNI-Avo" pitchFamily="2" charset="0"/>
              </a:rPr>
              <a:t>caây</a:t>
            </a:r>
            <a:r>
              <a:rPr lang="en-US" sz="2000" dirty="0">
                <a:latin typeface="VNI-Avo" pitchFamily="2" charset="0"/>
              </a:rPr>
              <a:t> </a:t>
            </a:r>
            <a:r>
              <a:rPr lang="en-US" sz="2000" dirty="0" err="1">
                <a:latin typeface="VNI-Avo" pitchFamily="2" charset="0"/>
              </a:rPr>
              <a:t>boâng</a:t>
            </a:r>
            <a:r>
              <a:rPr lang="en-US" sz="2000" dirty="0">
                <a:latin typeface="VNI-Avo" pitchFamily="2" charset="0"/>
              </a:rPr>
              <a:t>.</a:t>
            </a:r>
          </a:p>
          <a:p>
            <a:pPr algn="just"/>
            <a:endParaRPr lang="en-US" sz="1100" dirty="0">
              <a:latin typeface="VNI-Avo" pitchFamily="2" charset="0"/>
            </a:endParaRPr>
          </a:p>
          <a:p>
            <a:pPr algn="r"/>
            <a:r>
              <a:rPr lang="en-US" sz="2000" dirty="0">
                <a:latin typeface="VNI-Avo" pitchFamily="2" charset="0"/>
              </a:rPr>
              <a:t>Theo </a:t>
            </a:r>
            <a:r>
              <a:rPr lang="en-US" sz="2000" b="1" i="1" dirty="0">
                <a:latin typeface="VNI-Avo" pitchFamily="2" charset="0"/>
              </a:rPr>
              <a:t>Nam Cao</a:t>
            </a:r>
            <a:endParaRPr lang="en-US" sz="2000" dirty="0"/>
          </a:p>
        </p:txBody>
      </p:sp>
    </p:spTree>
    <p:extLst>
      <p:ext uri="{BB962C8B-B14F-4D97-AF65-F5344CB8AC3E}">
        <p14:creationId xmlns:p14="http://schemas.microsoft.com/office/powerpoint/2010/main" val="422094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596766" y="317629"/>
            <a:ext cx="7796463" cy="4508927"/>
          </a:xfrm>
          <a:prstGeom prst="rect">
            <a:avLst/>
          </a:prstGeom>
          <a:noFill/>
        </p:spPr>
        <p:txBody>
          <a:bodyPr wrap="square" rtlCol="0">
            <a:spAutoFit/>
          </a:bodyPr>
          <a:lstStyle/>
          <a:p>
            <a:pPr algn="ctr"/>
            <a:r>
              <a:rPr lang="en-US" sz="2400" b="1" dirty="0" err="1">
                <a:solidFill>
                  <a:schemeClr val="accent3">
                    <a:lumMod val="75000"/>
                  </a:schemeClr>
                </a:solidFill>
                <a:latin typeface="VNI-Avo" pitchFamily="2" charset="0"/>
              </a:rPr>
              <a:t>Thöa</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chuyeän</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vôùi</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meï</a:t>
            </a:r>
            <a:endParaRPr lang="en-US" sz="2400" b="1" dirty="0">
              <a:solidFill>
                <a:schemeClr val="accent3">
                  <a:lumMod val="75000"/>
                </a:schemeClr>
              </a:solidFill>
              <a:latin typeface="VNI-Avo" pitchFamily="2" charset="0"/>
            </a:endParaRPr>
          </a:p>
          <a:p>
            <a:pPr algn="just"/>
            <a:endParaRPr lang="en-US" sz="1000" dirty="0">
              <a:latin typeface="VNI-Avo" pitchFamily="2" charset="0"/>
            </a:endParaRPr>
          </a:p>
          <a:p>
            <a:pPr algn="just"/>
            <a:r>
              <a:rPr lang="en-US" sz="2000" dirty="0">
                <a:latin typeface="VNI-Avo" pitchFamily="2" charset="0"/>
              </a:rPr>
              <a:t>     </a:t>
            </a:r>
            <a:r>
              <a:rPr lang="en-US" sz="1800" dirty="0" err="1">
                <a:latin typeface="VNI-Avo" pitchFamily="2" charset="0"/>
              </a:rPr>
              <a:t>Töø</a:t>
            </a:r>
            <a:r>
              <a:rPr lang="en-US" sz="1800" dirty="0">
                <a:latin typeface="VNI-Avo" pitchFamily="2" charset="0"/>
              </a:rPr>
              <a:t> </a:t>
            </a:r>
            <a:r>
              <a:rPr lang="en-US" sz="1800" dirty="0" err="1">
                <a:latin typeface="VNI-Avo" pitchFamily="2" charset="0"/>
              </a:rPr>
              <a:t>ngaøy</a:t>
            </a:r>
            <a:r>
              <a:rPr lang="en-US" sz="1800" dirty="0">
                <a:latin typeface="VNI-Avo" pitchFamily="2" charset="0"/>
              </a:rPr>
              <a:t> </a:t>
            </a:r>
            <a:r>
              <a:rPr lang="en-US" sz="1800" dirty="0" err="1">
                <a:latin typeface="VNI-Avo" pitchFamily="2" charset="0"/>
              </a:rPr>
              <a:t>phaûi</a:t>
            </a:r>
            <a:r>
              <a:rPr lang="en-US" sz="1800" dirty="0">
                <a:latin typeface="VNI-Avo" pitchFamily="2" charset="0"/>
              </a:rPr>
              <a:t> </a:t>
            </a:r>
            <a:r>
              <a:rPr lang="en-US" sz="1800" dirty="0" err="1">
                <a:latin typeface="VNI-Avo" pitchFamily="2" charset="0"/>
              </a:rPr>
              <a:t>nghæ</a:t>
            </a:r>
            <a:r>
              <a:rPr lang="en-US" sz="1800" dirty="0">
                <a:latin typeface="VNI-Avo" pitchFamily="2" charset="0"/>
              </a:rPr>
              <a:t> </a:t>
            </a:r>
            <a:r>
              <a:rPr lang="en-US" sz="1800" dirty="0" err="1">
                <a:latin typeface="VNI-Avo" pitchFamily="2" charset="0"/>
              </a:rPr>
              <a:t>hoïc</a:t>
            </a:r>
            <a:r>
              <a:rPr lang="en-US" sz="1800" dirty="0">
                <a:latin typeface="VNI-Avo" pitchFamily="2" charset="0"/>
              </a:rPr>
              <a:t>, </a:t>
            </a:r>
            <a:r>
              <a:rPr lang="en-US" sz="1800" dirty="0" err="1">
                <a:latin typeface="VNI-Avo" pitchFamily="2" charset="0"/>
              </a:rPr>
              <a:t>Cöông</a:t>
            </a:r>
            <a:r>
              <a:rPr lang="en-US" sz="1800" dirty="0">
                <a:latin typeface="VNI-Avo" pitchFamily="2" charset="0"/>
              </a:rPr>
              <a:t> </a:t>
            </a:r>
            <a:r>
              <a:rPr lang="en-US" sz="1800" dirty="0" err="1">
                <a:latin typeface="VNI-Avo" pitchFamily="2" charset="0"/>
              </a:rPr>
              <a:t>ñaâm</a:t>
            </a:r>
            <a:r>
              <a:rPr lang="en-US" sz="1800" dirty="0">
                <a:latin typeface="VNI-Avo" pitchFamily="2" charset="0"/>
              </a:rPr>
              <a:t> </a:t>
            </a:r>
            <a:r>
              <a:rPr lang="en-US" sz="1800" dirty="0" err="1">
                <a:latin typeface="VNI-Avo" pitchFamily="2" charset="0"/>
              </a:rPr>
              <a:t>ra</a:t>
            </a:r>
            <a:r>
              <a:rPr lang="en-US" sz="1800" dirty="0">
                <a:latin typeface="VNI-Avo" pitchFamily="2" charset="0"/>
              </a:rPr>
              <a:t> </a:t>
            </a:r>
            <a:r>
              <a:rPr lang="en-US" sz="1800" dirty="0" err="1">
                <a:latin typeface="VNI-Avo" pitchFamily="2" charset="0"/>
              </a:rPr>
              <a:t>nhôù</a:t>
            </a:r>
            <a:r>
              <a:rPr lang="en-US" sz="1800" dirty="0">
                <a:latin typeface="VNI-Avo" pitchFamily="2" charset="0"/>
              </a:rPr>
              <a:t> </a:t>
            </a:r>
            <a:r>
              <a:rPr lang="en-US" sz="1800" dirty="0" err="1">
                <a:latin typeface="VNI-Avo" pitchFamily="2" charset="0"/>
              </a:rPr>
              <a:t>caùi</a:t>
            </a:r>
            <a:r>
              <a:rPr lang="en-US" sz="1800" dirty="0">
                <a:latin typeface="VNI-Avo" pitchFamily="2" charset="0"/>
              </a:rPr>
              <a:t> </a:t>
            </a:r>
            <a:r>
              <a:rPr lang="en-US" sz="1800" dirty="0" err="1">
                <a:latin typeface="VNI-Avo" pitchFamily="2" charset="0"/>
              </a:rPr>
              <a:t>loø</a:t>
            </a:r>
            <a:r>
              <a:rPr lang="en-US" sz="1800" dirty="0">
                <a:latin typeface="VNI-Avo" pitchFamily="2" charset="0"/>
              </a:rPr>
              <a:t> </a:t>
            </a:r>
            <a:r>
              <a:rPr lang="en-US" sz="1800" dirty="0" err="1">
                <a:latin typeface="VNI-Avo" pitchFamily="2" charset="0"/>
              </a:rPr>
              <a:t>reøn</a:t>
            </a:r>
            <a:r>
              <a:rPr lang="en-US" sz="1800" dirty="0">
                <a:latin typeface="VNI-Avo" pitchFamily="2" charset="0"/>
              </a:rPr>
              <a:t> </a:t>
            </a:r>
            <a:r>
              <a:rPr lang="en-US" sz="1800" dirty="0" err="1">
                <a:latin typeface="VNI-Avo" pitchFamily="2" charset="0"/>
              </a:rPr>
              <a:t>caïnh</a:t>
            </a:r>
            <a:r>
              <a:rPr lang="en-US" sz="1800" dirty="0">
                <a:latin typeface="VNI-Avo" pitchFamily="2" charset="0"/>
              </a:rPr>
              <a:t> </a:t>
            </a:r>
            <a:r>
              <a:rPr lang="en-US" sz="1800" dirty="0" err="1">
                <a:latin typeface="VNI-Avo" pitchFamily="2" charset="0"/>
              </a:rPr>
              <a:t>tröôøng</a:t>
            </a:r>
            <a:r>
              <a:rPr lang="en-US" sz="1800" dirty="0">
                <a:latin typeface="VNI-Avo" pitchFamily="2" charset="0"/>
              </a:rPr>
              <a:t>. </a:t>
            </a:r>
            <a:r>
              <a:rPr lang="en-US" sz="1800" dirty="0" err="1">
                <a:latin typeface="VNI-Avo" pitchFamily="2" charset="0"/>
              </a:rPr>
              <a:t>Moät</a:t>
            </a:r>
            <a:r>
              <a:rPr lang="en-US" sz="1800" dirty="0">
                <a:latin typeface="VNI-Avo" pitchFamily="2" charset="0"/>
              </a:rPr>
              <a:t> </a:t>
            </a:r>
            <a:r>
              <a:rPr lang="en-US" sz="1800" dirty="0" err="1">
                <a:latin typeface="VNI-Avo" pitchFamily="2" charset="0"/>
              </a:rPr>
              <a:t>hoâm</a:t>
            </a:r>
            <a:r>
              <a:rPr lang="en-US" sz="1800" dirty="0">
                <a:latin typeface="VNI-Avo" pitchFamily="2" charset="0"/>
              </a:rPr>
              <a:t>, </a:t>
            </a:r>
            <a:r>
              <a:rPr lang="en-US" sz="1800" dirty="0" err="1">
                <a:latin typeface="VNI-Avo" pitchFamily="2" charset="0"/>
              </a:rPr>
              <a:t>em</a:t>
            </a:r>
            <a:r>
              <a:rPr lang="en-US" sz="1800" dirty="0">
                <a:latin typeface="VNI-Avo" pitchFamily="2" charset="0"/>
              </a:rPr>
              <a:t> </a:t>
            </a:r>
            <a:r>
              <a:rPr lang="en-US" sz="1800" dirty="0" err="1">
                <a:latin typeface="VNI-Avo" pitchFamily="2" charset="0"/>
              </a:rPr>
              <a:t>ngoû</a:t>
            </a:r>
            <a:r>
              <a:rPr lang="en-US" sz="1800" dirty="0">
                <a:latin typeface="VNI-Avo" pitchFamily="2" charset="0"/>
              </a:rPr>
              <a:t> </a:t>
            </a:r>
            <a:r>
              <a:rPr lang="en-US" sz="1800" dirty="0" err="1">
                <a:latin typeface="VNI-Avo" pitchFamily="2" charset="0"/>
              </a:rPr>
              <a:t>yù</a:t>
            </a:r>
            <a:r>
              <a:rPr lang="en-US" sz="1800" dirty="0">
                <a:latin typeface="VNI-Avo" pitchFamily="2" charset="0"/>
              </a:rPr>
              <a:t> </a:t>
            </a:r>
            <a:r>
              <a:rPr lang="en-US" sz="1800" dirty="0" err="1">
                <a:latin typeface="VNI-Avo" pitchFamily="2" charset="0"/>
              </a:rPr>
              <a:t>vôùi</a:t>
            </a:r>
            <a:r>
              <a:rPr lang="en-US" sz="1800" dirty="0">
                <a:latin typeface="VNI-Avo" pitchFamily="2" charset="0"/>
              </a:rPr>
              <a:t> </a:t>
            </a:r>
            <a:r>
              <a:rPr lang="en-US" sz="1800" dirty="0" err="1">
                <a:latin typeface="VNI-Avo" pitchFamily="2" charset="0"/>
              </a:rPr>
              <a:t>meï</a:t>
            </a:r>
            <a:r>
              <a:rPr lang="en-US" sz="1800" dirty="0">
                <a:latin typeface="VNI-Avo" pitchFamily="2" charset="0"/>
              </a:rPr>
              <a:t>:</a:t>
            </a:r>
          </a:p>
          <a:p>
            <a:pPr algn="just"/>
            <a:endParaRPr lang="en-US" sz="500" dirty="0">
              <a:latin typeface="VNI-Avo" pitchFamily="2" charset="0"/>
            </a:endParaRPr>
          </a:p>
          <a:p>
            <a:pPr algn="just"/>
            <a:r>
              <a:rPr lang="en-US" sz="1800" dirty="0">
                <a:latin typeface="VNI-Avo" pitchFamily="2" charset="0"/>
              </a:rPr>
              <a:t>     - </a:t>
            </a:r>
            <a:r>
              <a:rPr lang="en-US" sz="1800" dirty="0" err="1">
                <a:latin typeface="VNI-Avo" pitchFamily="2" charset="0"/>
              </a:rPr>
              <a:t>Meï</a:t>
            </a:r>
            <a:r>
              <a:rPr lang="en-US" sz="1800" dirty="0">
                <a:latin typeface="VNI-Avo" pitchFamily="2" charset="0"/>
              </a:rPr>
              <a:t> </a:t>
            </a:r>
            <a:r>
              <a:rPr lang="en-US" sz="1800" dirty="0" err="1">
                <a:latin typeface="VNI-Avo" pitchFamily="2" charset="0"/>
              </a:rPr>
              <a:t>noùi</a:t>
            </a:r>
            <a:r>
              <a:rPr lang="en-US" sz="1800" dirty="0">
                <a:latin typeface="VNI-Avo" pitchFamily="2" charset="0"/>
              </a:rPr>
              <a:t> </a:t>
            </a:r>
            <a:r>
              <a:rPr lang="en-US" sz="1800" dirty="0" err="1">
                <a:latin typeface="VNI-Avo" pitchFamily="2" charset="0"/>
              </a:rPr>
              <a:t>vôùi</a:t>
            </a:r>
            <a:r>
              <a:rPr lang="en-US" sz="1800" dirty="0">
                <a:latin typeface="VNI-Avo" pitchFamily="2" charset="0"/>
              </a:rPr>
              <a:t> </a:t>
            </a:r>
            <a:r>
              <a:rPr lang="en-US" sz="1800" dirty="0" err="1">
                <a:latin typeface="VNI-Avo" pitchFamily="2" charset="0"/>
              </a:rPr>
              <a:t>thaày</a:t>
            </a:r>
            <a:r>
              <a:rPr lang="en-US" sz="1800" dirty="0">
                <a:latin typeface="VNI-Avo" pitchFamily="2" charset="0"/>
              </a:rPr>
              <a:t> </a:t>
            </a:r>
            <a:r>
              <a:rPr lang="en-US" sz="1800" dirty="0" err="1">
                <a:latin typeface="VNI-Avo" pitchFamily="2" charset="0"/>
              </a:rPr>
              <a:t>cho</a:t>
            </a:r>
            <a:r>
              <a:rPr lang="en-US" sz="1800" dirty="0">
                <a:latin typeface="VNI-Avo" pitchFamily="2" charset="0"/>
              </a:rPr>
              <a:t> con </a:t>
            </a:r>
            <a:r>
              <a:rPr lang="en-US" sz="1800" dirty="0" err="1">
                <a:latin typeface="VNI-Avo" pitchFamily="2" charset="0"/>
              </a:rPr>
              <a:t>ñi</a:t>
            </a:r>
            <a:r>
              <a:rPr lang="en-US" sz="1800" dirty="0">
                <a:latin typeface="VNI-Avo" pitchFamily="2" charset="0"/>
              </a:rPr>
              <a:t> </a:t>
            </a:r>
            <a:r>
              <a:rPr lang="en-US" sz="1800" dirty="0" err="1">
                <a:latin typeface="VNI-Avo" pitchFamily="2" charset="0"/>
              </a:rPr>
              <a:t>hoïc</a:t>
            </a:r>
            <a:r>
              <a:rPr lang="en-US" sz="1800" dirty="0">
                <a:latin typeface="VNI-Avo" pitchFamily="2" charset="0"/>
              </a:rPr>
              <a:t> </a:t>
            </a:r>
            <a:r>
              <a:rPr lang="en-US" sz="1800" dirty="0" err="1">
                <a:latin typeface="VNI-Avo" pitchFamily="2" charset="0"/>
              </a:rPr>
              <a:t>ngheà</a:t>
            </a:r>
            <a:r>
              <a:rPr lang="en-US" sz="1800" dirty="0">
                <a:latin typeface="VNI-Avo" pitchFamily="2" charset="0"/>
              </a:rPr>
              <a:t> </a:t>
            </a:r>
            <a:r>
              <a:rPr lang="en-US" sz="1800" dirty="0" err="1">
                <a:latin typeface="VNI-Avo" pitchFamily="2" charset="0"/>
              </a:rPr>
              <a:t>reøn</a:t>
            </a:r>
            <a:r>
              <a:rPr lang="en-US" sz="1800" dirty="0">
                <a:latin typeface="VNI-Avo" pitchFamily="2" charset="0"/>
              </a:rPr>
              <a:t>.</a:t>
            </a:r>
          </a:p>
          <a:p>
            <a:pPr algn="just"/>
            <a:endParaRPr lang="en-US" sz="500" dirty="0">
              <a:latin typeface="VNI-Avo" pitchFamily="2" charset="0"/>
            </a:endParaRPr>
          </a:p>
          <a:p>
            <a:pPr algn="just"/>
            <a:r>
              <a:rPr lang="en-US" sz="1800" dirty="0">
                <a:latin typeface="VNI-Avo" pitchFamily="2" charset="0"/>
              </a:rPr>
              <a:t>     </a:t>
            </a:r>
            <a:r>
              <a:rPr lang="en-US" sz="1800" dirty="0" err="1">
                <a:latin typeface="VNI-Avo" pitchFamily="2" charset="0"/>
              </a:rPr>
              <a:t>Meï</a:t>
            </a:r>
            <a:r>
              <a:rPr lang="en-US" sz="1800" dirty="0">
                <a:latin typeface="VNI-Avo" pitchFamily="2" charset="0"/>
              </a:rPr>
              <a:t> </a:t>
            </a:r>
            <a:r>
              <a:rPr lang="en-US" sz="1800" dirty="0" err="1">
                <a:latin typeface="VNI-Avo" pitchFamily="2" charset="0"/>
              </a:rPr>
              <a:t>Cöông</a:t>
            </a:r>
            <a:r>
              <a:rPr lang="en-US" sz="1800" dirty="0">
                <a:latin typeface="VNI-Avo" pitchFamily="2" charset="0"/>
              </a:rPr>
              <a:t> </a:t>
            </a:r>
            <a:r>
              <a:rPr lang="en-US" sz="1800" dirty="0" err="1">
                <a:latin typeface="VNI-Avo" pitchFamily="2" charset="0"/>
              </a:rPr>
              <a:t>ñaõ</a:t>
            </a:r>
            <a:r>
              <a:rPr lang="en-US" sz="1800" dirty="0">
                <a:latin typeface="VNI-Avo" pitchFamily="2" charset="0"/>
              </a:rPr>
              <a:t> </a:t>
            </a:r>
            <a:r>
              <a:rPr lang="en-US" sz="1800" dirty="0" err="1">
                <a:latin typeface="VNI-Avo" pitchFamily="2" charset="0"/>
              </a:rPr>
              <a:t>nghe</a:t>
            </a:r>
            <a:r>
              <a:rPr lang="en-US" sz="1800" dirty="0">
                <a:latin typeface="VNI-Avo" pitchFamily="2" charset="0"/>
              </a:rPr>
              <a:t> </a:t>
            </a:r>
            <a:r>
              <a:rPr lang="en-US" sz="1800" dirty="0" err="1">
                <a:latin typeface="VNI-Avo" pitchFamily="2" charset="0"/>
              </a:rPr>
              <a:t>roõ</a:t>
            </a:r>
            <a:r>
              <a:rPr lang="en-US" sz="1800" dirty="0">
                <a:latin typeface="VNI-Avo" pitchFamily="2" charset="0"/>
              </a:rPr>
              <a:t> </a:t>
            </a:r>
            <a:r>
              <a:rPr lang="en-US" sz="1800" dirty="0" err="1">
                <a:latin typeface="VNI-Avo" pitchFamily="2" charset="0"/>
              </a:rPr>
              <a:t>moàn</a:t>
            </a:r>
            <a:r>
              <a:rPr lang="en-US" sz="1800" dirty="0">
                <a:latin typeface="VNI-Avo" pitchFamily="2" charset="0"/>
              </a:rPr>
              <a:t> </a:t>
            </a:r>
            <a:r>
              <a:rPr lang="en-US" sz="1800" dirty="0" err="1">
                <a:latin typeface="VNI-Avo" pitchFamily="2" charset="0"/>
              </a:rPr>
              <a:t>moät</a:t>
            </a:r>
            <a:r>
              <a:rPr lang="en-US" sz="1800" dirty="0">
                <a:latin typeface="VNI-Avo" pitchFamily="2" charset="0"/>
              </a:rPr>
              <a:t> </a:t>
            </a:r>
            <a:r>
              <a:rPr lang="en-US" sz="1800" dirty="0" err="1">
                <a:latin typeface="VNI-Avo" pitchFamily="2" charset="0"/>
              </a:rPr>
              <a:t>lôøi</a:t>
            </a:r>
            <a:r>
              <a:rPr lang="en-US" sz="1800" dirty="0">
                <a:latin typeface="VNI-Avo" pitchFamily="2" charset="0"/>
              </a:rPr>
              <a:t> con, </a:t>
            </a:r>
            <a:r>
              <a:rPr lang="en-US" sz="1800" dirty="0" err="1">
                <a:latin typeface="VNI-Avo" pitchFamily="2" charset="0"/>
              </a:rPr>
              <a:t>nhöng</a:t>
            </a:r>
            <a:r>
              <a:rPr lang="en-US" sz="1800" dirty="0">
                <a:latin typeface="VNI-Avo" pitchFamily="2" charset="0"/>
              </a:rPr>
              <a:t> </a:t>
            </a:r>
            <a:r>
              <a:rPr lang="en-US" sz="1800" dirty="0" err="1">
                <a:latin typeface="VNI-Avo" pitchFamily="2" charset="0"/>
              </a:rPr>
              <a:t>baø</a:t>
            </a:r>
            <a:r>
              <a:rPr lang="en-US" sz="1800" dirty="0">
                <a:latin typeface="VNI-Avo" pitchFamily="2" charset="0"/>
              </a:rPr>
              <a:t> </a:t>
            </a:r>
            <a:r>
              <a:rPr lang="en-US" sz="1800" dirty="0" err="1">
                <a:latin typeface="VNI-Avo" pitchFamily="2" charset="0"/>
              </a:rPr>
              <a:t>vaãn</a:t>
            </a:r>
            <a:r>
              <a:rPr lang="en-US" sz="1800" dirty="0">
                <a:latin typeface="VNI-Avo" pitchFamily="2" charset="0"/>
              </a:rPr>
              <a:t> </a:t>
            </a:r>
            <a:r>
              <a:rPr lang="en-US" sz="1800" dirty="0" err="1">
                <a:latin typeface="VNI-Avo" pitchFamily="2" charset="0"/>
              </a:rPr>
              <a:t>hoûi</a:t>
            </a:r>
            <a:r>
              <a:rPr lang="en-US" sz="1800" dirty="0">
                <a:latin typeface="VNI-Avo" pitchFamily="2" charset="0"/>
              </a:rPr>
              <a:t> </a:t>
            </a:r>
            <a:r>
              <a:rPr lang="en-US" sz="1800" dirty="0" err="1">
                <a:latin typeface="VNI-Avo" pitchFamily="2" charset="0"/>
              </a:rPr>
              <a:t>laïi</a:t>
            </a:r>
            <a:r>
              <a:rPr lang="en-US" sz="1800" dirty="0">
                <a:latin typeface="VNI-Avo" pitchFamily="2" charset="0"/>
              </a:rPr>
              <a:t>:</a:t>
            </a:r>
          </a:p>
          <a:p>
            <a:pPr algn="just"/>
            <a:endParaRPr lang="en-US" sz="500" dirty="0">
              <a:latin typeface="VNI-Avo" pitchFamily="2" charset="0"/>
            </a:endParaRPr>
          </a:p>
          <a:p>
            <a:pPr algn="just"/>
            <a:r>
              <a:rPr lang="en-US" sz="1800" dirty="0">
                <a:latin typeface="VNI-Avo" pitchFamily="2" charset="0"/>
              </a:rPr>
              <a:t>     - Con </a:t>
            </a:r>
            <a:r>
              <a:rPr lang="en-US" sz="1800" dirty="0" err="1">
                <a:latin typeface="VNI-Avo" pitchFamily="2" charset="0"/>
              </a:rPr>
              <a:t>vöøa</a:t>
            </a:r>
            <a:r>
              <a:rPr lang="en-US" sz="1800" dirty="0">
                <a:latin typeface="VNI-Avo" pitchFamily="2" charset="0"/>
              </a:rPr>
              <a:t> </a:t>
            </a:r>
            <a:r>
              <a:rPr lang="en-US" sz="1800" dirty="0" err="1">
                <a:latin typeface="VNI-Avo" pitchFamily="2" charset="0"/>
              </a:rPr>
              <a:t>baûo</a:t>
            </a:r>
            <a:r>
              <a:rPr lang="en-US" sz="1800" dirty="0">
                <a:latin typeface="VNI-Avo" pitchFamily="2" charset="0"/>
              </a:rPr>
              <a:t> </a:t>
            </a:r>
            <a:r>
              <a:rPr lang="en-US" sz="1800" dirty="0" err="1">
                <a:latin typeface="VNI-Avo" pitchFamily="2" charset="0"/>
              </a:rPr>
              <a:t>gì</a:t>
            </a:r>
            <a:r>
              <a:rPr lang="en-US" sz="1800" dirty="0">
                <a:latin typeface="VNI-Avo" pitchFamily="2" charset="0"/>
              </a:rPr>
              <a:t>?</a:t>
            </a:r>
          </a:p>
          <a:p>
            <a:pPr algn="just"/>
            <a:endParaRPr lang="en-US" sz="500" dirty="0">
              <a:latin typeface="VNI-Avo" pitchFamily="2" charset="0"/>
            </a:endParaRPr>
          </a:p>
          <a:p>
            <a:pPr algn="just"/>
            <a:r>
              <a:rPr lang="en-US" sz="1800" dirty="0">
                <a:latin typeface="VNI-Avo" pitchFamily="2" charset="0"/>
              </a:rPr>
              <a:t>     - </a:t>
            </a:r>
            <a:r>
              <a:rPr lang="en-US" sz="1800" dirty="0" err="1">
                <a:latin typeface="VNI-Avo" pitchFamily="2" charset="0"/>
              </a:rPr>
              <a:t>Meï</a:t>
            </a:r>
            <a:r>
              <a:rPr lang="en-US" sz="1800" dirty="0">
                <a:latin typeface="VNI-Avo" pitchFamily="2" charset="0"/>
              </a:rPr>
              <a:t> </a:t>
            </a:r>
            <a:r>
              <a:rPr lang="en-US" sz="1800" dirty="0" err="1">
                <a:latin typeface="VNI-Avo" pitchFamily="2" charset="0"/>
              </a:rPr>
              <a:t>xin</a:t>
            </a:r>
            <a:r>
              <a:rPr lang="en-US" sz="1800" dirty="0">
                <a:latin typeface="VNI-Avo" pitchFamily="2" charset="0"/>
              </a:rPr>
              <a:t> </a:t>
            </a:r>
            <a:r>
              <a:rPr lang="en-US" sz="1800" dirty="0" err="1">
                <a:latin typeface="VNI-Avo" pitchFamily="2" charset="0"/>
              </a:rPr>
              <a:t>thaày</a:t>
            </a:r>
            <a:r>
              <a:rPr lang="en-US" sz="1800" dirty="0">
                <a:latin typeface="VNI-Avo" pitchFamily="2" charset="0"/>
              </a:rPr>
              <a:t> </a:t>
            </a:r>
            <a:r>
              <a:rPr lang="en-US" sz="1800" dirty="0" err="1">
                <a:latin typeface="VNI-Avo" pitchFamily="2" charset="0"/>
              </a:rPr>
              <a:t>cho</a:t>
            </a:r>
            <a:r>
              <a:rPr lang="en-US" sz="1800" dirty="0">
                <a:latin typeface="VNI-Avo" pitchFamily="2" charset="0"/>
              </a:rPr>
              <a:t> con </a:t>
            </a:r>
            <a:r>
              <a:rPr lang="en-US" sz="1800" dirty="0" err="1">
                <a:latin typeface="VNI-Avo" pitchFamily="2" charset="0"/>
              </a:rPr>
              <a:t>ñi</a:t>
            </a:r>
            <a:r>
              <a:rPr lang="en-US" sz="1800" dirty="0">
                <a:latin typeface="VNI-Avo" pitchFamily="2" charset="0"/>
              </a:rPr>
              <a:t> </a:t>
            </a:r>
            <a:r>
              <a:rPr lang="en-US" sz="1800" dirty="0" err="1">
                <a:latin typeface="VNI-Avo" pitchFamily="2" charset="0"/>
              </a:rPr>
              <a:t>laøm</a:t>
            </a:r>
            <a:r>
              <a:rPr lang="en-US" sz="1800" dirty="0">
                <a:latin typeface="VNI-Avo" pitchFamily="2" charset="0"/>
              </a:rPr>
              <a:t> </a:t>
            </a:r>
            <a:r>
              <a:rPr lang="en-US" sz="1800" dirty="0" err="1">
                <a:latin typeface="VNI-Avo" pitchFamily="2" charset="0"/>
              </a:rPr>
              <a:t>thôï</a:t>
            </a:r>
            <a:r>
              <a:rPr lang="en-US" sz="1800" dirty="0">
                <a:latin typeface="VNI-Avo" pitchFamily="2" charset="0"/>
              </a:rPr>
              <a:t> </a:t>
            </a:r>
            <a:r>
              <a:rPr lang="en-US" sz="1800" dirty="0" err="1">
                <a:latin typeface="VNI-Avo" pitchFamily="2" charset="0"/>
              </a:rPr>
              <a:t>reøn</a:t>
            </a:r>
            <a:r>
              <a:rPr lang="en-US" sz="1800" dirty="0">
                <a:latin typeface="VNI-Avo" pitchFamily="2" charset="0"/>
              </a:rPr>
              <a:t>.</a:t>
            </a:r>
          </a:p>
          <a:p>
            <a:pPr algn="just"/>
            <a:endParaRPr lang="en-US" sz="500" dirty="0">
              <a:latin typeface="VNI-Avo" pitchFamily="2" charset="0"/>
            </a:endParaRPr>
          </a:p>
          <a:p>
            <a:pPr algn="just"/>
            <a:r>
              <a:rPr lang="en-US" sz="1800" dirty="0">
                <a:latin typeface="VNI-Avo" pitchFamily="2" charset="0"/>
              </a:rPr>
              <a:t>     - Ai </a:t>
            </a:r>
            <a:r>
              <a:rPr lang="en-US" sz="1800" dirty="0" err="1">
                <a:latin typeface="VNI-Avo" pitchFamily="2" charset="0"/>
              </a:rPr>
              <a:t>xui</a:t>
            </a:r>
            <a:r>
              <a:rPr lang="en-US" sz="1800" dirty="0">
                <a:latin typeface="VNI-Avo" pitchFamily="2" charset="0"/>
              </a:rPr>
              <a:t> con </a:t>
            </a:r>
            <a:r>
              <a:rPr lang="en-US" sz="1800" dirty="0" err="1">
                <a:latin typeface="VNI-Avo" pitchFamily="2" charset="0"/>
              </a:rPr>
              <a:t>theá</a:t>
            </a:r>
            <a:r>
              <a:rPr lang="en-US" sz="1800" dirty="0">
                <a:latin typeface="VNI-Avo" pitchFamily="2" charset="0"/>
              </a:rPr>
              <a:t>?</a:t>
            </a:r>
          </a:p>
          <a:p>
            <a:pPr algn="just"/>
            <a:endParaRPr lang="en-US" sz="500" dirty="0">
              <a:latin typeface="VNI-Avo" pitchFamily="2" charset="0"/>
            </a:endParaRPr>
          </a:p>
          <a:p>
            <a:pPr algn="just"/>
            <a:r>
              <a:rPr lang="en-US" sz="1800" dirty="0">
                <a:latin typeface="VNI-Avo" pitchFamily="2" charset="0"/>
              </a:rPr>
              <a:t>     </a:t>
            </a:r>
            <a:r>
              <a:rPr lang="en-US" sz="1800" dirty="0" err="1">
                <a:latin typeface="VNI-Avo" pitchFamily="2" charset="0"/>
              </a:rPr>
              <a:t>Cöông</a:t>
            </a:r>
            <a:r>
              <a:rPr lang="en-US" sz="1800" dirty="0">
                <a:latin typeface="VNI-Avo" pitchFamily="2" charset="0"/>
              </a:rPr>
              <a:t> </a:t>
            </a:r>
            <a:r>
              <a:rPr lang="en-US" sz="1800" dirty="0" err="1">
                <a:latin typeface="VNI-Avo" pitchFamily="2" charset="0"/>
              </a:rPr>
              <a:t>coá</a:t>
            </a:r>
            <a:r>
              <a:rPr lang="en-US" sz="1800" dirty="0">
                <a:latin typeface="VNI-Avo" pitchFamily="2" charset="0"/>
              </a:rPr>
              <a:t> </a:t>
            </a:r>
            <a:r>
              <a:rPr lang="en-US" sz="1800" dirty="0" err="1">
                <a:latin typeface="VNI-Avo" pitchFamily="2" charset="0"/>
              </a:rPr>
              <a:t>caét</a:t>
            </a:r>
            <a:r>
              <a:rPr lang="en-US" sz="1800" dirty="0">
                <a:latin typeface="VNI-Avo" pitchFamily="2" charset="0"/>
              </a:rPr>
              <a:t> </a:t>
            </a:r>
            <a:r>
              <a:rPr lang="en-US" sz="1800" dirty="0" err="1">
                <a:latin typeface="VNI-Avo" pitchFamily="2" charset="0"/>
              </a:rPr>
              <a:t>nghóa</a:t>
            </a:r>
            <a:r>
              <a:rPr lang="en-US" sz="1800" dirty="0">
                <a:latin typeface="VNI-Avo" pitchFamily="2" charset="0"/>
              </a:rPr>
              <a:t> </a:t>
            </a:r>
            <a:r>
              <a:rPr lang="en-US" sz="1800" dirty="0" err="1">
                <a:latin typeface="VNI-Avo" pitchFamily="2" charset="0"/>
              </a:rPr>
              <a:t>cho</a:t>
            </a:r>
            <a:r>
              <a:rPr lang="en-US" sz="1800" dirty="0">
                <a:latin typeface="VNI-Avo" pitchFamily="2" charset="0"/>
              </a:rPr>
              <a:t> </a:t>
            </a:r>
            <a:r>
              <a:rPr lang="en-US" sz="1800" dirty="0" err="1">
                <a:latin typeface="VNI-Avo" pitchFamily="2" charset="0"/>
              </a:rPr>
              <a:t>meï</a:t>
            </a:r>
            <a:r>
              <a:rPr lang="en-US" sz="1800" dirty="0">
                <a:latin typeface="VNI-Avo" pitchFamily="2" charset="0"/>
              </a:rPr>
              <a:t> </a:t>
            </a:r>
            <a:r>
              <a:rPr lang="en-US" sz="1800" dirty="0" err="1">
                <a:latin typeface="VNI-Avo" pitchFamily="2" charset="0"/>
              </a:rPr>
              <a:t>hieåu</a:t>
            </a:r>
            <a:r>
              <a:rPr lang="en-US" sz="1800" dirty="0">
                <a:latin typeface="VNI-Avo" pitchFamily="2" charset="0"/>
              </a:rPr>
              <a:t>:</a:t>
            </a:r>
          </a:p>
          <a:p>
            <a:pPr algn="just"/>
            <a:endParaRPr lang="en-US" sz="500" dirty="0">
              <a:latin typeface="VNI-Avo" pitchFamily="2" charset="0"/>
            </a:endParaRPr>
          </a:p>
          <a:p>
            <a:pPr algn="just"/>
            <a:r>
              <a:rPr lang="en-US" sz="1800" dirty="0">
                <a:latin typeface="VNI-Avo" pitchFamily="2" charset="0"/>
              </a:rPr>
              <a:t>     - </a:t>
            </a:r>
            <a:r>
              <a:rPr lang="en-US" sz="1800" dirty="0" err="1">
                <a:latin typeface="VNI-Avo" pitchFamily="2" charset="0"/>
              </a:rPr>
              <a:t>Thöa</a:t>
            </a:r>
            <a:r>
              <a:rPr lang="en-US" sz="1800" dirty="0">
                <a:latin typeface="VNI-Avo" pitchFamily="2" charset="0"/>
              </a:rPr>
              <a:t> </a:t>
            </a:r>
            <a:r>
              <a:rPr lang="en-US" sz="1800" dirty="0" err="1">
                <a:latin typeface="VNI-Avo" pitchFamily="2" charset="0"/>
              </a:rPr>
              <a:t>meï</a:t>
            </a:r>
            <a:r>
              <a:rPr lang="en-US" sz="1800" dirty="0">
                <a:latin typeface="VNI-Avo" pitchFamily="2" charset="0"/>
              </a:rPr>
              <a:t>, </a:t>
            </a:r>
            <a:r>
              <a:rPr lang="en-US" sz="1800" dirty="0" err="1">
                <a:latin typeface="VNI-Avo" pitchFamily="2" charset="0"/>
              </a:rPr>
              <a:t>töï</a:t>
            </a:r>
            <a:r>
              <a:rPr lang="en-US" sz="1800" dirty="0">
                <a:latin typeface="VNI-Avo" pitchFamily="2" charset="0"/>
              </a:rPr>
              <a:t> </a:t>
            </a:r>
            <a:r>
              <a:rPr lang="en-US" sz="1800" dirty="0" err="1">
                <a:latin typeface="VNI-Avo" pitchFamily="2" charset="0"/>
              </a:rPr>
              <a:t>yù</a:t>
            </a:r>
            <a:r>
              <a:rPr lang="en-US" sz="1800" dirty="0">
                <a:latin typeface="VNI-Avo" pitchFamily="2" charset="0"/>
              </a:rPr>
              <a:t> con </a:t>
            </a:r>
            <a:r>
              <a:rPr lang="en-US" sz="1800" dirty="0" err="1">
                <a:latin typeface="VNI-Avo" pitchFamily="2" charset="0"/>
              </a:rPr>
              <a:t>muoán</a:t>
            </a:r>
            <a:r>
              <a:rPr lang="en-US" sz="1800" dirty="0">
                <a:latin typeface="VNI-Avo" pitchFamily="2" charset="0"/>
              </a:rPr>
              <a:t> </a:t>
            </a:r>
            <a:r>
              <a:rPr lang="en-US" sz="1800" dirty="0" err="1">
                <a:latin typeface="VNI-Avo" pitchFamily="2" charset="0"/>
              </a:rPr>
              <a:t>theá</a:t>
            </a:r>
            <a:r>
              <a:rPr lang="en-US" sz="1800" dirty="0">
                <a:latin typeface="VNI-Avo" pitchFamily="2" charset="0"/>
              </a:rPr>
              <a:t>. Con </a:t>
            </a:r>
            <a:r>
              <a:rPr lang="en-US" sz="1800" dirty="0" err="1">
                <a:latin typeface="VNI-Avo" pitchFamily="2" charset="0"/>
              </a:rPr>
              <a:t>thöông</a:t>
            </a:r>
            <a:r>
              <a:rPr lang="en-US" sz="1800" dirty="0">
                <a:latin typeface="VNI-Avo" pitchFamily="2" charset="0"/>
              </a:rPr>
              <a:t> </a:t>
            </a:r>
            <a:r>
              <a:rPr lang="en-US" sz="1800" dirty="0" err="1">
                <a:latin typeface="VNI-Avo" pitchFamily="2" charset="0"/>
              </a:rPr>
              <a:t>meï</a:t>
            </a:r>
            <a:r>
              <a:rPr lang="en-US" sz="1800" dirty="0">
                <a:latin typeface="VNI-Avo" pitchFamily="2" charset="0"/>
              </a:rPr>
              <a:t> </a:t>
            </a:r>
            <a:r>
              <a:rPr lang="en-US" sz="1800" dirty="0" err="1">
                <a:latin typeface="VNI-Avo" pitchFamily="2" charset="0"/>
              </a:rPr>
              <a:t>vaát</a:t>
            </a:r>
            <a:r>
              <a:rPr lang="en-US" sz="1800" dirty="0">
                <a:latin typeface="VNI-Avo" pitchFamily="2" charset="0"/>
              </a:rPr>
              <a:t> </a:t>
            </a:r>
            <a:r>
              <a:rPr lang="en-US" sz="1800" dirty="0" err="1">
                <a:latin typeface="VNI-Avo" pitchFamily="2" charset="0"/>
              </a:rPr>
              <a:t>vaû</a:t>
            </a:r>
            <a:r>
              <a:rPr lang="en-US" sz="1800" dirty="0">
                <a:latin typeface="VNI-Avo" pitchFamily="2" charset="0"/>
              </a:rPr>
              <a:t>, </a:t>
            </a:r>
            <a:r>
              <a:rPr lang="en-US" sz="1800" dirty="0" err="1">
                <a:latin typeface="VNI-Avo" pitchFamily="2" charset="0"/>
              </a:rPr>
              <a:t>ñaõ</a:t>
            </a:r>
            <a:r>
              <a:rPr lang="en-US" sz="1800" dirty="0">
                <a:latin typeface="VNI-Avo" pitchFamily="2" charset="0"/>
              </a:rPr>
              <a:t> </a:t>
            </a:r>
            <a:r>
              <a:rPr lang="en-US" sz="1800" dirty="0" err="1">
                <a:latin typeface="VNI-Avo" pitchFamily="2" charset="0"/>
              </a:rPr>
              <a:t>phaûi</a:t>
            </a:r>
            <a:r>
              <a:rPr lang="en-US" sz="1800" dirty="0">
                <a:latin typeface="VNI-Avo" pitchFamily="2" charset="0"/>
              </a:rPr>
              <a:t> </a:t>
            </a:r>
            <a:r>
              <a:rPr lang="en-US" sz="1800" dirty="0" err="1">
                <a:latin typeface="VNI-Avo" pitchFamily="2" charset="0"/>
              </a:rPr>
              <a:t>nuoâi</a:t>
            </a:r>
            <a:r>
              <a:rPr lang="en-US" sz="1800" dirty="0">
                <a:latin typeface="VNI-Avo" pitchFamily="2" charset="0"/>
              </a:rPr>
              <a:t> </a:t>
            </a:r>
            <a:r>
              <a:rPr lang="en-US" sz="1800" dirty="0" err="1">
                <a:latin typeface="VNI-Avo" pitchFamily="2" charset="0"/>
              </a:rPr>
              <a:t>baèng</a:t>
            </a:r>
            <a:r>
              <a:rPr lang="en-US" sz="1800" dirty="0">
                <a:latin typeface="VNI-Avo" pitchFamily="2" charset="0"/>
              </a:rPr>
              <a:t> </a:t>
            </a:r>
            <a:r>
              <a:rPr lang="en-US" sz="1800" dirty="0" err="1">
                <a:latin typeface="VNI-Avo" pitchFamily="2" charset="0"/>
              </a:rPr>
              <a:t>aáy</a:t>
            </a:r>
            <a:r>
              <a:rPr lang="en-US" sz="1800" dirty="0">
                <a:latin typeface="VNI-Avo" pitchFamily="2" charset="0"/>
              </a:rPr>
              <a:t> </a:t>
            </a:r>
            <a:r>
              <a:rPr lang="en-US" sz="1800" dirty="0" err="1">
                <a:latin typeface="VNI-Avo" pitchFamily="2" charset="0"/>
              </a:rPr>
              <a:t>ñöùa</a:t>
            </a:r>
            <a:r>
              <a:rPr lang="en-US" sz="1800" dirty="0">
                <a:latin typeface="VNI-Avo" pitchFamily="2" charset="0"/>
              </a:rPr>
              <a:t> </a:t>
            </a:r>
            <a:r>
              <a:rPr lang="en-US" sz="1800" dirty="0" err="1">
                <a:latin typeface="VNI-Avo" pitchFamily="2" charset="0"/>
              </a:rPr>
              <a:t>em</a:t>
            </a:r>
            <a:r>
              <a:rPr lang="en-US" sz="1800" dirty="0">
                <a:latin typeface="VNI-Avo" pitchFamily="2" charset="0"/>
              </a:rPr>
              <a:t> </a:t>
            </a:r>
            <a:r>
              <a:rPr lang="en-US" sz="1800" dirty="0" err="1">
                <a:latin typeface="VNI-Avo" pitchFamily="2" charset="0"/>
              </a:rPr>
              <a:t>laïi</a:t>
            </a:r>
            <a:r>
              <a:rPr lang="en-US" sz="1800" dirty="0">
                <a:latin typeface="VNI-Avo" pitchFamily="2" charset="0"/>
              </a:rPr>
              <a:t> </a:t>
            </a:r>
            <a:r>
              <a:rPr lang="en-US" sz="1800" dirty="0" err="1">
                <a:latin typeface="VNI-Avo" pitchFamily="2" charset="0"/>
              </a:rPr>
              <a:t>coøn</a:t>
            </a:r>
            <a:r>
              <a:rPr lang="en-US" sz="1800" dirty="0">
                <a:latin typeface="VNI-Avo" pitchFamily="2" charset="0"/>
              </a:rPr>
              <a:t> </a:t>
            </a:r>
            <a:r>
              <a:rPr lang="en-US" sz="1800" dirty="0" err="1">
                <a:latin typeface="VNI-Avo" pitchFamily="2" charset="0"/>
              </a:rPr>
              <a:t>phaûi</a:t>
            </a:r>
            <a:r>
              <a:rPr lang="en-US" sz="1800" dirty="0">
                <a:latin typeface="VNI-Avo" pitchFamily="2" charset="0"/>
              </a:rPr>
              <a:t> </a:t>
            </a:r>
            <a:r>
              <a:rPr lang="en-US" sz="1800" dirty="0" err="1">
                <a:latin typeface="VNI-Avo" pitchFamily="2" charset="0"/>
              </a:rPr>
              <a:t>nuoâi</a:t>
            </a:r>
            <a:r>
              <a:rPr lang="en-US" sz="1800" dirty="0">
                <a:latin typeface="VNI-Avo" pitchFamily="2" charset="0"/>
              </a:rPr>
              <a:t> con… Con </a:t>
            </a:r>
            <a:r>
              <a:rPr lang="en-US" sz="1800" dirty="0" err="1">
                <a:latin typeface="VNI-Avo" pitchFamily="2" charset="0"/>
              </a:rPr>
              <a:t>muoán</a:t>
            </a:r>
            <a:r>
              <a:rPr lang="en-US" sz="1800" dirty="0">
                <a:latin typeface="VNI-Avo" pitchFamily="2" charset="0"/>
              </a:rPr>
              <a:t> </a:t>
            </a:r>
            <a:r>
              <a:rPr lang="en-US" sz="1800" dirty="0" err="1">
                <a:latin typeface="VNI-Avo" pitchFamily="2" charset="0"/>
              </a:rPr>
              <a:t>hoïc</a:t>
            </a:r>
            <a:r>
              <a:rPr lang="en-US" sz="1800" dirty="0">
                <a:latin typeface="VNI-Avo" pitchFamily="2" charset="0"/>
              </a:rPr>
              <a:t> </a:t>
            </a:r>
            <a:r>
              <a:rPr lang="en-US" sz="1800" dirty="0" err="1">
                <a:latin typeface="VNI-Avo" pitchFamily="2" charset="0"/>
              </a:rPr>
              <a:t>moät</a:t>
            </a:r>
            <a:r>
              <a:rPr lang="en-US" sz="1800" dirty="0">
                <a:latin typeface="VNI-Avo" pitchFamily="2" charset="0"/>
              </a:rPr>
              <a:t> </a:t>
            </a:r>
            <a:r>
              <a:rPr lang="en-US" sz="1800" dirty="0" err="1">
                <a:latin typeface="VNI-Avo" pitchFamily="2" charset="0"/>
              </a:rPr>
              <a:t>ngheà</a:t>
            </a:r>
            <a:r>
              <a:rPr lang="en-US" sz="1800" dirty="0">
                <a:latin typeface="VNI-Avo" pitchFamily="2" charset="0"/>
              </a:rPr>
              <a:t> </a:t>
            </a:r>
            <a:r>
              <a:rPr lang="en-US" sz="1800" dirty="0" err="1">
                <a:latin typeface="VNI-Avo" pitchFamily="2" charset="0"/>
              </a:rPr>
              <a:t>ñeå</a:t>
            </a:r>
            <a:r>
              <a:rPr lang="en-US" sz="1800" dirty="0">
                <a:latin typeface="VNI-Avo" pitchFamily="2" charset="0"/>
              </a:rPr>
              <a:t> </a:t>
            </a:r>
            <a:r>
              <a:rPr lang="en-US" sz="1800" dirty="0" err="1">
                <a:latin typeface="VNI-Avo" pitchFamily="2" charset="0"/>
              </a:rPr>
              <a:t>kieám</a:t>
            </a:r>
            <a:r>
              <a:rPr lang="en-US" sz="1800" dirty="0">
                <a:latin typeface="VNI-Avo" pitchFamily="2" charset="0"/>
              </a:rPr>
              <a:t> </a:t>
            </a:r>
            <a:r>
              <a:rPr lang="en-US" sz="1800" dirty="0" err="1">
                <a:latin typeface="VNI-Avo" pitchFamily="2" charset="0"/>
              </a:rPr>
              <a:t>soáng</a:t>
            </a:r>
            <a:r>
              <a:rPr lang="en-US" sz="1800" dirty="0">
                <a:latin typeface="VNI-Avo" pitchFamily="2" charset="0"/>
              </a:rPr>
              <a:t>…</a:t>
            </a:r>
          </a:p>
          <a:p>
            <a:pPr algn="just"/>
            <a:r>
              <a:rPr lang="en-US" sz="1800" dirty="0">
                <a:latin typeface="VNI-Avo" pitchFamily="2" charset="0"/>
              </a:rPr>
              <a:t>     </a:t>
            </a:r>
          </a:p>
        </p:txBody>
      </p:sp>
      <p:sp>
        <p:nvSpPr>
          <p:cNvPr id="2" name="TextBox 1"/>
          <p:cNvSpPr txBox="1"/>
          <p:nvPr/>
        </p:nvSpPr>
        <p:spPr>
          <a:xfrm>
            <a:off x="510128" y="683392"/>
            <a:ext cx="346510" cy="461665"/>
          </a:xfrm>
          <a:prstGeom prst="rect">
            <a:avLst/>
          </a:prstGeom>
          <a:noFill/>
        </p:spPr>
        <p:txBody>
          <a:bodyPr wrap="square" rtlCol="0">
            <a:spAutoFit/>
          </a:bodyPr>
          <a:lstStyle/>
          <a:p>
            <a:r>
              <a:rPr lang="en-US" sz="2400" b="1" dirty="0">
                <a:solidFill>
                  <a:schemeClr val="accent3">
                    <a:lumMod val="75000"/>
                  </a:schemeClr>
                </a:solidFill>
              </a:rPr>
              <a:t>1</a:t>
            </a:r>
          </a:p>
        </p:txBody>
      </p:sp>
    </p:spTree>
    <p:extLst>
      <p:ext uri="{BB962C8B-B14F-4D97-AF65-F5344CB8AC3E}">
        <p14:creationId xmlns:p14="http://schemas.microsoft.com/office/powerpoint/2010/main" val="23013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ther's Day Social Media by Slidesgo">
  <a:themeElements>
    <a:clrScheme name="Simple Light">
      <a:dk1>
        <a:srgbClr val="000000"/>
      </a:dk1>
      <a:lt1>
        <a:srgbClr val="FFFFFF"/>
      </a:lt1>
      <a:dk2>
        <a:srgbClr val="595959"/>
      </a:dk2>
      <a:lt2>
        <a:srgbClr val="EEEEEE"/>
      </a:lt2>
      <a:accent1>
        <a:srgbClr val="FFCFC0"/>
      </a:accent1>
      <a:accent2>
        <a:srgbClr val="843838"/>
      </a:accent2>
      <a:accent3>
        <a:srgbClr val="FE9BA6"/>
      </a:accent3>
      <a:accent4>
        <a:srgbClr val="6175BB"/>
      </a:accent4>
      <a:accent5>
        <a:srgbClr val="FC867D"/>
      </a:accent5>
      <a:accent6>
        <a:srgbClr val="FCB377"/>
      </a:accent6>
      <a:hlink>
        <a:srgbClr val="84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2553</Words>
  <Application>Microsoft Office PowerPoint</Application>
  <PresentationFormat>On-screen Show (16:9)</PresentationFormat>
  <Paragraphs>240</Paragraphs>
  <Slides>25</Slides>
  <Notes>14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iCiel Cucho</vt:lpstr>
      <vt:lpstr>Calibri</vt:lpstr>
      <vt:lpstr>iCiel Cadena</vt:lpstr>
      <vt:lpstr>HP001 4 hàng</vt:lpstr>
      <vt:lpstr>Amatic SC</vt:lpstr>
      <vt:lpstr>Poppins</vt:lpstr>
      <vt:lpstr>Times New Roman</vt:lpstr>
      <vt:lpstr>VNI-Avo</vt:lpstr>
      <vt:lpstr>Arial</vt:lpstr>
      <vt:lpstr>Mother's Day Social Media by Slidesgo</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TẬP ĐỌC</dc:title>
  <dc:creator>Xuan Hien</dc:creator>
  <cp:lastModifiedBy>Thư Nguyễn</cp:lastModifiedBy>
  <cp:revision>28</cp:revision>
  <dcterms:modified xsi:type="dcterms:W3CDTF">2021-10-30T11:11:36Z</dcterms:modified>
</cp:coreProperties>
</file>