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0" r:id="rId4"/>
    <p:sldId id="267" r:id="rId5"/>
    <p:sldId id="258" r:id="rId6"/>
    <p:sldId id="262" r:id="rId7"/>
    <p:sldId id="263" r:id="rId8"/>
    <p:sldId id="264" r:id="rId9"/>
    <p:sldId id="265" r:id="rId10"/>
    <p:sldId id="268" r:id="rId11"/>
    <p:sldId id="269" r:id="rId12"/>
    <p:sldId id="273" r:id="rId13"/>
    <p:sldId id="275" r:id="rId14"/>
    <p:sldId id="276" r:id="rId15"/>
    <p:sldId id="259" r:id="rId16"/>
    <p:sldId id="278" r:id="rId17"/>
    <p:sldId id="279" r:id="rId18"/>
    <p:sldId id="281" r:id="rId19"/>
    <p:sldId id="28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018" autoAdjust="0"/>
    <p:restoredTop sz="94660"/>
  </p:normalViewPr>
  <p:slideViewPr>
    <p:cSldViewPr snapToGrid="0">
      <p:cViewPr varScale="1">
        <p:scale>
          <a:sx n="89" d="100"/>
          <a:sy n="89" d="100"/>
        </p:scale>
        <p:origin x="11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651304-E061-4E2C-AAAF-2DE0A43DF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8B58CA6-5E3E-4617-A19D-022A4CD13B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E89E04-5CD5-4CEF-BC8A-6EA635579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BB4-5146-4D85-A58F-DE42CBAB08C0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A65A01-D3AA-4C9D-8364-DD9B46F17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B4F1E7-4CEB-49F3-A5E2-EC9FF01F9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01A-38CC-4071-8BA8-D2CFC52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47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CE17A1-E8D4-4342-97AA-20F0C26DE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7F4DDD8-7909-45E1-9B45-6F8D03DBED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E27A0D-4FD9-4A94-8FCC-B57970A4C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BB4-5146-4D85-A58F-DE42CBAB08C0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4FCDD6-7D6F-4B14-B41A-26C2475E3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D6F78F-F842-4885-BD54-B54144947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01A-38CC-4071-8BA8-D2CFC52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9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02CF91B-B3D0-4BE7-81F8-A6A56D4191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A13F27A-2C5B-4757-9C74-22811C987C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5FC11C-8A66-4274-8B46-BBD5B0CE5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BB4-5146-4D85-A58F-DE42CBAB08C0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F209F8-823A-4C42-B1D5-E160FFB15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F2A453-755E-4763-A7F3-EAFC11E11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01A-38CC-4071-8BA8-D2CFC52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20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988182-D2BC-4171-857E-DC7375AA6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31CE7C-5EA8-4144-91E4-CD831B863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280983-AA59-4216-943F-F78E2FB5C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BB4-5146-4D85-A58F-DE42CBAB08C0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4DA825-388D-42A0-B5ED-662C71FF8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3EB29B-E287-4C45-8D99-BF6181B9F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01A-38CC-4071-8BA8-D2CFC52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59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62782B-2122-4B3E-8AF7-969119232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814D91A-09CE-4104-9C1C-C1E7125DF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EAAD10-D1A9-4627-9ACC-BDDA1E573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BB4-5146-4D85-A58F-DE42CBAB08C0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A1CF16-CB5C-4654-B166-2CA210FC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AB4CA1-53B6-4B2A-8FA8-C977636CC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01A-38CC-4071-8BA8-D2CFC52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61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4B096F-22AA-4701-9A8D-40C6AEB4F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BF05E4-4D39-4B0E-A5F9-6C0F78043B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7CD350C-D284-4FED-92DB-601160120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BF60AE0-01E8-49F3-B478-F4D8EF3D1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BB4-5146-4D85-A58F-DE42CBAB08C0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9E77C80-C6B6-4D3D-BB9C-A949B319A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33CAC05-B061-4FA3-A410-D5C9B702D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01A-38CC-4071-8BA8-D2CFC52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61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5D238F-78ED-4875-8FB4-EB7C48E06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132C5FC-E54A-4EF8-9552-A89D9EE58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EF9A36E-2584-465E-B7D7-866EED234C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0A824EB-955B-4003-B72D-0AAF419536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5A29852-DAEB-4C5C-98C7-F8B43FA319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CB97933-16E6-4C18-9976-64842C535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BB4-5146-4D85-A58F-DE42CBAB08C0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234FCDE-6ACC-402A-92A1-81B412802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CA8EB5D-C409-45CC-8169-F14CEEA13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01A-38CC-4071-8BA8-D2CFC52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21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67886C-3AD5-4C37-8BB0-09A2660CA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91AED68-783E-4D49-A515-EBAB76CB0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BB4-5146-4D85-A58F-DE42CBAB08C0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265C0D5-C8CB-4054-BABF-6454DA184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7E369E2-0580-4D86-90FF-962A95473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01A-38CC-4071-8BA8-D2CFC52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64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1ABC798-F360-4B73-A8F8-584B66AEE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BB4-5146-4D85-A58F-DE42CBAB08C0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3609270-0ADF-457A-8741-68208BEC7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BB94272-0C25-412B-A1BE-26CF816D2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01A-38CC-4071-8BA8-D2CFC52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05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D68008-B6CB-4747-9CDE-C76A74D60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6E1D60-124F-4018-AC9A-9945A18BC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460A281-6313-49CC-A977-9F5003D0F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08B02D0-6773-42E6-B8F0-6D332CEB5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BB4-5146-4D85-A58F-DE42CBAB08C0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29F9D35-0241-429C-A05D-06E220469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E626DEB-7E93-40F4-AD86-9251AEF58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01A-38CC-4071-8BA8-D2CFC52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11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D9A47B-5B9D-4484-B4C0-2AC7083C2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347045F-0217-4CEB-B4EF-81553AE9B8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6CE5718-636D-4AF3-85A7-61E7E5F65E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FDB2CEB-8EC9-4A79-B582-9A6D1CCC1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BB4-5146-4D85-A58F-DE42CBAB08C0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631CE75-2B90-462C-8144-CEA7E72D4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3A6F372-E581-4126-887E-9D093ABBE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01A-38CC-4071-8BA8-D2CFC52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8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07ABEBA-1132-4BDC-86E3-F5EF9258D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DCF0116-DD9E-490D-8463-C958EF087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725DEE-7E22-4FE9-B096-8BDBAEB196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8DBB4-5146-4D85-A58F-DE42CBAB08C0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90777D-9630-43DA-97B0-480CC3466A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9EAC3A-861E-459C-B34F-79B2FBA5E4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9401A-38CC-4071-8BA8-D2CFC52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22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277E7A8-0CB1-485C-985E-0A90A0470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7847" y="-76200"/>
            <a:ext cx="12205921" cy="6896100"/>
          </a:xfrm>
          <a:prstGeom prst="rect">
            <a:avLst/>
          </a:prstGeom>
        </p:spPr>
      </p:pic>
      <p:sp>
        <p:nvSpPr>
          <p:cNvPr id="7" name="Text Box 6">
            <a:extLst>
              <a:ext uri="{FF2B5EF4-FFF2-40B4-BE49-F238E27FC236}">
                <a16:creationId xmlns:a16="http://schemas.microsoft.com/office/drawing/2014/main" xmlns="" id="{0FD75E47-50A0-4453-A09F-2CE6CC2A2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3053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11" name="AutoShape 10">
            <a:extLst>
              <a:ext uri="{FF2B5EF4-FFF2-40B4-BE49-F238E27FC236}">
                <a16:creationId xmlns:a16="http://schemas.microsoft.com/office/drawing/2014/main" xmlns="" id="{31E599A2-DCAD-4FCA-97AF-B1844DE2D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2659856"/>
            <a:ext cx="895350" cy="895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" name="AutoShape 13">
            <a:extLst>
              <a:ext uri="{FF2B5EF4-FFF2-40B4-BE49-F238E27FC236}">
                <a16:creationId xmlns:a16="http://schemas.microsoft.com/office/drawing/2014/main" xmlns="" id="{27C66252-A550-4BDE-8704-7768E1B20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4381500"/>
            <a:ext cx="895350" cy="895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" name="AutoShape 14">
            <a:extLst>
              <a:ext uri="{FF2B5EF4-FFF2-40B4-BE49-F238E27FC236}">
                <a16:creationId xmlns:a16="http://schemas.microsoft.com/office/drawing/2014/main" xmlns="" id="{DDFA7110-C7CB-4BE7-9F74-719E3C39D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2667" y="2476500"/>
            <a:ext cx="895350" cy="895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" name="WordArt 18">
            <a:extLst>
              <a:ext uri="{FF2B5EF4-FFF2-40B4-BE49-F238E27FC236}">
                <a16:creationId xmlns:a16="http://schemas.microsoft.com/office/drawing/2014/main" xmlns="" id="{5B32F7F2-082E-4E4D-980B-902D33B4D8E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54350" y="1976223"/>
            <a:ext cx="6490252" cy="89535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  <a:r>
              <a:rPr lang="vi-VN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 descr="blumen-pflanzen108">
            <a:extLst>
              <a:ext uri="{FF2B5EF4-FFF2-40B4-BE49-F238E27FC236}">
                <a16:creationId xmlns:a16="http://schemas.microsoft.com/office/drawing/2014/main" xmlns="" id="{129F8F96-872C-4BDE-96F5-62FC83249D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081" y="5030856"/>
            <a:ext cx="15811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blumen-pflanzen108">
            <a:extLst>
              <a:ext uri="{FF2B5EF4-FFF2-40B4-BE49-F238E27FC236}">
                <a16:creationId xmlns:a16="http://schemas.microsoft.com/office/drawing/2014/main" xmlns="" id="{6FD8FE8C-EEB8-4CBD-91E5-15F0172003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77" y="5083517"/>
            <a:ext cx="15811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utoShape 23">
            <a:extLst>
              <a:ext uri="{FF2B5EF4-FFF2-40B4-BE49-F238E27FC236}">
                <a16:creationId xmlns:a16="http://schemas.microsoft.com/office/drawing/2014/main" xmlns="" id="{650080BB-5A1C-4A75-80FC-A54564770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14300"/>
            <a:ext cx="895350" cy="895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4F6BB77-09C6-465A-9954-9858E0467589}"/>
              </a:ext>
            </a:extLst>
          </p:cNvPr>
          <p:cNvSpPr txBox="1"/>
          <p:nvPr/>
        </p:nvSpPr>
        <p:spPr>
          <a:xfrm>
            <a:off x="2819400" y="3432131"/>
            <a:ext cx="619539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600" b="1" cap="none" spc="0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Thực hành vẽ hình chữ nhật,</a:t>
            </a:r>
          </a:p>
          <a:p>
            <a:pPr algn="ctr"/>
            <a:r>
              <a:rPr lang="vi-VN" sz="3600" b="1" cap="none" spc="0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hình vuông</a:t>
            </a:r>
            <a:r>
              <a:rPr lang="en-US" sz="3600" b="1" cap="none" spc="0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</a:t>
            </a:r>
            <a:r>
              <a:rPr lang="vi-VN" sz="3600" b="1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Trang 54, 55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</a:p>
          <a:p>
            <a:pPr algn="ctr"/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746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3538">
        <p14:doors dir="vert"/>
      </p:transition>
    </mc:Choice>
    <mc:Fallback xmlns="">
      <p:transition spd="slow" advTm="235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EDA6214-16EE-4AF7-99E0-64353C7EF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92765"/>
            <a:ext cx="12191999" cy="6950765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xmlns="" id="{0847FAC0-545D-4A6D-8DAD-764506865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595" y="1476123"/>
            <a:ext cx="41656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Line 2">
            <a:extLst>
              <a:ext uri="{FF2B5EF4-FFF2-40B4-BE49-F238E27FC236}">
                <a16:creationId xmlns:a16="http://schemas.microsoft.com/office/drawing/2014/main" xmlns="" id="{632F4175-3BC4-4A44-B0F8-827098A099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919976" y="3305302"/>
            <a:ext cx="3348037" cy="0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xmlns="" id="{8A8F968C-DCE0-4884-AE62-E09BC9F6A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0109" y="3267054"/>
            <a:ext cx="4038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1800" b="1" dirty="0">
                <a:latin typeface=".VnArial" panose="020B7200000000000000" pitchFamily="34" charset="0"/>
              </a:rPr>
              <a:t>			           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xmlns="" id="{04F9CD08-67AA-4FDB-AB4C-ED5FCBED7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0917" y="3236763"/>
            <a:ext cx="8226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4cm</a:t>
            </a:r>
          </a:p>
        </p:txBody>
      </p:sp>
      <p:sp>
        <p:nvSpPr>
          <p:cNvPr id="12" name="Line 5">
            <a:extLst>
              <a:ext uri="{FF2B5EF4-FFF2-40B4-BE49-F238E27FC236}">
                <a16:creationId xmlns:a16="http://schemas.microsoft.com/office/drawing/2014/main" xmlns="" id="{53B3C53C-0203-467B-8DB8-D8CEEDC2480E}"/>
              </a:ext>
            </a:extLst>
          </p:cNvPr>
          <p:cNvSpPr>
            <a:spLocks noChangeShapeType="1"/>
          </p:cNvSpPr>
          <p:nvPr/>
        </p:nvSpPr>
        <p:spPr bwMode="auto">
          <a:xfrm>
            <a:off x="7919976" y="1962277"/>
            <a:ext cx="0" cy="1358900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xmlns="" id="{569E3A4B-CC0C-4E85-B196-3B8F6AF4C894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202052" y="2338842"/>
            <a:ext cx="822661" cy="52322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2cm</a:t>
            </a:r>
          </a:p>
        </p:txBody>
      </p:sp>
      <p:sp>
        <p:nvSpPr>
          <p:cNvPr id="14" name="Line 8">
            <a:extLst>
              <a:ext uri="{FF2B5EF4-FFF2-40B4-BE49-F238E27FC236}">
                <a16:creationId xmlns:a16="http://schemas.microsoft.com/office/drawing/2014/main" xmlns="" id="{83C6CB5D-6F9A-4D2D-87FE-25C1327BF6C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68013" y="1963864"/>
            <a:ext cx="0" cy="1354138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xmlns="" id="{420E0121-703C-4025-89F2-2BFD8313EA3C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1063798" y="2355625"/>
            <a:ext cx="8226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2cm</a:t>
            </a:r>
          </a:p>
        </p:txBody>
      </p:sp>
      <p:sp>
        <p:nvSpPr>
          <p:cNvPr id="35" name="Line 30">
            <a:extLst>
              <a:ext uri="{FF2B5EF4-FFF2-40B4-BE49-F238E27FC236}">
                <a16:creationId xmlns:a16="http://schemas.microsoft.com/office/drawing/2014/main" xmlns="" id="{AB216928-8DE1-4687-8B21-5DB10E716D7A}"/>
              </a:ext>
            </a:extLst>
          </p:cNvPr>
          <p:cNvSpPr>
            <a:spLocks noChangeShapeType="1"/>
          </p:cNvSpPr>
          <p:nvPr/>
        </p:nvSpPr>
        <p:spPr bwMode="auto">
          <a:xfrm>
            <a:off x="7915213" y="1963864"/>
            <a:ext cx="3348038" cy="0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Text Box 32">
            <a:extLst>
              <a:ext uri="{FF2B5EF4-FFF2-40B4-BE49-F238E27FC236}">
                <a16:creationId xmlns:a16="http://schemas.microsoft.com/office/drawing/2014/main" xmlns="" id="{D9F55C11-C4FB-40F1-99A9-128850439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5988" y="265742"/>
            <a:ext cx="3697359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33">
            <a:extLst>
              <a:ext uri="{FF2B5EF4-FFF2-40B4-BE49-F238E27FC236}">
                <a16:creationId xmlns:a16="http://schemas.microsoft.com/office/drawing/2014/main" xmlns="" id="{D25C5C62-9CAE-47E5-BAD8-79C0749C1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245" y="891046"/>
            <a:ext cx="78065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cm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cm</a:t>
            </a:r>
            <a:r>
              <a:rPr lang="vi-VN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8">
            <a:extLst>
              <a:ext uri="{FF2B5EF4-FFF2-40B4-BE49-F238E27FC236}">
                <a16:creationId xmlns:a16="http://schemas.microsoft.com/office/drawing/2014/main" xmlns="" id="{781D6488-04C7-420A-ACFD-8D53D6FC4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0652" y="1568274"/>
            <a:ext cx="4443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1" name="Text Box 33">
            <a:extLst>
              <a:ext uri="{FF2B5EF4-FFF2-40B4-BE49-F238E27FC236}">
                <a16:creationId xmlns:a16="http://schemas.microsoft.com/office/drawing/2014/main" xmlns="" id="{1AF4D0DB-CCA9-4E6F-8D71-B1BEFFB82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7521" y="1561646"/>
            <a:ext cx="4235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8" name="Text Box 38">
            <a:extLst>
              <a:ext uri="{FF2B5EF4-FFF2-40B4-BE49-F238E27FC236}">
                <a16:creationId xmlns:a16="http://schemas.microsoft.com/office/drawing/2014/main" xmlns="" id="{202BDD30-3626-485D-A9F4-AD532089A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060" y="3784677"/>
            <a:ext cx="419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.VnArial" panose="020B7200000000000000" pitchFamily="34" charset="0"/>
              </a:rPr>
              <a:t>  </a:t>
            </a:r>
            <a:endParaRPr lang="en-US" altLang="en-US" sz="2000" b="1">
              <a:latin typeface="HP001 5 hàng" pitchFamily="34" charset="0"/>
            </a:endParaRPr>
          </a:p>
        </p:txBody>
      </p:sp>
      <p:sp>
        <p:nvSpPr>
          <p:cNvPr id="29" name="Text Box 42">
            <a:extLst>
              <a:ext uri="{FF2B5EF4-FFF2-40B4-BE49-F238E27FC236}">
                <a16:creationId xmlns:a16="http://schemas.microsoft.com/office/drawing/2014/main" xmlns="" id="{CF5841BA-BD48-47CA-BEE4-B7F8089A0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919" y="3659471"/>
            <a:ext cx="618041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2cm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xmlns="" id="{A7FA4A3D-36ED-49B2-9741-6465FADFE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836" y="2104665"/>
            <a:ext cx="72862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cm</a:t>
            </a:r>
          </a:p>
        </p:txBody>
      </p:sp>
      <p:sp>
        <p:nvSpPr>
          <p:cNvPr id="32" name="Text Box 2">
            <a:extLst>
              <a:ext uri="{FF2B5EF4-FFF2-40B4-BE49-F238E27FC236}">
                <a16:creationId xmlns:a16="http://schemas.microsoft.com/office/drawing/2014/main" xmlns="" id="{AD5E9C6E-AFB6-4DB8-ACA9-4BB51F001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536" y="2742254"/>
            <a:ext cx="763609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2cm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3" name="Text Box 37">
            <a:extLst>
              <a:ext uri="{FF2B5EF4-FFF2-40B4-BE49-F238E27FC236}">
                <a16:creationId xmlns:a16="http://schemas.microsoft.com/office/drawing/2014/main" xmlns="" id="{4145DA07-1568-4A95-9584-AA6B1B3BC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961" y="4666440"/>
            <a:ext cx="60773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4" name="Group 5">
            <a:extLst>
              <a:ext uri="{FF2B5EF4-FFF2-40B4-BE49-F238E27FC236}">
                <a16:creationId xmlns:a16="http://schemas.microsoft.com/office/drawing/2014/main" xmlns="" id="{0EE75795-D691-4617-8C4D-972D3D493B36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390075" y="1538705"/>
            <a:ext cx="517984" cy="1413935"/>
            <a:chOff x="2397" y="576"/>
            <a:chExt cx="401" cy="432"/>
          </a:xfrm>
        </p:grpSpPr>
        <p:sp>
          <p:nvSpPr>
            <p:cNvPr id="37" name="AutoShape 6">
              <a:extLst>
                <a:ext uri="{FF2B5EF4-FFF2-40B4-BE49-F238E27FC236}">
                  <a16:creationId xmlns:a16="http://schemas.microsoft.com/office/drawing/2014/main" xmlns="" id="{DA0FD117-079D-4403-9D36-5B411C6BDE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7" y="576"/>
              <a:ext cx="401" cy="432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rgbClr val="0000FF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2" name="AutoShape 7">
              <a:extLst>
                <a:ext uri="{FF2B5EF4-FFF2-40B4-BE49-F238E27FC236}">
                  <a16:creationId xmlns:a16="http://schemas.microsoft.com/office/drawing/2014/main" xmlns="" id="{39924905-B225-4BFB-ABA2-753FF0E5E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7" y="715"/>
              <a:ext cx="233" cy="250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47" name="Group 9">
            <a:extLst>
              <a:ext uri="{FF2B5EF4-FFF2-40B4-BE49-F238E27FC236}">
                <a16:creationId xmlns:a16="http://schemas.microsoft.com/office/drawing/2014/main" xmlns="" id="{859CEB45-27C3-46F6-BB65-5417394C56A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9740347" y="1992501"/>
            <a:ext cx="1478373" cy="644682"/>
            <a:chOff x="2397" y="576"/>
            <a:chExt cx="401" cy="432"/>
          </a:xfrm>
        </p:grpSpPr>
        <p:sp>
          <p:nvSpPr>
            <p:cNvPr id="48" name="AutoShape 10">
              <a:extLst>
                <a:ext uri="{FF2B5EF4-FFF2-40B4-BE49-F238E27FC236}">
                  <a16:creationId xmlns:a16="http://schemas.microsoft.com/office/drawing/2014/main" xmlns="" id="{E09E3267-FB9C-41B1-AA68-DE68A0ABDE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7" y="576"/>
              <a:ext cx="401" cy="432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9" name="AutoShape 11">
              <a:extLst>
                <a:ext uri="{FF2B5EF4-FFF2-40B4-BE49-F238E27FC236}">
                  <a16:creationId xmlns:a16="http://schemas.microsoft.com/office/drawing/2014/main" xmlns="" id="{704681CB-3E4B-4331-92C5-FE13E869E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7" y="715"/>
              <a:ext cx="233" cy="250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30" name="Text Box 2">
            <a:extLst>
              <a:ext uri="{FF2B5EF4-FFF2-40B4-BE49-F238E27FC236}">
                <a16:creationId xmlns:a16="http://schemas.microsoft.com/office/drawing/2014/main" xmlns="" id="{573AAF8F-00AC-4408-A622-2437AB5CD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7612" y="3682610"/>
            <a:ext cx="52964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5975103"/>
      </p:ext>
    </p:extLst>
  </p:cSld>
  <p:clrMapOvr>
    <a:masterClrMapping/>
  </p:clrMapOvr>
  <p:transition spd="slow" advTm="4961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72765A0-7E59-4504-937F-4319F4BFC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Box 38">
            <a:extLst>
              <a:ext uri="{FF2B5EF4-FFF2-40B4-BE49-F238E27FC236}">
                <a16:creationId xmlns:a16="http://schemas.microsoft.com/office/drawing/2014/main" xmlns="" id="{70312FD2-7536-45E3-8EF4-B5E0DD672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379" y="377687"/>
            <a:ext cx="3033203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41">
            <a:extLst>
              <a:ext uri="{FF2B5EF4-FFF2-40B4-BE49-F238E27FC236}">
                <a16:creationId xmlns:a16="http://schemas.microsoft.com/office/drawing/2014/main" xmlns="" id="{263060CA-01EA-48F0-B309-415596DEF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739071"/>
            <a:ext cx="7547113" cy="4185761"/>
          </a:xfrm>
          <a:prstGeom prst="rect">
            <a:avLst/>
          </a:prstGeom>
          <a:noFill/>
          <a:ln w="63500" cmpd="dbl">
            <a:solidFill>
              <a:schemeClr val="accent1"/>
            </a:solidFill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43">
            <a:extLst>
              <a:ext uri="{FF2B5EF4-FFF2-40B4-BE49-F238E27FC236}">
                <a16:creationId xmlns:a16="http://schemas.microsoft.com/office/drawing/2014/main" xmlns="" id="{6C53A2D8-A550-47BF-AC5C-CCCA2D9A4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4226" y="1023730"/>
            <a:ext cx="487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054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6077">
        <p:fade/>
      </p:transition>
    </mc:Choice>
    <mc:Fallback xmlns="">
      <p:transition spd="med" advTm="760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0F5D1F0-4132-417A-9747-CE575BD84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xmlns="" id="{F5505800-900B-4786-B783-4CBFFB95F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087" y="200438"/>
            <a:ext cx="3575018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xmlns="" id="{03450F01-ED18-4D58-B7CC-CDE6D7768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0805" y="854162"/>
            <a:ext cx="1181734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xmlns="" id="{DAA91567-3599-491C-B8C8-1D740B976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3567" y="826535"/>
            <a:ext cx="4856155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5cm,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 cm.</a:t>
            </a:r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xmlns="" id="{C181C8F1-75A1-4AFE-9428-E331527A8DB6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765" y="5867400"/>
            <a:ext cx="4219575" cy="0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9">
            <a:extLst>
              <a:ext uri="{FF2B5EF4-FFF2-40B4-BE49-F238E27FC236}">
                <a16:creationId xmlns:a16="http://schemas.microsoft.com/office/drawing/2014/main" xmlns="" id="{AAB1FC59-DD29-4B67-A501-4611E662919D}"/>
              </a:ext>
            </a:extLst>
          </p:cNvPr>
          <p:cNvGrpSpPr>
            <a:grpSpLocks/>
          </p:cNvGrpSpPr>
          <p:nvPr/>
        </p:nvGrpSpPr>
        <p:grpSpPr bwMode="auto">
          <a:xfrm>
            <a:off x="791265" y="5880100"/>
            <a:ext cx="6858000" cy="314325"/>
            <a:chOff x="1542" y="384"/>
            <a:chExt cx="3882" cy="198"/>
          </a:xfrm>
        </p:grpSpPr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xmlns="" id="{2116A926-3BFA-4FBB-89B4-4806834C2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384"/>
              <a:ext cx="3840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xmlns="" id="{9F73D92D-AEF1-43C3-ABCC-9BB71B0022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0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xmlns="" id="{3CEFF99F-66D4-4A56-A775-5AEA888A29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3">
              <a:extLst>
                <a:ext uri="{FF2B5EF4-FFF2-40B4-BE49-F238E27FC236}">
                  <a16:creationId xmlns:a16="http://schemas.microsoft.com/office/drawing/2014/main" xmlns="" id="{33A6D6B0-33D7-4DEC-994B-4FDD154575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4">
              <a:extLst>
                <a:ext uri="{FF2B5EF4-FFF2-40B4-BE49-F238E27FC236}">
                  <a16:creationId xmlns:a16="http://schemas.microsoft.com/office/drawing/2014/main" xmlns="" id="{18EB6447-1E97-4608-9663-82FD86E289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5">
              <a:extLst>
                <a:ext uri="{FF2B5EF4-FFF2-40B4-BE49-F238E27FC236}">
                  <a16:creationId xmlns:a16="http://schemas.microsoft.com/office/drawing/2014/main" xmlns="" id="{643499CB-D89F-4F04-8D9E-D6BF5C9048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6">
              <a:extLst>
                <a:ext uri="{FF2B5EF4-FFF2-40B4-BE49-F238E27FC236}">
                  <a16:creationId xmlns:a16="http://schemas.microsoft.com/office/drawing/2014/main" xmlns="" id="{FE6A2D11-49A1-4725-8D6E-1F9E3542CB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7">
              <a:extLst>
                <a:ext uri="{FF2B5EF4-FFF2-40B4-BE49-F238E27FC236}">
                  <a16:creationId xmlns:a16="http://schemas.microsoft.com/office/drawing/2014/main" xmlns="" id="{9AA64F2B-90D3-4002-A1D6-2A81F01975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8">
              <a:extLst>
                <a:ext uri="{FF2B5EF4-FFF2-40B4-BE49-F238E27FC236}">
                  <a16:creationId xmlns:a16="http://schemas.microsoft.com/office/drawing/2014/main" xmlns="" id="{9096F05B-6395-47B6-8776-D3B4EF1E93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9">
              <a:extLst>
                <a:ext uri="{FF2B5EF4-FFF2-40B4-BE49-F238E27FC236}">
                  <a16:creationId xmlns:a16="http://schemas.microsoft.com/office/drawing/2014/main" xmlns="" id="{F849933A-65F1-4DC6-84A7-ACA35F02E9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20">
              <a:extLst>
                <a:ext uri="{FF2B5EF4-FFF2-40B4-BE49-F238E27FC236}">
                  <a16:creationId xmlns:a16="http://schemas.microsoft.com/office/drawing/2014/main" xmlns="" id="{D24AA4F4-FDF1-44CA-A036-9DDACE843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2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3" name="Text Box 21">
              <a:extLst>
                <a:ext uri="{FF2B5EF4-FFF2-40B4-BE49-F238E27FC236}">
                  <a16:creationId xmlns:a16="http://schemas.microsoft.com/office/drawing/2014/main" xmlns="" id="{3FB440D2-E6E7-4FFA-9B60-3CD5C74082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84"/>
              <a:ext cx="1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4" name="Text Box 22">
              <a:extLst>
                <a:ext uri="{FF2B5EF4-FFF2-40B4-BE49-F238E27FC236}">
                  <a16:creationId xmlns:a16="http://schemas.microsoft.com/office/drawing/2014/main" xmlns="" id="{3555136A-0A7B-40D8-BCFE-E4E83C65D7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5" name="Text Box 23">
              <a:extLst>
                <a:ext uri="{FF2B5EF4-FFF2-40B4-BE49-F238E27FC236}">
                  <a16:creationId xmlns:a16="http://schemas.microsoft.com/office/drawing/2014/main" xmlns="" id="{B0E94B59-464A-4FBA-8688-283033E8D1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6" name="Text Box 24">
              <a:extLst>
                <a:ext uri="{FF2B5EF4-FFF2-40B4-BE49-F238E27FC236}">
                  <a16:creationId xmlns:a16="http://schemas.microsoft.com/office/drawing/2014/main" xmlns="" id="{88DB8A21-26E8-4EE4-A234-5586B50151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7" name="Text Box 25">
              <a:extLst>
                <a:ext uri="{FF2B5EF4-FFF2-40B4-BE49-F238E27FC236}">
                  <a16:creationId xmlns:a16="http://schemas.microsoft.com/office/drawing/2014/main" xmlns="" id="{6C97B88E-4F97-4B84-ABDF-633A871FC8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8" name="Text Box 26">
              <a:extLst>
                <a:ext uri="{FF2B5EF4-FFF2-40B4-BE49-F238E27FC236}">
                  <a16:creationId xmlns:a16="http://schemas.microsoft.com/office/drawing/2014/main" xmlns="" id="{B07C38B4-047B-49AA-8185-0A581DDF70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9" name="Text Box 27">
              <a:extLst>
                <a:ext uri="{FF2B5EF4-FFF2-40B4-BE49-F238E27FC236}">
                  <a16:creationId xmlns:a16="http://schemas.microsoft.com/office/drawing/2014/main" xmlns="" id="{5E085DA5-7C30-4A31-8AD4-AB6BC6F817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384"/>
              <a:ext cx="1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sp>
        <p:nvSpPr>
          <p:cNvPr id="30" name="Text Box 28">
            <a:extLst>
              <a:ext uri="{FF2B5EF4-FFF2-40B4-BE49-F238E27FC236}">
                <a16:creationId xmlns:a16="http://schemas.microsoft.com/office/drawing/2014/main" xmlns="" id="{3D4CFE11-E535-4DFE-ADED-BFB01B9E9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7365" y="5943600"/>
            <a:ext cx="8226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5cm</a:t>
            </a:r>
          </a:p>
        </p:txBody>
      </p:sp>
      <p:grpSp>
        <p:nvGrpSpPr>
          <p:cNvPr id="31" name="Group 29">
            <a:extLst>
              <a:ext uri="{FF2B5EF4-FFF2-40B4-BE49-F238E27FC236}">
                <a16:creationId xmlns:a16="http://schemas.microsoft.com/office/drawing/2014/main" xmlns="" id="{AA79FDFA-B82D-4BF8-B0E1-29C99B0CA1DB}"/>
              </a:ext>
            </a:extLst>
          </p:cNvPr>
          <p:cNvGrpSpPr>
            <a:grpSpLocks/>
          </p:cNvGrpSpPr>
          <p:nvPr/>
        </p:nvGrpSpPr>
        <p:grpSpPr bwMode="auto">
          <a:xfrm>
            <a:off x="2466078" y="3938588"/>
            <a:ext cx="900112" cy="1944687"/>
            <a:chOff x="2397" y="576"/>
            <a:chExt cx="401" cy="432"/>
          </a:xfrm>
        </p:grpSpPr>
        <p:sp>
          <p:nvSpPr>
            <p:cNvPr id="32" name="AutoShape 30">
              <a:extLst>
                <a:ext uri="{FF2B5EF4-FFF2-40B4-BE49-F238E27FC236}">
                  <a16:creationId xmlns:a16="http://schemas.microsoft.com/office/drawing/2014/main" xmlns="" id="{9329D761-A72B-4975-9145-281335171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7" y="576"/>
              <a:ext cx="401" cy="432"/>
            </a:xfrm>
            <a:prstGeom prst="rtTriangle">
              <a:avLst/>
            </a:prstGeom>
            <a:solidFill>
              <a:srgbClr val="CC0066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3" name="AutoShape 31">
              <a:extLst>
                <a:ext uri="{FF2B5EF4-FFF2-40B4-BE49-F238E27FC236}">
                  <a16:creationId xmlns:a16="http://schemas.microsoft.com/office/drawing/2014/main" xmlns="" id="{482F04A4-86D0-4D7D-A140-7A57FBC57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7" y="715"/>
              <a:ext cx="233" cy="250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34" name="Line 32">
            <a:extLst>
              <a:ext uri="{FF2B5EF4-FFF2-40B4-BE49-F238E27FC236}">
                <a16:creationId xmlns:a16="http://schemas.microsoft.com/office/drawing/2014/main" xmlns="" id="{480B49AA-8CE4-4A1C-8CF4-90A4BF497F00}"/>
              </a:ext>
            </a:extLst>
          </p:cNvPr>
          <p:cNvSpPr>
            <a:spLocks noChangeShapeType="1"/>
          </p:cNvSpPr>
          <p:nvPr/>
        </p:nvSpPr>
        <p:spPr bwMode="auto">
          <a:xfrm>
            <a:off x="880165" y="3327400"/>
            <a:ext cx="0" cy="2546350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 Box 34">
            <a:extLst>
              <a:ext uri="{FF2B5EF4-FFF2-40B4-BE49-F238E27FC236}">
                <a16:creationId xmlns:a16="http://schemas.microsoft.com/office/drawing/2014/main" xmlns="" id="{2FDF5317-2BCC-440A-8504-C1221042155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84672" y="4261178"/>
            <a:ext cx="8226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3cm</a:t>
            </a:r>
          </a:p>
        </p:txBody>
      </p:sp>
      <p:grpSp>
        <p:nvGrpSpPr>
          <p:cNvPr id="36" name="Group 39">
            <a:extLst>
              <a:ext uri="{FF2B5EF4-FFF2-40B4-BE49-F238E27FC236}">
                <a16:creationId xmlns:a16="http://schemas.microsoft.com/office/drawing/2014/main" xmlns="" id="{E7B741DA-2824-410B-A178-045806958D49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-2709172" y="2420939"/>
            <a:ext cx="6858000" cy="314325"/>
            <a:chOff x="1542" y="384"/>
            <a:chExt cx="3882" cy="198"/>
          </a:xfrm>
        </p:grpSpPr>
        <p:sp>
          <p:nvSpPr>
            <p:cNvPr id="37" name="Rectangle 40">
              <a:extLst>
                <a:ext uri="{FF2B5EF4-FFF2-40B4-BE49-F238E27FC236}">
                  <a16:creationId xmlns:a16="http://schemas.microsoft.com/office/drawing/2014/main" xmlns="" id="{84728EA9-2EB4-4496-B07B-5B162F49F3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9" y="384"/>
              <a:ext cx="3840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8" name="Line 41">
              <a:extLst>
                <a:ext uri="{FF2B5EF4-FFF2-40B4-BE49-F238E27FC236}">
                  <a16:creationId xmlns:a16="http://schemas.microsoft.com/office/drawing/2014/main" xmlns="" id="{46934B6A-0552-4C93-BC7A-46B285A426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0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42">
              <a:extLst>
                <a:ext uri="{FF2B5EF4-FFF2-40B4-BE49-F238E27FC236}">
                  <a16:creationId xmlns:a16="http://schemas.microsoft.com/office/drawing/2014/main" xmlns="" id="{4A1DE193-5006-4A07-ADA2-F70379B415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43">
              <a:extLst>
                <a:ext uri="{FF2B5EF4-FFF2-40B4-BE49-F238E27FC236}">
                  <a16:creationId xmlns:a16="http://schemas.microsoft.com/office/drawing/2014/main" xmlns="" id="{25809F0C-6A19-4D27-ADA0-EB5C87B45A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44">
              <a:extLst>
                <a:ext uri="{FF2B5EF4-FFF2-40B4-BE49-F238E27FC236}">
                  <a16:creationId xmlns:a16="http://schemas.microsoft.com/office/drawing/2014/main" xmlns="" id="{892B9889-D105-4B3C-AE27-1E3373CCA3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45">
              <a:extLst>
                <a:ext uri="{FF2B5EF4-FFF2-40B4-BE49-F238E27FC236}">
                  <a16:creationId xmlns:a16="http://schemas.microsoft.com/office/drawing/2014/main" xmlns="" id="{67538E96-7DA2-463F-AB8B-B5782C7604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46">
              <a:extLst>
                <a:ext uri="{FF2B5EF4-FFF2-40B4-BE49-F238E27FC236}">
                  <a16:creationId xmlns:a16="http://schemas.microsoft.com/office/drawing/2014/main" xmlns="" id="{B1A33577-921F-46F9-8C8B-D52089AA10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47">
              <a:extLst>
                <a:ext uri="{FF2B5EF4-FFF2-40B4-BE49-F238E27FC236}">
                  <a16:creationId xmlns:a16="http://schemas.microsoft.com/office/drawing/2014/main" xmlns="" id="{38734007-DA33-4D88-A036-9530976CF3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48">
              <a:extLst>
                <a:ext uri="{FF2B5EF4-FFF2-40B4-BE49-F238E27FC236}">
                  <a16:creationId xmlns:a16="http://schemas.microsoft.com/office/drawing/2014/main" xmlns="" id="{16BDAB24-E791-454C-A8DC-0131E39D10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49">
              <a:extLst>
                <a:ext uri="{FF2B5EF4-FFF2-40B4-BE49-F238E27FC236}">
                  <a16:creationId xmlns:a16="http://schemas.microsoft.com/office/drawing/2014/main" xmlns="" id="{212C1D64-74EB-4E43-87B1-8D7E708068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Text Box 50">
              <a:extLst>
                <a:ext uri="{FF2B5EF4-FFF2-40B4-BE49-F238E27FC236}">
                  <a16:creationId xmlns:a16="http://schemas.microsoft.com/office/drawing/2014/main" xmlns="" id="{B6B92E56-D45E-48C2-B8FB-7B656E81D0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2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48" name="Text Box 51">
              <a:extLst>
                <a:ext uri="{FF2B5EF4-FFF2-40B4-BE49-F238E27FC236}">
                  <a16:creationId xmlns:a16="http://schemas.microsoft.com/office/drawing/2014/main" xmlns="" id="{4C428473-5DC9-4136-BC06-37F550094D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84"/>
              <a:ext cx="1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49" name="Text Box 52">
              <a:extLst>
                <a:ext uri="{FF2B5EF4-FFF2-40B4-BE49-F238E27FC236}">
                  <a16:creationId xmlns:a16="http://schemas.microsoft.com/office/drawing/2014/main" xmlns="" id="{E4B3BD29-B055-42DB-BF73-0ADE79C4B2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0" name="Text Box 53">
              <a:extLst>
                <a:ext uri="{FF2B5EF4-FFF2-40B4-BE49-F238E27FC236}">
                  <a16:creationId xmlns:a16="http://schemas.microsoft.com/office/drawing/2014/main" xmlns="" id="{6627234C-1AF1-4EC7-A0A3-66C72DBCAF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1" name="Text Box 54">
              <a:extLst>
                <a:ext uri="{FF2B5EF4-FFF2-40B4-BE49-F238E27FC236}">
                  <a16:creationId xmlns:a16="http://schemas.microsoft.com/office/drawing/2014/main" xmlns="" id="{D5906286-8F58-48AA-B413-B7D9AA654D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2" name="Text Box 55">
              <a:extLst>
                <a:ext uri="{FF2B5EF4-FFF2-40B4-BE49-F238E27FC236}">
                  <a16:creationId xmlns:a16="http://schemas.microsoft.com/office/drawing/2014/main" xmlns="" id="{4D3E9310-602A-4BCA-85DF-53E0332395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3" name="Text Box 56">
              <a:extLst>
                <a:ext uri="{FF2B5EF4-FFF2-40B4-BE49-F238E27FC236}">
                  <a16:creationId xmlns:a16="http://schemas.microsoft.com/office/drawing/2014/main" xmlns="" id="{730DE007-4CD7-4233-8D69-82AF2E2B72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4" name="Text Box 57">
              <a:extLst>
                <a:ext uri="{FF2B5EF4-FFF2-40B4-BE49-F238E27FC236}">
                  <a16:creationId xmlns:a16="http://schemas.microsoft.com/office/drawing/2014/main" xmlns="" id="{991E0C3B-779B-4B92-8A44-6B8BBF9CDF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384"/>
              <a:ext cx="1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grpSp>
        <p:nvGrpSpPr>
          <p:cNvPr id="55" name="Group 78">
            <a:extLst>
              <a:ext uri="{FF2B5EF4-FFF2-40B4-BE49-F238E27FC236}">
                <a16:creationId xmlns:a16="http://schemas.microsoft.com/office/drawing/2014/main" xmlns="" id="{4C4D2A8C-C8D2-42AA-A352-E25B79D1A0CE}"/>
              </a:ext>
            </a:extLst>
          </p:cNvPr>
          <p:cNvGrpSpPr>
            <a:grpSpLocks/>
          </p:cNvGrpSpPr>
          <p:nvPr/>
        </p:nvGrpSpPr>
        <p:grpSpPr bwMode="auto">
          <a:xfrm>
            <a:off x="1744451" y="4229100"/>
            <a:ext cx="728663" cy="1638300"/>
            <a:chOff x="655" y="2160"/>
            <a:chExt cx="459" cy="1032"/>
          </a:xfrm>
        </p:grpSpPr>
        <p:sp>
          <p:nvSpPr>
            <p:cNvPr id="56" name="AutoShape 79">
              <a:extLst>
                <a:ext uri="{FF2B5EF4-FFF2-40B4-BE49-F238E27FC236}">
                  <a16:creationId xmlns:a16="http://schemas.microsoft.com/office/drawing/2014/main" xmlns="" id="{9C249132-961B-42A0-82DC-323EDD18EEC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69" y="2446"/>
              <a:ext cx="1032" cy="459"/>
            </a:xfrm>
            <a:prstGeom prst="rtTriangle">
              <a:avLst/>
            </a:prstGeom>
            <a:solidFill>
              <a:srgbClr val="CC0066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7" name="AutoShape 80">
              <a:extLst>
                <a:ext uri="{FF2B5EF4-FFF2-40B4-BE49-F238E27FC236}">
                  <a16:creationId xmlns:a16="http://schemas.microsoft.com/office/drawing/2014/main" xmlns="" id="{D7608A67-2EF9-4562-ADAC-DBACA102854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617" y="2634"/>
              <a:ext cx="599" cy="258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58" name="Group 81">
            <a:extLst>
              <a:ext uri="{FF2B5EF4-FFF2-40B4-BE49-F238E27FC236}">
                <a16:creationId xmlns:a16="http://schemas.microsoft.com/office/drawing/2014/main" xmlns="" id="{DCF09D4F-0F7D-407E-8DA7-D77013523936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1797741" y="2347912"/>
            <a:ext cx="6858000" cy="314325"/>
            <a:chOff x="1542" y="384"/>
            <a:chExt cx="3882" cy="198"/>
          </a:xfrm>
        </p:grpSpPr>
        <p:sp>
          <p:nvSpPr>
            <p:cNvPr id="59" name="Rectangle 82">
              <a:extLst>
                <a:ext uri="{FF2B5EF4-FFF2-40B4-BE49-F238E27FC236}">
                  <a16:creationId xmlns:a16="http://schemas.microsoft.com/office/drawing/2014/main" xmlns="" id="{1F081CDA-FE71-458C-BB70-C958AEF36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9" y="384"/>
              <a:ext cx="3840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0" name="Line 83">
              <a:extLst>
                <a:ext uri="{FF2B5EF4-FFF2-40B4-BE49-F238E27FC236}">
                  <a16:creationId xmlns:a16="http://schemas.microsoft.com/office/drawing/2014/main" xmlns="" id="{B8C09A08-6F9E-4CD7-813B-461C8A1909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0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84">
              <a:extLst>
                <a:ext uri="{FF2B5EF4-FFF2-40B4-BE49-F238E27FC236}">
                  <a16:creationId xmlns:a16="http://schemas.microsoft.com/office/drawing/2014/main" xmlns="" id="{853F96CE-0C76-4167-B1DD-D2161BE4D9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85">
              <a:extLst>
                <a:ext uri="{FF2B5EF4-FFF2-40B4-BE49-F238E27FC236}">
                  <a16:creationId xmlns:a16="http://schemas.microsoft.com/office/drawing/2014/main" xmlns="" id="{EC51281A-3868-4B0C-9E7F-2F4D252DB5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86">
              <a:extLst>
                <a:ext uri="{FF2B5EF4-FFF2-40B4-BE49-F238E27FC236}">
                  <a16:creationId xmlns:a16="http://schemas.microsoft.com/office/drawing/2014/main" xmlns="" id="{7DFA829A-C467-4E46-8ACB-381D91F396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87">
              <a:extLst>
                <a:ext uri="{FF2B5EF4-FFF2-40B4-BE49-F238E27FC236}">
                  <a16:creationId xmlns:a16="http://schemas.microsoft.com/office/drawing/2014/main" xmlns="" id="{F2379145-962A-4358-8F52-D2E10609C2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88">
              <a:extLst>
                <a:ext uri="{FF2B5EF4-FFF2-40B4-BE49-F238E27FC236}">
                  <a16:creationId xmlns:a16="http://schemas.microsoft.com/office/drawing/2014/main" xmlns="" id="{B37845AA-61A9-4196-882E-A026550DFB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89">
              <a:extLst>
                <a:ext uri="{FF2B5EF4-FFF2-40B4-BE49-F238E27FC236}">
                  <a16:creationId xmlns:a16="http://schemas.microsoft.com/office/drawing/2014/main" xmlns="" id="{FAE60B98-657B-4DB1-B704-E5E195D826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90">
              <a:extLst>
                <a:ext uri="{FF2B5EF4-FFF2-40B4-BE49-F238E27FC236}">
                  <a16:creationId xmlns:a16="http://schemas.microsoft.com/office/drawing/2014/main" xmlns="" id="{AD1E7AAF-DB68-46FD-AA31-3495B0FDBB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91">
              <a:extLst>
                <a:ext uri="{FF2B5EF4-FFF2-40B4-BE49-F238E27FC236}">
                  <a16:creationId xmlns:a16="http://schemas.microsoft.com/office/drawing/2014/main" xmlns="" id="{4B17BCBA-4BFE-4264-B705-254DFDFE4C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Text Box 92">
              <a:extLst>
                <a:ext uri="{FF2B5EF4-FFF2-40B4-BE49-F238E27FC236}">
                  <a16:creationId xmlns:a16="http://schemas.microsoft.com/office/drawing/2014/main" xmlns="" id="{DB6DB75C-122E-4609-BB9F-6A3E711C01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2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70" name="Text Box 93">
              <a:extLst>
                <a:ext uri="{FF2B5EF4-FFF2-40B4-BE49-F238E27FC236}">
                  <a16:creationId xmlns:a16="http://schemas.microsoft.com/office/drawing/2014/main" xmlns="" id="{B9DFB7B8-8F27-40FF-AB46-163B04C627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84"/>
              <a:ext cx="1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71" name="Text Box 94">
              <a:extLst>
                <a:ext uri="{FF2B5EF4-FFF2-40B4-BE49-F238E27FC236}">
                  <a16:creationId xmlns:a16="http://schemas.microsoft.com/office/drawing/2014/main" xmlns="" id="{2862424B-CFD2-442D-A87B-FA3F1C5DCA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72" name="Text Box 95">
              <a:extLst>
                <a:ext uri="{FF2B5EF4-FFF2-40B4-BE49-F238E27FC236}">
                  <a16:creationId xmlns:a16="http://schemas.microsoft.com/office/drawing/2014/main" xmlns="" id="{1345CF8D-65B8-4DFB-B9BA-14A45BD4D3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73" name="Text Box 96">
              <a:extLst>
                <a:ext uri="{FF2B5EF4-FFF2-40B4-BE49-F238E27FC236}">
                  <a16:creationId xmlns:a16="http://schemas.microsoft.com/office/drawing/2014/main" xmlns="" id="{909330EA-0908-4941-8756-B309A9500E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74" name="Text Box 97">
              <a:extLst>
                <a:ext uri="{FF2B5EF4-FFF2-40B4-BE49-F238E27FC236}">
                  <a16:creationId xmlns:a16="http://schemas.microsoft.com/office/drawing/2014/main" xmlns="" id="{3F04E636-4CDA-4A59-BD07-936A1F7FB4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75" name="Text Box 98">
              <a:extLst>
                <a:ext uri="{FF2B5EF4-FFF2-40B4-BE49-F238E27FC236}">
                  <a16:creationId xmlns:a16="http://schemas.microsoft.com/office/drawing/2014/main" xmlns="" id="{D3FA4C90-5916-4B28-BB53-278C47273A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76" name="Text Box 99">
              <a:extLst>
                <a:ext uri="{FF2B5EF4-FFF2-40B4-BE49-F238E27FC236}">
                  <a16:creationId xmlns:a16="http://schemas.microsoft.com/office/drawing/2014/main" xmlns="" id="{FB2F81D8-E4C4-40AB-9E2C-08B4352B3C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384"/>
              <a:ext cx="1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sp>
        <p:nvSpPr>
          <p:cNvPr id="77" name="Line 100">
            <a:extLst>
              <a:ext uri="{FF2B5EF4-FFF2-40B4-BE49-F238E27FC236}">
                <a16:creationId xmlns:a16="http://schemas.microsoft.com/office/drawing/2014/main" xmlns="" id="{52BE03BB-411B-4C63-946F-B8143EA536E5}"/>
              </a:ext>
            </a:extLst>
          </p:cNvPr>
          <p:cNvSpPr>
            <a:spLocks noChangeShapeType="1"/>
          </p:cNvSpPr>
          <p:nvPr/>
        </p:nvSpPr>
        <p:spPr bwMode="auto">
          <a:xfrm>
            <a:off x="5060053" y="3343275"/>
            <a:ext cx="0" cy="2517775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8" name="Group 101">
            <a:extLst>
              <a:ext uri="{FF2B5EF4-FFF2-40B4-BE49-F238E27FC236}">
                <a16:creationId xmlns:a16="http://schemas.microsoft.com/office/drawing/2014/main" xmlns="" id="{A6F6E0F0-C93F-4880-A4E3-442BF7EDB97B}"/>
              </a:ext>
            </a:extLst>
          </p:cNvPr>
          <p:cNvGrpSpPr>
            <a:grpSpLocks/>
          </p:cNvGrpSpPr>
          <p:nvPr/>
        </p:nvGrpSpPr>
        <p:grpSpPr bwMode="auto">
          <a:xfrm>
            <a:off x="730940" y="3333750"/>
            <a:ext cx="6858000" cy="314325"/>
            <a:chOff x="672" y="3738"/>
            <a:chExt cx="4320" cy="198"/>
          </a:xfrm>
        </p:grpSpPr>
        <p:sp>
          <p:nvSpPr>
            <p:cNvPr id="79" name="Rectangle 102">
              <a:extLst>
                <a:ext uri="{FF2B5EF4-FFF2-40B4-BE49-F238E27FC236}">
                  <a16:creationId xmlns:a16="http://schemas.microsoft.com/office/drawing/2014/main" xmlns="" id="{6D414E99-2EE8-404D-A1F6-E4B83D00B5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" y="3738"/>
              <a:ext cx="4273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80" name="Line 103">
              <a:extLst>
                <a:ext uri="{FF2B5EF4-FFF2-40B4-BE49-F238E27FC236}">
                  <a16:creationId xmlns:a16="http://schemas.microsoft.com/office/drawing/2014/main" xmlns="" id="{CEEAB501-D8F4-4F3F-B269-F4F708B943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5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104">
              <a:extLst>
                <a:ext uri="{FF2B5EF4-FFF2-40B4-BE49-F238E27FC236}">
                  <a16:creationId xmlns:a16="http://schemas.microsoft.com/office/drawing/2014/main" xmlns="" id="{3CD4F791-99D1-4CBB-9098-DA2DA0DB7E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3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105">
              <a:extLst>
                <a:ext uri="{FF2B5EF4-FFF2-40B4-BE49-F238E27FC236}">
                  <a16:creationId xmlns:a16="http://schemas.microsoft.com/office/drawing/2014/main" xmlns="" id="{652518ED-9A2A-4078-85AD-F0BF48B450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7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106">
              <a:extLst>
                <a:ext uri="{FF2B5EF4-FFF2-40B4-BE49-F238E27FC236}">
                  <a16:creationId xmlns:a16="http://schemas.microsoft.com/office/drawing/2014/main" xmlns="" id="{9270D536-F24B-420A-B09E-A6565C4953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1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Line 107">
              <a:extLst>
                <a:ext uri="{FF2B5EF4-FFF2-40B4-BE49-F238E27FC236}">
                  <a16:creationId xmlns:a16="http://schemas.microsoft.com/office/drawing/2014/main" xmlns="" id="{ADCD6BF2-A0BC-46A4-90D1-1C979A1792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8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108">
              <a:extLst>
                <a:ext uri="{FF2B5EF4-FFF2-40B4-BE49-F238E27FC236}">
                  <a16:creationId xmlns:a16="http://schemas.microsoft.com/office/drawing/2014/main" xmlns="" id="{F1B35AE5-2DA3-4AB2-893C-9899F64894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0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109">
              <a:extLst>
                <a:ext uri="{FF2B5EF4-FFF2-40B4-BE49-F238E27FC236}">
                  <a16:creationId xmlns:a16="http://schemas.microsoft.com/office/drawing/2014/main" xmlns="" id="{7B246B8B-6C93-4E44-B371-90247E2DD9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4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110">
              <a:extLst>
                <a:ext uri="{FF2B5EF4-FFF2-40B4-BE49-F238E27FC236}">
                  <a16:creationId xmlns:a16="http://schemas.microsoft.com/office/drawing/2014/main" xmlns="" id="{23C4920F-7509-4854-9F96-4C9A6706E5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8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111">
              <a:extLst>
                <a:ext uri="{FF2B5EF4-FFF2-40B4-BE49-F238E27FC236}">
                  <a16:creationId xmlns:a16="http://schemas.microsoft.com/office/drawing/2014/main" xmlns="" id="{445A0766-B1A0-4D4C-B256-49FDD6A321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2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Text Box 112">
              <a:extLst>
                <a:ext uri="{FF2B5EF4-FFF2-40B4-BE49-F238E27FC236}">
                  <a16:creationId xmlns:a16="http://schemas.microsoft.com/office/drawing/2014/main" xmlns="" id="{27444C16-AB2B-4825-AE09-B5EE76392E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90" name="Text Box 113">
              <a:extLst>
                <a:ext uri="{FF2B5EF4-FFF2-40B4-BE49-F238E27FC236}">
                  <a16:creationId xmlns:a16="http://schemas.microsoft.com/office/drawing/2014/main" xmlns="" id="{B6C85AB8-BC73-45BD-B71D-C0B66BBCAE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9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91" name="Text Box 114">
              <a:extLst>
                <a:ext uri="{FF2B5EF4-FFF2-40B4-BE49-F238E27FC236}">
                  <a16:creationId xmlns:a16="http://schemas.microsoft.com/office/drawing/2014/main" xmlns="" id="{AB08B557-E504-452A-B070-9F925A40BC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4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92" name="Text Box 115">
              <a:extLst>
                <a:ext uri="{FF2B5EF4-FFF2-40B4-BE49-F238E27FC236}">
                  <a16:creationId xmlns:a16="http://schemas.microsoft.com/office/drawing/2014/main" xmlns="" id="{48B80AD6-F175-42C0-B2EE-EFAC03E89C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8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93" name="Text Box 116">
              <a:extLst>
                <a:ext uri="{FF2B5EF4-FFF2-40B4-BE49-F238E27FC236}">
                  <a16:creationId xmlns:a16="http://schemas.microsoft.com/office/drawing/2014/main" xmlns="" id="{0E6825C0-816A-43EB-ADCA-051A4AA16E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94" name="Text Box 117">
              <a:extLst>
                <a:ext uri="{FF2B5EF4-FFF2-40B4-BE49-F238E27FC236}">
                  <a16:creationId xmlns:a16="http://schemas.microsoft.com/office/drawing/2014/main" xmlns="" id="{5ECCE93E-4D25-4421-9892-17CDEF1D53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6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95" name="Text Box 118">
              <a:extLst>
                <a:ext uri="{FF2B5EF4-FFF2-40B4-BE49-F238E27FC236}">
                  <a16:creationId xmlns:a16="http://schemas.microsoft.com/office/drawing/2014/main" xmlns="" id="{8A90740A-2811-49DD-86CE-1C4AA19D62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0" y="3738"/>
              <a:ext cx="16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96" name="Text Box 119">
              <a:extLst>
                <a:ext uri="{FF2B5EF4-FFF2-40B4-BE49-F238E27FC236}">
                  <a16:creationId xmlns:a16="http://schemas.microsoft.com/office/drawing/2014/main" xmlns="" id="{4B0461BD-FC10-4C9C-A71C-33178CDD2A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4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sp>
        <p:nvSpPr>
          <p:cNvPr id="97" name="Line 120">
            <a:extLst>
              <a:ext uri="{FF2B5EF4-FFF2-40B4-BE49-F238E27FC236}">
                <a16:creationId xmlns:a16="http://schemas.microsoft.com/office/drawing/2014/main" xmlns="" id="{BB83F11E-39F1-4EB4-9994-DC20064C906E}"/>
              </a:ext>
            </a:extLst>
          </p:cNvPr>
          <p:cNvSpPr>
            <a:spLocks noChangeShapeType="1"/>
          </p:cNvSpPr>
          <p:nvPr/>
        </p:nvSpPr>
        <p:spPr bwMode="auto">
          <a:xfrm>
            <a:off x="880165" y="3340100"/>
            <a:ext cx="4191000" cy="0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Text Box 121">
            <a:extLst>
              <a:ext uri="{FF2B5EF4-FFF2-40B4-BE49-F238E27FC236}">
                <a16:creationId xmlns:a16="http://schemas.microsoft.com/office/drawing/2014/main" xmlns="" id="{D4C469DC-DE03-4D57-BD7D-C2119E2E6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965" y="2892425"/>
            <a:ext cx="5229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99" name="Text Box 122">
            <a:extLst>
              <a:ext uri="{FF2B5EF4-FFF2-40B4-BE49-F238E27FC236}">
                <a16:creationId xmlns:a16="http://schemas.microsoft.com/office/drawing/2014/main" xmlns="" id="{FA825A9A-958F-4911-90F5-0A799B3E5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9565" y="2905125"/>
            <a:ext cx="444352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00" name="Text Box 123">
            <a:extLst>
              <a:ext uri="{FF2B5EF4-FFF2-40B4-BE49-F238E27FC236}">
                <a16:creationId xmlns:a16="http://schemas.microsoft.com/office/drawing/2014/main" xmlns="" id="{E445D622-BDCE-4CCC-96EE-FC6AEE31F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165" y="5753100"/>
            <a:ext cx="46358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Text Box 124">
            <a:extLst>
              <a:ext uri="{FF2B5EF4-FFF2-40B4-BE49-F238E27FC236}">
                <a16:creationId xmlns:a16="http://schemas.microsoft.com/office/drawing/2014/main" xmlns="" id="{D2781FF0-7662-4647-8A6C-B1C35EAA2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015" y="5729288"/>
            <a:ext cx="48442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P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 </a:t>
            </a:r>
          </a:p>
        </p:txBody>
      </p:sp>
      <p:sp>
        <p:nvSpPr>
          <p:cNvPr id="102" name="Text Box 125">
            <a:extLst>
              <a:ext uri="{FF2B5EF4-FFF2-40B4-BE49-F238E27FC236}">
                <a16:creationId xmlns:a16="http://schemas.microsoft.com/office/drawing/2014/main" xmlns="" id="{8B7062FC-1029-47C7-B242-5861CDFF6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3678" y="3951081"/>
            <a:ext cx="421750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99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MNPQ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cm,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cm.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xmlns="" id="{009619CB-8671-41B2-9E22-03FA1C8895A5}"/>
              </a:ext>
            </a:extLst>
          </p:cNvPr>
          <p:cNvSpPr/>
          <p:nvPr/>
        </p:nvSpPr>
        <p:spPr>
          <a:xfrm>
            <a:off x="722244" y="0"/>
            <a:ext cx="4605130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dirty="0">
                <a:ln w="0"/>
                <a:solidFill>
                  <a:srgbClr val="00B050"/>
                </a:solidFill>
                <a:latin typeface="+mj-lt"/>
              </a:rPr>
              <a:t>Toán</a:t>
            </a:r>
          </a:p>
          <a:p>
            <a:pPr algn="ctr"/>
            <a:r>
              <a:rPr lang="vi-VN" sz="3600" b="1" cap="none" spc="0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Thực hành vẽ hình chữ nhật, hình vuông</a:t>
            </a:r>
            <a:r>
              <a:rPr lang="en-US" sz="3600" b="1" cap="none" spc="0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449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581"/>
    </mc:Choice>
    <mc:Fallback xmlns="">
      <p:transition spd="slow" advTm="1445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13359 -0.0025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80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4" dur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5833 -1.11111E-6 L 0.2125 -0.0009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 tmFilter="0,0; .5, 1; 1, 1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 tmFilter="0,0; .5, 1; 1, 1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 tmFilter="0,0; .5, 1; 1, 1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 tmFilter="0,0; .5, 1; 1, 1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  <p:bldP spid="10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0D628D1-21BE-455F-B758-D8C0CB644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321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6599FB4-A026-4496-95B2-0FB486FD1040}"/>
              </a:ext>
            </a:extLst>
          </p:cNvPr>
          <p:cNvSpPr txBox="1"/>
          <p:nvPr/>
        </p:nvSpPr>
        <p:spPr>
          <a:xfrm>
            <a:off x="2584450" y="4121835"/>
            <a:ext cx="64960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60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60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60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60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60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60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393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45"/>
    </mc:Choice>
    <mc:Fallback xmlns="">
      <p:transition spd="slow" advTm="31045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C752018-A56F-4F32-A4BA-6CE1D0704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04" y="0"/>
            <a:ext cx="122185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xmlns="" id="{3732FCEB-0DEF-4D36-AA35-D3C10A4C8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9923" y="1059186"/>
            <a:ext cx="5135133" cy="1452384"/>
          </a:xfrm>
          <a:prstGeom prst="cloudCallout">
            <a:avLst>
              <a:gd name="adj1" fmla="val -47572"/>
              <a:gd name="adj2" fmla="val 6188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 Box 32">
            <a:extLst>
              <a:ext uri="{FF2B5EF4-FFF2-40B4-BE49-F238E27FC236}">
                <a16:creationId xmlns:a16="http://schemas.microsoft.com/office/drawing/2014/main" xmlns="" id="{4B08D9E1-68F3-4B90-9211-007ABE419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8474" y="840588"/>
            <a:ext cx="242245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25">
            <a:extLst>
              <a:ext uri="{FF2B5EF4-FFF2-40B4-BE49-F238E27FC236}">
                <a16:creationId xmlns:a16="http://schemas.microsoft.com/office/drawing/2014/main" xmlns="" id="{C1F2AD78-B41D-40DD-87F7-69DE5C948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8500" y="2451100"/>
            <a:ext cx="2209800" cy="2209800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" name="Text Box 127">
            <a:extLst>
              <a:ext uri="{FF2B5EF4-FFF2-40B4-BE49-F238E27FC236}">
                <a16:creationId xmlns:a16="http://schemas.microsoft.com/office/drawing/2014/main" xmlns="" id="{9FEF116A-1E91-450B-8ACF-D40F45C33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700" y="2679700"/>
            <a:ext cx="4419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AB04A66-4BDF-497A-B233-DF13F2633032}"/>
              </a:ext>
            </a:extLst>
          </p:cNvPr>
          <p:cNvSpPr/>
          <p:nvPr/>
        </p:nvSpPr>
        <p:spPr>
          <a:xfrm>
            <a:off x="8331200" y="2463800"/>
            <a:ext cx="266700" cy="2413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32C95A7-D938-4DB0-8B34-13D2659D97CE}"/>
              </a:ext>
            </a:extLst>
          </p:cNvPr>
          <p:cNvSpPr/>
          <p:nvPr/>
        </p:nvSpPr>
        <p:spPr>
          <a:xfrm>
            <a:off x="8343900" y="4394200"/>
            <a:ext cx="266700" cy="2413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F5C4593-E322-41ED-BC27-6B14526FFFB9}"/>
              </a:ext>
            </a:extLst>
          </p:cNvPr>
          <p:cNvSpPr/>
          <p:nvPr/>
        </p:nvSpPr>
        <p:spPr>
          <a:xfrm>
            <a:off x="10236200" y="2476500"/>
            <a:ext cx="266700" cy="2413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9B3EEBB-23BB-405B-A5A5-F525370F81D4}"/>
              </a:ext>
            </a:extLst>
          </p:cNvPr>
          <p:cNvSpPr/>
          <p:nvPr/>
        </p:nvSpPr>
        <p:spPr>
          <a:xfrm>
            <a:off x="10248900" y="4394200"/>
            <a:ext cx="266700" cy="2413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6210541"/>
      </p:ext>
    </p:extLst>
  </p:cSld>
  <p:clrMapOvr>
    <a:masterClrMapping/>
  </p:clrMapOvr>
  <p:transition spd="slow" advTm="2704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C471EE5-1E27-4256-93C7-B6071C653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2C08033-18F8-4561-8570-D965F3024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013" y="890413"/>
            <a:ext cx="1995488" cy="11430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96826B2-20C1-4ED0-B282-2DE197ED7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7635" y="858214"/>
            <a:ext cx="1219200" cy="11763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BC4F232-A1A8-4A7A-A4C5-E23A92547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2052" y="985561"/>
            <a:ext cx="56035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xmlns="" id="{C98C3F21-6191-44B0-9DD5-7A9718F69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099" y="1081261"/>
            <a:ext cx="327025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3399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xmlns="" id="{A16DDE05-C749-4C51-8DA0-B8ADCA230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8487" y="1066763"/>
            <a:ext cx="327025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3399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xmlns="" id="{7AA3D71F-2B13-4D4D-9C0C-3FCC64AA5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535" y="2726382"/>
            <a:ext cx="5264299" cy="167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</a:pP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Hai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10000"/>
              </a:lnSpc>
            </a:pP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xmlns="" id="{8B9DC4CA-DCD6-44B6-A877-3DC601FE4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9764" y="2199860"/>
            <a:ext cx="23455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4" name="Text Box 12">
            <a:extLst>
              <a:ext uri="{FF2B5EF4-FFF2-40B4-BE49-F238E27FC236}">
                <a16:creationId xmlns:a16="http://schemas.microsoft.com/office/drawing/2014/main" xmlns="" id="{2EEDB137-191B-45B6-A987-4604EEDE3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71" y="2199860"/>
            <a:ext cx="25266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6" name="Text Box 14">
            <a:extLst>
              <a:ext uri="{FF2B5EF4-FFF2-40B4-BE49-F238E27FC236}">
                <a16:creationId xmlns:a16="http://schemas.microsoft.com/office/drawing/2014/main" xmlns="" id="{4566198F-6AF3-4212-9848-F8E9CCEC1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1527" y="2726313"/>
            <a:ext cx="593800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331BBBC0-E721-4D15-88D1-FE41386434E5}"/>
              </a:ext>
            </a:extLst>
          </p:cNvPr>
          <p:cNvCxnSpPr>
            <a:cxnSpLocks/>
          </p:cNvCxnSpPr>
          <p:nvPr/>
        </p:nvCxnSpPr>
        <p:spPr>
          <a:xfrm>
            <a:off x="6188763" y="2451652"/>
            <a:ext cx="0" cy="2849218"/>
          </a:xfrm>
          <a:prstGeom prst="line">
            <a:avLst/>
          </a:prstGeom>
          <a:ln w="5715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2721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51"/>
    </mc:Choice>
    <mc:Fallback xmlns="">
      <p:transition spd="slow" advTm="967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2C75762-15A4-48C5-B162-A3C1D7EC2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220">
            <a:extLst>
              <a:ext uri="{FF2B5EF4-FFF2-40B4-BE49-F238E27FC236}">
                <a16:creationId xmlns:a16="http://schemas.microsoft.com/office/drawing/2014/main" xmlns="" id="{FC67A128-59E0-4886-987D-6E52817F789B}"/>
              </a:ext>
            </a:extLst>
          </p:cNvPr>
          <p:cNvGrpSpPr>
            <a:grpSpLocks/>
          </p:cNvGrpSpPr>
          <p:nvPr/>
        </p:nvGrpSpPr>
        <p:grpSpPr bwMode="auto">
          <a:xfrm>
            <a:off x="11405705" y="39065"/>
            <a:ext cx="412750" cy="5795963"/>
            <a:chOff x="2300" y="1147"/>
            <a:chExt cx="198" cy="4312"/>
          </a:xfrm>
        </p:grpSpPr>
        <p:sp>
          <p:nvSpPr>
            <p:cNvPr id="7" name="Rectangle 221">
              <a:extLst>
                <a:ext uri="{FF2B5EF4-FFF2-40B4-BE49-F238E27FC236}">
                  <a16:creationId xmlns:a16="http://schemas.microsoft.com/office/drawing/2014/main" xmlns="" id="{DCED12C2-77BB-4C95-980F-B59FBAD933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59" y="3188"/>
              <a:ext cx="4273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" name="Line 222">
              <a:extLst>
                <a:ext uri="{FF2B5EF4-FFF2-40B4-BE49-F238E27FC236}">
                  <a16:creationId xmlns:a16="http://schemas.microsoft.com/office/drawing/2014/main" xmlns="" id="{E20F56FA-D60B-4AF2-9B92-7F455AECBB2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536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223">
              <a:extLst>
                <a:ext uri="{FF2B5EF4-FFF2-40B4-BE49-F238E27FC236}">
                  <a16:creationId xmlns:a16="http://schemas.microsoft.com/office/drawing/2014/main" xmlns="" id="{B32D37D8-58E9-44CF-84D9-368D10B3983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839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224">
              <a:extLst>
                <a:ext uri="{FF2B5EF4-FFF2-40B4-BE49-F238E27FC236}">
                  <a16:creationId xmlns:a16="http://schemas.microsoft.com/office/drawing/2014/main" xmlns="" id="{7641AC45-24F9-46A6-96DE-AD257E0FA37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305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225">
              <a:extLst>
                <a:ext uri="{FF2B5EF4-FFF2-40B4-BE49-F238E27FC236}">
                  <a16:creationId xmlns:a16="http://schemas.microsoft.com/office/drawing/2014/main" xmlns="" id="{7BB6D304-B078-403B-801C-E0A54BFCAC7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771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226">
              <a:extLst>
                <a:ext uri="{FF2B5EF4-FFF2-40B4-BE49-F238E27FC236}">
                  <a16:creationId xmlns:a16="http://schemas.microsoft.com/office/drawing/2014/main" xmlns="" id="{AA609CB9-3CAC-4444-A066-E6D87F2DA0D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23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227">
              <a:extLst>
                <a:ext uri="{FF2B5EF4-FFF2-40B4-BE49-F238E27FC236}">
                  <a16:creationId xmlns:a16="http://schemas.microsoft.com/office/drawing/2014/main" xmlns="" id="{2F1733F1-DCAC-4CE1-8A84-63B1058BCFE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70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228">
              <a:extLst>
                <a:ext uri="{FF2B5EF4-FFF2-40B4-BE49-F238E27FC236}">
                  <a16:creationId xmlns:a16="http://schemas.microsoft.com/office/drawing/2014/main" xmlns="" id="{5795FACA-2091-4C44-9AD3-0D9272657DB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168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229">
              <a:extLst>
                <a:ext uri="{FF2B5EF4-FFF2-40B4-BE49-F238E27FC236}">
                  <a16:creationId xmlns:a16="http://schemas.microsoft.com/office/drawing/2014/main" xmlns="" id="{4517D225-FD88-4738-9A79-EAF33E0E92D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63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230">
              <a:extLst>
                <a:ext uri="{FF2B5EF4-FFF2-40B4-BE49-F238E27FC236}">
                  <a16:creationId xmlns:a16="http://schemas.microsoft.com/office/drawing/2014/main" xmlns="" id="{BAE0093D-C47F-4EFC-BA70-3E9E559FFDF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10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231">
              <a:extLst>
                <a:ext uri="{FF2B5EF4-FFF2-40B4-BE49-F238E27FC236}">
                  <a16:creationId xmlns:a16="http://schemas.microsoft.com/office/drawing/2014/main" xmlns="" id="{244153A6-105A-489F-9DE4-C347CFFE7F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5" y="5306"/>
              <a:ext cx="18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18" name="Text Box 232">
              <a:extLst>
                <a:ext uri="{FF2B5EF4-FFF2-40B4-BE49-F238E27FC236}">
                  <a16:creationId xmlns:a16="http://schemas.microsoft.com/office/drawing/2014/main" xmlns="" id="{37917287-E421-4614-A7C0-30FF5E0546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4781"/>
              <a:ext cx="187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19" name="Text Box 233">
              <a:extLst>
                <a:ext uri="{FF2B5EF4-FFF2-40B4-BE49-F238E27FC236}">
                  <a16:creationId xmlns:a16="http://schemas.microsoft.com/office/drawing/2014/main" xmlns="" id="{2E071824-2404-4402-BDFA-95FB90FE10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5" y="4243"/>
              <a:ext cx="18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0" name="Text Box 234">
              <a:extLst>
                <a:ext uri="{FF2B5EF4-FFF2-40B4-BE49-F238E27FC236}">
                  <a16:creationId xmlns:a16="http://schemas.microsoft.com/office/drawing/2014/main" xmlns="" id="{3EA4FF2F-6E77-45B1-B311-2D16FC29FA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4" y="3711"/>
              <a:ext cx="191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1" name="Text Box 235">
              <a:extLst>
                <a:ext uri="{FF2B5EF4-FFF2-40B4-BE49-F238E27FC236}">
                  <a16:creationId xmlns:a16="http://schemas.microsoft.com/office/drawing/2014/main" xmlns="" id="{259990B5-88B9-4F85-AB86-33C086659A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5" y="3184"/>
              <a:ext cx="18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2" name="Text Box 236">
              <a:extLst>
                <a:ext uri="{FF2B5EF4-FFF2-40B4-BE49-F238E27FC236}">
                  <a16:creationId xmlns:a16="http://schemas.microsoft.com/office/drawing/2014/main" xmlns="" id="{19CE866B-287F-4ABF-AB26-ED29172F5B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2641"/>
              <a:ext cx="188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3" name="Text Box 237">
              <a:extLst>
                <a:ext uri="{FF2B5EF4-FFF2-40B4-BE49-F238E27FC236}">
                  <a16:creationId xmlns:a16="http://schemas.microsoft.com/office/drawing/2014/main" xmlns="" id="{A5EDCB35-971C-4DEC-8076-62262B686C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8" y="2106"/>
              <a:ext cx="188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4" name="Text Box 238">
              <a:extLst>
                <a:ext uri="{FF2B5EF4-FFF2-40B4-BE49-F238E27FC236}">
                  <a16:creationId xmlns:a16="http://schemas.microsoft.com/office/drawing/2014/main" xmlns="" id="{5B841DD9-3787-4070-9ABD-553C37C157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1584"/>
              <a:ext cx="187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sp>
        <p:nvSpPr>
          <p:cNvPr id="25" name="Line 239">
            <a:extLst>
              <a:ext uri="{FF2B5EF4-FFF2-40B4-BE49-F238E27FC236}">
                <a16:creationId xmlns:a16="http://schemas.microsoft.com/office/drawing/2014/main" xmlns="" id="{E36C6434-55AC-4107-BD99-9901EB7614B6}"/>
              </a:ext>
            </a:extLst>
          </p:cNvPr>
          <p:cNvSpPr>
            <a:spLocks noChangeShapeType="1"/>
          </p:cNvSpPr>
          <p:nvPr/>
        </p:nvSpPr>
        <p:spPr bwMode="auto">
          <a:xfrm>
            <a:off x="9002230" y="5741365"/>
            <a:ext cx="2378075" cy="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240">
            <a:extLst>
              <a:ext uri="{FF2B5EF4-FFF2-40B4-BE49-F238E27FC236}">
                <a16:creationId xmlns:a16="http://schemas.microsoft.com/office/drawing/2014/main" xmlns="" id="{7E686900-DAD6-408B-9B60-3FA451C8BF44}"/>
              </a:ext>
            </a:extLst>
          </p:cNvPr>
          <p:cNvSpPr>
            <a:spLocks noChangeShapeType="1"/>
          </p:cNvSpPr>
          <p:nvPr/>
        </p:nvSpPr>
        <p:spPr bwMode="auto">
          <a:xfrm>
            <a:off x="9002230" y="3620465"/>
            <a:ext cx="0" cy="2117725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 Box 241">
            <a:extLst>
              <a:ext uri="{FF2B5EF4-FFF2-40B4-BE49-F238E27FC236}">
                <a16:creationId xmlns:a16="http://schemas.microsoft.com/office/drawing/2014/main" xmlns="" id="{B9CE3FFA-54F4-45DD-B262-72F712F17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8905" y="4420565"/>
            <a:ext cx="9124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Line 242">
            <a:extLst>
              <a:ext uri="{FF2B5EF4-FFF2-40B4-BE49-F238E27FC236}">
                <a16:creationId xmlns:a16="http://schemas.microsoft.com/office/drawing/2014/main" xmlns="" id="{60DE2B18-C893-4CC7-B11E-C6F5A2EF10A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80305" y="3604590"/>
            <a:ext cx="0" cy="2149475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243">
            <a:extLst>
              <a:ext uri="{FF2B5EF4-FFF2-40B4-BE49-F238E27FC236}">
                <a16:creationId xmlns:a16="http://schemas.microsoft.com/office/drawing/2014/main" xmlns="" id="{9F27A787-6FCB-495F-A335-FBFBA7BBE830}"/>
              </a:ext>
            </a:extLst>
          </p:cNvPr>
          <p:cNvSpPr>
            <a:spLocks noChangeShapeType="1"/>
          </p:cNvSpPr>
          <p:nvPr/>
        </p:nvSpPr>
        <p:spPr bwMode="auto">
          <a:xfrm>
            <a:off x="9018105" y="3633165"/>
            <a:ext cx="2362200" cy="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244">
            <a:extLst>
              <a:ext uri="{FF2B5EF4-FFF2-40B4-BE49-F238E27FC236}">
                <a16:creationId xmlns:a16="http://schemas.microsoft.com/office/drawing/2014/main" xmlns="" id="{59C54FC9-D1D8-4015-9227-B9684FF20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3955" y="4382465"/>
            <a:ext cx="9124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</a:p>
        </p:txBody>
      </p:sp>
      <p:sp>
        <p:nvSpPr>
          <p:cNvPr id="31" name="Rectangle 245">
            <a:extLst>
              <a:ext uri="{FF2B5EF4-FFF2-40B4-BE49-F238E27FC236}">
                <a16:creationId xmlns:a16="http://schemas.microsoft.com/office/drawing/2014/main" xmlns="" id="{8859F301-105B-4963-B104-DB9141760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7705" y="3147390"/>
            <a:ext cx="9124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</a:p>
        </p:txBody>
      </p:sp>
      <p:sp>
        <p:nvSpPr>
          <p:cNvPr id="32" name="Rectangle 246">
            <a:extLst>
              <a:ext uri="{FF2B5EF4-FFF2-40B4-BE49-F238E27FC236}">
                <a16:creationId xmlns:a16="http://schemas.microsoft.com/office/drawing/2014/main" xmlns="" id="{7839AA66-E528-4A07-AE46-DB574F161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4905" y="5830265"/>
            <a:ext cx="9124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</a:p>
        </p:txBody>
      </p:sp>
      <p:grpSp>
        <p:nvGrpSpPr>
          <p:cNvPr id="33" name="Group 247">
            <a:extLst>
              <a:ext uri="{FF2B5EF4-FFF2-40B4-BE49-F238E27FC236}">
                <a16:creationId xmlns:a16="http://schemas.microsoft.com/office/drawing/2014/main" xmlns="" id="{E54081B7-9221-40CB-849F-E56B10774319}"/>
              </a:ext>
            </a:extLst>
          </p:cNvPr>
          <p:cNvGrpSpPr>
            <a:grpSpLocks/>
          </p:cNvGrpSpPr>
          <p:nvPr/>
        </p:nvGrpSpPr>
        <p:grpSpPr bwMode="auto">
          <a:xfrm>
            <a:off x="8573605" y="23190"/>
            <a:ext cx="412750" cy="5795963"/>
            <a:chOff x="2300" y="1147"/>
            <a:chExt cx="198" cy="4312"/>
          </a:xfrm>
        </p:grpSpPr>
        <p:sp>
          <p:nvSpPr>
            <p:cNvPr id="34" name="Rectangle 248">
              <a:extLst>
                <a:ext uri="{FF2B5EF4-FFF2-40B4-BE49-F238E27FC236}">
                  <a16:creationId xmlns:a16="http://schemas.microsoft.com/office/drawing/2014/main" xmlns="" id="{8E39DA0F-8C46-4B80-9BAE-D29BBAB0DCF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59" y="3188"/>
              <a:ext cx="4273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5" name="Line 249">
              <a:extLst>
                <a:ext uri="{FF2B5EF4-FFF2-40B4-BE49-F238E27FC236}">
                  <a16:creationId xmlns:a16="http://schemas.microsoft.com/office/drawing/2014/main" xmlns="" id="{5E8484D5-D3BB-4C2A-830D-E38204F02E8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536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250">
              <a:extLst>
                <a:ext uri="{FF2B5EF4-FFF2-40B4-BE49-F238E27FC236}">
                  <a16:creationId xmlns:a16="http://schemas.microsoft.com/office/drawing/2014/main" xmlns="" id="{811E032A-DFA7-464A-A76E-AD443C0437F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839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251">
              <a:extLst>
                <a:ext uri="{FF2B5EF4-FFF2-40B4-BE49-F238E27FC236}">
                  <a16:creationId xmlns:a16="http://schemas.microsoft.com/office/drawing/2014/main" xmlns="" id="{486E59FD-4709-41A6-A261-D247421424B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305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252">
              <a:extLst>
                <a:ext uri="{FF2B5EF4-FFF2-40B4-BE49-F238E27FC236}">
                  <a16:creationId xmlns:a16="http://schemas.microsoft.com/office/drawing/2014/main" xmlns="" id="{9AFCE2C4-5A61-4B0D-91C3-C7EDDBB66AD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771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253">
              <a:extLst>
                <a:ext uri="{FF2B5EF4-FFF2-40B4-BE49-F238E27FC236}">
                  <a16:creationId xmlns:a16="http://schemas.microsoft.com/office/drawing/2014/main" xmlns="" id="{B7E2A175-A633-42EC-B956-6999E2E84D0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23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254">
              <a:extLst>
                <a:ext uri="{FF2B5EF4-FFF2-40B4-BE49-F238E27FC236}">
                  <a16:creationId xmlns:a16="http://schemas.microsoft.com/office/drawing/2014/main" xmlns="" id="{DEC2FBD9-2F83-4A10-97B0-5119803EBDF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70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255">
              <a:extLst>
                <a:ext uri="{FF2B5EF4-FFF2-40B4-BE49-F238E27FC236}">
                  <a16:creationId xmlns:a16="http://schemas.microsoft.com/office/drawing/2014/main" xmlns="" id="{83639021-E35F-4071-93A8-B7F30929E16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168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256">
              <a:extLst>
                <a:ext uri="{FF2B5EF4-FFF2-40B4-BE49-F238E27FC236}">
                  <a16:creationId xmlns:a16="http://schemas.microsoft.com/office/drawing/2014/main" xmlns="" id="{AEBB8A7C-45EB-4273-B25B-370A0B52026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63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257">
              <a:extLst>
                <a:ext uri="{FF2B5EF4-FFF2-40B4-BE49-F238E27FC236}">
                  <a16:creationId xmlns:a16="http://schemas.microsoft.com/office/drawing/2014/main" xmlns="" id="{961E5BAA-9CD0-4DB5-BCCE-4A729718BA3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10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Text Box 258">
              <a:extLst>
                <a:ext uri="{FF2B5EF4-FFF2-40B4-BE49-F238E27FC236}">
                  <a16:creationId xmlns:a16="http://schemas.microsoft.com/office/drawing/2014/main" xmlns="" id="{516F90E9-BF2E-433C-A06D-7E14DC8D5A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5" y="5306"/>
              <a:ext cx="18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45" name="Text Box 259">
              <a:extLst>
                <a:ext uri="{FF2B5EF4-FFF2-40B4-BE49-F238E27FC236}">
                  <a16:creationId xmlns:a16="http://schemas.microsoft.com/office/drawing/2014/main" xmlns="" id="{9E8528E8-E69E-4757-A1FA-580EE69971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4781"/>
              <a:ext cx="187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46" name="Text Box 260">
              <a:extLst>
                <a:ext uri="{FF2B5EF4-FFF2-40B4-BE49-F238E27FC236}">
                  <a16:creationId xmlns:a16="http://schemas.microsoft.com/office/drawing/2014/main" xmlns="" id="{C74865B7-7799-4DAF-AAAD-024895E2FF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5" y="4243"/>
              <a:ext cx="18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47" name="Text Box 261">
              <a:extLst>
                <a:ext uri="{FF2B5EF4-FFF2-40B4-BE49-F238E27FC236}">
                  <a16:creationId xmlns:a16="http://schemas.microsoft.com/office/drawing/2014/main" xmlns="" id="{85E3AB58-99BD-426C-A97D-3FD3E56D1D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4" y="3711"/>
              <a:ext cx="191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48" name="Text Box 262">
              <a:extLst>
                <a:ext uri="{FF2B5EF4-FFF2-40B4-BE49-F238E27FC236}">
                  <a16:creationId xmlns:a16="http://schemas.microsoft.com/office/drawing/2014/main" xmlns="" id="{5C127841-691F-4E46-940E-F79124960C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5" y="3184"/>
              <a:ext cx="18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49" name="Text Box 263">
              <a:extLst>
                <a:ext uri="{FF2B5EF4-FFF2-40B4-BE49-F238E27FC236}">
                  <a16:creationId xmlns:a16="http://schemas.microsoft.com/office/drawing/2014/main" xmlns="" id="{7A7B8E08-7299-4A3B-A527-B467956001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2641"/>
              <a:ext cx="188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0" name="Text Box 264">
              <a:extLst>
                <a:ext uri="{FF2B5EF4-FFF2-40B4-BE49-F238E27FC236}">
                  <a16:creationId xmlns:a16="http://schemas.microsoft.com/office/drawing/2014/main" xmlns="" id="{A22ACA02-4E63-4696-BD4C-1538FE356C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8" y="2106"/>
              <a:ext cx="188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1" name="Text Box 265">
              <a:extLst>
                <a:ext uri="{FF2B5EF4-FFF2-40B4-BE49-F238E27FC236}">
                  <a16:creationId xmlns:a16="http://schemas.microsoft.com/office/drawing/2014/main" xmlns="" id="{1CB60A37-F501-4AC0-828D-92AE8674AB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1584"/>
              <a:ext cx="187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grpSp>
        <p:nvGrpSpPr>
          <p:cNvPr id="52" name="Group 266">
            <a:extLst>
              <a:ext uri="{FF2B5EF4-FFF2-40B4-BE49-F238E27FC236}">
                <a16:creationId xmlns:a16="http://schemas.microsoft.com/office/drawing/2014/main" xmlns="" id="{C1D7C2FA-FD7C-4444-8BFC-B6DFF4B6CCA3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8035097" y="2707652"/>
            <a:ext cx="414338" cy="6475413"/>
            <a:chOff x="2299" y="1147"/>
            <a:chExt cx="199" cy="4312"/>
          </a:xfrm>
        </p:grpSpPr>
        <p:sp>
          <p:nvSpPr>
            <p:cNvPr id="53" name="Rectangle 267">
              <a:extLst>
                <a:ext uri="{FF2B5EF4-FFF2-40B4-BE49-F238E27FC236}">
                  <a16:creationId xmlns:a16="http://schemas.microsoft.com/office/drawing/2014/main" xmlns="" id="{E2493226-A760-4756-80B2-CD0064EB67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59" y="3183"/>
              <a:ext cx="4273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4" name="Line 268">
              <a:extLst>
                <a:ext uri="{FF2B5EF4-FFF2-40B4-BE49-F238E27FC236}">
                  <a16:creationId xmlns:a16="http://schemas.microsoft.com/office/drawing/2014/main" xmlns="" id="{A29C7922-7CE7-4DD2-936C-F956A9A87A6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536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269">
              <a:extLst>
                <a:ext uri="{FF2B5EF4-FFF2-40B4-BE49-F238E27FC236}">
                  <a16:creationId xmlns:a16="http://schemas.microsoft.com/office/drawing/2014/main" xmlns="" id="{89C3B64C-ADBA-4159-AF0D-2791D3F7E5A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839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270">
              <a:extLst>
                <a:ext uri="{FF2B5EF4-FFF2-40B4-BE49-F238E27FC236}">
                  <a16:creationId xmlns:a16="http://schemas.microsoft.com/office/drawing/2014/main" xmlns="" id="{67C85F88-A389-43EC-8A1D-586C6ECCB99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305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271">
              <a:extLst>
                <a:ext uri="{FF2B5EF4-FFF2-40B4-BE49-F238E27FC236}">
                  <a16:creationId xmlns:a16="http://schemas.microsoft.com/office/drawing/2014/main" xmlns="" id="{72D9EDC6-8AFC-4944-BDF8-8601F74B4DD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771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272">
              <a:extLst>
                <a:ext uri="{FF2B5EF4-FFF2-40B4-BE49-F238E27FC236}">
                  <a16:creationId xmlns:a16="http://schemas.microsoft.com/office/drawing/2014/main" xmlns="" id="{6B661864-3C01-4D2C-8A1E-31FDA710F04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23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273">
              <a:extLst>
                <a:ext uri="{FF2B5EF4-FFF2-40B4-BE49-F238E27FC236}">
                  <a16:creationId xmlns:a16="http://schemas.microsoft.com/office/drawing/2014/main" xmlns="" id="{DDCB4045-3345-4CA7-AE8F-D1CB4A8CFC5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70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274">
              <a:extLst>
                <a:ext uri="{FF2B5EF4-FFF2-40B4-BE49-F238E27FC236}">
                  <a16:creationId xmlns:a16="http://schemas.microsoft.com/office/drawing/2014/main" xmlns="" id="{53B0F6BC-0568-4477-AD4C-DCF255FDD97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168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275">
              <a:extLst>
                <a:ext uri="{FF2B5EF4-FFF2-40B4-BE49-F238E27FC236}">
                  <a16:creationId xmlns:a16="http://schemas.microsoft.com/office/drawing/2014/main" xmlns="" id="{6C0A9800-911D-412C-ADF7-F5BF5875EA9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63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276">
              <a:extLst>
                <a:ext uri="{FF2B5EF4-FFF2-40B4-BE49-F238E27FC236}">
                  <a16:creationId xmlns:a16="http://schemas.microsoft.com/office/drawing/2014/main" xmlns="" id="{F8EDBA42-2CF3-4CE2-8594-B07B9892F49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10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Text Box 277">
              <a:extLst>
                <a:ext uri="{FF2B5EF4-FFF2-40B4-BE49-F238E27FC236}">
                  <a16:creationId xmlns:a16="http://schemas.microsoft.com/office/drawing/2014/main" xmlns="" id="{9C95FBB8-C77B-4F67-BD63-4429D2886D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5" y="5316"/>
              <a:ext cx="16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64" name="Text Box 278">
              <a:extLst>
                <a:ext uri="{FF2B5EF4-FFF2-40B4-BE49-F238E27FC236}">
                  <a16:creationId xmlns:a16="http://schemas.microsoft.com/office/drawing/2014/main" xmlns="" id="{23FC604D-5F0A-454B-8A77-987C61C2DF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5" y="4788"/>
              <a:ext cx="16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65" name="Text Box 279">
              <a:extLst>
                <a:ext uri="{FF2B5EF4-FFF2-40B4-BE49-F238E27FC236}">
                  <a16:creationId xmlns:a16="http://schemas.microsoft.com/office/drawing/2014/main" xmlns="" id="{14292AD0-D192-4D3A-8E6F-7AA4CE78AE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5" y="4251"/>
              <a:ext cx="16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66" name="Text Box 280">
              <a:extLst>
                <a:ext uri="{FF2B5EF4-FFF2-40B4-BE49-F238E27FC236}">
                  <a16:creationId xmlns:a16="http://schemas.microsoft.com/office/drawing/2014/main" xmlns="" id="{70C993E8-71E2-4A86-BEEC-C49E1BF071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4" y="3711"/>
              <a:ext cx="191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67" name="Text Box 281">
              <a:extLst>
                <a:ext uri="{FF2B5EF4-FFF2-40B4-BE49-F238E27FC236}">
                  <a16:creationId xmlns:a16="http://schemas.microsoft.com/office/drawing/2014/main" xmlns="" id="{CA5BA03E-A092-40FC-9B72-31AEE01974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5" y="3195"/>
              <a:ext cx="16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68" name="Text Box 282">
              <a:extLst>
                <a:ext uri="{FF2B5EF4-FFF2-40B4-BE49-F238E27FC236}">
                  <a16:creationId xmlns:a16="http://schemas.microsoft.com/office/drawing/2014/main" xmlns="" id="{16ED8F5A-EC23-4AC9-A9E2-44048042FB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5" y="2651"/>
              <a:ext cx="16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69" name="Text Box 283">
              <a:extLst>
                <a:ext uri="{FF2B5EF4-FFF2-40B4-BE49-F238E27FC236}">
                  <a16:creationId xmlns:a16="http://schemas.microsoft.com/office/drawing/2014/main" xmlns="" id="{40FACED2-2052-47DC-9175-09ECFBDB47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7" y="2116"/>
              <a:ext cx="16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70" name="Text Box 284">
              <a:extLst>
                <a:ext uri="{FF2B5EF4-FFF2-40B4-BE49-F238E27FC236}">
                  <a16:creationId xmlns:a16="http://schemas.microsoft.com/office/drawing/2014/main" xmlns="" id="{5F1D9D4E-92CF-4C0C-BE3E-B6B58061B6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3" y="1595"/>
              <a:ext cx="169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grpSp>
        <p:nvGrpSpPr>
          <p:cNvPr id="71" name="Group 285">
            <a:extLst>
              <a:ext uri="{FF2B5EF4-FFF2-40B4-BE49-F238E27FC236}">
                <a16:creationId xmlns:a16="http://schemas.microsoft.com/office/drawing/2014/main" xmlns="" id="{A2AA2403-DD1C-4D36-9727-C5BF24AED3C5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8036237" y="624058"/>
            <a:ext cx="412750" cy="6373813"/>
            <a:chOff x="2300" y="1147"/>
            <a:chExt cx="198" cy="4311"/>
          </a:xfrm>
        </p:grpSpPr>
        <p:sp>
          <p:nvSpPr>
            <p:cNvPr id="72" name="Rectangle 286">
              <a:extLst>
                <a:ext uri="{FF2B5EF4-FFF2-40B4-BE49-F238E27FC236}">
                  <a16:creationId xmlns:a16="http://schemas.microsoft.com/office/drawing/2014/main" xmlns="" id="{032EDE06-6A48-4F88-974F-5E570F53A0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59" y="3188"/>
              <a:ext cx="4273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3" name="Line 287">
              <a:extLst>
                <a:ext uri="{FF2B5EF4-FFF2-40B4-BE49-F238E27FC236}">
                  <a16:creationId xmlns:a16="http://schemas.microsoft.com/office/drawing/2014/main" xmlns="" id="{1A61D296-3B71-4836-B604-0DB9AE25926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536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288">
              <a:extLst>
                <a:ext uri="{FF2B5EF4-FFF2-40B4-BE49-F238E27FC236}">
                  <a16:creationId xmlns:a16="http://schemas.microsoft.com/office/drawing/2014/main" xmlns="" id="{01E06D91-CFFD-4256-975C-9FF013EAD19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839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289">
              <a:extLst>
                <a:ext uri="{FF2B5EF4-FFF2-40B4-BE49-F238E27FC236}">
                  <a16:creationId xmlns:a16="http://schemas.microsoft.com/office/drawing/2014/main" xmlns="" id="{F990DBAE-16E5-47B2-862F-76A98AF277C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305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290">
              <a:extLst>
                <a:ext uri="{FF2B5EF4-FFF2-40B4-BE49-F238E27FC236}">
                  <a16:creationId xmlns:a16="http://schemas.microsoft.com/office/drawing/2014/main" xmlns="" id="{3524CBDF-1969-445E-9054-F87681C1690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771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291">
              <a:extLst>
                <a:ext uri="{FF2B5EF4-FFF2-40B4-BE49-F238E27FC236}">
                  <a16:creationId xmlns:a16="http://schemas.microsoft.com/office/drawing/2014/main" xmlns="" id="{50AB4E91-316C-4816-8764-28852D62502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23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Line 292">
              <a:extLst>
                <a:ext uri="{FF2B5EF4-FFF2-40B4-BE49-F238E27FC236}">
                  <a16:creationId xmlns:a16="http://schemas.microsoft.com/office/drawing/2014/main" xmlns="" id="{64F847A9-4B8F-4ACC-9035-6C07C704878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70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293">
              <a:extLst>
                <a:ext uri="{FF2B5EF4-FFF2-40B4-BE49-F238E27FC236}">
                  <a16:creationId xmlns:a16="http://schemas.microsoft.com/office/drawing/2014/main" xmlns="" id="{ED50966C-9A9E-45F3-8637-00CC99217D5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168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294">
              <a:extLst>
                <a:ext uri="{FF2B5EF4-FFF2-40B4-BE49-F238E27FC236}">
                  <a16:creationId xmlns:a16="http://schemas.microsoft.com/office/drawing/2014/main" xmlns="" id="{B8DA091B-9982-4F8F-BEF4-3080322284F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63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295">
              <a:extLst>
                <a:ext uri="{FF2B5EF4-FFF2-40B4-BE49-F238E27FC236}">
                  <a16:creationId xmlns:a16="http://schemas.microsoft.com/office/drawing/2014/main" xmlns="" id="{0FF3D9A8-619F-4973-A971-A36106BF005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10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Text Box 296">
              <a:extLst>
                <a:ext uri="{FF2B5EF4-FFF2-40B4-BE49-F238E27FC236}">
                  <a16:creationId xmlns:a16="http://schemas.microsoft.com/office/drawing/2014/main" xmlns="" id="{9F25BF3B-AA96-4A99-9375-49FE49E641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4" y="5313"/>
              <a:ext cx="172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83" name="Text Box 297">
              <a:extLst>
                <a:ext uri="{FF2B5EF4-FFF2-40B4-BE49-F238E27FC236}">
                  <a16:creationId xmlns:a16="http://schemas.microsoft.com/office/drawing/2014/main" xmlns="" id="{80C364C8-D85D-48C3-B7DC-6A7D7898D4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5" y="4787"/>
              <a:ext cx="172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84" name="Text Box 298">
              <a:extLst>
                <a:ext uri="{FF2B5EF4-FFF2-40B4-BE49-F238E27FC236}">
                  <a16:creationId xmlns:a16="http://schemas.microsoft.com/office/drawing/2014/main" xmlns="" id="{6A097060-6859-4D8C-9D72-8C0D098C67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4" y="4250"/>
              <a:ext cx="172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85" name="Text Box 299">
              <a:extLst>
                <a:ext uri="{FF2B5EF4-FFF2-40B4-BE49-F238E27FC236}">
                  <a16:creationId xmlns:a16="http://schemas.microsoft.com/office/drawing/2014/main" xmlns="" id="{5750E187-11C3-45FD-A4AE-3DDF70B40B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4" y="3711"/>
              <a:ext cx="191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86" name="Text Box 300">
              <a:extLst>
                <a:ext uri="{FF2B5EF4-FFF2-40B4-BE49-F238E27FC236}">
                  <a16:creationId xmlns:a16="http://schemas.microsoft.com/office/drawing/2014/main" xmlns="" id="{1AECC79D-B1EE-44D6-96B3-2C01A2B6BA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4" y="3191"/>
              <a:ext cx="172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87" name="Text Box 301">
              <a:extLst>
                <a:ext uri="{FF2B5EF4-FFF2-40B4-BE49-F238E27FC236}">
                  <a16:creationId xmlns:a16="http://schemas.microsoft.com/office/drawing/2014/main" xmlns="" id="{C1FA0FD7-ECAC-4D44-BB9F-EC3B0484AF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4" y="2650"/>
              <a:ext cx="172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88" name="Text Box 302">
              <a:extLst>
                <a:ext uri="{FF2B5EF4-FFF2-40B4-BE49-F238E27FC236}">
                  <a16:creationId xmlns:a16="http://schemas.microsoft.com/office/drawing/2014/main" xmlns="" id="{8C349C7F-D833-4C91-ABE3-C9A5A6D87A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6" y="2115"/>
              <a:ext cx="171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89" name="Text Box 303">
              <a:extLst>
                <a:ext uri="{FF2B5EF4-FFF2-40B4-BE49-F238E27FC236}">
                  <a16:creationId xmlns:a16="http://schemas.microsoft.com/office/drawing/2014/main" xmlns="" id="{C0B4664C-ECE7-4B58-8B4C-1E3744891D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3" y="1594"/>
              <a:ext cx="172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grpSp>
        <p:nvGrpSpPr>
          <p:cNvPr id="90" name="Group 304">
            <a:extLst>
              <a:ext uri="{FF2B5EF4-FFF2-40B4-BE49-F238E27FC236}">
                <a16:creationId xmlns:a16="http://schemas.microsoft.com/office/drawing/2014/main" xmlns="" id="{6014E407-558D-4998-86BA-9308A317481A}"/>
              </a:ext>
            </a:extLst>
          </p:cNvPr>
          <p:cNvGrpSpPr>
            <a:grpSpLocks/>
          </p:cNvGrpSpPr>
          <p:nvPr/>
        </p:nvGrpSpPr>
        <p:grpSpPr bwMode="auto">
          <a:xfrm>
            <a:off x="9688030" y="4426915"/>
            <a:ext cx="533400" cy="1304925"/>
            <a:chOff x="4618" y="3264"/>
            <a:chExt cx="336" cy="822"/>
          </a:xfrm>
        </p:grpSpPr>
        <p:sp>
          <p:nvSpPr>
            <p:cNvPr id="91" name="AutoShape 305">
              <a:extLst>
                <a:ext uri="{FF2B5EF4-FFF2-40B4-BE49-F238E27FC236}">
                  <a16:creationId xmlns:a16="http://schemas.microsoft.com/office/drawing/2014/main" xmlns="" id="{8E18CB32-EDD2-4639-8F5E-7896242720E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375" y="3507"/>
              <a:ext cx="822" cy="336"/>
            </a:xfrm>
            <a:prstGeom prst="rtTriangle">
              <a:avLst/>
            </a:prstGeom>
            <a:solidFill>
              <a:srgbClr val="CC0066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2" name="AutoShape 306">
              <a:extLst>
                <a:ext uri="{FF2B5EF4-FFF2-40B4-BE49-F238E27FC236}">
                  <a16:creationId xmlns:a16="http://schemas.microsoft.com/office/drawing/2014/main" xmlns="" id="{6A27A917-2695-4FCF-BCBD-D7C03468559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566" y="3677"/>
              <a:ext cx="477" cy="194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93" name="Text Box 307">
            <a:extLst>
              <a:ext uri="{FF2B5EF4-FFF2-40B4-BE49-F238E27FC236}">
                <a16:creationId xmlns:a16="http://schemas.microsoft.com/office/drawing/2014/main" xmlns="" id="{5CB45D1D-ABE7-4BEF-B347-F506C134A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1690" y="1516944"/>
            <a:ext cx="4648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altLang="en-US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4" name="Group 309">
            <a:extLst>
              <a:ext uri="{FF2B5EF4-FFF2-40B4-BE49-F238E27FC236}">
                <a16:creationId xmlns:a16="http://schemas.microsoft.com/office/drawing/2014/main" xmlns="" id="{2838CFE2-51DE-4F10-874F-99BA24D0FD4F}"/>
              </a:ext>
            </a:extLst>
          </p:cNvPr>
          <p:cNvGrpSpPr>
            <a:grpSpLocks/>
          </p:cNvGrpSpPr>
          <p:nvPr/>
        </p:nvGrpSpPr>
        <p:grpSpPr bwMode="auto">
          <a:xfrm>
            <a:off x="10357955" y="4153865"/>
            <a:ext cx="609600" cy="1604963"/>
            <a:chOff x="4368" y="2928"/>
            <a:chExt cx="384" cy="1011"/>
          </a:xfrm>
        </p:grpSpPr>
        <p:sp>
          <p:nvSpPr>
            <p:cNvPr id="95" name="AutoShape 310">
              <a:extLst>
                <a:ext uri="{FF2B5EF4-FFF2-40B4-BE49-F238E27FC236}">
                  <a16:creationId xmlns:a16="http://schemas.microsoft.com/office/drawing/2014/main" xmlns="" id="{55C8239A-7B23-4E63-BA3C-376B28DF9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2928"/>
              <a:ext cx="384" cy="1011"/>
            </a:xfrm>
            <a:prstGeom prst="rtTriangle">
              <a:avLst/>
            </a:prstGeom>
            <a:solidFill>
              <a:srgbClr val="CC0066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6" name="AutoShape 311">
              <a:extLst>
                <a:ext uri="{FF2B5EF4-FFF2-40B4-BE49-F238E27FC236}">
                  <a16:creationId xmlns:a16="http://schemas.microsoft.com/office/drawing/2014/main" xmlns="" id="{61E7793A-95DC-40B7-B67A-2FCA2AD4C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0" y="3289"/>
              <a:ext cx="206" cy="584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97" name="Text Box 402">
            <a:extLst>
              <a:ext uri="{FF2B5EF4-FFF2-40B4-BE49-F238E27FC236}">
                <a16:creationId xmlns:a16="http://schemas.microsoft.com/office/drawing/2014/main" xmlns="" id="{D28A5D4A-D685-4818-B3AB-53376D9A7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484" y="895684"/>
            <a:ext cx="56896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 cm.</a:t>
            </a:r>
          </a:p>
        </p:txBody>
      </p:sp>
      <p:sp>
        <p:nvSpPr>
          <p:cNvPr id="98" name="Text Box 404">
            <a:extLst>
              <a:ext uri="{FF2B5EF4-FFF2-40B4-BE49-F238E27FC236}">
                <a16:creationId xmlns:a16="http://schemas.microsoft.com/office/drawing/2014/main" xmlns="" id="{3B85FB9D-9BBC-4E94-8266-1F842E2F1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6805" y="3312490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b="1" dirty="0">
                <a:latin typeface="+mj-lt"/>
              </a:rPr>
              <a:t>B</a:t>
            </a:r>
            <a:endParaRPr lang="en-US" altLang="en-US" sz="2800" b="1" dirty="0">
              <a:latin typeface="+mj-lt"/>
            </a:endParaRPr>
          </a:p>
        </p:txBody>
      </p:sp>
      <p:sp>
        <p:nvSpPr>
          <p:cNvPr id="99" name="Text Box 405">
            <a:extLst>
              <a:ext uri="{FF2B5EF4-FFF2-40B4-BE49-F238E27FC236}">
                <a16:creationId xmlns:a16="http://schemas.microsoft.com/office/drawing/2014/main" xmlns="" id="{F444ECC6-0D1F-43EF-B649-3E666E5AD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0153" y="3274738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 Box 406">
            <a:extLst>
              <a:ext uri="{FF2B5EF4-FFF2-40B4-BE49-F238E27FC236}">
                <a16:creationId xmlns:a16="http://schemas.microsoft.com/office/drawing/2014/main" xmlns="" id="{3E72F855-9F6E-4CB1-8347-375930B6A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7605" y="5547690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Text Box 407">
            <a:extLst>
              <a:ext uri="{FF2B5EF4-FFF2-40B4-BE49-F238E27FC236}">
                <a16:creationId xmlns:a16="http://schemas.microsoft.com/office/drawing/2014/main" xmlns="" id="{4F8FD174-7A96-4B85-A2AE-69B7C5277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2679" y="5534816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b="1" dirty="0">
                <a:latin typeface="+mj-lt"/>
              </a:rPr>
              <a:t>D</a:t>
            </a:r>
            <a:endParaRPr lang="en-US" altLang="en-US" sz="2800" b="1" dirty="0">
              <a:latin typeface="+mj-lt"/>
            </a:endParaRPr>
          </a:p>
        </p:txBody>
      </p:sp>
      <p:sp>
        <p:nvSpPr>
          <p:cNvPr id="102" name="Text Box 32">
            <a:extLst>
              <a:ext uri="{FF2B5EF4-FFF2-40B4-BE49-F238E27FC236}">
                <a16:creationId xmlns:a16="http://schemas.microsoft.com/office/drawing/2014/main" xmlns="" id="{1DD3272A-B352-4888-9FBA-D42409179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569" y="369252"/>
            <a:ext cx="242245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EF23B143-1E6F-4AE3-A822-FEB54494EEBE}"/>
              </a:ext>
            </a:extLst>
          </p:cNvPr>
          <p:cNvSpPr txBox="1"/>
          <p:nvPr/>
        </p:nvSpPr>
        <p:spPr>
          <a:xfrm>
            <a:off x="114070" y="1986770"/>
            <a:ext cx="8167816" cy="4539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 đoạn thẳng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dài 3cm.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 đoạn thẳng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3cm v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uông góc với đoạn thẳng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3cm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ối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=&gt;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ABCD.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75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930"/>
    </mc:Choice>
    <mc:Fallback xmlns="">
      <p:transition spd="slow" advTm="679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75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5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50"/>
                            </p:stCondLst>
                            <p:childTnLst>
                              <p:par>
                                <p:cTn id="2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0.00116 L -0.11042 -0.0037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75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250"/>
                            </p:stCondLst>
                            <p:childTnLst>
                              <p:par>
                                <p:cTn id="34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750"/>
                            </p:stCondLst>
                            <p:childTnLst>
                              <p:par>
                                <p:cTn id="3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250"/>
                            </p:stCondLst>
                            <p:childTnLst>
                              <p:par>
                                <p:cTn id="42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75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250"/>
                            </p:stCondLst>
                            <p:childTnLst>
                              <p:par>
                                <p:cTn id="5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750"/>
                            </p:stCondLst>
                            <p:childTnLst>
                              <p:par>
                                <p:cTn id="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7.40741E-7 L 0.09362 0.0034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750"/>
                            </p:stCondLst>
                            <p:childTnLst>
                              <p:par>
                                <p:cTn id="57" presetID="7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750"/>
                            </p:stCondLst>
                            <p:childTnLst>
                              <p:par>
                                <p:cTn id="6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250"/>
                            </p:stCondLst>
                            <p:childTnLst>
                              <p:par>
                                <p:cTn id="6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750"/>
                            </p:stCondLst>
                            <p:childTnLst>
                              <p:par>
                                <p:cTn id="7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750"/>
                            </p:stCondLst>
                            <p:childTnLst>
                              <p:par>
                                <p:cTn id="7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250"/>
                            </p:stCondLst>
                            <p:childTnLst>
                              <p:par>
                                <p:cTn id="82" presetID="7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6250"/>
                            </p:stCondLst>
                            <p:childTnLst>
                              <p:par>
                                <p:cTn id="8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750"/>
                            </p:stCondLst>
                            <p:childTnLst>
                              <p:par>
                                <p:cTn id="9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7750"/>
                            </p:stCondLst>
                            <p:childTnLst>
                              <p:par>
                                <p:cTn id="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8250"/>
                            </p:stCondLst>
                            <p:childTnLst>
                              <p:par>
                                <p:cTn id="1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8750"/>
                            </p:stCondLst>
                            <p:childTnLst>
                              <p:par>
                                <p:cTn id="1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9250"/>
                            </p:stCondLst>
                            <p:childTnLst>
                              <p:par>
                                <p:cTn id="1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9750"/>
                            </p:stCondLst>
                            <p:childTnLst>
                              <p:par>
                                <p:cTn id="1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98" grpId="0"/>
      <p:bldP spid="99" grpId="0"/>
      <p:bldP spid="100" grpId="0"/>
      <p:bldP spid="10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4344480-360A-45EF-A5A7-FD6B5DE78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Box 38">
            <a:extLst>
              <a:ext uri="{FF2B5EF4-FFF2-40B4-BE49-F238E27FC236}">
                <a16:creationId xmlns:a16="http://schemas.microsoft.com/office/drawing/2014/main" xmlns="" id="{137CAEE2-0AC4-4426-874A-5E13138AA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379" y="377687"/>
            <a:ext cx="242245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43">
            <a:extLst>
              <a:ext uri="{FF2B5EF4-FFF2-40B4-BE49-F238E27FC236}">
                <a16:creationId xmlns:a16="http://schemas.microsoft.com/office/drawing/2014/main" xmlns="" id="{5BBD51B6-A1A1-4017-A5E7-8C9034B89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9293" y="1061308"/>
            <a:ext cx="527173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xmlns="" id="{38728038-4489-4DAD-8919-FA7E313D1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334" y="1786090"/>
            <a:ext cx="8686800" cy="4185761"/>
          </a:xfrm>
          <a:prstGeom prst="rect">
            <a:avLst/>
          </a:prstGeom>
          <a:noFill/>
          <a:ln w="50800" cmpd="dbl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066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320"/>
    </mc:Choice>
    <mc:Fallback xmlns="">
      <p:transition spd="slow" advTm="823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xmlns="" id="{22002EB9-153F-4E7D-87D9-100B549D83E7}"/>
              </a:ext>
            </a:extLst>
          </p:cNvPr>
          <p:cNvGrpSpPr>
            <a:grpSpLocks/>
          </p:cNvGrpSpPr>
          <p:nvPr/>
        </p:nvGrpSpPr>
        <p:grpSpPr bwMode="auto">
          <a:xfrm>
            <a:off x="-225468" y="0"/>
            <a:ext cx="12417468" cy="6858000"/>
            <a:chOff x="0" y="-19"/>
            <a:chExt cx="5760" cy="4377"/>
          </a:xfrm>
        </p:grpSpPr>
        <p:pic>
          <p:nvPicPr>
            <p:cNvPr id="5" name="Picture 3" descr="flower[1][1][1][1]">
              <a:extLst>
                <a:ext uri="{FF2B5EF4-FFF2-40B4-BE49-F238E27FC236}">
                  <a16:creationId xmlns:a16="http://schemas.microsoft.com/office/drawing/2014/main" xmlns="" id="{660D96AE-C2E1-4EEB-90A4-8A7CDD4BF31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 descr="flower[1][1][1][1]">
              <a:extLst>
                <a:ext uri="{FF2B5EF4-FFF2-40B4-BE49-F238E27FC236}">
                  <a16:creationId xmlns:a16="http://schemas.microsoft.com/office/drawing/2014/main" xmlns="" id="{63C43786-D50B-49F1-8285-4CCDB29404E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flower[1][1][1][1]">
              <a:extLst>
                <a:ext uri="{FF2B5EF4-FFF2-40B4-BE49-F238E27FC236}">
                  <a16:creationId xmlns:a16="http://schemas.microsoft.com/office/drawing/2014/main" xmlns="" id="{D4949ACA-717A-4190-8D0F-2E959F8696B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flower[1][1][1][1]">
              <a:extLst>
                <a:ext uri="{FF2B5EF4-FFF2-40B4-BE49-F238E27FC236}">
                  <a16:creationId xmlns:a16="http://schemas.microsoft.com/office/drawing/2014/main" xmlns="" id="{CDA29E7F-84E0-4614-9964-66CFE04A92C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 Box 3">
            <a:extLst>
              <a:ext uri="{FF2B5EF4-FFF2-40B4-BE49-F238E27FC236}">
                <a16:creationId xmlns:a16="http://schemas.microsoft.com/office/drawing/2014/main" xmlns="" id="{4313E0DA-D8FC-46B5-A06A-D711CF065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9105" y="2919549"/>
            <a:ext cx="8229600" cy="3246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êke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xmlns="" id="{EF9F5C8D-974F-4D64-8EDC-64F0420E9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715" y="1770181"/>
            <a:ext cx="9475939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ê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B342D45-A39D-4674-9AE2-18E7F581545D}"/>
              </a:ext>
            </a:extLst>
          </p:cNvPr>
          <p:cNvSpPr/>
          <p:nvPr/>
        </p:nvSpPr>
        <p:spPr>
          <a:xfrm>
            <a:off x="464950" y="533019"/>
            <a:ext cx="11081288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dirty="0">
                <a:ln w="0"/>
                <a:latin typeface="+mj-lt"/>
              </a:rPr>
              <a:t>Toán</a:t>
            </a:r>
          </a:p>
          <a:p>
            <a:pPr algn="ctr"/>
            <a:r>
              <a:rPr lang="vi-VN" sz="3600" b="1" cap="none" spc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vi-VN" sz="3600" b="1" cap="none" spc="0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Thực hành vẽ hình chữ nhật, hình vuông</a:t>
            </a:r>
            <a:r>
              <a:rPr lang="en-US" sz="3600" b="1" cap="none" spc="0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(t</a:t>
            </a:r>
            <a:r>
              <a:rPr lang="vi-VN" sz="3600" b="1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rang 54, 55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endParaRPr lang="en-US" sz="3600" b="1" cap="none" spc="0" dirty="0">
              <a:ln w="0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57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69"/>
    </mc:Choice>
    <mc:Fallback xmlns="">
      <p:transition spd="slow" advTm="281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89D353E-10F6-4FFA-8E6F-0747228FA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WordArt 13">
            <a:extLst>
              <a:ext uri="{FF2B5EF4-FFF2-40B4-BE49-F238E27FC236}">
                <a16:creationId xmlns:a16="http://schemas.microsoft.com/office/drawing/2014/main" xmlns="" id="{7B7BAF61-4DAD-44A1-A08A-CC308B9166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52786" y="1673817"/>
            <a:ext cx="8043620" cy="167381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811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Video 1">
            <a:hlinkClick r:id="" action="ppaction://media"/>
            <a:extLst>
              <a:ext uri="{FF2B5EF4-FFF2-40B4-BE49-F238E27FC236}">
                <a16:creationId xmlns:a16="http://schemas.microsoft.com/office/drawing/2014/main" xmlns="" id="{62BFFD5F-EADF-4290-B3F9-F1E737C089B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xmlns="" val="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06000" y="5143500"/>
            <a:ext cx="2285999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25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24"/>
    </mc:Choice>
    <mc:Fallback xmlns="">
      <p:transition spd="slow" advTm="258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87730F7-8F54-4E32-9DFE-C36AE4E03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5C53A68-DC82-426B-9486-4C37154B0F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3" t="26448" r="46762" b="38798"/>
          <a:stretch/>
        </p:blipFill>
        <p:spPr>
          <a:xfrm>
            <a:off x="1846872" y="2360939"/>
            <a:ext cx="853604" cy="881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B795FDB-00E1-4676-864C-528B298B9AE1}"/>
              </a:ext>
            </a:extLst>
          </p:cNvPr>
          <p:cNvSpPr/>
          <p:nvPr/>
        </p:nvSpPr>
        <p:spPr>
          <a:xfrm>
            <a:off x="2506378" y="1893804"/>
            <a:ext cx="384011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ĐDHT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7E7DCB6-CC12-4CF6-973A-148F344E8791}"/>
              </a:ext>
            </a:extLst>
          </p:cNvPr>
          <p:cNvSpPr/>
          <p:nvPr/>
        </p:nvSpPr>
        <p:spPr>
          <a:xfrm>
            <a:off x="2468466" y="2514402"/>
            <a:ext cx="156805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Vở Oly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1A748DD-96EE-4B06-9B2F-8EDACFC60E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36" t="901" b="3689"/>
          <a:stretch/>
        </p:blipFill>
        <p:spPr>
          <a:xfrm>
            <a:off x="1846872" y="3480233"/>
            <a:ext cx="803733" cy="80327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D47C996-8299-45D5-8940-9AA78BF5260D}"/>
              </a:ext>
            </a:extLst>
          </p:cNvPr>
          <p:cNvSpPr/>
          <p:nvPr/>
        </p:nvSpPr>
        <p:spPr>
          <a:xfrm>
            <a:off x="2494969" y="3591952"/>
            <a:ext cx="156966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Bút chì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881314D-2625-4244-B7A5-7FDFCE45EE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1807" y="4857437"/>
            <a:ext cx="803733" cy="7103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E62F7A5-D4E3-46EE-ADED-5F2440838C0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258" t="28046" r="18421" b="23482"/>
          <a:stretch/>
        </p:blipFill>
        <p:spPr>
          <a:xfrm>
            <a:off x="4541296" y="2507008"/>
            <a:ext cx="908237" cy="66859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CEF474A-8B89-4076-8303-B256C38D5348}"/>
              </a:ext>
            </a:extLst>
          </p:cNvPr>
          <p:cNvSpPr/>
          <p:nvPr/>
        </p:nvSpPr>
        <p:spPr>
          <a:xfrm>
            <a:off x="5413220" y="2540135"/>
            <a:ext cx="93326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Tẩy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3A70269-38F6-4624-92FE-07C0256FA415}"/>
              </a:ext>
            </a:extLst>
          </p:cNvPr>
          <p:cNvSpPr/>
          <p:nvPr/>
        </p:nvSpPr>
        <p:spPr>
          <a:xfrm>
            <a:off x="5403096" y="4702940"/>
            <a:ext cx="10112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Sgk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DDC060F-2806-4F55-9385-028E185724A2}"/>
              </a:ext>
            </a:extLst>
          </p:cNvPr>
          <p:cNvSpPr/>
          <p:nvPr/>
        </p:nvSpPr>
        <p:spPr>
          <a:xfrm>
            <a:off x="8228610" y="1892547"/>
            <a:ext cx="152637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Lưu ý: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E1CBFD03-B30C-474B-BF1D-17166E71195E}"/>
              </a:ext>
            </a:extLst>
          </p:cNvPr>
          <p:cNvCxnSpPr>
            <a:cxnSpLocks/>
          </p:cNvCxnSpPr>
          <p:nvPr/>
        </p:nvCxnSpPr>
        <p:spPr>
          <a:xfrm>
            <a:off x="6801291" y="1940966"/>
            <a:ext cx="0" cy="37177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036C225-485B-405C-9198-E7A020FD1118}"/>
              </a:ext>
            </a:extLst>
          </p:cNvPr>
          <p:cNvSpPr/>
          <p:nvPr/>
        </p:nvSpPr>
        <p:spPr>
          <a:xfrm>
            <a:off x="6915581" y="2415700"/>
            <a:ext cx="3699017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vi-VN" sz="25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Chọn nơi đủ ánh sáng</a:t>
            </a:r>
            <a:endParaRPr lang="en-US" sz="25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54558C3-366C-4503-9DAE-E5092F7C75CE}"/>
              </a:ext>
            </a:extLst>
          </p:cNvPr>
          <p:cNvSpPr/>
          <p:nvPr/>
        </p:nvSpPr>
        <p:spPr>
          <a:xfrm>
            <a:off x="6920559" y="3821815"/>
            <a:ext cx="2834430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vi-VN" sz="25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Ngồi đúng tư thế</a:t>
            </a:r>
            <a:endParaRPr lang="en-US" sz="25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34D59130-C845-47A4-BB49-8816BF9DFEC6}"/>
              </a:ext>
            </a:extLst>
          </p:cNvPr>
          <p:cNvSpPr/>
          <p:nvPr/>
        </p:nvSpPr>
        <p:spPr>
          <a:xfrm>
            <a:off x="6965690" y="4470846"/>
            <a:ext cx="3898187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vi-VN" sz="2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Không ngồi quá sát màn</a:t>
            </a:r>
            <a:endParaRPr lang="en-US" sz="25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  <a:p>
            <a:r>
              <a:rPr lang="vi-VN" sz="2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hình</a:t>
            </a:r>
            <a:endParaRPr lang="en-US" sz="25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C0BAD21-A5A8-4B28-9AE6-B1A088515716}"/>
              </a:ext>
            </a:extLst>
          </p:cNvPr>
          <p:cNvSpPr/>
          <p:nvPr/>
        </p:nvSpPr>
        <p:spPr>
          <a:xfrm>
            <a:off x="2606700" y="4689382"/>
            <a:ext cx="156966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Bút mực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3C17F14A-B30B-4689-BBA7-797B58ACF64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232" y="3423807"/>
            <a:ext cx="908238" cy="885826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906C0CC1-359A-43B8-81D5-AA1814E1B0FA}"/>
              </a:ext>
            </a:extLst>
          </p:cNvPr>
          <p:cNvSpPr/>
          <p:nvPr/>
        </p:nvSpPr>
        <p:spPr>
          <a:xfrm>
            <a:off x="5473112" y="3363798"/>
            <a:ext cx="162847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Thước kẻ, ê ke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B1E3991B-5B4D-4EB0-9F47-1A07401B3B1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866" y="4418148"/>
            <a:ext cx="967170" cy="96717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520A8CF9-80EF-44B7-93A7-252D38558B92}"/>
              </a:ext>
            </a:extLst>
          </p:cNvPr>
          <p:cNvSpPr/>
          <p:nvPr/>
        </p:nvSpPr>
        <p:spPr>
          <a:xfrm>
            <a:off x="6915581" y="3122449"/>
            <a:ext cx="3699017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5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25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337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98"/>
    </mc:Choice>
    <mc:Fallback xmlns="">
      <p:transition spd="slow" advTm="255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4" grpId="0"/>
      <p:bldP spid="16" grpId="0"/>
      <p:bldP spid="17" grpId="0"/>
      <p:bldP spid="19" grpId="0"/>
      <p:bldP spid="20" grpId="0"/>
      <p:bldP spid="21" grpId="0"/>
      <p:bldP spid="27" grpId="0"/>
      <p:bldP spid="30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8982B20-BE47-499F-BA27-2A850DCAF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3118"/>
            <a:ext cx="12227983" cy="69811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4D52E0D-58EC-47AB-8D39-2DD0C1E16B40}"/>
              </a:ext>
            </a:extLst>
          </p:cNvPr>
          <p:cNvSpPr/>
          <p:nvPr/>
        </p:nvSpPr>
        <p:spPr>
          <a:xfrm>
            <a:off x="1477618" y="362538"/>
            <a:ext cx="8501270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dirty="0">
                <a:ln w="0"/>
                <a:solidFill>
                  <a:srgbClr val="00B050"/>
                </a:solidFill>
                <a:latin typeface="+mj-lt"/>
              </a:rPr>
              <a:t>Toán</a:t>
            </a:r>
          </a:p>
          <a:p>
            <a:pPr algn="ctr"/>
            <a:r>
              <a:rPr lang="vi-VN" sz="3600" b="1" cap="none" spc="0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Thực hành vẽ hình chữ nhật, </a:t>
            </a:r>
            <a:endParaRPr lang="en-US" sz="3600" b="1" cap="none" spc="0" dirty="0">
              <a:ln w="0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vi-VN" sz="3600" b="1" cap="none" spc="0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hình vuông</a:t>
            </a:r>
            <a:r>
              <a:rPr lang="en-US" sz="3600" b="1" cap="none" spc="0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(t</a:t>
            </a:r>
            <a:r>
              <a:rPr lang="vi-VN" sz="3600" b="1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rang 54, 55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endParaRPr lang="en-US" sz="3600" b="1" cap="none" spc="0" dirty="0">
              <a:ln w="0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6A8E4C3-6227-4260-926B-B3FB90B02D15}"/>
              </a:ext>
            </a:extLst>
          </p:cNvPr>
          <p:cNvSpPr/>
          <p:nvPr/>
        </p:nvSpPr>
        <p:spPr>
          <a:xfrm>
            <a:off x="2199861" y="2315619"/>
            <a:ext cx="738146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ê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562B031-46E9-4AF3-9780-FFBDE8527458}"/>
              </a:ext>
            </a:extLst>
          </p:cNvPr>
          <p:cNvSpPr/>
          <p:nvPr/>
        </p:nvSpPr>
        <p:spPr>
          <a:xfrm>
            <a:off x="2186607" y="3269726"/>
            <a:ext cx="754048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ê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295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72"/>
    </mc:Choice>
    <mc:Fallback xmlns="">
      <p:transition spd="slow" advTm="226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030DDB2-452D-491B-AA6A-81DA367ED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32104"/>
          </a:xfrm>
          <a:prstGeom prst="rect">
            <a:avLst/>
          </a:prstGeom>
        </p:spPr>
      </p:pic>
      <p:sp>
        <p:nvSpPr>
          <p:cNvPr id="4" name="WordArt 21">
            <a:extLst>
              <a:ext uri="{FF2B5EF4-FFF2-40B4-BE49-F238E27FC236}">
                <a16:creationId xmlns:a16="http://schemas.microsoft.com/office/drawing/2014/main" xmlns="" id="{B03E5355-26F9-46B4-AD1E-4E80F4CD6CE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35086" y="4356651"/>
            <a:ext cx="7808843" cy="158032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9669695"/>
      </p:ext>
    </p:extLst>
  </p:cSld>
  <p:clrMapOvr>
    <a:masterClrMapping/>
  </p:clrMapOvr>
  <p:transition spd="slow" advTm="6861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150CBC7-E11E-4F85-9634-88E2728D6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04" y="0"/>
            <a:ext cx="122185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2">
            <a:extLst>
              <a:ext uri="{FF2B5EF4-FFF2-40B4-BE49-F238E27FC236}">
                <a16:creationId xmlns:a16="http://schemas.microsoft.com/office/drawing/2014/main" xmlns="" id="{8479D444-1C62-4ACB-8660-F6D62BECC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9923" y="1059186"/>
            <a:ext cx="5135133" cy="1452384"/>
          </a:xfrm>
          <a:prstGeom prst="cloudCallout">
            <a:avLst>
              <a:gd name="adj1" fmla="val -47572"/>
              <a:gd name="adj2" fmla="val 6188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98E6AC75-852D-40AB-AEF3-62B293090550}"/>
              </a:ext>
            </a:extLst>
          </p:cNvPr>
          <p:cNvSpPr/>
          <p:nvPr/>
        </p:nvSpPr>
        <p:spPr>
          <a:xfrm>
            <a:off x="3497496" y="2651415"/>
            <a:ext cx="3955729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- 4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9">
            <a:extLst>
              <a:ext uri="{FF2B5EF4-FFF2-40B4-BE49-F238E27FC236}">
                <a16:creationId xmlns:a16="http://schemas.microsoft.com/office/drawing/2014/main" xmlns="" id="{EAEFF65C-C27A-4230-8933-E312C25CB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8690" y="2745064"/>
            <a:ext cx="349250" cy="3667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32" name="Text Box 10">
            <a:extLst>
              <a:ext uri="{FF2B5EF4-FFF2-40B4-BE49-F238E27FC236}">
                <a16:creationId xmlns:a16="http://schemas.microsoft.com/office/drawing/2014/main" xmlns="" id="{CC0CA5E6-B014-44F4-A096-AFD2537B4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3290" y="4632601"/>
            <a:ext cx="349250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33" name="Text Box 11">
            <a:extLst>
              <a:ext uri="{FF2B5EF4-FFF2-40B4-BE49-F238E27FC236}">
                <a16:creationId xmlns:a16="http://schemas.microsoft.com/office/drawing/2014/main" xmlns="" id="{07E453FF-E43A-498A-9122-C29C657B0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9190" y="2716489"/>
            <a:ext cx="349250" cy="3667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34" name="Text Box 12">
            <a:extLst>
              <a:ext uri="{FF2B5EF4-FFF2-40B4-BE49-F238E27FC236}">
                <a16:creationId xmlns:a16="http://schemas.microsoft.com/office/drawing/2014/main" xmlns="" id="{FE1EC59F-4638-4806-AAAD-1AEE17170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7440" y="4611964"/>
            <a:ext cx="349250" cy="3667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D</a:t>
            </a:r>
          </a:p>
        </p:txBody>
      </p:sp>
      <p:sp>
        <p:nvSpPr>
          <p:cNvPr id="35" name="Rectangle 13">
            <a:extLst>
              <a:ext uri="{FF2B5EF4-FFF2-40B4-BE49-F238E27FC236}">
                <a16:creationId xmlns:a16="http://schemas.microsoft.com/office/drawing/2014/main" xmlns="" id="{1B002156-E4F4-47D1-835D-6B78746C0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2240" y="3087964"/>
            <a:ext cx="332105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" name="Line 14">
            <a:extLst>
              <a:ext uri="{FF2B5EF4-FFF2-40B4-BE49-F238E27FC236}">
                <a16:creationId xmlns:a16="http://schemas.microsoft.com/office/drawing/2014/main" xmlns="" id="{2C4AF769-9BC0-4470-BBC9-DCCBF3C12B31}"/>
              </a:ext>
            </a:extLst>
          </p:cNvPr>
          <p:cNvSpPr>
            <a:spLocks noChangeShapeType="1"/>
          </p:cNvSpPr>
          <p:nvPr/>
        </p:nvSpPr>
        <p:spPr bwMode="auto">
          <a:xfrm>
            <a:off x="7572239" y="3067878"/>
            <a:ext cx="6349" cy="168854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15">
            <a:extLst>
              <a:ext uri="{FF2B5EF4-FFF2-40B4-BE49-F238E27FC236}">
                <a16:creationId xmlns:a16="http://schemas.microsoft.com/office/drawing/2014/main" xmlns="" id="{BF4B53E9-1306-4A70-9FDE-84C3DD0127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888747" y="3054626"/>
            <a:ext cx="6350" cy="170973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16">
            <a:extLst>
              <a:ext uri="{FF2B5EF4-FFF2-40B4-BE49-F238E27FC236}">
                <a16:creationId xmlns:a16="http://schemas.microsoft.com/office/drawing/2014/main" xmlns="" id="{73DBC611-8772-4817-AE6E-3885678BAD8D}"/>
              </a:ext>
            </a:extLst>
          </p:cNvPr>
          <p:cNvSpPr>
            <a:spLocks noChangeShapeType="1"/>
          </p:cNvSpPr>
          <p:nvPr/>
        </p:nvSpPr>
        <p:spPr bwMode="auto">
          <a:xfrm>
            <a:off x="7553190" y="3068142"/>
            <a:ext cx="3352800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17">
            <a:extLst>
              <a:ext uri="{FF2B5EF4-FFF2-40B4-BE49-F238E27FC236}">
                <a16:creationId xmlns:a16="http://schemas.microsoft.com/office/drawing/2014/main" xmlns="" id="{1EF0842F-0C56-454D-8E94-BC9D51C8F8DA}"/>
              </a:ext>
            </a:extLst>
          </p:cNvPr>
          <p:cNvSpPr>
            <a:spLocks noChangeShapeType="1"/>
          </p:cNvSpPr>
          <p:nvPr/>
        </p:nvSpPr>
        <p:spPr bwMode="auto">
          <a:xfrm>
            <a:off x="7565890" y="4756426"/>
            <a:ext cx="3352800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8">
            <a:extLst>
              <a:ext uri="{FF2B5EF4-FFF2-40B4-BE49-F238E27FC236}">
                <a16:creationId xmlns:a16="http://schemas.microsoft.com/office/drawing/2014/main" xmlns="" id="{2DD97FC4-D045-43AD-B551-4A31811E9CC3}"/>
              </a:ext>
            </a:extLst>
          </p:cNvPr>
          <p:cNvSpPr>
            <a:spLocks/>
          </p:cNvSpPr>
          <p:nvPr/>
        </p:nvSpPr>
        <p:spPr bwMode="auto">
          <a:xfrm flipH="1" flipV="1">
            <a:off x="10664690" y="3083201"/>
            <a:ext cx="212725" cy="276225"/>
          </a:xfrm>
          <a:custGeom>
            <a:avLst/>
            <a:gdLst>
              <a:gd name="T0" fmla="*/ 0 w 202"/>
              <a:gd name="T1" fmla="*/ 0 h 192"/>
              <a:gd name="T2" fmla="*/ 2147483646 w 202"/>
              <a:gd name="T3" fmla="*/ 0 h 192"/>
              <a:gd name="T4" fmla="*/ 2147483646 w 202"/>
              <a:gd name="T5" fmla="*/ 2147483646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2" h="192">
                <a:moveTo>
                  <a:pt x="0" y="0"/>
                </a:moveTo>
                <a:lnTo>
                  <a:pt x="202" y="0"/>
                </a:lnTo>
                <a:lnTo>
                  <a:pt x="202" y="192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9">
            <a:extLst>
              <a:ext uri="{FF2B5EF4-FFF2-40B4-BE49-F238E27FC236}">
                <a16:creationId xmlns:a16="http://schemas.microsoft.com/office/drawing/2014/main" xmlns="" id="{B3D8869A-7709-418E-96F9-1C9BB2043DAC}"/>
              </a:ext>
            </a:extLst>
          </p:cNvPr>
          <p:cNvSpPr>
            <a:spLocks/>
          </p:cNvSpPr>
          <p:nvPr/>
        </p:nvSpPr>
        <p:spPr bwMode="auto">
          <a:xfrm flipH="1">
            <a:off x="10677390" y="4502426"/>
            <a:ext cx="212725" cy="257175"/>
          </a:xfrm>
          <a:custGeom>
            <a:avLst/>
            <a:gdLst>
              <a:gd name="T0" fmla="*/ 0 w 202"/>
              <a:gd name="T1" fmla="*/ 0 h 192"/>
              <a:gd name="T2" fmla="*/ 2147483646 w 202"/>
              <a:gd name="T3" fmla="*/ 0 h 192"/>
              <a:gd name="T4" fmla="*/ 2147483646 w 202"/>
              <a:gd name="T5" fmla="*/ 2147483646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2" h="192">
                <a:moveTo>
                  <a:pt x="0" y="0"/>
                </a:moveTo>
                <a:lnTo>
                  <a:pt x="202" y="0"/>
                </a:lnTo>
                <a:lnTo>
                  <a:pt x="202" y="192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20">
            <a:extLst>
              <a:ext uri="{FF2B5EF4-FFF2-40B4-BE49-F238E27FC236}">
                <a16:creationId xmlns:a16="http://schemas.microsoft.com/office/drawing/2014/main" xmlns="" id="{E8407795-4560-4505-99E4-17C314FD1E22}"/>
              </a:ext>
            </a:extLst>
          </p:cNvPr>
          <p:cNvSpPr>
            <a:spLocks/>
          </p:cNvSpPr>
          <p:nvPr/>
        </p:nvSpPr>
        <p:spPr bwMode="auto">
          <a:xfrm flipV="1">
            <a:off x="7571119" y="3067326"/>
            <a:ext cx="203200" cy="228600"/>
          </a:xfrm>
          <a:custGeom>
            <a:avLst/>
            <a:gdLst>
              <a:gd name="T0" fmla="*/ 0 w 202"/>
              <a:gd name="T1" fmla="*/ 0 h 192"/>
              <a:gd name="T2" fmla="*/ 2147483646 w 202"/>
              <a:gd name="T3" fmla="*/ 0 h 192"/>
              <a:gd name="T4" fmla="*/ 2147483646 w 202"/>
              <a:gd name="T5" fmla="*/ 2147483646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2" h="192">
                <a:moveTo>
                  <a:pt x="0" y="0"/>
                </a:moveTo>
                <a:lnTo>
                  <a:pt x="202" y="0"/>
                </a:lnTo>
                <a:lnTo>
                  <a:pt x="202" y="192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21">
            <a:extLst>
              <a:ext uri="{FF2B5EF4-FFF2-40B4-BE49-F238E27FC236}">
                <a16:creationId xmlns:a16="http://schemas.microsoft.com/office/drawing/2014/main" xmlns="" id="{447D8581-C285-403B-9BFB-65A55279D59E}"/>
              </a:ext>
            </a:extLst>
          </p:cNvPr>
          <p:cNvSpPr>
            <a:spLocks/>
          </p:cNvSpPr>
          <p:nvPr/>
        </p:nvSpPr>
        <p:spPr bwMode="auto">
          <a:xfrm>
            <a:off x="7553190" y="4502426"/>
            <a:ext cx="228600" cy="257175"/>
          </a:xfrm>
          <a:custGeom>
            <a:avLst/>
            <a:gdLst>
              <a:gd name="T0" fmla="*/ 0 w 202"/>
              <a:gd name="T1" fmla="*/ 0 h 192"/>
              <a:gd name="T2" fmla="*/ 2147483646 w 202"/>
              <a:gd name="T3" fmla="*/ 0 h 192"/>
              <a:gd name="T4" fmla="*/ 2147483646 w 202"/>
              <a:gd name="T5" fmla="*/ 2147483646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2" h="192">
                <a:moveTo>
                  <a:pt x="0" y="0"/>
                </a:moveTo>
                <a:lnTo>
                  <a:pt x="202" y="0"/>
                </a:lnTo>
                <a:lnTo>
                  <a:pt x="202" y="192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Text Box 32">
            <a:extLst>
              <a:ext uri="{FF2B5EF4-FFF2-40B4-BE49-F238E27FC236}">
                <a16:creationId xmlns:a16="http://schemas.microsoft.com/office/drawing/2014/main" xmlns="" id="{D54B924D-026A-4F47-91B8-D7B31A765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8774" y="802488"/>
            <a:ext cx="319985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806890"/>
      </p:ext>
    </p:extLst>
  </p:cSld>
  <p:clrMapOvr>
    <a:masterClrMapping/>
  </p:clrMapOvr>
  <p:transition spd="slow" advTm="48657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0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5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1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6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1" grpId="0" animBg="1"/>
      <p:bldP spid="42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2">
            <a:extLst>
              <a:ext uri="{FF2B5EF4-FFF2-40B4-BE49-F238E27FC236}">
                <a16:creationId xmlns:a16="http://schemas.microsoft.com/office/drawing/2014/main" xmlns="" id="{6887C8D6-DEE4-42A8-A6F2-D5EEEA091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356" y="313131"/>
            <a:ext cx="322235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33">
            <a:extLst>
              <a:ext uri="{FF2B5EF4-FFF2-40B4-BE49-F238E27FC236}">
                <a16:creationId xmlns:a16="http://schemas.microsoft.com/office/drawing/2014/main" xmlns="" id="{073C3542-B4F7-4AFB-8274-9DD869E22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585" y="849232"/>
            <a:ext cx="88793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cm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cm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xmlns="" id="{349D130B-F39E-4C03-9C4B-E7CB1DDEA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7598" y="1543850"/>
            <a:ext cx="456862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xmlns="" id="{5472EA39-5763-4BB6-A39B-2D54AF00F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355" y="2034454"/>
            <a:ext cx="75780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cm</a:t>
            </a:r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xmlns="" id="{C9186AEC-21AC-4E0D-998F-B664EA48B9C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972" y="5641474"/>
            <a:ext cx="342900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B465462-3BA7-430F-A920-EB298591084A}"/>
              </a:ext>
            </a:extLst>
          </p:cNvPr>
          <p:cNvGrpSpPr>
            <a:grpSpLocks/>
          </p:cNvGrpSpPr>
          <p:nvPr/>
        </p:nvGrpSpPr>
        <p:grpSpPr bwMode="auto">
          <a:xfrm>
            <a:off x="264772" y="5654174"/>
            <a:ext cx="6858000" cy="314325"/>
            <a:chOff x="1542" y="384"/>
            <a:chExt cx="3882" cy="19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2945E0D9-3DEE-41D3-8FE2-2FC7B7F38D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384"/>
              <a:ext cx="3840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" name="Line 8">
              <a:extLst>
                <a:ext uri="{FF2B5EF4-FFF2-40B4-BE49-F238E27FC236}">
                  <a16:creationId xmlns:a16="http://schemas.microsoft.com/office/drawing/2014/main" xmlns="" id="{CCA4F224-AB00-4E40-A005-3E70E04C8C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0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9">
              <a:extLst>
                <a:ext uri="{FF2B5EF4-FFF2-40B4-BE49-F238E27FC236}">
                  <a16:creationId xmlns:a16="http://schemas.microsoft.com/office/drawing/2014/main" xmlns="" id="{8F89AD64-193E-4997-AB15-6221E906B5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0">
              <a:extLst>
                <a:ext uri="{FF2B5EF4-FFF2-40B4-BE49-F238E27FC236}">
                  <a16:creationId xmlns:a16="http://schemas.microsoft.com/office/drawing/2014/main" xmlns="" id="{4ED78FC3-4158-43E7-9C33-5B0FE5C116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1">
              <a:extLst>
                <a:ext uri="{FF2B5EF4-FFF2-40B4-BE49-F238E27FC236}">
                  <a16:creationId xmlns:a16="http://schemas.microsoft.com/office/drawing/2014/main" xmlns="" id="{C1F8D11D-3CF7-4A55-89DF-B9DCD84A9D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2">
              <a:extLst>
                <a:ext uri="{FF2B5EF4-FFF2-40B4-BE49-F238E27FC236}">
                  <a16:creationId xmlns:a16="http://schemas.microsoft.com/office/drawing/2014/main" xmlns="" id="{E274F255-B2DB-43EF-88DF-AE8DA8CD7D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3">
              <a:extLst>
                <a:ext uri="{FF2B5EF4-FFF2-40B4-BE49-F238E27FC236}">
                  <a16:creationId xmlns:a16="http://schemas.microsoft.com/office/drawing/2014/main" xmlns="" id="{50F722FB-70F3-4FE5-8A63-5BFD1B675C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4">
              <a:extLst>
                <a:ext uri="{FF2B5EF4-FFF2-40B4-BE49-F238E27FC236}">
                  <a16:creationId xmlns:a16="http://schemas.microsoft.com/office/drawing/2014/main" xmlns="" id="{D2232D7D-020E-4D08-9595-41D9269281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5">
              <a:extLst>
                <a:ext uri="{FF2B5EF4-FFF2-40B4-BE49-F238E27FC236}">
                  <a16:creationId xmlns:a16="http://schemas.microsoft.com/office/drawing/2014/main" xmlns="" id="{36E97D01-8C88-4138-809A-9AC8C0F1E7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xmlns="" id="{D755B722-53FE-4FB1-96F2-B7607E6588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Text Box 17">
              <a:extLst>
                <a:ext uri="{FF2B5EF4-FFF2-40B4-BE49-F238E27FC236}">
                  <a16:creationId xmlns:a16="http://schemas.microsoft.com/office/drawing/2014/main" xmlns="" id="{2F1D2733-3B25-4AC3-9DDE-BAD6163990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2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19" name="Text Box 18">
              <a:extLst>
                <a:ext uri="{FF2B5EF4-FFF2-40B4-BE49-F238E27FC236}">
                  <a16:creationId xmlns:a16="http://schemas.microsoft.com/office/drawing/2014/main" xmlns="" id="{93FF0352-6E16-4E0D-AF4A-1B8F2C7BB5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84"/>
              <a:ext cx="1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0" name="Text Box 19">
              <a:extLst>
                <a:ext uri="{FF2B5EF4-FFF2-40B4-BE49-F238E27FC236}">
                  <a16:creationId xmlns:a16="http://schemas.microsoft.com/office/drawing/2014/main" xmlns="" id="{05ACCB7D-FF41-488A-AFF5-84FD4A2B95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1" name="Text Box 20">
              <a:extLst>
                <a:ext uri="{FF2B5EF4-FFF2-40B4-BE49-F238E27FC236}">
                  <a16:creationId xmlns:a16="http://schemas.microsoft.com/office/drawing/2014/main" xmlns="" id="{6205D3F4-78B5-4B81-80DE-F0569B8EFC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2" name="Text Box 21">
              <a:extLst>
                <a:ext uri="{FF2B5EF4-FFF2-40B4-BE49-F238E27FC236}">
                  <a16:creationId xmlns:a16="http://schemas.microsoft.com/office/drawing/2014/main" xmlns="" id="{EACF659C-1F20-4216-8196-E8DBD6E56D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3" name="Text Box 22">
              <a:extLst>
                <a:ext uri="{FF2B5EF4-FFF2-40B4-BE49-F238E27FC236}">
                  <a16:creationId xmlns:a16="http://schemas.microsoft.com/office/drawing/2014/main" xmlns="" id="{E4964AA8-DA9F-4138-9FA1-6709D0A4E2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4" name="Text Box 23">
              <a:extLst>
                <a:ext uri="{FF2B5EF4-FFF2-40B4-BE49-F238E27FC236}">
                  <a16:creationId xmlns:a16="http://schemas.microsoft.com/office/drawing/2014/main" xmlns="" id="{5DEC63FF-E60D-4CEB-9DFB-0769062676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5" name="Text Box 24">
              <a:extLst>
                <a:ext uri="{FF2B5EF4-FFF2-40B4-BE49-F238E27FC236}">
                  <a16:creationId xmlns:a16="http://schemas.microsoft.com/office/drawing/2014/main" xmlns="" id="{3CDAD166-50B6-4DC8-A5E7-C983C06039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384"/>
              <a:ext cx="1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sp>
        <p:nvSpPr>
          <p:cNvPr id="26" name="Text Box 25">
            <a:extLst>
              <a:ext uri="{FF2B5EF4-FFF2-40B4-BE49-F238E27FC236}">
                <a16:creationId xmlns:a16="http://schemas.microsoft.com/office/drawing/2014/main" xmlns="" id="{4569CC6B-F752-4D9C-8F43-6121FDFED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4297" y="5562099"/>
            <a:ext cx="8018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4cm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0132225"/>
      </p:ext>
    </p:extLst>
  </p:cSld>
  <p:clrMapOvr>
    <a:masterClrMapping/>
  </p:clrMapOvr>
  <p:transition spd="slow" advTm="4106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utoUpdateAnimBg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2">
            <a:extLst>
              <a:ext uri="{FF2B5EF4-FFF2-40B4-BE49-F238E27FC236}">
                <a16:creationId xmlns:a16="http://schemas.microsoft.com/office/drawing/2014/main" xmlns="" id="{C0F90503-4B20-4558-839D-CA5A880D8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356" y="313131"/>
            <a:ext cx="322235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33">
            <a:extLst>
              <a:ext uri="{FF2B5EF4-FFF2-40B4-BE49-F238E27FC236}">
                <a16:creationId xmlns:a16="http://schemas.microsoft.com/office/drawing/2014/main" xmlns="" id="{F2ACA2AA-5DAD-45FA-AEEE-F7650DFA7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585" y="849232"/>
            <a:ext cx="88793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cm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cm</a:t>
            </a:r>
          </a:p>
        </p:txBody>
      </p:sp>
      <p:sp>
        <p:nvSpPr>
          <p:cNvPr id="31" name="Text Box 2">
            <a:extLst>
              <a:ext uri="{FF2B5EF4-FFF2-40B4-BE49-F238E27FC236}">
                <a16:creationId xmlns:a16="http://schemas.microsoft.com/office/drawing/2014/main" xmlns="" id="{6404626C-41A1-480D-B39B-DC16C03DA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7598" y="1543850"/>
            <a:ext cx="43971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Ta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2" name="Text Box 4">
            <a:extLst>
              <a:ext uri="{FF2B5EF4-FFF2-40B4-BE49-F238E27FC236}">
                <a16:creationId xmlns:a16="http://schemas.microsoft.com/office/drawing/2014/main" xmlns="" id="{E1C51D24-5DC5-4DC5-94AC-445B80EE0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486" y="2034454"/>
            <a:ext cx="72862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cm</a:t>
            </a:r>
          </a:p>
        </p:txBody>
      </p:sp>
      <p:sp>
        <p:nvSpPr>
          <p:cNvPr id="33" name="Text Box 2">
            <a:extLst>
              <a:ext uri="{FF2B5EF4-FFF2-40B4-BE49-F238E27FC236}">
                <a16:creationId xmlns:a16="http://schemas.microsoft.com/office/drawing/2014/main" xmlns="" id="{EDF2E2C9-A12C-46DA-83C3-F2339037D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7581" y="2660374"/>
            <a:ext cx="916840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.VnArial" panose="020B7200000000000000" pitchFamily="34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2cm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" name="Line 3">
            <a:extLst>
              <a:ext uri="{FF2B5EF4-FFF2-40B4-BE49-F238E27FC236}">
                <a16:creationId xmlns:a16="http://schemas.microsoft.com/office/drawing/2014/main" xmlns="" id="{B2B022ED-18E8-4DC0-9B96-511767D23EA9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6235700"/>
            <a:ext cx="3348038" cy="0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" name="Group 5">
            <a:extLst>
              <a:ext uri="{FF2B5EF4-FFF2-40B4-BE49-F238E27FC236}">
                <a16:creationId xmlns:a16="http://schemas.microsoft.com/office/drawing/2014/main" xmlns="" id="{7ECD73BE-9639-46D3-91C0-9118D3F6CB68}"/>
              </a:ext>
            </a:extLst>
          </p:cNvPr>
          <p:cNvGrpSpPr>
            <a:grpSpLocks/>
          </p:cNvGrpSpPr>
          <p:nvPr/>
        </p:nvGrpSpPr>
        <p:grpSpPr bwMode="auto">
          <a:xfrm>
            <a:off x="3173503" y="4267200"/>
            <a:ext cx="900113" cy="1944688"/>
            <a:chOff x="2397" y="576"/>
            <a:chExt cx="401" cy="432"/>
          </a:xfrm>
        </p:grpSpPr>
        <p:sp>
          <p:nvSpPr>
            <p:cNvPr id="36" name="AutoShape 6">
              <a:extLst>
                <a:ext uri="{FF2B5EF4-FFF2-40B4-BE49-F238E27FC236}">
                  <a16:creationId xmlns:a16="http://schemas.microsoft.com/office/drawing/2014/main" xmlns="" id="{69175A06-31BB-47E0-B26D-7433CAC34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7" y="576"/>
              <a:ext cx="401" cy="432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rgbClr val="0000FF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7" name="AutoShape 7">
              <a:extLst>
                <a:ext uri="{FF2B5EF4-FFF2-40B4-BE49-F238E27FC236}">
                  <a16:creationId xmlns:a16="http://schemas.microsoft.com/office/drawing/2014/main" xmlns="" id="{51AB4067-422E-4427-BC15-B15887E49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7" y="715"/>
              <a:ext cx="233" cy="250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38" name="Text Box 8">
            <a:extLst>
              <a:ext uri="{FF2B5EF4-FFF2-40B4-BE49-F238E27FC236}">
                <a16:creationId xmlns:a16="http://schemas.microsoft.com/office/drawing/2014/main" xmlns="" id="{01968B9D-8ACE-4E00-A803-0BF697DCA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900" y="6197600"/>
            <a:ext cx="8226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4cm</a:t>
            </a:r>
          </a:p>
        </p:txBody>
      </p:sp>
      <p:sp>
        <p:nvSpPr>
          <p:cNvPr id="39" name="Line 9">
            <a:extLst>
              <a:ext uri="{FF2B5EF4-FFF2-40B4-BE49-F238E27FC236}">
                <a16:creationId xmlns:a16="http://schemas.microsoft.com/office/drawing/2014/main" xmlns="" id="{29DAD266-3CAC-45C7-9A2E-2269362B220B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5003800"/>
            <a:ext cx="0" cy="1235075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Text Box 11">
            <a:extLst>
              <a:ext uri="{FF2B5EF4-FFF2-40B4-BE49-F238E27FC236}">
                <a16:creationId xmlns:a16="http://schemas.microsoft.com/office/drawing/2014/main" xmlns="" id="{5F614785-A370-4850-9BC8-83DDF6766EA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68107" y="5342265"/>
            <a:ext cx="8226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2cm</a:t>
            </a:r>
          </a:p>
        </p:txBody>
      </p:sp>
      <p:grpSp>
        <p:nvGrpSpPr>
          <p:cNvPr id="42" name="Group 12">
            <a:extLst>
              <a:ext uri="{FF2B5EF4-FFF2-40B4-BE49-F238E27FC236}">
                <a16:creationId xmlns:a16="http://schemas.microsoft.com/office/drawing/2014/main" xmlns="" id="{7A96EAF0-FAE7-4B13-B404-96B3915DD0BE}"/>
              </a:ext>
            </a:extLst>
          </p:cNvPr>
          <p:cNvGrpSpPr>
            <a:grpSpLocks/>
          </p:cNvGrpSpPr>
          <p:nvPr/>
        </p:nvGrpSpPr>
        <p:grpSpPr bwMode="auto">
          <a:xfrm>
            <a:off x="152402" y="1256197"/>
            <a:ext cx="752477" cy="5039986"/>
            <a:chOff x="2024" y="1135"/>
            <a:chExt cx="474" cy="4332"/>
          </a:xfrm>
        </p:grpSpPr>
        <p:sp>
          <p:nvSpPr>
            <p:cNvPr id="43" name="Rectangle 13">
              <a:extLst>
                <a:ext uri="{FF2B5EF4-FFF2-40B4-BE49-F238E27FC236}">
                  <a16:creationId xmlns:a16="http://schemas.microsoft.com/office/drawing/2014/main" xmlns="" id="{87258B68-A963-4B06-ACE0-AABDFF949C4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54" y="3176"/>
              <a:ext cx="4274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4" name="Line 14">
              <a:extLst>
                <a:ext uri="{FF2B5EF4-FFF2-40B4-BE49-F238E27FC236}">
                  <a16:creationId xmlns:a16="http://schemas.microsoft.com/office/drawing/2014/main" xmlns="" id="{4BEF6CE3-26EE-45C3-B20D-B8531C46E38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536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15">
              <a:extLst>
                <a:ext uri="{FF2B5EF4-FFF2-40B4-BE49-F238E27FC236}">
                  <a16:creationId xmlns:a16="http://schemas.microsoft.com/office/drawing/2014/main" xmlns="" id="{2BC65A08-507D-4AEA-8305-D96AB10C1D9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839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16">
              <a:extLst>
                <a:ext uri="{FF2B5EF4-FFF2-40B4-BE49-F238E27FC236}">
                  <a16:creationId xmlns:a16="http://schemas.microsoft.com/office/drawing/2014/main" xmlns="" id="{ED45CDF3-3EFD-4B5C-8467-F9356762E65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305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17">
              <a:extLst>
                <a:ext uri="{FF2B5EF4-FFF2-40B4-BE49-F238E27FC236}">
                  <a16:creationId xmlns:a16="http://schemas.microsoft.com/office/drawing/2014/main" xmlns="" id="{AD5EFE95-0DDE-426A-A518-86A5B5925C7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771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18">
              <a:extLst>
                <a:ext uri="{FF2B5EF4-FFF2-40B4-BE49-F238E27FC236}">
                  <a16:creationId xmlns:a16="http://schemas.microsoft.com/office/drawing/2014/main" xmlns="" id="{5F885617-4CCE-4368-8421-8234B3945CF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23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19">
              <a:extLst>
                <a:ext uri="{FF2B5EF4-FFF2-40B4-BE49-F238E27FC236}">
                  <a16:creationId xmlns:a16="http://schemas.microsoft.com/office/drawing/2014/main" xmlns="" id="{D3903B80-C7C1-48D4-8D2E-6C47D543626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70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20">
              <a:extLst>
                <a:ext uri="{FF2B5EF4-FFF2-40B4-BE49-F238E27FC236}">
                  <a16:creationId xmlns:a16="http://schemas.microsoft.com/office/drawing/2014/main" xmlns="" id="{D1B2E282-CD91-42F7-8CDE-FA95E3A1A50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168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21">
              <a:extLst>
                <a:ext uri="{FF2B5EF4-FFF2-40B4-BE49-F238E27FC236}">
                  <a16:creationId xmlns:a16="http://schemas.microsoft.com/office/drawing/2014/main" xmlns="" id="{90BC4870-2B20-4E33-BA6E-CFA524E9D7C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63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22">
              <a:extLst>
                <a:ext uri="{FF2B5EF4-FFF2-40B4-BE49-F238E27FC236}">
                  <a16:creationId xmlns:a16="http://schemas.microsoft.com/office/drawing/2014/main" xmlns="" id="{1566F6C4-0B58-42BD-83D7-4E9E229FFF6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10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Text Box 23">
              <a:extLst>
                <a:ext uri="{FF2B5EF4-FFF2-40B4-BE49-F238E27FC236}">
                  <a16:creationId xmlns:a16="http://schemas.microsoft.com/office/drawing/2014/main" xmlns="" id="{CFCCAE9A-8ACA-4E9D-83EE-A3D18DA21E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5281"/>
              <a:ext cx="21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4" name="Text Box 24">
              <a:extLst>
                <a:ext uri="{FF2B5EF4-FFF2-40B4-BE49-F238E27FC236}">
                  <a16:creationId xmlns:a16="http://schemas.microsoft.com/office/drawing/2014/main" xmlns="" id="{17794527-F8B2-42CD-B9D9-14C371E4E9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7" y="4754"/>
              <a:ext cx="21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5" name="Text Box 25">
              <a:extLst>
                <a:ext uri="{FF2B5EF4-FFF2-40B4-BE49-F238E27FC236}">
                  <a16:creationId xmlns:a16="http://schemas.microsoft.com/office/drawing/2014/main" xmlns="" id="{1BEEA166-3BBD-4A86-9183-090A0BE4DE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2267" y="4242"/>
              <a:ext cx="21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 dirty="0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 dirty="0">
                <a:latin typeface=".VnArial" panose="020B7200000000000000" pitchFamily="34" charset="0"/>
              </a:endParaRPr>
            </a:p>
          </p:txBody>
        </p:sp>
        <p:sp>
          <p:nvSpPr>
            <p:cNvPr id="56" name="Text Box 26">
              <a:extLst>
                <a:ext uri="{FF2B5EF4-FFF2-40B4-BE49-F238E27FC236}">
                  <a16:creationId xmlns:a16="http://schemas.microsoft.com/office/drawing/2014/main" xmlns="" id="{BBC2A038-9236-4552-9079-340574FFA3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7" y="3684"/>
              <a:ext cx="21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7" name="Text Box 27">
              <a:extLst>
                <a:ext uri="{FF2B5EF4-FFF2-40B4-BE49-F238E27FC236}">
                  <a16:creationId xmlns:a16="http://schemas.microsoft.com/office/drawing/2014/main" xmlns="" id="{1534F830-88A9-4836-A185-469180DD27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7" y="3151"/>
              <a:ext cx="21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8" name="Text Box 28">
              <a:extLst>
                <a:ext uri="{FF2B5EF4-FFF2-40B4-BE49-F238E27FC236}">
                  <a16:creationId xmlns:a16="http://schemas.microsoft.com/office/drawing/2014/main" xmlns="" id="{C82B366C-1915-4605-81A5-55FEEBDC58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7" y="2616"/>
              <a:ext cx="21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9" name="Text Box 29">
              <a:extLst>
                <a:ext uri="{FF2B5EF4-FFF2-40B4-BE49-F238E27FC236}">
                  <a16:creationId xmlns:a16="http://schemas.microsoft.com/office/drawing/2014/main" xmlns="" id="{74479569-45A4-4115-BC9F-131DB9E449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2083"/>
              <a:ext cx="21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60" name="Text Box 30">
              <a:extLst>
                <a:ext uri="{FF2B5EF4-FFF2-40B4-BE49-F238E27FC236}">
                  <a16:creationId xmlns:a16="http://schemas.microsoft.com/office/drawing/2014/main" xmlns="" id="{C66B29E2-0026-4600-B5CC-D88E5100C2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992" y="1503"/>
              <a:ext cx="21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69763987"/>
      </p:ext>
    </p:extLst>
  </p:cSld>
  <p:clrMapOvr>
    <a:masterClrMapping/>
  </p:clrMapOvr>
  <p:transition spd="slow" advTm="30868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0.00741 L -0.19857 0.0046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5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" decel="100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3">
            <a:extLst>
              <a:ext uri="{FF2B5EF4-FFF2-40B4-BE49-F238E27FC236}">
                <a16:creationId xmlns:a16="http://schemas.microsoft.com/office/drawing/2014/main" xmlns="" id="{C4D101E1-F966-4020-89E4-91E0640E88D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8163" y="6080125"/>
            <a:ext cx="3348037" cy="0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xmlns="" id="{E09879AD-0619-48AC-8713-7F7552BC3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080125"/>
            <a:ext cx="8226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4cm</a:t>
            </a:r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xmlns="" id="{95DB6FAC-48F1-4337-B808-A5FB7FED14D0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4800600"/>
            <a:ext cx="0" cy="1295400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xmlns="" id="{7FD8C11A-87C8-4752-AF8E-93021B84603D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212893" y="5342265"/>
            <a:ext cx="8226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2cm</a:t>
            </a:r>
          </a:p>
        </p:txBody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xmlns="" id="{FC446AB4-0555-4629-809F-A14BB6CAA8E2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449263" y="4884737"/>
            <a:ext cx="1638300" cy="708025"/>
            <a:chOff x="2397" y="576"/>
            <a:chExt cx="401" cy="432"/>
          </a:xfrm>
        </p:grpSpPr>
        <p:sp>
          <p:nvSpPr>
            <p:cNvPr id="8" name="AutoShape 10">
              <a:extLst>
                <a:ext uri="{FF2B5EF4-FFF2-40B4-BE49-F238E27FC236}">
                  <a16:creationId xmlns:a16="http://schemas.microsoft.com/office/drawing/2014/main" xmlns="" id="{6FF2B02B-51C2-4C79-86C3-8B6FAFDE68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7" y="576"/>
              <a:ext cx="401" cy="432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" name="AutoShape 11">
              <a:extLst>
                <a:ext uri="{FF2B5EF4-FFF2-40B4-BE49-F238E27FC236}">
                  <a16:creationId xmlns:a16="http://schemas.microsoft.com/office/drawing/2014/main" xmlns="" id="{0105ACF4-47CC-4F67-899A-45D8A50F5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7" y="715"/>
              <a:ext cx="233" cy="250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0" name="Group 12">
            <a:extLst>
              <a:ext uri="{FF2B5EF4-FFF2-40B4-BE49-F238E27FC236}">
                <a16:creationId xmlns:a16="http://schemas.microsoft.com/office/drawing/2014/main" xmlns="" id="{B68A9AB4-380B-4EA5-ACD8-3D1A3634DA99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1081088"/>
            <a:ext cx="315913" cy="5026025"/>
            <a:chOff x="2299" y="1147"/>
            <a:chExt cx="199" cy="4320"/>
          </a:xfrm>
        </p:grpSpPr>
        <p:sp>
          <p:nvSpPr>
            <p:cNvPr id="11" name="Rectangle 13">
              <a:extLst>
                <a:ext uri="{FF2B5EF4-FFF2-40B4-BE49-F238E27FC236}">
                  <a16:creationId xmlns:a16="http://schemas.microsoft.com/office/drawing/2014/main" xmlns="" id="{18489624-D91F-49D6-84D9-1A49CE96A5B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59" y="3188"/>
              <a:ext cx="4274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" name="Line 14">
              <a:extLst>
                <a:ext uri="{FF2B5EF4-FFF2-40B4-BE49-F238E27FC236}">
                  <a16:creationId xmlns:a16="http://schemas.microsoft.com/office/drawing/2014/main" xmlns="" id="{EF676AB6-280D-47C3-8CD9-566A0393D44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536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5">
              <a:extLst>
                <a:ext uri="{FF2B5EF4-FFF2-40B4-BE49-F238E27FC236}">
                  <a16:creationId xmlns:a16="http://schemas.microsoft.com/office/drawing/2014/main" xmlns="" id="{5A8A2C09-DEB1-462D-B7D0-6474D2803B4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839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6">
              <a:extLst>
                <a:ext uri="{FF2B5EF4-FFF2-40B4-BE49-F238E27FC236}">
                  <a16:creationId xmlns:a16="http://schemas.microsoft.com/office/drawing/2014/main" xmlns="" id="{F5518D4E-2B4E-44A6-95C4-142534A412B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305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7">
              <a:extLst>
                <a:ext uri="{FF2B5EF4-FFF2-40B4-BE49-F238E27FC236}">
                  <a16:creationId xmlns:a16="http://schemas.microsoft.com/office/drawing/2014/main" xmlns="" id="{11C9F852-0CFB-4316-A4AE-7F924BA7B62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771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8">
              <a:extLst>
                <a:ext uri="{FF2B5EF4-FFF2-40B4-BE49-F238E27FC236}">
                  <a16:creationId xmlns:a16="http://schemas.microsoft.com/office/drawing/2014/main" xmlns="" id="{827C9530-FFC8-4584-BE42-6049054FD58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23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9">
              <a:extLst>
                <a:ext uri="{FF2B5EF4-FFF2-40B4-BE49-F238E27FC236}">
                  <a16:creationId xmlns:a16="http://schemas.microsoft.com/office/drawing/2014/main" xmlns="" id="{79E5188D-ECA9-4E50-9226-90BAEC19F6A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70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20">
              <a:extLst>
                <a:ext uri="{FF2B5EF4-FFF2-40B4-BE49-F238E27FC236}">
                  <a16:creationId xmlns:a16="http://schemas.microsoft.com/office/drawing/2014/main" xmlns="" id="{C4BC6550-E260-4173-98C0-C8F6751CD47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168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21">
              <a:extLst>
                <a:ext uri="{FF2B5EF4-FFF2-40B4-BE49-F238E27FC236}">
                  <a16:creationId xmlns:a16="http://schemas.microsoft.com/office/drawing/2014/main" xmlns="" id="{32AFF845-ECCC-4EAF-B9CE-DF9F1D4DE72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63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22">
              <a:extLst>
                <a:ext uri="{FF2B5EF4-FFF2-40B4-BE49-F238E27FC236}">
                  <a16:creationId xmlns:a16="http://schemas.microsoft.com/office/drawing/2014/main" xmlns="" id="{A7198393-2D9A-4B21-AF48-7CDC8AC4CE1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10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23">
              <a:extLst>
                <a:ext uri="{FF2B5EF4-FFF2-40B4-BE49-F238E27FC236}">
                  <a16:creationId xmlns:a16="http://schemas.microsoft.com/office/drawing/2014/main" xmlns="" id="{D278A5CE-277A-4B09-82BC-F718DE888E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5281"/>
              <a:ext cx="21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2" name="Text Box 24">
              <a:extLst>
                <a:ext uri="{FF2B5EF4-FFF2-40B4-BE49-F238E27FC236}">
                  <a16:creationId xmlns:a16="http://schemas.microsoft.com/office/drawing/2014/main" xmlns="" id="{927FDAE9-6ED0-4AAD-8F74-70785F37B4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7" y="4754"/>
              <a:ext cx="21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3" name="Text Box 25">
              <a:extLst>
                <a:ext uri="{FF2B5EF4-FFF2-40B4-BE49-F238E27FC236}">
                  <a16:creationId xmlns:a16="http://schemas.microsoft.com/office/drawing/2014/main" xmlns="" id="{2C8D55E5-DED5-4842-81BB-E6ECD9D645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7" y="4219"/>
              <a:ext cx="21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4" name="Text Box 26">
              <a:extLst>
                <a:ext uri="{FF2B5EF4-FFF2-40B4-BE49-F238E27FC236}">
                  <a16:creationId xmlns:a16="http://schemas.microsoft.com/office/drawing/2014/main" xmlns="" id="{43D6C138-DEFC-4A5A-8A39-AEAA007A3F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7" y="3684"/>
              <a:ext cx="21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5" name="Text Box 27">
              <a:extLst>
                <a:ext uri="{FF2B5EF4-FFF2-40B4-BE49-F238E27FC236}">
                  <a16:creationId xmlns:a16="http://schemas.microsoft.com/office/drawing/2014/main" xmlns="" id="{60E1F442-39E5-4977-9647-05E6166CE8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7" y="3151"/>
              <a:ext cx="21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6" name="Text Box 28">
              <a:extLst>
                <a:ext uri="{FF2B5EF4-FFF2-40B4-BE49-F238E27FC236}">
                  <a16:creationId xmlns:a16="http://schemas.microsoft.com/office/drawing/2014/main" xmlns="" id="{C93AF874-393D-4B9A-8BA3-72C795DAAB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7" y="2616"/>
              <a:ext cx="21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7" name="Text Box 29">
              <a:extLst>
                <a:ext uri="{FF2B5EF4-FFF2-40B4-BE49-F238E27FC236}">
                  <a16:creationId xmlns:a16="http://schemas.microsoft.com/office/drawing/2014/main" xmlns="" id="{88465A4A-9190-42F7-8F16-077C93E0AC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2083"/>
              <a:ext cx="21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8" name="Text Box 30">
              <a:extLst>
                <a:ext uri="{FF2B5EF4-FFF2-40B4-BE49-F238E27FC236}">
                  <a16:creationId xmlns:a16="http://schemas.microsoft.com/office/drawing/2014/main" xmlns="" id="{1AB483AB-DFE7-49AF-9334-EA5F3C5BA3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7" y="1549"/>
              <a:ext cx="21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sp>
        <p:nvSpPr>
          <p:cNvPr id="29" name="Line 31">
            <a:extLst>
              <a:ext uri="{FF2B5EF4-FFF2-40B4-BE49-F238E27FC236}">
                <a16:creationId xmlns:a16="http://schemas.microsoft.com/office/drawing/2014/main" xmlns="" id="{376749ED-A99D-4530-91A3-46496E76EF6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829175"/>
            <a:ext cx="0" cy="1266825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Text Box 32">
            <a:extLst>
              <a:ext uri="{FF2B5EF4-FFF2-40B4-BE49-F238E27FC236}">
                <a16:creationId xmlns:a16="http://schemas.microsoft.com/office/drawing/2014/main" xmlns="" id="{1F359352-4068-4B38-915E-31FB635199B6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657432" y="5189865"/>
            <a:ext cx="8226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2cm</a:t>
            </a:r>
          </a:p>
        </p:txBody>
      </p:sp>
      <p:sp>
        <p:nvSpPr>
          <p:cNvPr id="34" name="Text Box 38">
            <a:extLst>
              <a:ext uri="{FF2B5EF4-FFF2-40B4-BE49-F238E27FC236}">
                <a16:creationId xmlns:a16="http://schemas.microsoft.com/office/drawing/2014/main" xmlns="" id="{2B8DBB89-0427-401A-BB30-B6ED249EB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9638" y="3942520"/>
            <a:ext cx="419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.VnArial" panose="020B7200000000000000" pitchFamily="34" charset="0"/>
              </a:rPr>
              <a:t>  </a:t>
            </a:r>
            <a:endParaRPr lang="en-US" altLang="en-US" sz="2000" b="1">
              <a:latin typeface="HP001 5 hàng" pitchFamily="34" charset="0"/>
            </a:endParaRPr>
          </a:p>
        </p:txBody>
      </p:sp>
      <p:sp>
        <p:nvSpPr>
          <p:cNvPr id="36" name="Text Box 42">
            <a:extLst>
              <a:ext uri="{FF2B5EF4-FFF2-40B4-BE49-F238E27FC236}">
                <a16:creationId xmlns:a16="http://schemas.microsoft.com/office/drawing/2014/main" xmlns="" id="{6F5FD036-910F-45A9-BAFC-E966ED5E6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8496" y="3764306"/>
            <a:ext cx="771073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2cm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9" name="Text Box 32">
            <a:extLst>
              <a:ext uri="{FF2B5EF4-FFF2-40B4-BE49-F238E27FC236}">
                <a16:creationId xmlns:a16="http://schemas.microsoft.com/office/drawing/2014/main" xmlns="" id="{AB1E8FA8-F539-4F4A-908D-6442FF151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4238" y="163006"/>
            <a:ext cx="322235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33">
            <a:extLst>
              <a:ext uri="{FF2B5EF4-FFF2-40B4-BE49-F238E27FC236}">
                <a16:creationId xmlns:a16="http://schemas.microsoft.com/office/drawing/2014/main" xmlns="" id="{BFFED8EA-7497-4895-A889-44CA77B61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6439" y="658559"/>
            <a:ext cx="665921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cm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vi-V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cm</a:t>
            </a:r>
            <a:r>
              <a:rPr lang="vi-VN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2">
            <a:extLst>
              <a:ext uri="{FF2B5EF4-FFF2-40B4-BE49-F238E27FC236}">
                <a16:creationId xmlns:a16="http://schemas.microsoft.com/office/drawing/2014/main" xmlns="" id="{C40FAF03-0B36-419B-952F-A9E5B5065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8705" y="1689622"/>
            <a:ext cx="43971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2" name="Text Box 4">
            <a:extLst>
              <a:ext uri="{FF2B5EF4-FFF2-40B4-BE49-F238E27FC236}">
                <a16:creationId xmlns:a16="http://schemas.microsoft.com/office/drawing/2014/main" xmlns="" id="{571E2515-680A-4E06-BFA3-AA156A6EB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5414" y="2262508"/>
            <a:ext cx="72862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cm</a:t>
            </a:r>
          </a:p>
        </p:txBody>
      </p:sp>
      <p:sp>
        <p:nvSpPr>
          <p:cNvPr id="44" name="Text Box 2">
            <a:extLst>
              <a:ext uri="{FF2B5EF4-FFF2-40B4-BE49-F238E27FC236}">
                <a16:creationId xmlns:a16="http://schemas.microsoft.com/office/drawing/2014/main" xmlns="" id="{F6960344-EC79-460F-AA59-DFBA9D8A3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9302" y="2806148"/>
            <a:ext cx="792269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.VnArial" panose="020B7200000000000000" pitchFamily="34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2cm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2C366954-15BC-4976-928B-2CF462BC904E}"/>
              </a:ext>
            </a:extLst>
          </p:cNvPr>
          <p:cNvSpPr/>
          <p:nvPr/>
        </p:nvSpPr>
        <p:spPr>
          <a:xfrm>
            <a:off x="545431" y="5678905"/>
            <a:ext cx="336885" cy="385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535DB1CC-3F1A-405A-A456-641B06469C82}"/>
              </a:ext>
            </a:extLst>
          </p:cNvPr>
          <p:cNvSpPr/>
          <p:nvPr/>
        </p:nvSpPr>
        <p:spPr>
          <a:xfrm>
            <a:off x="3521241" y="5670883"/>
            <a:ext cx="336885" cy="385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036635"/>
      </p:ext>
    </p:extLst>
  </p:cSld>
  <p:clrMapOvr>
    <a:masterClrMapping/>
  </p:clrMapOvr>
  <p:transition spd="slow" advTm="6575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0.18294 -0.000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4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8" dur="1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6" grpId="0"/>
      <p:bldP spid="31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8">
            <a:extLst>
              <a:ext uri="{FF2B5EF4-FFF2-40B4-BE49-F238E27FC236}">
                <a16:creationId xmlns:a16="http://schemas.microsoft.com/office/drawing/2014/main" xmlns="" id="{FD9E844D-3392-475C-AFBF-D15ABFADA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8006" y="2591981"/>
            <a:ext cx="419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.VnArial" panose="020B7200000000000000" pitchFamily="34" charset="0"/>
              </a:rPr>
              <a:t>  </a:t>
            </a:r>
            <a:endParaRPr lang="en-US" altLang="en-US" sz="2000" b="1">
              <a:latin typeface="HP001 5 hàng" pitchFamily="34" charset="0"/>
            </a:endParaRPr>
          </a:p>
        </p:txBody>
      </p:sp>
      <p:sp>
        <p:nvSpPr>
          <p:cNvPr id="8" name="Text Box 42">
            <a:extLst>
              <a:ext uri="{FF2B5EF4-FFF2-40B4-BE49-F238E27FC236}">
                <a16:creationId xmlns:a16="http://schemas.microsoft.com/office/drawing/2014/main" xmlns="" id="{31298186-EDB0-4DD5-9204-B51E5AAA2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6864" y="2466775"/>
            <a:ext cx="771073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2cm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xmlns="" id="{C406B03A-D7A6-4941-B235-388C2AE7B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1300" y="299327"/>
            <a:ext cx="41656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xmlns="" id="{11B9E18E-1905-4A2E-874B-FFC35EC7A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3782" y="911969"/>
            <a:ext cx="72862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cm</a:t>
            </a: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xmlns="" id="{7A43EDAC-E135-45C8-BBE7-675585ADC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2482" y="1549558"/>
            <a:ext cx="763609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2cm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Line 2">
            <a:extLst>
              <a:ext uri="{FF2B5EF4-FFF2-40B4-BE49-F238E27FC236}">
                <a16:creationId xmlns:a16="http://schemas.microsoft.com/office/drawing/2014/main" xmlns="" id="{919CBD66-71D4-46E6-8100-AFFCF62B7EDC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8131" y="5756444"/>
            <a:ext cx="3348037" cy="0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xmlns="" id="{DE50C447-8E8D-4122-90DF-C87805044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8264" y="5707310"/>
            <a:ext cx="4038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1800" b="1" dirty="0">
                <a:latin typeface=".VnArial" panose="020B7200000000000000" pitchFamily="34" charset="0"/>
              </a:rPr>
              <a:t>			           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xmlns="" id="{389E5A2D-26AC-47E1-ACA9-D39BAD594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9072" y="5687905"/>
            <a:ext cx="8226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4cm</a:t>
            </a:r>
          </a:p>
        </p:txBody>
      </p:sp>
      <p:sp>
        <p:nvSpPr>
          <p:cNvPr id="17" name="Line 5">
            <a:extLst>
              <a:ext uri="{FF2B5EF4-FFF2-40B4-BE49-F238E27FC236}">
                <a16:creationId xmlns:a16="http://schemas.microsoft.com/office/drawing/2014/main" xmlns="" id="{42BBC214-1B06-49E3-B4A9-B05EEE6D705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8131" y="4413419"/>
            <a:ext cx="0" cy="1358900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6">
            <a:extLst>
              <a:ext uri="{FF2B5EF4-FFF2-40B4-BE49-F238E27FC236}">
                <a16:creationId xmlns:a16="http://schemas.microsoft.com/office/drawing/2014/main" xmlns="" id="{FA0A4F5E-B539-4181-B6D5-B69959B1E283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299475" y="4789984"/>
            <a:ext cx="822661" cy="52322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2cm</a:t>
            </a:r>
          </a:p>
        </p:txBody>
      </p:sp>
      <p:sp>
        <p:nvSpPr>
          <p:cNvPr id="19" name="Line 8">
            <a:extLst>
              <a:ext uri="{FF2B5EF4-FFF2-40B4-BE49-F238E27FC236}">
                <a16:creationId xmlns:a16="http://schemas.microsoft.com/office/drawing/2014/main" xmlns="" id="{6FE676C3-B4F9-42DE-A51D-B90767B27252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6168" y="4415006"/>
            <a:ext cx="0" cy="1354138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9">
            <a:extLst>
              <a:ext uri="{FF2B5EF4-FFF2-40B4-BE49-F238E27FC236}">
                <a16:creationId xmlns:a16="http://schemas.microsoft.com/office/drawing/2014/main" xmlns="" id="{4639A676-5178-4A80-A20A-3BB7A57F722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056467" y="4850309"/>
            <a:ext cx="8226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2cm</a:t>
            </a:r>
          </a:p>
        </p:txBody>
      </p:sp>
      <p:grpSp>
        <p:nvGrpSpPr>
          <p:cNvPr id="21" name="Group 11">
            <a:extLst>
              <a:ext uri="{FF2B5EF4-FFF2-40B4-BE49-F238E27FC236}">
                <a16:creationId xmlns:a16="http://schemas.microsoft.com/office/drawing/2014/main" xmlns="" id="{6745F601-F797-44D8-A789-5FE16625DF83}"/>
              </a:ext>
            </a:extLst>
          </p:cNvPr>
          <p:cNvGrpSpPr>
            <a:grpSpLocks/>
          </p:cNvGrpSpPr>
          <p:nvPr/>
        </p:nvGrpSpPr>
        <p:grpSpPr bwMode="auto">
          <a:xfrm>
            <a:off x="4829868" y="4427706"/>
            <a:ext cx="6858000" cy="314325"/>
            <a:chOff x="672" y="3738"/>
            <a:chExt cx="4320" cy="198"/>
          </a:xfrm>
        </p:grpSpPr>
        <p:sp>
          <p:nvSpPr>
            <p:cNvPr id="22" name="Rectangle 12">
              <a:extLst>
                <a:ext uri="{FF2B5EF4-FFF2-40B4-BE49-F238E27FC236}">
                  <a16:creationId xmlns:a16="http://schemas.microsoft.com/office/drawing/2014/main" xmlns="" id="{4F0B1C0E-8AF9-43F1-8D8A-4EB45D93D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" y="3738"/>
              <a:ext cx="4273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3" name="Line 13">
              <a:extLst>
                <a:ext uri="{FF2B5EF4-FFF2-40B4-BE49-F238E27FC236}">
                  <a16:creationId xmlns:a16="http://schemas.microsoft.com/office/drawing/2014/main" xmlns="" id="{5EADAA1B-91E2-4A95-A0A3-B5ECDA853E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5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4">
              <a:extLst>
                <a:ext uri="{FF2B5EF4-FFF2-40B4-BE49-F238E27FC236}">
                  <a16:creationId xmlns:a16="http://schemas.microsoft.com/office/drawing/2014/main" xmlns="" id="{6AFEB992-8CBE-43CE-BD62-32F331F8C4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3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15">
              <a:extLst>
                <a:ext uri="{FF2B5EF4-FFF2-40B4-BE49-F238E27FC236}">
                  <a16:creationId xmlns:a16="http://schemas.microsoft.com/office/drawing/2014/main" xmlns="" id="{943BD8EF-AA9A-4B47-8838-6572773556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7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6">
              <a:extLst>
                <a:ext uri="{FF2B5EF4-FFF2-40B4-BE49-F238E27FC236}">
                  <a16:creationId xmlns:a16="http://schemas.microsoft.com/office/drawing/2014/main" xmlns="" id="{0A8E9182-AB26-42FE-A83C-C889629EAB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1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17">
              <a:extLst>
                <a:ext uri="{FF2B5EF4-FFF2-40B4-BE49-F238E27FC236}">
                  <a16:creationId xmlns:a16="http://schemas.microsoft.com/office/drawing/2014/main" xmlns="" id="{DFD0A65F-E171-491E-8FBB-4DC6D7FA25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8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18">
              <a:extLst>
                <a:ext uri="{FF2B5EF4-FFF2-40B4-BE49-F238E27FC236}">
                  <a16:creationId xmlns:a16="http://schemas.microsoft.com/office/drawing/2014/main" xmlns="" id="{1B725F6D-D03C-41B0-90CE-65FA279DFC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0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19">
              <a:extLst>
                <a:ext uri="{FF2B5EF4-FFF2-40B4-BE49-F238E27FC236}">
                  <a16:creationId xmlns:a16="http://schemas.microsoft.com/office/drawing/2014/main" xmlns="" id="{0273F9B6-F580-4AE4-B8E6-6F99ED2967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4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20">
              <a:extLst>
                <a:ext uri="{FF2B5EF4-FFF2-40B4-BE49-F238E27FC236}">
                  <a16:creationId xmlns:a16="http://schemas.microsoft.com/office/drawing/2014/main" xmlns="" id="{A496BD93-17F7-4B3E-ADE7-6A1F764B36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8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21">
              <a:extLst>
                <a:ext uri="{FF2B5EF4-FFF2-40B4-BE49-F238E27FC236}">
                  <a16:creationId xmlns:a16="http://schemas.microsoft.com/office/drawing/2014/main" xmlns="" id="{7DCA13EC-1FAA-48BC-B5A5-87EFEBE0AF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2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22">
              <a:extLst>
                <a:ext uri="{FF2B5EF4-FFF2-40B4-BE49-F238E27FC236}">
                  <a16:creationId xmlns:a16="http://schemas.microsoft.com/office/drawing/2014/main" xmlns="" id="{307CDCFE-CF96-4FCA-A5EF-680CFEBF42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33" name="Text Box 23">
              <a:extLst>
                <a:ext uri="{FF2B5EF4-FFF2-40B4-BE49-F238E27FC236}">
                  <a16:creationId xmlns:a16="http://schemas.microsoft.com/office/drawing/2014/main" xmlns="" id="{A0851709-F45A-4D44-910F-C34DA59E73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9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34" name="Text Box 24">
              <a:extLst>
                <a:ext uri="{FF2B5EF4-FFF2-40B4-BE49-F238E27FC236}">
                  <a16:creationId xmlns:a16="http://schemas.microsoft.com/office/drawing/2014/main" xmlns="" id="{F4EE7CDA-5856-4BF7-8D33-2C977E38A4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4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35" name="Text Box 25">
              <a:extLst>
                <a:ext uri="{FF2B5EF4-FFF2-40B4-BE49-F238E27FC236}">
                  <a16:creationId xmlns:a16="http://schemas.microsoft.com/office/drawing/2014/main" xmlns="" id="{C411F02C-4EE1-4695-AEAA-2EB6F0CFC0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8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36" name="Text Box 26">
              <a:extLst>
                <a:ext uri="{FF2B5EF4-FFF2-40B4-BE49-F238E27FC236}">
                  <a16:creationId xmlns:a16="http://schemas.microsoft.com/office/drawing/2014/main" xmlns="" id="{B3EDD431-58F9-4F2A-9BE6-28FDABBCBD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37" name="Text Box 27">
              <a:extLst>
                <a:ext uri="{FF2B5EF4-FFF2-40B4-BE49-F238E27FC236}">
                  <a16:creationId xmlns:a16="http://schemas.microsoft.com/office/drawing/2014/main" xmlns="" id="{00AAE218-AA46-40DA-BAE9-3FE6A67D8B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6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38" name="Text Box 28">
              <a:extLst>
                <a:ext uri="{FF2B5EF4-FFF2-40B4-BE49-F238E27FC236}">
                  <a16:creationId xmlns:a16="http://schemas.microsoft.com/office/drawing/2014/main" xmlns="" id="{BB571271-6341-449E-A4B4-116B5A0AB1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0" y="3738"/>
              <a:ext cx="16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39" name="Text Box 29">
              <a:extLst>
                <a:ext uri="{FF2B5EF4-FFF2-40B4-BE49-F238E27FC236}">
                  <a16:creationId xmlns:a16="http://schemas.microsoft.com/office/drawing/2014/main" xmlns="" id="{AA747539-A79C-42C3-9CFF-7266E1BBF2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4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sp>
        <p:nvSpPr>
          <p:cNvPr id="40" name="Line 30">
            <a:extLst>
              <a:ext uri="{FF2B5EF4-FFF2-40B4-BE49-F238E27FC236}">
                <a16:creationId xmlns:a16="http://schemas.microsoft.com/office/drawing/2014/main" xmlns="" id="{A9A1F1DC-D838-4FD5-8CA6-D33AF756FCB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3368" y="4415006"/>
            <a:ext cx="3348038" cy="0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Text Box 37">
            <a:extLst>
              <a:ext uri="{FF2B5EF4-FFF2-40B4-BE49-F238E27FC236}">
                <a16:creationId xmlns:a16="http://schemas.microsoft.com/office/drawing/2014/main" xmlns="" id="{0CD086D9-F2B8-4199-9883-3F867BD31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0907" y="3473744"/>
            <a:ext cx="60773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3E7D6BCF-423D-4AAC-B2F4-5A44F8857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380931" cy="6858000"/>
          </a:xfrm>
          <a:prstGeom prst="rect">
            <a:avLst/>
          </a:prstGeom>
        </p:spPr>
      </p:pic>
      <p:sp>
        <p:nvSpPr>
          <p:cNvPr id="47" name="Text Box 32">
            <a:extLst>
              <a:ext uri="{FF2B5EF4-FFF2-40B4-BE49-F238E27FC236}">
                <a16:creationId xmlns:a16="http://schemas.microsoft.com/office/drawing/2014/main" xmlns="" id="{8B9BA313-72E1-4F45-8DC5-44633A7D4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069" y="1295448"/>
            <a:ext cx="1964288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 Box 33">
            <a:extLst>
              <a:ext uri="{FF2B5EF4-FFF2-40B4-BE49-F238E27FC236}">
                <a16:creationId xmlns:a16="http://schemas.microsoft.com/office/drawing/2014/main" xmlns="" id="{0C710CF8-D58B-40E7-8FA7-C5CD6E1BE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9196" y="4543498"/>
            <a:ext cx="304720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cm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vi-V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cm</a:t>
            </a:r>
            <a:r>
              <a:rPr lang="vi-VN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 Box 8">
            <a:extLst>
              <a:ext uri="{FF2B5EF4-FFF2-40B4-BE49-F238E27FC236}">
                <a16:creationId xmlns:a16="http://schemas.microsoft.com/office/drawing/2014/main" xmlns="" id="{53FB5124-D3D6-45F7-B84D-BA61D2C76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8807" y="4019416"/>
            <a:ext cx="4443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0" name="Text Box 33">
            <a:extLst>
              <a:ext uri="{FF2B5EF4-FFF2-40B4-BE49-F238E27FC236}">
                <a16:creationId xmlns:a16="http://schemas.microsoft.com/office/drawing/2014/main" xmlns="" id="{13F41310-AAC1-4A8A-9DB9-8B0670FA5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5676" y="4012788"/>
            <a:ext cx="4235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2" name="Text Box 37">
            <a:extLst>
              <a:ext uri="{FF2B5EF4-FFF2-40B4-BE49-F238E27FC236}">
                <a16:creationId xmlns:a16="http://schemas.microsoft.com/office/drawing/2014/main" xmlns="" id="{CA5369AA-2A60-41AC-9EC2-4BFAC8FA4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9007" y="6140744"/>
            <a:ext cx="50780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4178858"/>
      </p:ext>
    </p:extLst>
  </p:cSld>
  <p:clrMapOvr>
    <a:masterClrMapping/>
  </p:clrMapOvr>
  <p:transition spd="slow" advTm="3103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1" grpId="0"/>
      <p:bldP spid="49" grpId="0"/>
      <p:bldP spid="50" grpId="0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0.6|5.8|2.5|2|2|2.3|2.9|4.8|4.1|2.7|2.7|3.1|2.2|1.3|2|1.3|5.2|1.4|4.2|3.2|1.8|1.4|0.9|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2|0|1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16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1|7.3|4.3|5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7|1.6|1.2|1.2|1.3|2.7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3|2.6|8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2|2.2|2.9|1.5|2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4.1|3.3|1.3|1.7|2.1|3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4.6|2|4.4|1.8|2.5|4.2|1|14.6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1.6|1.4|7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2|2.6|16.2"/>
</p:tagLst>
</file>

<file path=ppt/theme/theme1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1833</TotalTime>
  <Words>1224</Words>
  <Application>Microsoft Office PowerPoint</Application>
  <PresentationFormat>Widescreen</PresentationFormat>
  <Paragraphs>245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.VnArial</vt:lpstr>
      <vt:lpstr>.VnTime</vt:lpstr>
      <vt:lpstr>Arial</vt:lpstr>
      <vt:lpstr>Calibri</vt:lpstr>
      <vt:lpstr>Calibri Light</vt:lpstr>
      <vt:lpstr>HP001 5 hàng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B85</cp:lastModifiedBy>
  <cp:revision>156</cp:revision>
  <dcterms:created xsi:type="dcterms:W3CDTF">2021-09-17T13:39:29Z</dcterms:created>
  <dcterms:modified xsi:type="dcterms:W3CDTF">2021-10-31T00:21:53Z</dcterms:modified>
</cp:coreProperties>
</file>