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2" r:id="rId3"/>
    <p:sldId id="291" r:id="rId4"/>
    <p:sldId id="404" r:id="rId5"/>
    <p:sldId id="406" r:id="rId6"/>
    <p:sldId id="287" r:id="rId7"/>
    <p:sldId id="296" r:id="rId8"/>
    <p:sldId id="297" r:id="rId9"/>
    <p:sldId id="276" r:id="rId10"/>
    <p:sldId id="300" r:id="rId11"/>
    <p:sldId id="377" r:id="rId12"/>
    <p:sldId id="279" r:id="rId13"/>
    <p:sldId id="301" r:id="rId14"/>
    <p:sldId id="302" r:id="rId15"/>
    <p:sldId id="303" r:id="rId16"/>
    <p:sldId id="304" r:id="rId17"/>
    <p:sldId id="305" r:id="rId18"/>
    <p:sldId id="325" r:id="rId19"/>
    <p:sldId id="315" r:id="rId20"/>
    <p:sldId id="314" r:id="rId21"/>
    <p:sldId id="316" r:id="rId22"/>
    <p:sldId id="317" r:id="rId23"/>
    <p:sldId id="308" r:id="rId24"/>
    <p:sldId id="324" r:id="rId25"/>
    <p:sldId id="318" r:id="rId26"/>
    <p:sldId id="319" r:id="rId27"/>
    <p:sldId id="320" r:id="rId28"/>
    <p:sldId id="321" r:id="rId29"/>
    <p:sldId id="322" r:id="rId30"/>
    <p:sldId id="323" r:id="rId31"/>
    <p:sldId id="312" r:id="rId32"/>
    <p:sldId id="311" r:id="rId33"/>
    <p:sldId id="309" r:id="rId34"/>
    <p:sldId id="289" r:id="rId35"/>
    <p:sldId id="262" r:id="rId36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0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85" d="100"/>
          <a:sy n="85" d="100"/>
        </p:scale>
        <p:origin x="-132" y="-114"/>
      </p:cViewPr>
      <p:guideLst>
        <p:guide orient="horz" pos="212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22/11/2021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8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t>22/11/2021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78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0718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7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5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1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00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6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9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43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81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82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22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7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t>35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170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2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19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6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6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2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51599-E505-48E5-8B1F-20EDDC783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t>22/11/2021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t>22/11/2021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410" indent="-28321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834640" y="2173842"/>
            <a:ext cx="8920584" cy="1266205"/>
          </a:xfrm>
        </p:spPr>
        <p:txBody>
          <a:bodyPr rtlCol="0">
            <a:noAutofit/>
          </a:bodyPr>
          <a:lstStyle/>
          <a:p>
            <a:pPr rtl="0"/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ĐẸP NON SÔNG </a:t>
            </a:r>
            <a:endParaRPr lang="vi-VN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3566160" y="1274870"/>
            <a:ext cx="6591993" cy="839064"/>
          </a:xfrm>
        </p:spPr>
        <p:txBody>
          <a:bodyPr rtlCol="0">
            <a:no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viết  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2051" y="507076"/>
            <a:ext cx="886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526384" y="2325316"/>
            <a:ext cx="35954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48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48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</a:t>
            </a:r>
            <a:r>
              <a:rPr lang="en-US" altLang="en-US" sz="48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anh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7124700" y="2415736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8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4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8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iếc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26665" y="3713972"/>
            <a:ext cx="3455708" cy="62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4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ừng</a:t>
            </a:r>
            <a:r>
              <a:rPr lang="en-US" altLang="en-US" sz="4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4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ững</a:t>
            </a:r>
            <a:endParaRPr lang="en-US" altLang="en-US" sz="48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2684145" y="3046730"/>
            <a:ext cx="436245" cy="95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8853170" y="3025140"/>
            <a:ext cx="782955" cy="1143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557393" y="4451613"/>
            <a:ext cx="386499" cy="300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487917" y="457278"/>
            <a:ext cx="5920033" cy="146579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vi-VN" altLang="vi-V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viết từ khó</a:t>
            </a: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4414520" y="3027680"/>
            <a:ext cx="405130" cy="889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87385" y="3825698"/>
            <a:ext cx="3455708" cy="62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ịnh</a:t>
            </a:r>
            <a:r>
              <a:rPr lang="en-US" altLang="en-US" sz="4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Hàn</a:t>
            </a:r>
            <a:endParaRPr lang="en-US" altLang="en-US" sz="48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7357879" y="4587705"/>
            <a:ext cx="345229" cy="1414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auto">
          <a:xfrm>
            <a:off x="3862318" y="4448438"/>
            <a:ext cx="386499" cy="300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3" grpId="0"/>
      <p:bldP spid="171014" grpId="0"/>
      <p:bldP spid="2253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7171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192635" cy="7543800"/>
          </a:xfrm>
        </p:spPr>
      </p:pic>
      <p:pic>
        <p:nvPicPr>
          <p:cNvPr id="8" name="Mặt trờ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9" y="-12700"/>
            <a:ext cx="13731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2435225" y="-76200"/>
            <a:ext cx="6858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altLang="en-US" sz="2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4298006" y="381000"/>
            <a:ext cx="3866763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08213" y="108585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Non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trùng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sừng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sững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Ai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000" b="1" dirty="0">
                <a:solidFill>
                  <a:srgbClr val="0000FF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76400" y="5033963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Đồng Tháp Mười cò bay thẳng cánh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Nước Tháp Mười lóng lánh cá tôm.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    Ca dao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642747" y="1066820"/>
            <a:ext cx="274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700032" y="2908846"/>
            <a:ext cx="213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sừng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sững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4523435" y="1537266"/>
            <a:ext cx="2119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biếc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293209" y="2926677"/>
            <a:ext cx="213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ịnh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àn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91" y="0"/>
            <a:ext cx="3684309" cy="28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1945" y="740579"/>
            <a:ext cx="56599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ngồi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đúng</a:t>
            </a:r>
            <a:endParaRPr lang="vi-VN" sz="4000" dirty="0" smtClean="0">
              <a:solidFill>
                <a:srgbClr val="FF000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6204" y="1756241"/>
            <a:ext cx="5232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1-</a:t>
            </a:r>
            <a:r>
              <a:rPr lang="en-US" sz="4000" dirty="0" smtClean="0"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Ngồi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thẳng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l</a:t>
            </a:r>
            <a:r>
              <a:rPr lang="vi-VN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ư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ng</a:t>
            </a:r>
            <a:endParaRPr lang="vi-VN" sz="4000" dirty="0" smtClean="0">
              <a:solidFill>
                <a:srgbClr val="0070C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6204" y="2605643"/>
            <a:ext cx="10918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2-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Khoảng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cách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mắt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đế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vở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25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30cm.</a:t>
            </a:r>
            <a:endParaRPr lang="vi-VN" sz="4000" dirty="0" smtClean="0">
              <a:solidFill>
                <a:srgbClr val="0070C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6204" y="4054108"/>
            <a:ext cx="10499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4-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trái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tì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nhẹ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mép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vở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giữ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6204" y="5411341"/>
            <a:ext cx="10348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6-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Phòng</a:t>
            </a:r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học</a:t>
            </a:r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thoáng</a:t>
            </a:r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mát</a:t>
            </a:r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đủ</a:t>
            </a:r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ánh</a:t>
            </a:r>
            <a:r>
              <a:rPr lang="en-US" sz="4000" i="1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sáng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.</a:t>
            </a:r>
            <a:r>
              <a:rPr lang="en-US" sz="4000" dirty="0" smtClean="0"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6204" y="3351090"/>
            <a:ext cx="10844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3-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Đầu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hơi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cúi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phải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cầm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bút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.</a:t>
            </a:r>
            <a:endParaRPr lang="vi-VN" sz="4000" dirty="0" smtClean="0">
              <a:solidFill>
                <a:srgbClr val="0070C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6204" y="4715827"/>
            <a:ext cx="10744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5- T</a:t>
            </a:r>
            <a:r>
              <a:rPr lang="vi-VN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ư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thoải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mái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,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co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ghế</a:t>
            </a:r>
            <a:r>
              <a:rPr lang="en-US" sz="4000" dirty="0">
                <a:solidFill>
                  <a:srgbClr val="0070C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.</a:t>
            </a:r>
            <a:r>
              <a:rPr lang="en-US" sz="4000" dirty="0"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endParaRPr lang="en-US" sz="4000" dirty="0" smtClean="0"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7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0"/>
            <a:ext cx="1247711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58000"/>
                    </a14:imgEffect>
                  </a14:imgLayer>
                </a14:imgProps>
              </a:ext>
            </a:extLst>
          </a:blip>
          <a:srcRect l="33539" t="26516" r="30984" b="5474"/>
          <a:stretch>
            <a:fillRect/>
          </a:stretch>
        </p:blipFill>
        <p:spPr>
          <a:xfrm>
            <a:off x="0" y="0"/>
            <a:ext cx="10332720" cy="6858000"/>
          </a:xfrm>
          <a:prstGeom prst="rect">
            <a:avLst/>
          </a:prstGeom>
        </p:spPr>
      </p:pic>
      <p:sp>
        <p:nvSpPr>
          <p:cNvPr id="7" name="Rectangle 13"/>
          <p:cNvSpPr/>
          <p:nvPr/>
        </p:nvSpPr>
        <p:spPr>
          <a:xfrm>
            <a:off x="483235" y="322580"/>
            <a:ext cx="6415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23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1772918" y="1194672"/>
            <a:ext cx="34550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0" name="Rectangle 14"/>
          <p:cNvSpPr/>
          <p:nvPr/>
        </p:nvSpPr>
        <p:spPr>
          <a:xfrm>
            <a:off x="1185544" y="2076450"/>
            <a:ext cx="498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Rectangle 14"/>
          <p:cNvSpPr/>
          <p:nvPr/>
        </p:nvSpPr>
        <p:spPr>
          <a:xfrm>
            <a:off x="6502840" y="3705689"/>
            <a:ext cx="2319476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endParaRPr lang="en-US" sz="1800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4"/>
          <p:cNvSpPr/>
          <p:nvPr/>
        </p:nvSpPr>
        <p:spPr>
          <a:xfrm>
            <a:off x="758190" y="2515255"/>
            <a:ext cx="5299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Non xanh nước biếc như tranh họa đồ. </a:t>
            </a:r>
          </a:p>
        </p:txBody>
      </p:sp>
      <p:sp>
        <p:nvSpPr>
          <p:cNvPr id="11" name="Rectangle 13"/>
          <p:cNvSpPr/>
          <p:nvPr/>
        </p:nvSpPr>
        <p:spPr>
          <a:xfrm>
            <a:off x="338454" y="760710"/>
            <a:ext cx="6415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1177924" y="3344798"/>
            <a:ext cx="498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-128076" y="3806463"/>
            <a:ext cx="6756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Hòn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sừng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sững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1154941" y="4659630"/>
            <a:ext cx="498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35137" y="5098435"/>
            <a:ext cx="6756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Nai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768764" y="5954266"/>
            <a:ext cx="498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4"/>
          <p:cNvSpPr/>
          <p:nvPr/>
        </p:nvSpPr>
        <p:spPr>
          <a:xfrm>
            <a:off x="688754" y="6383218"/>
            <a:ext cx="498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lóng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lánh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676400" y="1066800"/>
            <a:ext cx="89916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Rectangle 5"/>
          <p:cNvSpPr>
            <a:spLocks noRot="1" noChangeArrowheads="1"/>
          </p:cNvSpPr>
          <p:nvPr/>
        </p:nvSpPr>
        <p:spPr bwMode="auto">
          <a:xfrm>
            <a:off x="1981200" y="2667000"/>
            <a:ext cx="8458200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</a:rPr>
              <a:t>      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1828800" y="2209800"/>
            <a:ext cx="7696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</a:p>
        </p:txBody>
      </p:sp>
      <p:sp>
        <p:nvSpPr>
          <p:cNvPr id="20486" name="Rectangle 3"/>
          <p:cNvSpPr txBox="1">
            <a:spLocks noChangeArrowheads="1"/>
          </p:cNvSpPr>
          <p:nvPr/>
        </p:nvSpPr>
        <p:spPr bwMode="auto">
          <a:xfrm>
            <a:off x="1524000" y="2743200"/>
            <a:ext cx="8763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     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 </a:t>
            </a:r>
          </a:p>
        </p:txBody>
      </p:sp>
      <p:sp>
        <p:nvSpPr>
          <p:cNvPr id="20487" name="Rectangle 3"/>
          <p:cNvSpPr txBox="1">
            <a:spLocks noChangeArrowheads="1"/>
          </p:cNvSpPr>
          <p:nvPr/>
        </p:nvSpPr>
        <p:spPr bwMode="auto">
          <a:xfrm>
            <a:off x="2209800" y="3276600"/>
            <a:ext cx="5486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24000" y="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3"/>
          <p:cNvSpPr txBox="1">
            <a:spLocks noChangeArrowheads="1"/>
          </p:cNvSpPr>
          <p:nvPr/>
        </p:nvSpPr>
        <p:spPr bwMode="auto">
          <a:xfrm>
            <a:off x="1828800" y="3814466"/>
            <a:ext cx="88392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286000" y="4495801"/>
            <a:ext cx="7391400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:….</a:t>
            </a:r>
          </a:p>
        </p:txBody>
      </p:sp>
      <p:sp>
        <p:nvSpPr>
          <p:cNvPr id="20494" name="Rectangle 3"/>
          <p:cNvSpPr txBox="1">
            <a:spLocks noChangeArrowheads="1"/>
          </p:cNvSpPr>
          <p:nvPr/>
        </p:nvSpPr>
        <p:spPr bwMode="auto">
          <a:xfrm>
            <a:off x="1676400" y="5105400"/>
            <a:ext cx="86106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   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</p:txBody>
      </p:sp>
      <p:sp>
        <p:nvSpPr>
          <p:cNvPr id="20496" name="Rectangle 3"/>
          <p:cNvSpPr txBox="1">
            <a:spLocks noChangeArrowheads="1"/>
          </p:cNvSpPr>
          <p:nvPr/>
        </p:nvSpPr>
        <p:spPr bwMode="auto">
          <a:xfrm>
            <a:off x="2133600" y="5715000"/>
            <a:ext cx="7543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-76200"/>
            <a:ext cx="9143472" cy="69342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4" l="4603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0" y="0"/>
            <a:ext cx="8255635" cy="6858000"/>
          </a:xfrm>
          <a:prstGeom prst="rect">
            <a:avLst/>
          </a:prstGeom>
        </p:spPr>
      </p:pic>
      <p:pic>
        <p:nvPicPr>
          <p:cNvPr id="18" name="Ảnh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295" y="3955506"/>
            <a:ext cx="530367" cy="530367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981" y="1199311"/>
            <a:ext cx="530367" cy="512079"/>
          </a:xfrm>
          <a:prstGeom prst="rect">
            <a:avLst/>
          </a:prstGeom>
        </p:spPr>
      </p:pic>
      <p:pic>
        <p:nvPicPr>
          <p:cNvPr id="22" name="Ảnh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866" y="2520134"/>
            <a:ext cx="524270" cy="524270"/>
          </a:xfrm>
          <a:prstGeom prst="rect">
            <a:avLst/>
          </a:prstGeom>
        </p:spPr>
      </p:pic>
      <p:pic>
        <p:nvPicPr>
          <p:cNvPr id="23" name="Ảnh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3645" y="1201317"/>
            <a:ext cx="530367" cy="530367"/>
          </a:xfrm>
          <a:prstGeom prst="rect">
            <a:avLst/>
          </a:prstGeom>
        </p:spPr>
      </p:pic>
      <p:pic>
        <p:nvPicPr>
          <p:cNvPr id="24" name="Ảnh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1414" y="1868345"/>
            <a:ext cx="530367" cy="512079"/>
          </a:xfrm>
          <a:prstGeom prst="rect">
            <a:avLst/>
          </a:prstGeom>
        </p:spPr>
      </p:pic>
      <p:pic>
        <p:nvPicPr>
          <p:cNvPr id="25" name="Ảnh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7252" y="3384822"/>
            <a:ext cx="530367" cy="512079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1853203" y="1009471"/>
            <a:ext cx="2204438" cy="923326"/>
          </a:xfrm>
          <a:prstGeom prst="rect">
            <a:avLst/>
          </a:prstGeom>
          <a:noFill/>
        </p:spPr>
        <p:txBody>
          <a:bodyPr wrap="none" lIns="91434" tIns="45718" rIns="91434" bIns="45718">
            <a:spAutoFit/>
          </a:bodyPr>
          <a:lstStyle/>
          <a:p>
            <a:pPr algn="ctr" defTabSz="913765"/>
            <a:r>
              <a:rPr lang="vi-VN" sz="540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Hái</a:t>
            </a:r>
            <a:r>
              <a:rPr lang="vi-VN" sz="540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vi-VN" sz="540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táo</a:t>
            </a:r>
            <a:endParaRPr lang="vi-VN" sz="540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05" y="-76200"/>
            <a:ext cx="10742295" cy="607949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85701" y="2483815"/>
            <a:ext cx="8564688" cy="5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nải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buồng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. . </a:t>
            </a:r>
          </a:p>
        </p:txBody>
      </p:sp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14" y="4788704"/>
            <a:ext cx="893394" cy="812207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8390" y="332740"/>
            <a:ext cx="8359775" cy="2622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a/ Chứa tiếng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5630546" y="3868544"/>
            <a:ext cx="1560354" cy="6062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5630546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5630546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ình chữ nhật 27"/>
          <p:cNvSpPr/>
          <p:nvPr/>
        </p:nvSpPr>
        <p:spPr>
          <a:xfrm>
            <a:off x="5630546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5630546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ình chữ nhật 29"/>
          <p:cNvSpPr/>
          <p:nvPr/>
        </p:nvSpPr>
        <p:spPr>
          <a:xfrm>
            <a:off x="5630546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chữ nhật 60"/>
          <p:cNvSpPr/>
          <p:nvPr/>
        </p:nvSpPr>
        <p:spPr>
          <a:xfrm>
            <a:off x="5630546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bldLvl="0" animBg="1"/>
      <p:bldP spid="7" grpId="1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6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92" y="5496322"/>
            <a:ext cx="736984" cy="680184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939611" y="331518"/>
            <a:ext cx="7525673" cy="2070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từ </a:t>
            </a: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a/ Chứa tiếng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72343" y="1849200"/>
            <a:ext cx="8795657" cy="155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buồng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Content Placeholder 4" descr="IMG_25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635" y="2503805"/>
            <a:ext cx="12192635" cy="4354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0"/>
            <a:ext cx="9143472" cy="68580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4" l="4603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74" y="680384"/>
            <a:ext cx="7838854" cy="5949016"/>
          </a:xfrm>
          <a:prstGeom prst="rect">
            <a:avLst/>
          </a:prstGeom>
        </p:spPr>
      </p:pic>
      <p:pic>
        <p:nvPicPr>
          <p:cNvPr id="19" name="Ảnh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981" y="1199311"/>
            <a:ext cx="530367" cy="512079"/>
          </a:xfrm>
          <a:prstGeom prst="rect">
            <a:avLst/>
          </a:prstGeom>
        </p:spPr>
      </p:pic>
      <p:pic>
        <p:nvPicPr>
          <p:cNvPr id="22" name="Ảnh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866" y="2520134"/>
            <a:ext cx="524270" cy="524270"/>
          </a:xfrm>
          <a:prstGeom prst="rect">
            <a:avLst/>
          </a:prstGeom>
        </p:spPr>
      </p:pic>
      <p:pic>
        <p:nvPicPr>
          <p:cNvPr id="23" name="Ảnh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645" y="1201317"/>
            <a:ext cx="530367" cy="530367"/>
          </a:xfrm>
          <a:prstGeom prst="rect">
            <a:avLst/>
          </a:prstGeom>
        </p:spPr>
      </p:pic>
      <p:pic>
        <p:nvPicPr>
          <p:cNvPr id="24" name="Ảnh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1414" y="1868345"/>
            <a:ext cx="530367" cy="512079"/>
          </a:xfrm>
          <a:prstGeom prst="rect">
            <a:avLst/>
          </a:prstGeom>
        </p:spPr>
      </p:pic>
      <p:pic>
        <p:nvPicPr>
          <p:cNvPr id="25" name="Ảnh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7252" y="3384822"/>
            <a:ext cx="530367" cy="51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1"/>
            <a:ext cx="9143472" cy="5899167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264" y="2949584"/>
            <a:ext cx="6193202" cy="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là . . .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71" y="4859749"/>
            <a:ext cx="893394" cy="812207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94292" y="900423"/>
            <a:ext cx="7525673" cy="20553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tiếng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Hình chữ nhật 32"/>
          <p:cNvSpPr/>
          <p:nvPr/>
        </p:nvSpPr>
        <p:spPr>
          <a:xfrm>
            <a:off x="5629301" y="3868544"/>
            <a:ext cx="1560354" cy="6062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/>
          <p:cNvSpPr/>
          <p:nvPr/>
        </p:nvSpPr>
        <p:spPr>
          <a:xfrm>
            <a:off x="5629301" y="389331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5629301" y="389331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ình chữ nhật 40"/>
          <p:cNvSpPr/>
          <p:nvPr/>
        </p:nvSpPr>
        <p:spPr>
          <a:xfrm>
            <a:off x="5629301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ình chữ nhật 41"/>
          <p:cNvSpPr/>
          <p:nvPr/>
        </p:nvSpPr>
        <p:spPr>
          <a:xfrm>
            <a:off x="5629301" y="389331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ình chữ nhật 42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ình chữ nhật 43"/>
          <p:cNvSpPr/>
          <p:nvPr/>
        </p:nvSpPr>
        <p:spPr>
          <a:xfrm>
            <a:off x="5629301" y="389331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9536" y="50274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8259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4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243580" y="941324"/>
            <a:ext cx="85595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Non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Hàn.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Ai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Ca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6" y="0"/>
            <a:ext cx="9143470" cy="6002984"/>
          </a:xfrm>
        </p:spPr>
      </p:pic>
      <p:pic>
        <p:nvPicPr>
          <p:cNvPr id="8" name="Ảnh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46" y="5047634"/>
            <a:ext cx="736984" cy="680184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24266" y="1059008"/>
            <a:ext cx="7525673" cy="20553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a/ Chứa tiếng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76662" y="2895600"/>
            <a:ext cx="7019739" cy="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0"/>
            <a:ext cx="9143472" cy="68580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4" l="4603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74" y="304800"/>
            <a:ext cx="7838854" cy="6400800"/>
          </a:xfrm>
          <a:prstGeom prst="rect">
            <a:avLst/>
          </a:prstGeom>
        </p:spPr>
      </p:pic>
      <p:pic>
        <p:nvPicPr>
          <p:cNvPr id="22" name="Ảnh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866" y="2520134"/>
            <a:ext cx="524270" cy="524270"/>
          </a:xfrm>
          <a:prstGeom prst="rect">
            <a:avLst/>
          </a:prstGeom>
        </p:spPr>
      </p:pic>
      <p:pic>
        <p:nvPicPr>
          <p:cNvPr id="23" name="Ảnh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645" y="1201317"/>
            <a:ext cx="530367" cy="530367"/>
          </a:xfrm>
          <a:prstGeom prst="rect">
            <a:avLst/>
          </a:prstGeom>
        </p:spPr>
      </p:pic>
      <p:pic>
        <p:nvPicPr>
          <p:cNvPr id="24" name="Ảnh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1414" y="1868345"/>
            <a:ext cx="530367" cy="512079"/>
          </a:xfrm>
          <a:prstGeom prst="rect">
            <a:avLst/>
          </a:prstGeom>
        </p:spPr>
      </p:pic>
      <p:pic>
        <p:nvPicPr>
          <p:cNvPr id="25" name="Ảnh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7252" y="3384822"/>
            <a:ext cx="530367" cy="51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0"/>
            <a:ext cx="9143472" cy="60029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13781" y="3001492"/>
            <a:ext cx="6546637" cy="8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là…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42" y="5038158"/>
            <a:ext cx="893394" cy="812207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24264" y="900423"/>
            <a:ext cx="7525673" cy="2070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a/ Chứa tiếng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Hình chữ nhật 31"/>
          <p:cNvSpPr/>
          <p:nvPr/>
        </p:nvSpPr>
        <p:spPr>
          <a:xfrm>
            <a:off x="5629301" y="3868544"/>
            <a:ext cx="1560354" cy="6062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 37"/>
          <p:cNvSpPr/>
          <p:nvPr/>
        </p:nvSpPr>
        <p:spPr>
          <a:xfrm>
            <a:off x="5629301" y="389839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/>
          <p:cNvSpPr/>
          <p:nvPr/>
        </p:nvSpPr>
        <p:spPr>
          <a:xfrm>
            <a:off x="5629301" y="386727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5629301" y="389839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ình chữ nhật 40"/>
          <p:cNvSpPr/>
          <p:nvPr/>
        </p:nvSpPr>
        <p:spPr>
          <a:xfrm>
            <a:off x="5629301" y="389839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ình chữ nhật 41"/>
          <p:cNvSpPr/>
          <p:nvPr/>
        </p:nvSpPr>
        <p:spPr>
          <a:xfrm>
            <a:off x="5629301" y="389839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ình chữ nhật 42"/>
          <p:cNvSpPr/>
          <p:nvPr/>
        </p:nvSpPr>
        <p:spPr>
          <a:xfrm>
            <a:off x="5629301" y="389839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7" y="0"/>
            <a:ext cx="9143470" cy="6002984"/>
          </a:xfrm>
        </p:spPr>
      </p:pic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39" y="4998532"/>
            <a:ext cx="736984" cy="680184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78697" y="993053"/>
            <a:ext cx="7525673" cy="20553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a/ Chứa tiếng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55372" y="3001492"/>
            <a:ext cx="6546637" cy="8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trông</a:t>
            </a:r>
            <a:endParaRPr lang="en-US" altLang="en-US" sz="32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0"/>
            <a:ext cx="9143472" cy="68580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4" l="4603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"/>
            <a:ext cx="7838854" cy="6781800"/>
          </a:xfrm>
          <a:prstGeom prst="rect">
            <a:avLst/>
          </a:prstGeom>
        </p:spPr>
      </p:pic>
      <p:pic>
        <p:nvPicPr>
          <p:cNvPr id="23" name="Ảnh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645" y="1201317"/>
            <a:ext cx="530367" cy="530367"/>
          </a:xfrm>
          <a:prstGeom prst="rect">
            <a:avLst/>
          </a:prstGeom>
        </p:spPr>
      </p:pic>
      <p:pic>
        <p:nvPicPr>
          <p:cNvPr id="24" name="Ảnh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414" y="1868345"/>
            <a:ext cx="530367" cy="512079"/>
          </a:xfrm>
          <a:prstGeom prst="rect">
            <a:avLst/>
          </a:prstGeom>
        </p:spPr>
      </p:pic>
      <p:pic>
        <p:nvPicPr>
          <p:cNvPr id="25" name="Ảnh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252" y="3384822"/>
            <a:ext cx="530367" cy="51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0"/>
            <a:ext cx="9143472" cy="69342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00048" y="3048001"/>
            <a:ext cx="5948759" cy="5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3005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là . . . </a:t>
            </a:r>
          </a:p>
        </p:txBody>
      </p:sp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42" y="5038158"/>
            <a:ext cx="893394" cy="812207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24264" y="1524001"/>
            <a:ext cx="8345291" cy="163942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Chứa tiếng có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Hình chữ nhật 32"/>
          <p:cNvSpPr/>
          <p:nvPr/>
        </p:nvSpPr>
        <p:spPr>
          <a:xfrm>
            <a:off x="5638828" y="3868544"/>
            <a:ext cx="1560354" cy="6062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/>
          <p:cNvSpPr/>
          <p:nvPr/>
        </p:nvSpPr>
        <p:spPr>
          <a:xfrm>
            <a:off x="5638828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5638828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ình chữ nhật 40"/>
          <p:cNvSpPr/>
          <p:nvPr/>
        </p:nvSpPr>
        <p:spPr>
          <a:xfrm>
            <a:off x="5638828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ình chữ nhật 41"/>
          <p:cNvSpPr/>
          <p:nvPr/>
        </p:nvSpPr>
        <p:spPr>
          <a:xfrm>
            <a:off x="5638828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ình chữ nhật 42"/>
          <p:cNvSpPr/>
          <p:nvPr/>
        </p:nvSpPr>
        <p:spPr>
          <a:xfrm>
            <a:off x="5638828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ình chữ nhật 44"/>
          <p:cNvSpPr/>
          <p:nvPr/>
        </p:nvSpPr>
        <p:spPr>
          <a:xfrm>
            <a:off x="5638828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̉nh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09" y="5438541"/>
            <a:ext cx="736984" cy="680184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330810" y="553150"/>
            <a:ext cx="7971329" cy="2070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b/ Chứa tiếng có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182" y="2051051"/>
            <a:ext cx="6912430" cy="5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3005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vác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486660" y="2923540"/>
            <a:ext cx="3619500" cy="3464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-152400"/>
            <a:ext cx="9143472" cy="70104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4" l="4603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74" y="381000"/>
            <a:ext cx="7838854" cy="6477000"/>
          </a:xfrm>
          <a:prstGeom prst="rect">
            <a:avLst/>
          </a:prstGeom>
        </p:spPr>
      </p:pic>
      <p:pic>
        <p:nvPicPr>
          <p:cNvPr id="24" name="Ảnh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414" y="1868345"/>
            <a:ext cx="530367" cy="512079"/>
          </a:xfrm>
          <a:prstGeom prst="rect">
            <a:avLst/>
          </a:prstGeom>
        </p:spPr>
      </p:pic>
      <p:pic>
        <p:nvPicPr>
          <p:cNvPr id="25" name="Ảnh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7252" y="3384822"/>
            <a:ext cx="530367" cy="51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2" y="-304800"/>
            <a:ext cx="9143472" cy="67056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10598" y="3124200"/>
            <a:ext cx="6000002" cy="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là . . .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42" y="5038158"/>
            <a:ext cx="893394" cy="812207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314410" y="1289720"/>
            <a:ext cx="7971329" cy="2070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Chứa tiếng có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Hình chữ nhật 32"/>
          <p:cNvSpPr/>
          <p:nvPr/>
        </p:nvSpPr>
        <p:spPr>
          <a:xfrm>
            <a:off x="5629301" y="3868544"/>
            <a:ext cx="1560354" cy="6062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5629301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ình chữ nhật 40"/>
          <p:cNvSpPr/>
          <p:nvPr/>
        </p:nvSpPr>
        <p:spPr>
          <a:xfrm>
            <a:off x="5629301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ình chữ nhật 41"/>
          <p:cNvSpPr/>
          <p:nvPr/>
        </p:nvSpPr>
        <p:spPr>
          <a:xfrm>
            <a:off x="5629301" y="3876800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ình chữ nhật 42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ình chữ nhật 43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6" y="0"/>
            <a:ext cx="9143470" cy="6858000"/>
          </a:xfrm>
        </p:spPr>
      </p:pic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6" y="4733931"/>
            <a:ext cx="736984" cy="680184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860351" y="1593100"/>
            <a:ext cx="7971329" cy="2070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Chứa tiếng có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98257" y="3276204"/>
            <a:ext cx="6440943" cy="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..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12059285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58645" y="1935162"/>
            <a:ext cx="8474698" cy="702766"/>
          </a:xfrm>
          <a:prstGeom prst="cloudCallout">
            <a:avLst>
              <a:gd name="adj1" fmla="val 39440"/>
              <a:gd name="adj2" fmla="val -11801"/>
            </a:avLst>
          </a:prstGeom>
          <a:noFill/>
          <a:ln w="38100">
            <a:solidFill>
              <a:srgbClr val="0000FF"/>
            </a:solidFill>
            <a:round/>
          </a:ln>
        </p:spPr>
        <p:txBody>
          <a:bodyPr wrap="square"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475865" y="3143885"/>
            <a:ext cx="6688455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695765" y="-46038"/>
            <a:ext cx="5181600" cy="1981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*Tìm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nội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 dung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3381" y="211130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-76200"/>
            <a:ext cx="9143472" cy="69342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4" l="4603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73" y="304800"/>
            <a:ext cx="7838854" cy="6400800"/>
          </a:xfrm>
          <a:prstGeom prst="rect">
            <a:avLst/>
          </a:prstGeom>
        </p:spPr>
      </p:pic>
      <p:pic>
        <p:nvPicPr>
          <p:cNvPr id="25" name="Ảnh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252" y="3384822"/>
            <a:ext cx="530367" cy="51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64" y="0"/>
            <a:ext cx="9143472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1201" y="2968668"/>
            <a:ext cx="7977801" cy="7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3005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</a:rPr>
              <a:t> là …</a:t>
            </a:r>
            <a:endParaRPr lang="en-US" altLang="en-US" sz="27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Ảnh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42" y="5038158"/>
            <a:ext cx="893394" cy="812207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987673" y="1524001"/>
            <a:ext cx="7971329" cy="2070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b/ Chứa tiếng có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5629301" y="3868544"/>
            <a:ext cx="1560354" cy="6062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ình chữ nhật 34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ình chữ nhật 35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ình chữ nhật 36"/>
          <p:cNvSpPr/>
          <p:nvPr/>
        </p:nvSpPr>
        <p:spPr>
          <a:xfrm>
            <a:off x="5629301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 37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 38"/>
          <p:cNvSpPr/>
          <p:nvPr/>
        </p:nvSpPr>
        <p:spPr>
          <a:xfrm>
            <a:off x="5629301" y="388505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5629301" y="3868545"/>
            <a:ext cx="1560354" cy="589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1639570" cy="751840"/>
          </a:xfrm>
        </p:spPr>
      </p:pic>
      <p:pic>
        <p:nvPicPr>
          <p:cNvPr id="6" name="Ảnh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778" y="5454044"/>
            <a:ext cx="736984" cy="680184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24000" y="240665"/>
            <a:ext cx="8776970" cy="20993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Tìm các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Chứa tiếng có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nghĩa như sau:</a:t>
            </a:r>
          </a:p>
          <a:p>
            <a:pPr defTabSz="913765">
              <a:spcBef>
                <a:spcPct val="50000"/>
              </a:spcBef>
              <a:defRPr/>
            </a:pP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24693" y="1797375"/>
            <a:ext cx="8675914" cy="100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defTabSz="913765"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en-US" sz="3005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thác</a:t>
            </a:r>
            <a:endParaRPr lang="en-US" altLang="en-US" sz="27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0" y="2507615"/>
            <a:ext cx="12192635" cy="434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676399" y="1066800"/>
            <a:ext cx="9416143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Rectangle 5"/>
          <p:cNvSpPr>
            <a:spLocks noRot="1" noChangeArrowheads="1"/>
          </p:cNvSpPr>
          <p:nvPr/>
        </p:nvSpPr>
        <p:spPr bwMode="auto">
          <a:xfrm>
            <a:off x="1981200" y="2667000"/>
            <a:ext cx="8458200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</a:rPr>
              <a:t>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20200" y="2246471"/>
            <a:ext cx="1981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chuối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1883410" y="2155190"/>
            <a:ext cx="7696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6" name="Rectangle 3"/>
          <p:cNvSpPr txBox="1">
            <a:spLocks noChangeArrowheads="1"/>
          </p:cNvSpPr>
          <p:nvPr/>
        </p:nvSpPr>
        <p:spPr bwMode="auto">
          <a:xfrm>
            <a:off x="1676219" y="2743133"/>
            <a:ext cx="8763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 </a:t>
            </a:r>
          </a:p>
        </p:txBody>
      </p:sp>
      <p:sp>
        <p:nvSpPr>
          <p:cNvPr id="20487" name="Rectangle 3"/>
          <p:cNvSpPr txBox="1">
            <a:spLocks noChangeArrowheads="1"/>
          </p:cNvSpPr>
          <p:nvPr/>
        </p:nvSpPr>
        <p:spPr bwMode="auto">
          <a:xfrm>
            <a:off x="2133600" y="3307557"/>
            <a:ext cx="5399314" cy="5024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44986" y="2812257"/>
            <a:ext cx="228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chữa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bệnh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86400" y="3366070"/>
            <a:ext cx="1295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trông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24000" y="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0491" name="Rectangle 3"/>
          <p:cNvSpPr txBox="1">
            <a:spLocks noChangeArrowheads="1"/>
          </p:cNvSpPr>
          <p:nvPr/>
        </p:nvSpPr>
        <p:spPr bwMode="auto">
          <a:xfrm>
            <a:off x="1562100" y="4081715"/>
            <a:ext cx="88392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188029" y="4615192"/>
            <a:ext cx="7391400" cy="52197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: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….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269265" y="4578124"/>
            <a:ext cx="1066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Rectangle 3"/>
          <p:cNvSpPr txBox="1">
            <a:spLocks noChangeArrowheads="1"/>
          </p:cNvSpPr>
          <p:nvPr/>
        </p:nvSpPr>
        <p:spPr bwMode="auto">
          <a:xfrm>
            <a:off x="1676400" y="5105400"/>
            <a:ext cx="86106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830423" y="5105153"/>
            <a:ext cx="16002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</a:p>
        </p:txBody>
      </p:sp>
      <p:sp>
        <p:nvSpPr>
          <p:cNvPr id="20496" name="Rectangle 3"/>
          <p:cNvSpPr txBox="1">
            <a:spLocks noChangeArrowheads="1"/>
          </p:cNvSpPr>
          <p:nvPr/>
        </p:nvSpPr>
        <p:spPr bwMode="auto">
          <a:xfrm>
            <a:off x="2133600" y="5715000"/>
            <a:ext cx="84963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   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9095014" y="5718873"/>
            <a:ext cx="1447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4" grpId="0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38124"/>
            <a:ext cx="8464550" cy="1320800"/>
          </a:xfrm>
        </p:spPr>
        <p:txBody>
          <a:bodyPr/>
          <a:lstStyle/>
          <a:p>
            <a:pPr algn="ctr" eaLnBrk="1" hangingPunct="1"/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dò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1066800" y="1655762"/>
            <a:ext cx="10580914" cy="33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C3C43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2C3C43"/>
              </a:buClr>
              <a:buSzPct val="70000"/>
            </a:pP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Chuẩn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105.</a:t>
            </a:r>
          </a:p>
        </p:txBody>
      </p:sp>
      <p:sp>
        <p:nvSpPr>
          <p:cNvPr id="24581" name="Rectangle 5"/>
          <p:cNvSpPr>
            <a:spLocks noRot="1" noChangeArrowheads="1"/>
          </p:cNvSpPr>
          <p:nvPr/>
        </p:nvSpPr>
        <p:spPr bwMode="auto">
          <a:xfrm>
            <a:off x="1066800" y="26670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672273" y="993245"/>
            <a:ext cx="5636957" cy="423233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TIẾT HỌC TIẾP THEO !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"/>
          <p:cNvGrpSpPr/>
          <p:nvPr/>
        </p:nvGrpSpPr>
        <p:grpSpPr bwMode="auto">
          <a:xfrm>
            <a:off x="1509712" y="-28575"/>
            <a:ext cx="9158288" cy="6900863"/>
            <a:chOff x="-9" y="-18"/>
            <a:chExt cx="5769" cy="4347"/>
          </a:xfrm>
        </p:grpSpPr>
        <p:pic>
          <p:nvPicPr>
            <p:cNvPr id="6152" name="Picture 1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3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6" name="Group 16"/>
            <p:cNvGrpSpPr/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6184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5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6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7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8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9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0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1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2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3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4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5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7" name="Group 29"/>
            <p:cNvGrpSpPr/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6172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3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4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5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6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7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8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9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0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1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2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3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8" name="Group 42"/>
            <p:cNvGrpSpPr/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6166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7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8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9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0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1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9" name="Group 49"/>
            <p:cNvGrpSpPr/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6160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1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2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3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4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5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CC33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6148" name="Picture 52" descr="Káº¿t quáº£ hÃ¬nh áº£nh cho hinh anh deo hai van da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-66675"/>
            <a:ext cx="12192000" cy="343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6670" y="3364230"/>
            <a:ext cx="6376035" cy="350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Content Placeholder 101"/>
          <p:cNvPicPr>
            <a:picLocks noGrp="1"/>
          </p:cNvPicPr>
          <p:nvPr>
            <p:ph sz="half" idx="2"/>
          </p:nvPr>
        </p:nvPicPr>
        <p:blipFill>
          <a:blip r:embed="rId5"/>
          <a:srcRect b="20858"/>
          <a:stretch>
            <a:fillRect/>
          </a:stretch>
        </p:blipFill>
        <p:spPr>
          <a:xfrm>
            <a:off x="6375400" y="3364230"/>
            <a:ext cx="5816600" cy="350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6223635" cy="7529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50" descr="HÃ¬nh áº£nh cÃ³ liÃªn qu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0"/>
            <a:ext cx="5967730" cy="752983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85370" y="1843114"/>
            <a:ext cx="8735701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</a:t>
            </a:r>
            <a:r>
              <a:rPr lang="en-US" altLang="en-US" sz="3400" b="1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85247" y="2457487"/>
            <a:ext cx="965677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3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669165" y="3534119"/>
            <a:ext cx="8735701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viết thế nào</a:t>
            </a:r>
            <a:r>
              <a:rPr lang="en-US" altLang="en-US" sz="3400" b="1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784612" y="4258347"/>
            <a:ext cx="9656778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viết hoa chữ đầu của mỗi tiếng. </a:t>
            </a:r>
            <a:endParaRPr lang="en-US" alt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022155" y="-318"/>
            <a:ext cx="5181600" cy="1981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221263" y="698572"/>
            <a:ext cx="67847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275" y="472899"/>
            <a:ext cx="6784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80096" y="2593174"/>
            <a:ext cx="9656778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85685" y="3643024"/>
            <a:ext cx="9656779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đầu tên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và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thơ.</a:t>
            </a:r>
            <a:endParaRPr lang="en-US" altLang="en-US" sz="34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022155" y="-318"/>
            <a:ext cx="5181600" cy="1981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221263" y="698572"/>
            <a:ext cx="67847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7171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-152400"/>
            <a:ext cx="12191365" cy="7451725"/>
          </a:xfrm>
        </p:spPr>
      </p:pic>
      <p:pic>
        <p:nvPicPr>
          <p:cNvPr id="8" name="Mặt trờ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9" y="-12700"/>
            <a:ext cx="13731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2435225" y="-76200"/>
            <a:ext cx="6858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altLang="en-US" sz="2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917950" y="381000"/>
            <a:ext cx="4540250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5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5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5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5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08213" y="108585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Non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trùng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sừng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sững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Ai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000" b="1" dirty="0">
                <a:solidFill>
                  <a:srgbClr val="0000FF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76400" y="5033963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    Ca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dao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5715001" y="1064548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3647656" y="2453764"/>
            <a:ext cx="640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3588544" y="2903314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293226" y="2895600"/>
            <a:ext cx="53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592136" y="3808126"/>
            <a:ext cx="725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748088" y="5029201"/>
            <a:ext cx="671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755716" y="5486400"/>
            <a:ext cx="73068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848315" y="4287263"/>
            <a:ext cx="918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561027" y="4287262"/>
            <a:ext cx="687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006725" y="2905631"/>
            <a:ext cx="57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413918" y="1095285"/>
            <a:ext cx="103028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844404" y="1542123"/>
            <a:ext cx="899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327204" y="2441287"/>
            <a:ext cx="640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395785" y="3808127"/>
            <a:ext cx="656981" cy="5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572189" y="4308762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578257" y="4287262"/>
            <a:ext cx="814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724400" y="5008564"/>
            <a:ext cx="747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71901" y="5486400"/>
            <a:ext cx="647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825550" y="5025435"/>
            <a:ext cx="623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714534" y="548897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048174" y="4287115"/>
            <a:ext cx="656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10499"/>
            <a:ext cx="9221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58738" y="238115"/>
            <a:ext cx="6664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44855" y="1670050"/>
            <a:ext cx="1034542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ô. 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44855" y="3409315"/>
            <a:ext cx="1065530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4709" y="4333961"/>
            <a:ext cx="10066256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21</TotalTime>
  <Words>1325</Words>
  <Application>Microsoft Office PowerPoint</Application>
  <PresentationFormat>Custom</PresentationFormat>
  <Paragraphs>240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Minh họa Thiên nhiên 16x9</vt:lpstr>
      <vt:lpstr>CẢNH ĐẸP NON SÔNG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HẸN GẶP LẠI CÁC EM TRONG TIẾT HỌC TIẾP THEO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CÓ LỖI</dc:title>
  <dc:creator>MR.IT</dc:creator>
  <cp:lastModifiedBy>Minhthangpc.VN</cp:lastModifiedBy>
  <cp:revision>259</cp:revision>
  <dcterms:created xsi:type="dcterms:W3CDTF">2021-09-09T05:40:00Z</dcterms:created>
  <dcterms:modified xsi:type="dcterms:W3CDTF">2021-11-22T09:33:44Z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9262FE5764F0404BBBCFCFBE2B177EA5</vt:lpwstr>
  </property>
  <property fmtid="{D5CDD505-2E9C-101B-9397-08002B2CF9AE}" pid="3" name="KSOProductBuildVer">
    <vt:lpwstr>1033-11.2.0.10351</vt:lpwstr>
  </property>
</Properties>
</file>