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7"/>
  </p:notesMasterIdLst>
  <p:sldIdLst>
    <p:sldId id="2913" r:id="rId3"/>
    <p:sldId id="2901" r:id="rId4"/>
    <p:sldId id="474" r:id="rId5"/>
    <p:sldId id="2902" r:id="rId6"/>
    <p:sldId id="260" r:id="rId7"/>
    <p:sldId id="2903" r:id="rId8"/>
    <p:sldId id="2904" r:id="rId9"/>
    <p:sldId id="324" r:id="rId10"/>
    <p:sldId id="2905" r:id="rId11"/>
    <p:sldId id="2907" r:id="rId12"/>
    <p:sldId id="2909" r:id="rId13"/>
    <p:sldId id="2910" r:id="rId14"/>
    <p:sldId id="2911" r:id="rId15"/>
    <p:sldId id="29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2820-42D5-477D-A42B-5F0CF5371712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FD73-8F50-4155-868E-D5098885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739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41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0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41126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82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49507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1207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9715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1974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86763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28940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747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11053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0636944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811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57345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526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41729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089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92545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4769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0456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7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90" r:id="rId14"/>
    <p:sldLayoutId id="2147483691" r:id="rId15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44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3198" y="3006461"/>
            <a:ext cx="3147167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199793"/>
            <a:ext cx="7818554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183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1178351" y="320511"/>
            <a:ext cx="965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b="1" dirty="0"/>
              <a:t>Trò chơi:  Ai biết </a:t>
            </a:r>
            <a:r>
              <a:rPr lang="it-IT" sz="4000" b="1" dirty="0" smtClean="0"/>
              <a:t>tự </a:t>
            </a:r>
            <a:r>
              <a:rPr lang="it-IT" sz="4000" b="1" dirty="0"/>
              <a:t>phục vụ? 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FC2A36-90A2-4D81-82EB-4991120CD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78" y="3083440"/>
            <a:ext cx="8125906" cy="351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C8AECD-795A-466D-8517-6B8AC8D416AB}"/>
              </a:ext>
            </a:extLst>
          </p:cNvPr>
          <p:cNvSpPr txBox="1"/>
          <p:nvPr/>
        </p:nvSpPr>
        <p:spPr>
          <a:xfrm>
            <a:off x="259140" y="1021337"/>
            <a:ext cx="1174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Chia lớp thành 3 nhóm,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với bạn trong nhóm mình 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mình có thể tự làm để phục vụ bản thân: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 từ câu “Tớ tự…”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tự …” “Mình tự …”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đếm xem tổ mình có bao nhiêu bạn có thể tự phục vụ?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584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28" y="359836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8861" y="3006461"/>
            <a:ext cx="393584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HĐ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239" y="2713420"/>
            <a:ext cx="7818554" cy="37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442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1809750" y="123825"/>
            <a:ext cx="9393869" cy="3829329"/>
          </a:xfrm>
          <a:prstGeom prst="wedgeEllipseCallout">
            <a:avLst>
              <a:gd name="adj1" fmla="val -47724"/>
              <a:gd name="adj2" fmla="val 36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 với bố mẹ để lựa chọn một việc em muốn được tự làm nhưng chưa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mẹ hướng dẫn cách thực hiện công việc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308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74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44537" y="97654"/>
            <a:ext cx="5825714" cy="87525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Chủ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phục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vụ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thân</a:t>
            </a:r>
            <a:endParaRPr lang="zh-CN" alt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1935332" y="1384917"/>
            <a:ext cx="8389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13: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4E9B83-D36A-42E3-B646-56E2DE4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bài 13">
            <a:hlinkClick r:id="" action="ppaction://media"/>
            <a:extLst>
              <a:ext uri="{FF2B5EF4-FFF2-40B4-BE49-F238E27FC236}">
                <a16:creationId xmlns="" xmlns:a16="http://schemas.microsoft.com/office/drawing/2014/main" id="{0C106C6F-C811-4D43-86D2-0A0AEFF33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0" y="505035"/>
            <a:ext cx="10938557" cy="6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9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1402672" y="1606858"/>
            <a:ext cx="10555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đã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lớn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nên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làm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vừa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sức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để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phục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vụ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cho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mình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. </a:t>
            </a:r>
            <a:endParaRPr lang="en-US" sz="48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8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781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99495" y="194294"/>
            <a:ext cx="1080412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Kể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việc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tự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làm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phục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vụ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bản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thân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0A9535-16BB-446C-8BCA-FC9AA0C4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2" y="1593125"/>
            <a:ext cx="3861277" cy="3048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118ACD-C2EB-43E9-A6AA-F87EFA4F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17" y="1593125"/>
            <a:ext cx="3581390" cy="2897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E91F10-9E4D-4FEA-8DF9-2AEFA3DC3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888" y="1713020"/>
            <a:ext cx="3450718" cy="2450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9339309" y="4163997"/>
            <a:ext cx="138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tắm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52855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3117913" y="1810028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7B4E9EC6-2A48-4BE9-B262-B833D9640420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khát nước, em tự uống nước như thế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="" xmlns:a16="http://schemas.microsoft.com/office/drawing/2014/main" id="{19CC7296-E877-476E-861E-3A2367168D9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ăn xong có mang bát cơm để vào chỗ rửa bát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="" xmlns:a16="http://schemas.microsoft.com/office/drawing/2014/main" id="{F131EA0B-9287-4735-A4A8-6E05DF43C2D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biết cách tự gắp thức ăn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411B7B8F-8F16-47D8-B0EF-CEBE5E299073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69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941033" y="1358283"/>
            <a:ext cx="10555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Calibri"/>
              </a:rPr>
              <a:t>Muốn tự làm một việc, trước hết mình phải quan sát cách người lớn làm hoặc</a:t>
            </a:r>
          </a:p>
          <a:p>
            <a:pPr lvl="0" algn="ctr"/>
            <a:r>
              <a:rPr lang="vi-VN" sz="4800" dirty="0">
                <a:solidFill>
                  <a:srgbClr val="000000"/>
                </a:solidFill>
                <a:latin typeface="Calibri"/>
              </a:rPr>
              <a:t>nhờ hướng dẫn. Mình làm nhiều sẽ quen tay, sẽ không ngại nữa.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42816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301</Words>
  <Application>Microsoft Office PowerPoint</Application>
  <PresentationFormat>Widescreen</PresentationFormat>
  <Paragraphs>30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微软雅黑</vt:lpstr>
      <vt:lpstr>宋体</vt:lpstr>
      <vt:lpstr>宋体</vt:lpstr>
      <vt:lpstr>UTM Avo</vt:lpstr>
      <vt:lpstr>字魂17号-萌趣果冻体</vt:lpstr>
      <vt:lpstr>等线</vt:lpstr>
      <vt:lpstr>Arial</vt:lpstr>
      <vt:lpstr>Arial-Rounded</vt:lpstr>
      <vt:lpstr>Calibri</vt:lpstr>
      <vt:lpstr>HP001 4 hàng</vt:lpstr>
      <vt:lpstr>Times New Roman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10</cp:revision>
  <dcterms:created xsi:type="dcterms:W3CDTF">2021-06-14T10:13:24Z</dcterms:created>
  <dcterms:modified xsi:type="dcterms:W3CDTF">2021-06-24T16:27:18Z</dcterms:modified>
</cp:coreProperties>
</file>