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4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57" r:id="rId11"/>
    <p:sldId id="273" r:id="rId12"/>
    <p:sldId id="259" r:id="rId13"/>
    <p:sldId id="260" r:id="rId14"/>
    <p:sldId id="264" r:id="rId15"/>
    <p:sldId id="270" r:id="rId16"/>
    <p:sldId id="263" r:id="rId17"/>
    <p:sldId id="265" r:id="rId18"/>
    <p:sldId id="272" r:id="rId19"/>
    <p:sldId id="283" r:id="rId20"/>
    <p:sldId id="266" r:id="rId21"/>
    <p:sldId id="267" r:id="rId2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8046" autoAdjust="0"/>
  </p:normalViewPr>
  <p:slideViewPr>
    <p:cSldViewPr>
      <p:cViewPr>
        <p:scale>
          <a:sx n="50" d="100"/>
          <a:sy n="50" d="100"/>
        </p:scale>
        <p:origin x="-912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EFC6A-0D3A-4CBC-AC1C-F529BEA2B918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B31D4-5135-4566-8740-FF39A668DC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3942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451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101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97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39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91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8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50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85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20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2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190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589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EA0E5-5028-4752-8E97-754C9CC8C2F6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804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gif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4.gif"/><Relationship Id="rId3" Type="http://schemas.openxmlformats.org/officeDocument/2006/relationships/slide" Target="slide14.xml"/><Relationship Id="rId7" Type="http://schemas.openxmlformats.org/officeDocument/2006/relationships/slide" Target="slide6.xml"/><Relationship Id="rId12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slide" Target="slide9.xml"/><Relationship Id="rId5" Type="http://schemas.openxmlformats.org/officeDocument/2006/relationships/slide" Target="slide20.xml"/><Relationship Id="rId10" Type="http://schemas.openxmlformats.org/officeDocument/2006/relationships/image" Target="../media/image12.gif"/><Relationship Id="rId4" Type="http://schemas.openxmlformats.org/officeDocument/2006/relationships/image" Target="../media/image9.gif"/><Relationship Id="rId9" Type="http://schemas.openxmlformats.org/officeDocument/2006/relationships/slide" Target="slide21.xml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3.gif"/><Relationship Id="rId3" Type="http://schemas.openxmlformats.org/officeDocument/2006/relationships/image" Target="../media/image2.png"/><Relationship Id="rId7" Type="http://schemas.openxmlformats.org/officeDocument/2006/relationships/image" Target="../media/image10.gif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image" Target="../media/image12.gif"/><Relationship Id="rId5" Type="http://schemas.openxmlformats.org/officeDocument/2006/relationships/image" Target="../media/image9.gif"/><Relationship Id="rId15" Type="http://schemas.openxmlformats.org/officeDocument/2006/relationships/image" Target="../media/image16.gif"/><Relationship Id="rId10" Type="http://schemas.openxmlformats.org/officeDocument/2006/relationships/slide" Target="slide21.xml"/><Relationship Id="rId4" Type="http://schemas.openxmlformats.org/officeDocument/2006/relationships/slide" Target="slide15.xml"/><Relationship Id="rId9" Type="http://schemas.openxmlformats.org/officeDocument/2006/relationships/image" Target="../media/image11.gif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gif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gif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gif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gif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gif"/><Relationship Id="rId5" Type="http://schemas.openxmlformats.org/officeDocument/2006/relationships/image" Target="../media/image2.png"/><Relationship Id="rId10" Type="http://schemas.openxmlformats.org/officeDocument/2006/relationships/image" Target="../media/image20.gif"/><Relationship Id="rId4" Type="http://schemas.openxmlformats.org/officeDocument/2006/relationships/audio" Target="../media/audio4.wav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206774" y="332656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7679381" y="4244664"/>
            <a:ext cx="414229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3812232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-164540" y="2834825"/>
            <a:ext cx="1728192" cy="2033165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10244392" y="39388"/>
            <a:ext cx="1946021" cy="1621684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-172821" y="4123416"/>
            <a:ext cx="2019555" cy="276190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6599262" y="5813108"/>
            <a:ext cx="2243262" cy="12337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46734" y="1268760"/>
            <a:ext cx="776979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 DƯ (CÓ NHỚ) TRONG PHẠM VI 100</a:t>
            </a:r>
            <a:endParaRPr lang="en-US" sz="7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566" y="2060848"/>
            <a:ext cx="687079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TIẾT 1</a:t>
            </a:r>
            <a:endParaRPr lang="en-US" sz="16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5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l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527254" y="1517576"/>
            <a:ext cx="4032448" cy="1152128"/>
          </a:xfrm>
          <a:prstGeom prst="cloudCallout">
            <a:avLst>
              <a:gd name="adj1" fmla="val -62795"/>
              <a:gd name="adj2" fmla="val 8867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52 – 24 =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1" b="100000" l="4982" r="9839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773" y="2569096"/>
            <a:ext cx="6973159" cy="428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741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903556"/>
              </p:ext>
            </p:extLst>
          </p:nvPr>
        </p:nvGraphicFramePr>
        <p:xfrm>
          <a:off x="101699" y="2124767"/>
          <a:ext cx="5470903" cy="3436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73227"/>
                <a:gridCol w="1997676"/>
              </a:tblGrid>
              <a:tr h="79166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3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4641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26288" y="3102721"/>
            <a:ext cx="341764" cy="2232248"/>
            <a:chOff x="6388582" y="1268760"/>
            <a:chExt cx="341764" cy="2232248"/>
          </a:xfrm>
        </p:grpSpPr>
        <p:sp>
          <p:nvSpPr>
            <p:cNvPr id="5" name="Cube 4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Cube 3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ube 5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Cube 6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Cube 7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Cube 8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Cube 9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Cube 10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Cube 11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Cube 12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71942" y="3111105"/>
            <a:ext cx="341764" cy="2232248"/>
            <a:chOff x="6388582" y="1268760"/>
            <a:chExt cx="341764" cy="2232248"/>
          </a:xfrm>
        </p:grpSpPr>
        <p:sp>
          <p:nvSpPr>
            <p:cNvPr id="16" name="Cube 15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Cube 16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Cube 17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Cube 18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Cube 19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Cube 20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Cube 21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Cube 22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Cube 23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Cube 24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32148" y="3111105"/>
            <a:ext cx="341764" cy="2232248"/>
            <a:chOff x="6388582" y="1268760"/>
            <a:chExt cx="341764" cy="2232248"/>
          </a:xfrm>
        </p:grpSpPr>
        <p:sp>
          <p:nvSpPr>
            <p:cNvPr id="27" name="Cube 26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Cube 27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Cube 28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Cube 29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Cube 30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Cube 31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Cube 32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Cube 33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Cube 34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Cube 35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261114" y="3126854"/>
            <a:ext cx="341764" cy="2232248"/>
            <a:chOff x="6388582" y="1268760"/>
            <a:chExt cx="341764" cy="2232248"/>
          </a:xfrm>
        </p:grpSpPr>
        <p:sp>
          <p:nvSpPr>
            <p:cNvPr id="38" name="Cube 37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Cube 38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Cube 39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Cube 40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Cube 41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Cube 42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Cube 43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Cube 44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Cube 45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Cube 46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878776" y="3135238"/>
            <a:ext cx="341764" cy="2232248"/>
            <a:chOff x="6388582" y="1268760"/>
            <a:chExt cx="341764" cy="2232248"/>
          </a:xfrm>
        </p:grpSpPr>
        <p:sp>
          <p:nvSpPr>
            <p:cNvPr id="49" name="Cube 48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Cube 49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Cube 50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Cube 51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Cube 52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Cube 53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Cube 54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Cube 55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Cube 56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Cube 57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3" name="Cube 72"/>
          <p:cNvSpPr/>
          <p:nvPr/>
        </p:nvSpPr>
        <p:spPr>
          <a:xfrm>
            <a:off x="4515710" y="4135101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4" name="Cube 73"/>
          <p:cNvSpPr/>
          <p:nvPr/>
        </p:nvSpPr>
        <p:spPr>
          <a:xfrm>
            <a:off x="4515710" y="3811065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4306201" y="-13692"/>
            <a:ext cx="3199698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52  - 24 = ?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334"/>
          <p:cNvSpPr/>
          <p:nvPr/>
        </p:nvSpPr>
        <p:spPr>
          <a:xfrm>
            <a:off x="4306201" y="0"/>
            <a:ext cx="3199698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52 – 24 =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5" name="Table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860593"/>
              </p:ext>
            </p:extLst>
          </p:nvPr>
        </p:nvGraphicFramePr>
        <p:xfrm>
          <a:off x="6426595" y="2185039"/>
          <a:ext cx="5470903" cy="3436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4679"/>
                <a:gridCol w="2016224"/>
              </a:tblGrid>
              <a:tr h="79166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3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4641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56" name="Group 155"/>
          <p:cNvGrpSpPr/>
          <p:nvPr/>
        </p:nvGrpSpPr>
        <p:grpSpPr>
          <a:xfrm>
            <a:off x="6751184" y="3162993"/>
            <a:ext cx="341764" cy="2232248"/>
            <a:chOff x="6388582" y="1268760"/>
            <a:chExt cx="341764" cy="2232248"/>
          </a:xfrm>
        </p:grpSpPr>
        <p:sp>
          <p:nvSpPr>
            <p:cNvPr id="157" name="Cube 156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8" name="Cube 157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9" name="Cube 158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0" name="Cube 159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1" name="Cube 160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2" name="Cube 161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3" name="Cube 162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4" name="Cube 163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5" name="Cube 164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6" name="Cube 165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7296838" y="3171377"/>
            <a:ext cx="341764" cy="2232248"/>
            <a:chOff x="6388582" y="1268760"/>
            <a:chExt cx="341764" cy="2232248"/>
          </a:xfrm>
        </p:grpSpPr>
        <p:sp>
          <p:nvSpPr>
            <p:cNvPr id="168" name="Cube 167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9" name="Cube 168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0" name="Cube 169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1" name="Cube 170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2" name="Cube 171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3" name="Cube 172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4" name="Cube 173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5" name="Cube 174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6" name="Cube 175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7" name="Cube 176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7957044" y="3171377"/>
            <a:ext cx="341764" cy="2232248"/>
            <a:chOff x="6388582" y="1268760"/>
            <a:chExt cx="341764" cy="2232248"/>
          </a:xfrm>
        </p:grpSpPr>
        <p:sp>
          <p:nvSpPr>
            <p:cNvPr id="179" name="Cube 178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0" name="Cube 179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1" name="Cube 180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2" name="Cube 181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3" name="Cube 182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4" name="Cube 183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5" name="Cube 184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6" name="Cube 185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7" name="Cube 186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8" name="Cube 187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8586010" y="3187126"/>
            <a:ext cx="341764" cy="2232248"/>
            <a:chOff x="6388582" y="1268760"/>
            <a:chExt cx="341764" cy="2232248"/>
          </a:xfrm>
        </p:grpSpPr>
        <p:sp>
          <p:nvSpPr>
            <p:cNvPr id="190" name="Cube 189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1" name="Cube 190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2" name="Cube 191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3" name="Cube 192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4" name="Cube 193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5" name="Cube 194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6" name="Cube 195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7" name="Cube 196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8" name="Cube 197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9" name="Cube 198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9203672" y="3195510"/>
            <a:ext cx="341764" cy="2232248"/>
            <a:chOff x="6388582" y="1268760"/>
            <a:chExt cx="341764" cy="2232248"/>
          </a:xfrm>
        </p:grpSpPr>
        <p:sp>
          <p:nvSpPr>
            <p:cNvPr id="201" name="Cube 200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2" name="Cube 201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3" name="Cube 202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4" name="Cube 203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5" name="Cube 204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6" name="Cube 205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7" name="Cube 206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8" name="Cube 207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9" name="Cube 208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0" name="Cube 209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11" name="Cube 210"/>
          <p:cNvSpPr/>
          <p:nvPr/>
        </p:nvSpPr>
        <p:spPr>
          <a:xfrm>
            <a:off x="10658455" y="4098962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2" name="Cube 211"/>
          <p:cNvSpPr/>
          <p:nvPr/>
        </p:nvSpPr>
        <p:spPr>
          <a:xfrm>
            <a:off x="10658455" y="3774926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25" name="Straight Connector 224"/>
          <p:cNvCxnSpPr/>
          <p:nvPr/>
        </p:nvCxnSpPr>
        <p:spPr>
          <a:xfrm>
            <a:off x="8040846" y="3111082"/>
            <a:ext cx="217734" cy="24865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8705873" y="3047458"/>
            <a:ext cx="217734" cy="24865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6" name="Right Arrow 225"/>
          <p:cNvSpPr/>
          <p:nvPr/>
        </p:nvSpPr>
        <p:spPr>
          <a:xfrm>
            <a:off x="5735166" y="3414472"/>
            <a:ext cx="549196" cy="603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7" name="Rounded Rectangle 226"/>
          <p:cNvSpPr/>
          <p:nvPr/>
        </p:nvSpPr>
        <p:spPr>
          <a:xfrm>
            <a:off x="9047534" y="3117809"/>
            <a:ext cx="648072" cy="241616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8" name="Freeform 227"/>
          <p:cNvSpPr/>
          <p:nvPr/>
        </p:nvSpPr>
        <p:spPr>
          <a:xfrm>
            <a:off x="9364717" y="5533697"/>
            <a:ext cx="1024759" cy="426347"/>
          </a:xfrm>
          <a:custGeom>
            <a:avLst/>
            <a:gdLst>
              <a:gd name="connsiteX0" fmla="*/ 0 w 1024759"/>
              <a:gd name="connsiteY0" fmla="*/ 78827 h 426347"/>
              <a:gd name="connsiteX1" fmla="*/ 331076 w 1024759"/>
              <a:gd name="connsiteY1" fmla="*/ 425669 h 426347"/>
              <a:gd name="connsiteX2" fmla="*/ 1024759 w 1024759"/>
              <a:gd name="connsiteY2" fmla="*/ 0 h 42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4759" h="426347">
                <a:moveTo>
                  <a:pt x="0" y="78827"/>
                </a:moveTo>
                <a:cubicBezTo>
                  <a:pt x="80141" y="258817"/>
                  <a:pt x="160283" y="438807"/>
                  <a:pt x="331076" y="425669"/>
                </a:cubicBezTo>
                <a:cubicBezTo>
                  <a:pt x="501869" y="412531"/>
                  <a:pt x="763314" y="206265"/>
                  <a:pt x="1024759" y="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6" name="Cube 125"/>
          <p:cNvSpPr/>
          <p:nvPr/>
        </p:nvSpPr>
        <p:spPr>
          <a:xfrm>
            <a:off x="10032382" y="5035201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7" name="Cube 126"/>
          <p:cNvSpPr/>
          <p:nvPr/>
        </p:nvSpPr>
        <p:spPr>
          <a:xfrm>
            <a:off x="10032382" y="4586354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8" name="Cube 127"/>
          <p:cNvSpPr/>
          <p:nvPr/>
        </p:nvSpPr>
        <p:spPr>
          <a:xfrm>
            <a:off x="10032382" y="4137507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9" name="Cube 128"/>
          <p:cNvSpPr/>
          <p:nvPr/>
        </p:nvSpPr>
        <p:spPr>
          <a:xfrm>
            <a:off x="10032382" y="3688660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0" name="Cube 129"/>
          <p:cNvSpPr/>
          <p:nvPr/>
        </p:nvSpPr>
        <p:spPr>
          <a:xfrm>
            <a:off x="10032382" y="3239813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1" name="Cube 130"/>
          <p:cNvSpPr/>
          <p:nvPr/>
        </p:nvSpPr>
        <p:spPr>
          <a:xfrm>
            <a:off x="10505970" y="5013176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2" name="Cube 131"/>
          <p:cNvSpPr/>
          <p:nvPr/>
        </p:nvSpPr>
        <p:spPr>
          <a:xfrm>
            <a:off x="10505970" y="4564329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3" name="Cube 132"/>
          <p:cNvSpPr/>
          <p:nvPr/>
        </p:nvSpPr>
        <p:spPr>
          <a:xfrm>
            <a:off x="10505970" y="4115482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4" name="Cube 133"/>
          <p:cNvSpPr/>
          <p:nvPr/>
        </p:nvSpPr>
        <p:spPr>
          <a:xfrm>
            <a:off x="10505970" y="3666635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5" name="Cube 134"/>
          <p:cNvSpPr/>
          <p:nvPr/>
        </p:nvSpPr>
        <p:spPr>
          <a:xfrm>
            <a:off x="10505970" y="3217788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6" name="Rounded Rectangle 135"/>
          <p:cNvSpPr/>
          <p:nvPr/>
        </p:nvSpPr>
        <p:spPr>
          <a:xfrm>
            <a:off x="9983638" y="3101064"/>
            <a:ext cx="936104" cy="241616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30" name="Straight Connector 229"/>
          <p:cNvCxnSpPr/>
          <p:nvPr/>
        </p:nvCxnSpPr>
        <p:spPr>
          <a:xfrm>
            <a:off x="10505970" y="3187126"/>
            <a:ext cx="323367" cy="3801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10505970" y="3558902"/>
            <a:ext cx="323367" cy="3801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11279783" y="4045379"/>
            <a:ext cx="323367" cy="3801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11279782" y="3701377"/>
            <a:ext cx="323367" cy="3801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4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9532E-7 -3.7037E-6 L 0.07959 -3.7037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3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101E-7 -4.44444E-6 L 0.08571 -4.44444E-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6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876E-6 -0.00301 L 0.04885 -0.003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6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0143E-6 -1.11111E-6 L 0.04894 -1.11111E-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09765 -2.59259E-6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0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0599 -1.48148E-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335" grpId="0" animBg="1"/>
      <p:bldP spid="211" grpId="0" animBg="1"/>
      <p:bldP spid="211" grpId="1" animBg="1"/>
      <p:bldP spid="211" grpId="2" animBg="1"/>
      <p:bldP spid="212" grpId="0" animBg="1"/>
      <p:bldP spid="212" grpId="1" animBg="1"/>
      <p:bldP spid="212" grpId="2" animBg="1"/>
      <p:bldP spid="226" grpId="0" animBg="1"/>
      <p:bldP spid="227" grpId="0" animBg="1"/>
      <p:bldP spid="227" grpId="1" animBg="1"/>
      <p:bldP spid="227" grpId="2" animBg="1"/>
      <p:bldP spid="228" grpId="0" animBg="1"/>
      <p:bldP spid="228" grpId="1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67414" y="1325296"/>
            <a:ext cx="3528392" cy="3903904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801876" y="40466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07574" y="198884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52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07574" y="2852936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94440" y="243366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–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191550" y="3861048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5602" y="1364575"/>
            <a:ext cx="5659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8,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83638" y="2027445"/>
            <a:ext cx="748247" cy="249960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911630" y="364502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1630" y="3645024"/>
                <a:ext cx="760144" cy="923330"/>
              </a:xfrm>
              <a:prstGeom prst="rect">
                <a:avLst/>
              </a:prstGeom>
              <a:blipFill rotWithShape="1">
                <a:blip r:embed="rId3"/>
                <a:stretch>
                  <a:fillRect t="-18543" r="-53600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766614" y="3452807"/>
            <a:ext cx="4914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3, 5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2.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62492" y="2060848"/>
            <a:ext cx="772201" cy="246948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9223494" y="3637473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494" y="3637473"/>
                <a:ext cx="760144" cy="923330"/>
              </a:xfrm>
              <a:prstGeom prst="rect">
                <a:avLst/>
              </a:prstGeom>
              <a:blipFill rotWithShape="1">
                <a:blip r:embed="rId4"/>
                <a:stretch>
                  <a:fillRect t="-18543" r="-54400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8919191" y="2132856"/>
                <a:ext cx="1784527" cy="1701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5400" b="0" i="1" smtClean="0">
                                  <a:latin typeface="Cambria Math"/>
                                </a:rPr>
                                <m:t>5</m:t>
                              </m:r>
                              <m:r>
                                <a:rPr lang="vi-VN" sz="5400" b="0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vi-VN" sz="54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vi-VN" sz="5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vi-VN" sz="5400" b="0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vi-VN" sz="5400" b="0" i="1" smtClean="0">
                                  <a:latin typeface="Cambria Math"/>
                                </a:rPr>
                                <m:t>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191" y="2132856"/>
                <a:ext cx="1784527" cy="1701491"/>
              </a:xfrm>
              <a:prstGeom prst="rect">
                <a:avLst/>
              </a:prstGeom>
              <a:blipFill rotWithShape="1">
                <a:blip r:embed="rId5"/>
                <a:stretch>
                  <a:fillRect l="-7509" r="-3071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859521" y="4869160"/>
            <a:ext cx="5922972" cy="1236910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52 – 24 = 28</a:t>
            </a:r>
            <a:endParaRPr lang="vi-VN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1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4" grpId="1"/>
      <p:bldP spid="5" grpId="0"/>
      <p:bldP spid="5" grpId="1"/>
      <p:bldP spid="6" grpId="0"/>
      <p:bldP spid="6" grpId="1"/>
      <p:bldP spid="8" grpId="0"/>
      <p:bldP spid="9" grpId="0" animBg="1"/>
      <p:bldP spid="9" grpId="1" animBg="1"/>
      <p:bldP spid="10" grpId="0"/>
      <p:bldP spid="11" grpId="0"/>
      <p:bldP spid="12" grpId="0" animBg="1"/>
      <p:bldP spid="12" grpId="1" animBg="1"/>
      <p:bldP spid="13" grpId="0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00+ Hình động dễ thươ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731" y="5189129"/>
            <a:ext cx="2374667" cy="192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5474" y="1124744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32 – 15 = 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9828" y="249078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32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9828" y="335487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6694" y="2935604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–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883804" y="4362990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99828" y="438426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3954" y="1110542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78 – 29 = 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0268" y="243154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78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0268" y="3295644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29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7134" y="287637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–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844244" y="4303756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60268" y="4325034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68370" y="1110543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64 – 17 = 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09480" y="2372314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64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09480" y="323641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96346" y="2817136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–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9393456" y="4244522"/>
            <a:ext cx="11521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609480" y="426580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9973" y="-14560"/>
            <a:ext cx="160653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0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 dụ:</a:t>
            </a:r>
          </a:p>
        </p:txBody>
      </p:sp>
    </p:spTree>
    <p:extLst>
      <p:ext uri="{BB962C8B-B14F-4D97-AF65-F5344CB8AC3E}">
        <p14:creationId xmlns:p14="http://schemas.microsoft.com/office/powerpoint/2010/main" val="41466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917778" y="548680"/>
            <a:ext cx="3228982" cy="4392488"/>
            <a:chOff x="2854846" y="423095"/>
            <a:chExt cx="3228982" cy="439248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61" t="51863" r="36011" b="27248"/>
            <a:stretch/>
          </p:blipFill>
          <p:spPr>
            <a:xfrm>
              <a:off x="2854846" y="423095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656010" y="2385579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42</m:t>
                                </m:r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25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6010" y="2385579"/>
                  <a:ext cx="1784527" cy="138717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887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/>
          <p:cNvSpPr/>
          <p:nvPr/>
        </p:nvSpPr>
        <p:spPr>
          <a:xfrm>
            <a:off x="4595201" y="3782953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8345" y="99930"/>
            <a:ext cx="2232248" cy="678033"/>
            <a:chOff x="1253941" y="511805"/>
            <a:chExt cx="2232248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142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27797" y="1772816"/>
            <a:ext cx="3228982" cy="4392488"/>
            <a:chOff x="0" y="2780928"/>
            <a:chExt cx="3228982" cy="43924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42" t="75387" r="34931" b="3724"/>
            <a:stretch/>
          </p:blipFill>
          <p:spPr>
            <a:xfrm>
              <a:off x="0" y="2780928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94606" y="4730633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3</m:t>
                                </m:r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16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730633"/>
                  <a:ext cx="1784527" cy="138967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887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5945477" y="1988840"/>
            <a:ext cx="3228982" cy="4392488"/>
            <a:chOff x="6095206" y="2780928"/>
            <a:chExt cx="3228982" cy="43924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9" t="29669" r="4834" b="49442"/>
            <a:stretch/>
          </p:blipFill>
          <p:spPr>
            <a:xfrm>
              <a:off x="6095206" y="2780928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63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28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511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9116885" y="692696"/>
            <a:ext cx="3228982" cy="4392488"/>
            <a:chOff x="8973605" y="548680"/>
            <a:chExt cx="3228982" cy="43924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92" t="5103" r="6081" b="74009"/>
            <a:stretch/>
          </p:blipFill>
          <p:spPr>
            <a:xfrm>
              <a:off x="8973605" y="548680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9639271" y="2327356"/>
                  <a:ext cx="1784527" cy="1384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44</m:t>
                                </m:r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38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9271" y="2327356"/>
                  <a:ext cx="1784527" cy="138467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924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070865" y="4918820"/>
                <a:ext cx="101822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65" y="4918820"/>
                <a:ext cx="1018227" cy="769441"/>
              </a:xfrm>
              <a:prstGeom prst="rect">
                <a:avLst/>
              </a:prstGeom>
              <a:blipFill rotWithShape="1">
                <a:blip r:embed="rId8"/>
                <a:stretch>
                  <a:fillRect t="-16667" r="-31737" b="-365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4222998" y="3744045"/>
                <a:ext cx="101822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998" y="3744045"/>
                <a:ext cx="1018227" cy="769441"/>
              </a:xfrm>
              <a:prstGeom prst="rect">
                <a:avLst/>
              </a:prstGeom>
              <a:blipFill rotWithShape="1">
                <a:blip r:embed="rId9"/>
                <a:stretch>
                  <a:fillRect t="-16667" r="-31737" b="-365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1358897" y="4900236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48038" y="4918819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7231506" y="4896173"/>
                <a:ext cx="101822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𝟑𝟓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1506" y="4896173"/>
                <a:ext cx="1018227" cy="769441"/>
              </a:xfrm>
              <a:prstGeom prst="rect">
                <a:avLst/>
              </a:prstGeom>
              <a:blipFill rotWithShape="1">
                <a:blip r:embed="rId10"/>
                <a:stretch>
                  <a:fillRect t="-16667" r="-32335" b="-365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10635968" y="3725461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0332827" y="3694684"/>
                <a:ext cx="9300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  </m:t>
                      </m:r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𝟔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827" y="3694684"/>
                <a:ext cx="930062" cy="769441"/>
              </a:xfrm>
              <a:prstGeom prst="rect">
                <a:avLst/>
              </a:prstGeom>
              <a:blipFill rotWithShape="1">
                <a:blip r:embed="rId11"/>
                <a:stretch>
                  <a:fillRect t="-16667" r="-34641" b="-365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Pin on gify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413" y="5301208"/>
            <a:ext cx="2276186" cy="227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0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9" grpId="0"/>
      <p:bldP spid="20" grpId="0"/>
      <p:bldP spid="23" grpId="0"/>
      <p:bldP spid="23" grpId="1"/>
      <p:bldP spid="26" grpId="0"/>
      <p:bldP spid="26" grpId="1"/>
      <p:bldP spid="21" grpId="0"/>
      <p:bldP spid="27" grpId="0"/>
      <p:bldP spid="27" grpId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158679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0590" y="741345"/>
            <a:ext cx="5136845" cy="2939105"/>
            <a:chOff x="1930469" y="2290095"/>
            <a:chExt cx="5136845" cy="29391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1" r="50000" b="6686"/>
            <a:stretch/>
          </p:blipFill>
          <p:spPr>
            <a:xfrm>
              <a:off x="1930469" y="2290095"/>
              <a:ext cx="5136845" cy="293910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573881" y="2802397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71 – 48 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52 – 36 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66" y="4177687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6274181" y="764704"/>
            <a:ext cx="5136845" cy="2939105"/>
            <a:chOff x="1930469" y="2290095"/>
            <a:chExt cx="5136845" cy="293910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5" t="68693" r="-1255" b="6314"/>
            <a:stretch/>
          </p:blipFill>
          <p:spPr>
            <a:xfrm>
              <a:off x="1930469" y="2290095"/>
              <a:ext cx="5136845" cy="293910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370629" y="2784744"/>
              <a:ext cx="22322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43 – 17 </a:t>
              </a:r>
            </a:p>
            <a:p>
              <a:pPr>
                <a:lnSpc>
                  <a:spcPct val="150000"/>
                </a:lnSpc>
              </a:pPr>
              <a:r>
                <a:rPr lang="vi-VN" sz="4400" b="1" dirty="0" smtClean="0">
                  <a:latin typeface="Times New Roman" pitchFamily="18" charset="0"/>
                  <a:cs typeface="Times New Roman" pitchFamily="18" charset="0"/>
                </a:rPr>
                <a:t>64 – 29 </a:t>
              </a:r>
              <a:endParaRPr lang="vi-VN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964577" y="4036242"/>
                <a:ext cx="1784527" cy="1502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800" b="0" i="1" smtClean="0">
                                  <a:latin typeface="Cambria Math"/>
                                </a:rPr>
                                <m:t>71</m:t>
                              </m:r>
                              <m:r>
                                <a:rPr lang="vi-VN" sz="48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48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577" y="4036242"/>
                <a:ext cx="1784527" cy="1502784"/>
              </a:xfrm>
              <a:prstGeom prst="rect">
                <a:avLst/>
              </a:prstGeom>
              <a:blipFill rotWithShape="1">
                <a:blip r:embed="rId5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1440275" y="5393313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𝟐𝟑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75" y="5393313"/>
                <a:ext cx="1093569" cy="830997"/>
              </a:xfrm>
              <a:prstGeom prst="rect">
                <a:avLst/>
              </a:prstGeom>
              <a:blipFill rotWithShape="1">
                <a:blip r:embed="rId6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3446583" y="4053961"/>
                <a:ext cx="1784527" cy="1522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800" b="0" i="1" smtClean="0">
                                  <a:latin typeface="Cambria Math"/>
                                </a:rPr>
                                <m:t>52</m:t>
                              </m:r>
                              <m:r>
                                <a:rPr lang="vi-VN" sz="48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36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583" y="4053961"/>
                <a:ext cx="1784527" cy="1522661"/>
              </a:xfrm>
              <a:prstGeom prst="rect">
                <a:avLst/>
              </a:prstGeom>
              <a:blipFill rotWithShape="1">
                <a:blip r:embed="rId7"/>
                <a:stretch>
                  <a:fillRect r="-1433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3922281" y="5411032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𝟏𝟔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281" y="5411032"/>
                <a:ext cx="1093569" cy="830997"/>
              </a:xfrm>
              <a:prstGeom prst="rect">
                <a:avLst/>
              </a:prstGeom>
              <a:blipFill rotWithShape="1">
                <a:blip r:embed="rId8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6572319" y="4077072"/>
                <a:ext cx="1784527" cy="150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800" b="0" i="1" smtClean="0">
                                  <a:latin typeface="Cambria Math"/>
                                </a:rPr>
                                <m:t>43</m:t>
                              </m:r>
                              <m:r>
                                <a:rPr lang="vi-VN" sz="48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17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319" y="4077072"/>
                <a:ext cx="1784527" cy="1504899"/>
              </a:xfrm>
              <a:prstGeom prst="rect">
                <a:avLst/>
              </a:prstGeom>
              <a:blipFill rotWithShape="1">
                <a:blip r:embed="rId9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/>
              <p:cNvSpPr/>
              <p:nvPr/>
            </p:nvSpPr>
            <p:spPr>
              <a:xfrm>
                <a:off x="7048017" y="5434143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𝟐𝟔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017" y="5434143"/>
                <a:ext cx="1093569" cy="830997"/>
              </a:xfrm>
              <a:prstGeom prst="rect">
                <a:avLst/>
              </a:prstGeom>
              <a:blipFill rotWithShape="1">
                <a:blip r:embed="rId10"/>
                <a:stretch>
                  <a:fillRect t="-17518" r="-32778" b="-36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9054325" y="4094791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800" b="0" i="1" smtClean="0">
                                  <a:latin typeface="Cambria Math"/>
                                </a:rPr>
                                <m:t>64</m:t>
                              </m:r>
                              <m:r>
                                <a:rPr lang="vi-VN" sz="48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29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325" y="4094791"/>
                <a:ext cx="1784527" cy="1507592"/>
              </a:xfrm>
              <a:prstGeom prst="rect">
                <a:avLst/>
              </a:prstGeom>
              <a:blipFill rotWithShape="1">
                <a:blip r:embed="rId11"/>
                <a:stretch>
                  <a:fillRect r="-139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/>
              <p:cNvSpPr/>
              <p:nvPr/>
            </p:nvSpPr>
            <p:spPr>
              <a:xfrm>
                <a:off x="9530023" y="5451862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𝟑𝟓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023" y="5451862"/>
                <a:ext cx="1093569" cy="830997"/>
              </a:xfrm>
              <a:prstGeom prst="rect">
                <a:avLst/>
              </a:prstGeom>
              <a:blipFill rotWithShape="1">
                <a:blip r:embed="rId12"/>
                <a:stretch>
                  <a:fillRect t="-17518" r="-32778" b="-36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81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0590" y="188640"/>
            <a:ext cx="3167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3962" y="1449880"/>
            <a:ext cx="296747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41 - 15 - 9 =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88040" y="2682206"/>
            <a:ext cx="31357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41 - 15 -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= </a:t>
            </a:r>
            <a:endParaRPr lang="vi-VN" sz="4400" dirty="0"/>
          </a:p>
        </p:txBody>
      </p:sp>
      <p:sp>
        <p:nvSpPr>
          <p:cNvPr id="17" name="Rectangle 16"/>
          <p:cNvSpPr/>
          <p:nvPr/>
        </p:nvSpPr>
        <p:spPr>
          <a:xfrm>
            <a:off x="6324391" y="2682206"/>
            <a:ext cx="1877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26 – 6  </a:t>
            </a:r>
            <a:endParaRPr lang="vi-VN" sz="4400" dirty="0"/>
          </a:p>
        </p:txBody>
      </p:sp>
      <p:sp>
        <p:nvSpPr>
          <p:cNvPr id="18" name="Rectangle 17"/>
          <p:cNvSpPr/>
          <p:nvPr/>
        </p:nvSpPr>
        <p:spPr>
          <a:xfrm>
            <a:off x="5677702" y="3667671"/>
            <a:ext cx="13500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  20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25143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50790" y="-27384"/>
            <a:ext cx="6625975" cy="2363826"/>
            <a:chOff x="2350790" y="201078"/>
            <a:chExt cx="6625975" cy="23638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4" r="8319" b="4896"/>
            <a:stretch/>
          </p:blipFill>
          <p:spPr>
            <a:xfrm>
              <a:off x="2350790" y="201078"/>
              <a:ext cx="6625975" cy="236382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845518" y="836712"/>
              <a:ext cx="318388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32 – 18 – 4 =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91285" y="2256315"/>
            <a:ext cx="6625975" cy="2404940"/>
            <a:chOff x="2391285" y="2542463"/>
            <a:chExt cx="6625975" cy="24049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4" r="8319" b="4896"/>
            <a:stretch/>
          </p:blipFill>
          <p:spPr>
            <a:xfrm>
              <a:off x="2391285" y="2542463"/>
              <a:ext cx="6625975" cy="240494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896851" y="3260303"/>
              <a:ext cx="318388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52 – 23 – 8 =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14742" y="4581128"/>
            <a:ext cx="6625975" cy="2404940"/>
            <a:chOff x="6383238" y="4120404"/>
            <a:chExt cx="6625975" cy="24049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4" r="8319" b="4896"/>
            <a:stretch/>
          </p:blipFill>
          <p:spPr>
            <a:xfrm>
              <a:off x="6383238" y="4120404"/>
              <a:ext cx="6625975" cy="240494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877966" y="4797152"/>
              <a:ext cx="318388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64 – 26 – 5 =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029403" y="644984"/>
            <a:ext cx="17363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14 – 4 </a:t>
            </a:r>
            <a:endParaRPr lang="vi-VN" sz="44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37244" y="1426990"/>
            <a:ext cx="13500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4400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11301" y="2974154"/>
            <a:ext cx="17363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29 – 8 </a:t>
            </a:r>
            <a:endParaRPr lang="vi-VN" sz="4400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19142" y="3756160"/>
            <a:ext cx="13500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endParaRPr lang="vi-VN" sz="4400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87025" y="5257875"/>
            <a:ext cx="15007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8 - 5</a:t>
            </a:r>
            <a:endParaRPr lang="vi-VN" sz="4400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94866" y="6039881"/>
            <a:ext cx="13500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33</a:t>
            </a:r>
            <a:endParaRPr lang="vi-VN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1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10831020" y="3042962"/>
            <a:ext cx="1160703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875" y="-227467"/>
            <a:ext cx="2181379" cy="1962712"/>
          </a:xfrm>
          <a:prstGeom prst="rect">
            <a:avLst/>
          </a:prstGeom>
        </p:spPr>
      </p:pic>
      <p:grpSp>
        <p:nvGrpSpPr>
          <p:cNvPr id="19" name="组合 30">
            <a:extLst>
              <a:ext uri="{FF2B5EF4-FFF2-40B4-BE49-F238E27FC236}">
                <a16:creationId xmlns=""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2168983" y="0"/>
            <a:ext cx="1806534" cy="1334048"/>
            <a:chOff x="157150" y="4974509"/>
            <a:chExt cx="2959109" cy="2067450"/>
          </a:xfrm>
        </p:grpSpPr>
        <p:pic>
          <p:nvPicPr>
            <p:cNvPr id="20" name="图片 9">
              <a:extLst>
                <a:ext uri="{FF2B5EF4-FFF2-40B4-BE49-F238E27FC236}">
                  <a16:creationId xmlns=""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=""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23" name="图片 17">
            <a:extLst>
              <a:ext uri="{FF2B5EF4-FFF2-40B4-BE49-F238E27FC236}">
                <a16:creationId xmlns="" xmlns:a16="http://schemas.microsoft.com/office/drawing/2014/main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10981017" y="-795623"/>
            <a:ext cx="2021412" cy="1514744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=""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6711" y="519463"/>
            <a:ext cx="1963115" cy="888988"/>
          </a:xfrm>
          <a:prstGeom prst="rect">
            <a:avLst/>
          </a:prstGeom>
        </p:spPr>
      </p:pic>
      <p:pic>
        <p:nvPicPr>
          <p:cNvPr id="25" name="图片 21">
            <a:extLst>
              <a:ext uri="{FF2B5EF4-FFF2-40B4-BE49-F238E27FC236}">
                <a16:creationId xmlns=""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22" y="4506250"/>
            <a:ext cx="3221017" cy="22749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4327" y="2558514"/>
            <a:ext cx="108358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BAY LÊN BẦU TRỜI</a:t>
            </a:r>
            <a:endParaRPr lang="en-US" sz="8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8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6694" y="548680"/>
            <a:ext cx="71609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8582" y="1916832"/>
            <a:ext cx="7992888" cy="3888432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0758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ình ảnh động tạm biệt - Tìm với Google | Cute gif, Cute dinosaur, Cute 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66" y="2679318"/>
            <a:ext cx="5363725" cy="43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7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" y="3330798"/>
            <a:ext cx="1905876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12" y="2077342"/>
            <a:ext cx="292052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99" y="2218742"/>
            <a:ext cx="2044291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23" y="1978471"/>
            <a:ext cx="2713364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9605" y="3811733"/>
            <a:ext cx="1865727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097" y="4749543"/>
            <a:ext cx="3341061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  <a:endPara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2" name="Right Arrow 11">
            <a:hlinkClick r:id="rId14" action="ppaction://hlinksldjump"/>
          </p:cNvPr>
          <p:cNvSpPr/>
          <p:nvPr/>
        </p:nvSpPr>
        <p:spPr>
          <a:xfrm>
            <a:off x="11133305" y="5983713"/>
            <a:ext cx="1042522" cy="7975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844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60" y="1681316"/>
            <a:ext cx="1606047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00" y="-78351"/>
            <a:ext cx="292052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313" y="1515624"/>
            <a:ext cx="1192337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9" y="-99063"/>
            <a:ext cx="2339666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0404" y="1245502"/>
            <a:ext cx="1865727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65" y="2446023"/>
            <a:ext cx="5369240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25" y="2789161"/>
            <a:ext cx="3199793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0988" y="3322888"/>
            <a:ext cx="3200210" cy="319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16" action="ppaction://hlinksldjump"/>
          </p:cNvPr>
          <p:cNvSpPr/>
          <p:nvPr/>
        </p:nvSpPr>
        <p:spPr>
          <a:xfrm>
            <a:off x="5082593" y="5806988"/>
            <a:ext cx="1616402" cy="936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885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Diagonal Corner Rectangle 19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95 + 5 =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4726" y="862399"/>
            <a:ext cx="783385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058347" y="392396"/>
            <a:ext cx="7986140" cy="6096001"/>
            <a:chOff x="-3946934" y="-170657"/>
            <a:chExt cx="7987179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6934" y="-170657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348590" y="485402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latin typeface=".VnCooper" panose="020B7200000000000000" pitchFamily="34" charset="0"/>
                </a:rPr>
                <a:t>HU </a:t>
              </a:r>
              <a:r>
                <a:rPr lang="en-US" sz="4000" dirty="0" err="1" smtClean="0">
                  <a:latin typeface=".VnCooper" panose="020B7200000000000000" pitchFamily="34" charset="0"/>
                </a:rPr>
                <a:t>HU</a:t>
              </a:r>
              <a:r>
                <a:rPr lang="en-US" sz="4000" dirty="0" smtClean="0">
                  <a:latin typeface=".VnCooper" panose="020B7200000000000000" pitchFamily="34" charset="0"/>
                </a:rPr>
                <a:t>...</a:t>
              </a:r>
              <a:endParaRPr lang="en-US" sz="4000" dirty="0">
                <a:latin typeface=".VnCooper" panose="020B7200000000000000" pitchFamily="34" charset="0"/>
              </a:endParaRPr>
            </a:p>
          </p:txBody>
        </p:sp>
      </p:grpSp>
      <p:pic>
        <p:nvPicPr>
          <p:cNvPr id="23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0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nip Diagonal Corner Rectangle 20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84 + 16 = 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27421" y="304927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83172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07480" y="3373415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51052" y="4966684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40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3556" y="504334"/>
            <a:ext cx="783385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2674376" y="28625"/>
            <a:ext cx="7986140" cy="6096001"/>
            <a:chOff x="-3946934" y="-170657"/>
            <a:chExt cx="7987179" cy="6096001"/>
          </a:xfrm>
        </p:grpSpPr>
        <p:pic>
          <p:nvPicPr>
            <p:cNvPr id="42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6934" y="-170657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Callout 42"/>
            <p:cNvSpPr/>
            <p:nvPr/>
          </p:nvSpPr>
          <p:spPr>
            <a:xfrm>
              <a:off x="348590" y="485402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latin typeface=".VnCooper" panose="020B7200000000000000" pitchFamily="34" charset="0"/>
                </a:rPr>
                <a:t>HU </a:t>
              </a:r>
              <a:r>
                <a:rPr lang="en-US" sz="4000" dirty="0" err="1" smtClean="0">
                  <a:latin typeface=".VnCooper" panose="020B7200000000000000" pitchFamily="34" charset="0"/>
                </a:rPr>
                <a:t>HU</a:t>
              </a:r>
              <a:r>
                <a:rPr lang="en-US" sz="4000" dirty="0" smtClean="0">
                  <a:latin typeface=".VnCooper" panose="020B7200000000000000" pitchFamily="34" charset="0"/>
                </a:rPr>
                <a:t>...</a:t>
              </a:r>
              <a:endParaRPr lang="en-US" sz="4000" dirty="0">
                <a:latin typeface=".VnCooper" panose="020B7200000000000000" pitchFamily="34" charset="0"/>
              </a:endParaRPr>
            </a:p>
          </p:txBody>
        </p:sp>
      </p:grpSp>
      <p:pic>
        <p:nvPicPr>
          <p:cNvPr id="18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97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3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nip Diagonal Corner Rectangle 44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 + 15 = 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874389" y="476383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83172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54448" y="508798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51052" y="4966684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50" name="Rectangle 49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857103" y="3128206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72" y="3439775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54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5483" y="703247"/>
            <a:ext cx="783385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2494806" y="285189"/>
            <a:ext cx="7986140" cy="6096001"/>
            <a:chOff x="-3946934" y="-170657"/>
            <a:chExt cx="7987179" cy="6096001"/>
          </a:xfrm>
        </p:grpSpPr>
        <p:pic>
          <p:nvPicPr>
            <p:cNvPr id="56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6934" y="-170657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Oval Callout 56"/>
            <p:cNvSpPr/>
            <p:nvPr/>
          </p:nvSpPr>
          <p:spPr>
            <a:xfrm>
              <a:off x="348590" y="485402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latin typeface=".VnCooper" panose="020B7200000000000000" pitchFamily="34" charset="0"/>
                </a:rPr>
                <a:t>HU </a:t>
              </a:r>
              <a:r>
                <a:rPr lang="en-US" sz="4000" dirty="0" err="1" smtClean="0">
                  <a:latin typeface=".VnCooper" panose="020B7200000000000000" pitchFamily="34" charset="0"/>
                </a:rPr>
                <a:t>HU</a:t>
              </a:r>
              <a:r>
                <a:rPr lang="en-US" sz="4000" dirty="0" smtClean="0">
                  <a:latin typeface=".VnCooper" panose="020B7200000000000000" pitchFamily="34" charset="0"/>
                </a:rPr>
                <a:t>...</a:t>
              </a:r>
              <a:endParaRPr lang="en-US" sz="4000" dirty="0">
                <a:latin typeface=".VnCooper" panose="020B7200000000000000" pitchFamily="34" charset="0"/>
              </a:endParaRPr>
            </a:p>
          </p:txBody>
        </p:sp>
      </p:grpSp>
      <p:pic>
        <p:nvPicPr>
          <p:cNvPr id="17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17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nip Diagonal Corner Rectangle 44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45 + 9 = 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683172" y="310293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83172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563231" y="3427075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51052" y="4966684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50" name="Rectangle 49"/>
          <p:cNvSpPr/>
          <p:nvPr/>
        </p:nvSpPr>
        <p:spPr>
          <a:xfrm>
            <a:off x="2741395" y="310293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54" y="341234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54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6746" y="675821"/>
            <a:ext cx="783385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2928580" y="188947"/>
            <a:ext cx="7986140" cy="6096001"/>
            <a:chOff x="-3946934" y="-170657"/>
            <a:chExt cx="7987179" cy="6096001"/>
          </a:xfrm>
        </p:grpSpPr>
        <p:pic>
          <p:nvPicPr>
            <p:cNvPr id="56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6934" y="-170657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Oval Callout 56"/>
            <p:cNvSpPr/>
            <p:nvPr/>
          </p:nvSpPr>
          <p:spPr>
            <a:xfrm>
              <a:off x="348590" y="485402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latin typeface=".VnCooper" panose="020B7200000000000000" pitchFamily="34" charset="0"/>
                </a:rPr>
                <a:t>HU </a:t>
              </a:r>
              <a:r>
                <a:rPr lang="en-US" sz="4000" dirty="0" err="1" smtClean="0">
                  <a:latin typeface=".VnCooper" panose="020B7200000000000000" pitchFamily="34" charset="0"/>
                </a:rPr>
                <a:t>HU</a:t>
              </a:r>
              <a:r>
                <a:rPr lang="en-US" sz="4000" dirty="0" smtClean="0">
                  <a:latin typeface=".VnCooper" panose="020B7200000000000000" pitchFamily="34" charset="0"/>
                </a:rPr>
                <a:t>...</a:t>
              </a:r>
              <a:endParaRPr lang="en-US" sz="4000" dirty="0">
                <a:latin typeface=".VnCooper" panose="020B7200000000000000" pitchFamily="34" charset="0"/>
              </a:endParaRPr>
            </a:p>
          </p:txBody>
        </p:sp>
      </p:grpSp>
      <p:pic>
        <p:nvPicPr>
          <p:cNvPr id="17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73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nip Diagonal Corner Rectangle 20"/>
          <p:cNvSpPr/>
          <p:nvPr/>
        </p:nvSpPr>
        <p:spPr>
          <a:xfrm>
            <a:off x="1991879" y="392396"/>
            <a:ext cx="820665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=; &lt;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71 + 28         72  + 18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47372" y="310293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527431" y="3427075"/>
            <a:ext cx="705653" cy="564482"/>
          </a:xfrm>
          <a:prstGeom prst="rect">
            <a:avLst/>
          </a:prstGeom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4702225" y="315659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00608" y="3115506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77" y="3427075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84" y="346600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40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0281" y="1384945"/>
            <a:ext cx="783385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3142948" y="943556"/>
            <a:ext cx="7986140" cy="6096001"/>
            <a:chOff x="-3946934" y="-170657"/>
            <a:chExt cx="7987179" cy="6096001"/>
          </a:xfrm>
        </p:grpSpPr>
        <p:pic>
          <p:nvPicPr>
            <p:cNvPr id="42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6934" y="-170657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Callout 42"/>
            <p:cNvSpPr/>
            <p:nvPr/>
          </p:nvSpPr>
          <p:spPr>
            <a:xfrm>
              <a:off x="348590" y="485402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latin typeface=".VnCooper" panose="020B7200000000000000" pitchFamily="34" charset="0"/>
                </a:rPr>
                <a:t>HU </a:t>
              </a:r>
              <a:r>
                <a:rPr lang="en-US" sz="4000" dirty="0" err="1" smtClean="0">
                  <a:latin typeface=".VnCooper" panose="020B7200000000000000" pitchFamily="34" charset="0"/>
                </a:rPr>
                <a:t>HU</a:t>
              </a:r>
              <a:r>
                <a:rPr lang="en-US" sz="4000" dirty="0" smtClean="0">
                  <a:latin typeface=".VnCooper" panose="020B7200000000000000" pitchFamily="34" charset="0"/>
                </a:rPr>
                <a:t>...</a:t>
              </a:r>
              <a:endParaRPr lang="en-US" sz="4000" dirty="0">
                <a:latin typeface=".VnCooper" panose="020B7200000000000000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657207" y="1460990"/>
            <a:ext cx="875998" cy="7438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2" descr="Káº¿t quáº£ hÃ¬nh áº£nh cho home 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9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5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6" grpId="0" animBg="1"/>
      <p:bldP spid="37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367</Words>
  <Application>Microsoft Office PowerPoint</Application>
  <PresentationFormat>Custom</PresentationFormat>
  <Paragraphs>115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83</cp:revision>
  <dcterms:created xsi:type="dcterms:W3CDTF">2021-08-05T13:11:16Z</dcterms:created>
  <dcterms:modified xsi:type="dcterms:W3CDTF">2021-08-07T05:51:05Z</dcterms:modified>
</cp:coreProperties>
</file>