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8" r:id="rId4"/>
    <p:sldId id="259" r:id="rId5"/>
    <p:sldId id="260" r:id="rId6"/>
    <p:sldId id="261" r:id="rId7"/>
    <p:sldId id="264" r:id="rId8"/>
    <p:sldId id="277" r:id="rId9"/>
    <p:sldId id="265" r:id="rId10"/>
    <p:sldId id="269" r:id="rId11"/>
    <p:sldId id="270" r:id="rId12"/>
    <p:sldId id="276" r:id="rId13"/>
    <p:sldId id="271" r:id="rId14"/>
    <p:sldId id="272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  <p:cmAuthor id="2" name="Administrator" initials="Microsoft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94" autoAdjust="0"/>
    <p:restoredTop sz="94660"/>
  </p:normalViewPr>
  <p:slideViewPr>
    <p:cSldViewPr snapToGrid="0">
      <p:cViewPr>
        <p:scale>
          <a:sx n="66" d="100"/>
          <a:sy n="66" d="100"/>
        </p:scale>
        <p:origin x="-426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67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0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97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02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4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1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1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94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7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48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9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image" Target="../media/image57.png"/><Relationship Id="rId12" Type="http://schemas.openxmlformats.org/officeDocument/2006/relationships/image" Target="../media/image5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3.png"/><Relationship Id="rId5" Type="http://schemas.openxmlformats.org/officeDocument/2006/relationships/image" Target="../media/image55.png"/><Relationship Id="rId10" Type="http://schemas.openxmlformats.org/officeDocument/2006/relationships/image" Target="../media/image28.png"/><Relationship Id="rId4" Type="http://schemas.openxmlformats.org/officeDocument/2006/relationships/image" Target="../media/image54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gif"/><Relationship Id="rId5" Type="http://schemas.openxmlformats.org/officeDocument/2006/relationships/image" Target="../media/image7.gif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gif"/><Relationship Id="rId5" Type="http://schemas.openxmlformats.org/officeDocument/2006/relationships/image" Target="../media/image7.gif"/><Relationship Id="rId10" Type="http://schemas.openxmlformats.org/officeDocument/2006/relationships/image" Target="../media/image16.jpeg"/><Relationship Id="rId4" Type="http://schemas.openxmlformats.org/officeDocument/2006/relationships/image" Target="../media/image2.jpeg"/><Relationship Id="rId9" Type="http://schemas.openxmlformats.org/officeDocument/2006/relationships/image" Target="../media/image15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11" Type="http://schemas.openxmlformats.org/officeDocument/2006/relationships/image" Target="../media/image18.jpeg"/><Relationship Id="rId5" Type="http://schemas.openxmlformats.org/officeDocument/2006/relationships/image" Target="../media/image6.gif"/><Relationship Id="rId10" Type="http://schemas.openxmlformats.org/officeDocument/2006/relationships/image" Target="../media/image17.jpeg"/><Relationship Id="rId4" Type="http://schemas.openxmlformats.org/officeDocument/2006/relationships/image" Target="../media/image2.jpeg"/><Relationship Id="rId9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11" Type="http://schemas.openxmlformats.org/officeDocument/2006/relationships/image" Target="../media/image10.png"/><Relationship Id="rId5" Type="http://schemas.openxmlformats.org/officeDocument/2006/relationships/image" Target="../media/image2.jpeg"/><Relationship Id="rId15" Type="http://schemas.openxmlformats.org/officeDocument/2006/relationships/image" Target="../media/image21.gif"/><Relationship Id="rId10" Type="http://schemas.openxmlformats.org/officeDocument/2006/relationships/image" Target="../media/image6.gif"/><Relationship Id="rId4" Type="http://schemas.openxmlformats.org/officeDocument/2006/relationships/audio" Target="../media/audio3.wav"/><Relationship Id="rId9" Type="http://schemas.openxmlformats.org/officeDocument/2006/relationships/image" Target="../media/image4.gif"/><Relationship Id="rId1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062758" y="620688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8049709" y="4013894"/>
            <a:ext cx="4142291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Trâm</a:t>
            </a:r>
            <a:endParaRPr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4326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r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3205" y="259584"/>
            <a:ext cx="4421450" cy="678033"/>
            <a:chOff x="1253941" y="511805"/>
            <a:chExt cx="4421450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159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90230" y="2090057"/>
            <a:ext cx="11440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25 + 39	   46 + 46	   64 + 26	      75 + 16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229" y="3505200"/>
            <a:ext cx="11440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17 + 7	   89 + 2	    58 + 2		67 + 3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74569" y="3056104"/>
                <a:ext cx="1784527" cy="1701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25 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39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69" y="3056104"/>
                <a:ext cx="1784527" cy="1701491"/>
              </a:xfrm>
              <a:prstGeom prst="rect">
                <a:avLst/>
              </a:prstGeom>
              <a:blipFill rotWithShape="1">
                <a:blip r:embed="rId3"/>
                <a:stretch>
                  <a:fillRect r="-218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450267" y="4637801"/>
                <a:ext cx="120417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𝟔𝟒</m:t>
                      </m:r>
                    </m:oMath>
                  </m:oMathPara>
                </a14:m>
                <a:endParaRPr lang="vi-VN" sz="5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267" y="4637801"/>
                <a:ext cx="1204176" cy="923330"/>
              </a:xfrm>
              <a:prstGeom prst="rect">
                <a:avLst/>
              </a:prstGeom>
              <a:blipFill rotWithShape="1">
                <a:blip r:embed="rId4"/>
                <a:stretch>
                  <a:fillRect t="-18543" r="-34518" b="-397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663363" y="3070590"/>
                <a:ext cx="1784527" cy="1681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46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46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363" y="3070590"/>
                <a:ext cx="1784527" cy="1681486"/>
              </a:xfrm>
              <a:prstGeom prst="rect">
                <a:avLst/>
              </a:prstGeom>
              <a:blipFill rotWithShape="1">
                <a:blip r:embed="rId5"/>
                <a:stretch>
                  <a:fillRect r="-180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139061" y="4652287"/>
                <a:ext cx="120417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𝟗𝟐</m:t>
                      </m:r>
                    </m:oMath>
                  </m:oMathPara>
                </a14:m>
                <a:endParaRPr lang="vi-VN" sz="5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061" y="4652287"/>
                <a:ext cx="1204176" cy="923330"/>
              </a:xfrm>
              <a:prstGeom prst="rect">
                <a:avLst/>
              </a:prstGeom>
              <a:blipFill rotWithShape="1">
                <a:blip r:embed="rId6"/>
                <a:stretch>
                  <a:fillRect t="-18421" r="-33838" b="-388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21679" y="3070590"/>
                <a:ext cx="1784527" cy="1684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64 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26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679" y="3070590"/>
                <a:ext cx="1784527" cy="1684564"/>
              </a:xfrm>
              <a:prstGeom prst="rect">
                <a:avLst/>
              </a:prstGeom>
              <a:blipFill rotWithShape="1">
                <a:blip r:embed="rId7"/>
                <a:stretch>
                  <a:fillRect r="-2218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897377" y="4652287"/>
                <a:ext cx="120417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𝟗𝟎</m:t>
                      </m:r>
                    </m:oMath>
                  </m:oMathPara>
                </a14:m>
                <a:endParaRPr lang="vi-VN" sz="5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377" y="4652287"/>
                <a:ext cx="1204176" cy="923330"/>
              </a:xfrm>
              <a:prstGeom prst="rect">
                <a:avLst/>
              </a:prstGeom>
              <a:blipFill rotWithShape="1">
                <a:blip r:embed="rId8"/>
                <a:stretch>
                  <a:fillRect t="-18421" r="-34343" b="-388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607565" y="3062003"/>
                <a:ext cx="1784527" cy="1701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75 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16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7565" y="3062003"/>
                <a:ext cx="1784527" cy="1701428"/>
              </a:xfrm>
              <a:prstGeom prst="rect">
                <a:avLst/>
              </a:prstGeom>
              <a:blipFill rotWithShape="1">
                <a:blip r:embed="rId9"/>
                <a:stretch>
                  <a:fillRect r="-2218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0083263" y="4643700"/>
                <a:ext cx="120417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𝟗𝟏</m:t>
                      </m:r>
                    </m:oMath>
                  </m:oMathPara>
                </a14:m>
                <a:endParaRPr lang="vi-VN" sz="5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3263" y="4643700"/>
                <a:ext cx="1204176" cy="923330"/>
              </a:xfrm>
              <a:prstGeom prst="rect">
                <a:avLst/>
              </a:prstGeom>
              <a:blipFill rotWithShape="1">
                <a:blip r:embed="rId10"/>
                <a:stretch>
                  <a:fillRect t="-18543" r="-34343" b="-397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913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42775E-6 L 5E-6 -0.0996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r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8434" y="1451520"/>
            <a:ext cx="11440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17 + 7	   89 + 2	    58 + 2		67 + 3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74569" y="3056104"/>
                <a:ext cx="1784527" cy="1684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17 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 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69" y="3056104"/>
                <a:ext cx="1784527" cy="1684564"/>
              </a:xfrm>
              <a:prstGeom prst="rect">
                <a:avLst/>
              </a:prstGeom>
              <a:blipFill rotWithShape="1">
                <a:blip r:embed="rId3"/>
                <a:stretch>
                  <a:fillRect r="-218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450267" y="4637801"/>
                <a:ext cx="120417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𝟐𝟒</m:t>
                      </m:r>
                    </m:oMath>
                  </m:oMathPara>
                </a14:m>
                <a:endParaRPr lang="vi-VN" sz="5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267" y="4637801"/>
                <a:ext cx="1204176" cy="923330"/>
              </a:xfrm>
              <a:prstGeom prst="rect">
                <a:avLst/>
              </a:prstGeom>
              <a:blipFill rotWithShape="1">
                <a:blip r:embed="rId4"/>
                <a:stretch>
                  <a:fillRect t="-18543" r="-34518" b="-397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63363" y="3070590"/>
                <a:ext cx="1784527" cy="1681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89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  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363" y="3070590"/>
                <a:ext cx="1784527" cy="1681486"/>
              </a:xfrm>
              <a:prstGeom prst="rect">
                <a:avLst/>
              </a:prstGeom>
              <a:blipFill rotWithShape="1">
                <a:blip r:embed="rId5"/>
                <a:stretch>
                  <a:fillRect r="-180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139061" y="4652287"/>
                <a:ext cx="120417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𝟗𝟏</m:t>
                      </m:r>
                    </m:oMath>
                  </m:oMathPara>
                </a14:m>
                <a:endParaRPr lang="vi-VN" sz="5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061" y="4652287"/>
                <a:ext cx="1204176" cy="923330"/>
              </a:xfrm>
              <a:prstGeom prst="rect">
                <a:avLst/>
              </a:prstGeom>
              <a:blipFill rotWithShape="1">
                <a:blip r:embed="rId6"/>
                <a:stretch>
                  <a:fillRect t="-18421" r="-33838" b="-388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21679" y="3070590"/>
                <a:ext cx="1784527" cy="1701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58 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  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679" y="3070590"/>
                <a:ext cx="1784527" cy="1701428"/>
              </a:xfrm>
              <a:prstGeom prst="rect">
                <a:avLst/>
              </a:prstGeom>
              <a:blipFill rotWithShape="1">
                <a:blip r:embed="rId7"/>
                <a:stretch>
                  <a:fillRect r="-2218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897377" y="4652287"/>
                <a:ext cx="120417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𝟔𝟎</m:t>
                      </m:r>
                    </m:oMath>
                  </m:oMathPara>
                </a14:m>
                <a:endParaRPr lang="vi-VN" sz="5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377" y="4652287"/>
                <a:ext cx="1204176" cy="923330"/>
              </a:xfrm>
              <a:prstGeom prst="rect">
                <a:avLst/>
              </a:prstGeom>
              <a:blipFill rotWithShape="1">
                <a:blip r:embed="rId8"/>
                <a:stretch>
                  <a:fillRect t="-18421" r="-34343" b="-388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607565" y="3062003"/>
                <a:ext cx="1784527" cy="1684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67 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  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7565" y="3062003"/>
                <a:ext cx="1784527" cy="1684564"/>
              </a:xfrm>
              <a:prstGeom prst="rect">
                <a:avLst/>
              </a:prstGeom>
              <a:blipFill rotWithShape="1">
                <a:blip r:embed="rId9"/>
                <a:stretch>
                  <a:fillRect r="-2218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083263" y="4643700"/>
                <a:ext cx="120417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𝟕𝟎</m:t>
                      </m:r>
                    </m:oMath>
                  </m:oMathPara>
                </a14:m>
                <a:endParaRPr lang="vi-VN" sz="5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3263" y="4643700"/>
                <a:ext cx="1204176" cy="923330"/>
              </a:xfrm>
              <a:prstGeom prst="rect">
                <a:avLst/>
              </a:prstGeom>
              <a:blipFill rotWithShape="1">
                <a:blip r:embed="rId10"/>
                <a:stretch>
                  <a:fillRect t="-18543" r="-34343" b="-397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756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r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0230" y="196677"/>
            <a:ext cx="9416224" cy="678033"/>
            <a:chOff x="1253941" y="511805"/>
            <a:chExt cx="9416224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8610693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174969" y="3003751"/>
            <a:ext cx="1525374" cy="1433851"/>
            <a:chOff x="8114561" y="4088392"/>
            <a:chExt cx="1525374" cy="143385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4561" y="4088392"/>
              <a:ext cx="1525374" cy="1433851"/>
            </a:xfrm>
            <a:prstGeom prst="rect">
              <a:avLst/>
            </a:prstGeom>
            <a:noFill/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8348533" y="4391822"/>
                  <a:ext cx="1057430" cy="91358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28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2800" b="0" i="1" smtClean="0">
                                <a:latin typeface="Cambria Math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28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2800" b="0" i="1" smtClean="0">
                                    <a:latin typeface="Cambria Math"/>
                                  </a:rPr>
                                  <m:t> 71 </m:t>
                                </m:r>
                              </m:e>
                              <m:e>
                                <m:r>
                                  <a:rPr lang="vi-VN" sz="2800" b="0" i="1" smtClean="0">
                                    <a:latin typeface="Cambria Math"/>
                                  </a:rPr>
                                  <m:t>  9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28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8533" y="4391822"/>
                  <a:ext cx="1057430" cy="913583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r="-1387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6968947" y="1006926"/>
            <a:ext cx="1525374" cy="1433851"/>
            <a:chOff x="7833275" y="2363813"/>
            <a:chExt cx="1525374" cy="143385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3275" y="2363813"/>
              <a:ext cx="1525374" cy="1433851"/>
            </a:xfrm>
            <a:prstGeom prst="rect">
              <a:avLst/>
            </a:prstGeom>
            <a:noFill/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8067247" y="2623946"/>
                  <a:ext cx="1057430" cy="91358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28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2800" b="0" i="1" smtClean="0">
                                <a:latin typeface="Cambria Math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28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2800" b="0" i="1" smtClean="0">
                                    <a:latin typeface="Cambria Math"/>
                                  </a:rPr>
                                  <m:t> 24 </m:t>
                                </m:r>
                              </m:e>
                              <m:e>
                                <m:r>
                                  <a:rPr lang="vi-VN" sz="2800" b="0" i="1" smtClean="0">
                                    <a:latin typeface="Cambria Math"/>
                                  </a:rPr>
                                  <m:t>  6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28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7247" y="2623946"/>
                  <a:ext cx="1057430" cy="91358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r="-1387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/>
          <p:cNvGrpSpPr/>
          <p:nvPr/>
        </p:nvGrpSpPr>
        <p:grpSpPr>
          <a:xfrm>
            <a:off x="503663" y="1006926"/>
            <a:ext cx="1525374" cy="1433851"/>
            <a:chOff x="3382903" y="2017924"/>
            <a:chExt cx="1525374" cy="143385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903" y="2017924"/>
              <a:ext cx="1525374" cy="1433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ounded Rectangle 11"/>
            <p:cNvSpPr/>
            <p:nvPr/>
          </p:nvSpPr>
          <p:spPr>
            <a:xfrm>
              <a:off x="3382903" y="2504562"/>
              <a:ext cx="1509485" cy="53702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58 + 12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762926" y="1006926"/>
            <a:ext cx="1525374" cy="1433851"/>
            <a:chOff x="4517869" y="2423472"/>
            <a:chExt cx="1525374" cy="143385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7869" y="2423472"/>
              <a:ext cx="1525374" cy="1433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ounded Rectangle 12"/>
            <p:cNvSpPr/>
            <p:nvPr/>
          </p:nvSpPr>
          <p:spPr>
            <a:xfrm>
              <a:off x="4533758" y="2871883"/>
              <a:ext cx="1509485" cy="53702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45 + 5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3759" y="3003751"/>
            <a:ext cx="1565183" cy="1433851"/>
            <a:chOff x="2665521" y="2324664"/>
            <a:chExt cx="1565183" cy="143385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521" y="2324664"/>
              <a:ext cx="1525374" cy="1433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ounded Rectangle 13"/>
            <p:cNvSpPr/>
            <p:nvPr/>
          </p:nvSpPr>
          <p:spPr>
            <a:xfrm>
              <a:off x="2721219" y="2773076"/>
              <a:ext cx="1509485" cy="53702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56 + 4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03663" y="5000575"/>
            <a:ext cx="1525374" cy="1433851"/>
            <a:chOff x="4718216" y="4407422"/>
            <a:chExt cx="1525374" cy="143385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216" y="4407422"/>
              <a:ext cx="1525374" cy="14338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Rounded Rectangle 14"/>
            <p:cNvSpPr/>
            <p:nvPr/>
          </p:nvSpPr>
          <p:spPr>
            <a:xfrm>
              <a:off x="4734105" y="4855833"/>
              <a:ext cx="1509485" cy="53702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17 + 3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174969" y="1006926"/>
            <a:ext cx="1525374" cy="1433851"/>
            <a:chOff x="9628855" y="1309379"/>
            <a:chExt cx="1525374" cy="143385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8855" y="1309379"/>
              <a:ext cx="1525374" cy="1433851"/>
            </a:xfrm>
            <a:prstGeom prst="rect">
              <a:avLst/>
            </a:prstGeom>
            <a:noFill/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9862827" y="1567332"/>
                  <a:ext cx="1057430" cy="91794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28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2800" b="0" i="1" smtClean="0">
                                <a:latin typeface="Cambria Math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28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2800" b="0" i="1" smtClean="0">
                                    <a:latin typeface="Cambria Math"/>
                                  </a:rPr>
                                  <m:t> 22 </m:t>
                                </m:r>
                              </m:e>
                              <m:e>
                                <m:r>
                                  <a:rPr lang="vi-VN" sz="2800" b="0" i="1" smtClean="0">
                                    <a:latin typeface="Cambria Math"/>
                                  </a:rPr>
                                  <m:t>68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28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2827" y="1567332"/>
                  <a:ext cx="1057430" cy="91794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1387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10174969" y="5000576"/>
            <a:ext cx="1525374" cy="1433851"/>
            <a:chOff x="5734218" y="3783592"/>
            <a:chExt cx="1525374" cy="143385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218" y="3783592"/>
              <a:ext cx="1525374" cy="1433851"/>
            </a:xfrm>
            <a:prstGeom prst="rect">
              <a:avLst/>
            </a:prstGeom>
            <a:noFill/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5968190" y="4052106"/>
                  <a:ext cx="1057430" cy="91794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2800" i="1" smtClean="0"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vi-VN" sz="2800" b="0" i="1" smtClean="0">
                                <a:latin typeface="Cambria Math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2800" b="0" i="1" smtClean="0">
                                    <a:latin typeface="Cambria Math"/>
                                  </a:rPr>
                                </m:ctrlPr>
                              </m:eqArrPr>
                              <m:e>
                                <m:r>
                                  <a:rPr lang="vi-VN" sz="2800" b="0" i="1" smtClean="0">
                                    <a:latin typeface="Cambria Math"/>
                                  </a:rPr>
                                  <m:t> 23 </m:t>
                                </m:r>
                              </m:e>
                              <m:e>
                                <m:r>
                                  <a:rPr lang="vi-VN" sz="2800" b="0" i="1" smtClean="0">
                                    <a:latin typeface="Cambria Math"/>
                                  </a:rPr>
                                  <m:t>17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28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8190" y="4052106"/>
                  <a:ext cx="1057430" cy="91794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r="-1387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/>
          <p:cNvGrpSpPr/>
          <p:nvPr/>
        </p:nvGrpSpPr>
        <p:grpSpPr>
          <a:xfrm>
            <a:off x="2570912" y="3056014"/>
            <a:ext cx="1721302" cy="1222101"/>
            <a:chOff x="3327605" y="3398351"/>
            <a:chExt cx="1721302" cy="122210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2" t="8125" r="55079" b="68203"/>
            <a:stretch/>
          </p:blipFill>
          <p:spPr>
            <a:xfrm rot="20733235">
              <a:off x="3327605" y="3398351"/>
              <a:ext cx="1316966" cy="1085920"/>
            </a:xfrm>
            <a:prstGeom prst="rect">
              <a:avLst/>
            </a:prstGeom>
          </p:spPr>
        </p:pic>
        <p:sp>
          <p:nvSpPr>
            <p:cNvPr id="40" name="Rounded Rectangle 39"/>
            <p:cNvSpPr/>
            <p:nvPr/>
          </p:nvSpPr>
          <p:spPr>
            <a:xfrm>
              <a:off x="4240235" y="4096367"/>
              <a:ext cx="808672" cy="524085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40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259668" y="4087402"/>
            <a:ext cx="1721302" cy="1222101"/>
            <a:chOff x="3327605" y="3398351"/>
            <a:chExt cx="1721302" cy="122210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80" t="7370" r="16411" b="68958"/>
            <a:stretch/>
          </p:blipFill>
          <p:spPr>
            <a:xfrm rot="1107645">
              <a:off x="3327605" y="3398351"/>
              <a:ext cx="1316966" cy="1085920"/>
            </a:xfrm>
            <a:prstGeom prst="rect">
              <a:avLst/>
            </a:prstGeom>
          </p:spPr>
        </p:pic>
        <p:sp>
          <p:nvSpPr>
            <p:cNvPr id="44" name="Rounded Rectangle 43"/>
            <p:cNvSpPr/>
            <p:nvPr/>
          </p:nvSpPr>
          <p:spPr>
            <a:xfrm>
              <a:off x="4240235" y="4096367"/>
              <a:ext cx="808672" cy="524085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50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855332" y="5448986"/>
            <a:ext cx="1721302" cy="1222101"/>
            <a:chOff x="3327605" y="3398351"/>
            <a:chExt cx="1721302" cy="122210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43" t="35772" r="55348" b="40556"/>
            <a:stretch/>
          </p:blipFill>
          <p:spPr>
            <a:xfrm rot="21010766">
              <a:off x="3327605" y="3398351"/>
              <a:ext cx="1316966" cy="1085920"/>
            </a:xfrm>
            <a:prstGeom prst="rect">
              <a:avLst/>
            </a:prstGeom>
          </p:spPr>
        </p:pic>
        <p:sp>
          <p:nvSpPr>
            <p:cNvPr id="47" name="Rounded Rectangle 46"/>
            <p:cNvSpPr/>
            <p:nvPr/>
          </p:nvSpPr>
          <p:spPr>
            <a:xfrm>
              <a:off x="4240235" y="4096367"/>
              <a:ext cx="808672" cy="524085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70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103048" y="5574173"/>
            <a:ext cx="1721302" cy="1222101"/>
            <a:chOff x="3327605" y="3398351"/>
            <a:chExt cx="1721302" cy="1222101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08" t="36127" r="15483" b="40201"/>
            <a:stretch/>
          </p:blipFill>
          <p:spPr>
            <a:xfrm rot="631243">
              <a:off x="3327605" y="3398351"/>
              <a:ext cx="1316966" cy="1085920"/>
            </a:xfrm>
            <a:prstGeom prst="rect">
              <a:avLst/>
            </a:prstGeom>
          </p:spPr>
        </p:pic>
        <p:sp>
          <p:nvSpPr>
            <p:cNvPr id="50" name="Rounded Rectangle 49"/>
            <p:cNvSpPr/>
            <p:nvPr/>
          </p:nvSpPr>
          <p:spPr>
            <a:xfrm>
              <a:off x="4240235" y="4096367"/>
              <a:ext cx="808672" cy="524085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90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518933" y="4477374"/>
            <a:ext cx="1721302" cy="1222101"/>
            <a:chOff x="3327605" y="3398351"/>
            <a:chExt cx="1721302" cy="122210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54" t="63549" r="55637" b="12779"/>
            <a:stretch/>
          </p:blipFill>
          <p:spPr>
            <a:xfrm rot="20789277">
              <a:off x="3327605" y="3398351"/>
              <a:ext cx="1316966" cy="1085920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4240235" y="4096367"/>
              <a:ext cx="808672" cy="524085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30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86088" y="5487208"/>
            <a:ext cx="1721302" cy="1222101"/>
            <a:chOff x="3327605" y="3398351"/>
            <a:chExt cx="1721302" cy="1222101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24" t="66148" r="15167" b="10180"/>
            <a:stretch/>
          </p:blipFill>
          <p:spPr>
            <a:xfrm rot="20834472">
              <a:off x="3327605" y="3398351"/>
              <a:ext cx="1316966" cy="1085920"/>
            </a:xfrm>
            <a:prstGeom prst="rect">
              <a:avLst/>
            </a:prstGeom>
          </p:spPr>
        </p:pic>
        <p:sp>
          <p:nvSpPr>
            <p:cNvPr id="56" name="Rounded Rectangle 55"/>
            <p:cNvSpPr/>
            <p:nvPr/>
          </p:nvSpPr>
          <p:spPr>
            <a:xfrm>
              <a:off x="4240235" y="4096367"/>
              <a:ext cx="808672" cy="524085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60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525613" y="3785190"/>
            <a:ext cx="1699955" cy="1570000"/>
            <a:chOff x="4816107" y="2813974"/>
            <a:chExt cx="1699955" cy="157000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7310">
              <a:off x="4816107" y="2813974"/>
              <a:ext cx="1570000" cy="1570000"/>
            </a:xfrm>
            <a:prstGeom prst="rect">
              <a:avLst/>
            </a:prstGeom>
          </p:spPr>
        </p:pic>
        <p:sp>
          <p:nvSpPr>
            <p:cNvPr id="57" name="Rounded Rectangle 56"/>
            <p:cNvSpPr/>
            <p:nvPr/>
          </p:nvSpPr>
          <p:spPr>
            <a:xfrm>
              <a:off x="5707390" y="3840256"/>
              <a:ext cx="808672" cy="524085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20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699412" y="3638315"/>
            <a:ext cx="1752970" cy="1372665"/>
            <a:chOff x="6699412" y="3638315"/>
            <a:chExt cx="1752970" cy="137266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7377">
              <a:off x="6805463" y="3638315"/>
              <a:ext cx="1646919" cy="1372665"/>
            </a:xfrm>
            <a:prstGeom prst="rect">
              <a:avLst/>
            </a:prstGeom>
          </p:spPr>
        </p:pic>
        <p:sp>
          <p:nvSpPr>
            <p:cNvPr id="59" name="Rounded Rectangle 58"/>
            <p:cNvSpPr/>
            <p:nvPr/>
          </p:nvSpPr>
          <p:spPr>
            <a:xfrm>
              <a:off x="6699412" y="4437602"/>
              <a:ext cx="808672" cy="524085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80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43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52601E-6 L -0.3405 0.16532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8254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7341E-6 L 0.34766 -0.4973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83" y="-24879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48555E-6 L -0.30235 -0.3537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-17688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4624E-6 L 0.6155 0.29642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8" y="14821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4104E-6 L 0.275 -0.07769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-3884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51445E-7 L 0.32735 -0.6474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67" y="-32370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526E-6 L -0.62382 -0.63907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98" y="-31954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00"/>
                            </p:stCondLst>
                            <p:childTnLst>
                              <p:par>
                                <p:cTn id="19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06358E-6 L -0.37253 -0.42543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33" y="-21272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000"/>
                            </p:stCondLst>
                            <p:childTnLst>
                              <p:par>
                                <p:cTn id="2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r="-4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0858" y="1247995"/>
            <a:ext cx="1076960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47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49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9159" y="2721155"/>
            <a:ext cx="217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00336" y="4377339"/>
            <a:ext cx="143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47 + 49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7111" y="5241435"/>
            <a:ext cx="4559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96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10094" y="4389532"/>
            <a:ext cx="2111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= 96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0104" y="3513243"/>
            <a:ext cx="6299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5942" y="209618"/>
            <a:ext cx="2858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218074" y="3305930"/>
            <a:ext cx="4266840" cy="2520280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4615" y="3579921"/>
            <a:ext cx="4110299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 47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 49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         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397592" y="4920684"/>
            <a:ext cx="609601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 animBg="1"/>
      <p:bldP spid="10" grpId="0" uiExpand="1" build="p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69269" y="64480"/>
            <a:ext cx="279595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2776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7286" y="2648395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571" y="4593393"/>
            <a:ext cx="3071490" cy="240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8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-211353" y="320232"/>
            <a:ext cx="7866165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911372" y="228601"/>
            <a:ext cx="10500851" cy="30922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khuất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8029042" y="3643048"/>
            <a:ext cx="2070920" cy="10839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2211994" y="3691130"/>
            <a:ext cx="2070920" cy="10839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59035" y="3852475"/>
            <a:ext cx="546100" cy="55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603093" y="3604894"/>
            <a:ext cx="928892" cy="8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7" y="4554106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2234215" y="4951048"/>
            <a:ext cx="2070920" cy="10839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8029042" y="4951049"/>
            <a:ext cx="2070920" cy="108399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794489" y="5106947"/>
            <a:ext cx="546100" cy="55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834235" y="5063445"/>
            <a:ext cx="546100" cy="55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0854" y="284774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323750" y="1427176"/>
                <a:ext cx="1784527" cy="1165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  15 </m:t>
                              </m:r>
                            </m:e>
                            <m:e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  16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750" y="1427176"/>
                <a:ext cx="1784527" cy="1165191"/>
              </a:xfrm>
              <a:prstGeom prst="rect">
                <a:avLst/>
              </a:prstGeom>
              <a:blipFill rotWithShape="1">
                <a:blip r:embed="rId12"/>
                <a:stretch>
                  <a:fillRect r="-102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6022208" y="2592367"/>
                <a:ext cx="82266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31</m:t>
                      </m: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208" y="2592367"/>
                <a:ext cx="822661" cy="646331"/>
              </a:xfrm>
              <a:prstGeom prst="rect">
                <a:avLst/>
              </a:prstGeom>
              <a:blipFill rotWithShape="1">
                <a:blip r:embed="rId13"/>
                <a:stretch>
                  <a:fillRect t="-14151" r="-29630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ĐC SHARE MIỄN PHÍ BỞI NK POWERSKILLS"/>
          <p:cNvPicPr>
            <a:picLocks noChangeAspect="1"/>
          </p:cNvPicPr>
          <p:nvPr/>
        </p:nvPicPr>
        <p:blipFill rotWithShape="1">
          <a:blip r:embed="rId10"/>
          <a:srcRect l="18487" r="59915" b="59684"/>
          <a:stretch/>
        </p:blipFill>
        <p:spPr>
          <a:xfrm>
            <a:off x="6258217" y="1223388"/>
            <a:ext cx="865448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16" grpId="0" animBg="1"/>
      <p:bldP spid="16" grpId="1" animBg="1"/>
      <p:bldP spid="17" grpId="0" animBg="1"/>
      <p:bldP spid="17" grpId="1" animBg="1"/>
      <p:bldP spid="35" grpId="0"/>
      <p:bldP spid="35" grpId="1"/>
      <p:bldP spid="37" grpId="0"/>
      <p:bldP spid="3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9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17777" y="552709"/>
            <a:ext cx="9156447" cy="287629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khuất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53078" y="5370172"/>
            <a:ext cx="2681897" cy="10090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70127" y="3782346"/>
            <a:ext cx="2681897" cy="10090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0127" y="5295489"/>
            <a:ext cx="2681897" cy="10090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53079" y="3782346"/>
            <a:ext cx="2681897" cy="10090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999981" y="3936149"/>
            <a:ext cx="852187" cy="8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75128" y="5370172"/>
            <a:ext cx="852187" cy="8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757512" y="3915364"/>
            <a:ext cx="852187" cy="8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965047" y="5460605"/>
            <a:ext cx="1045219" cy="9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0310" y="245925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323750" y="1427176"/>
                <a:ext cx="1784527" cy="1165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  25 </m:t>
                              </m:r>
                            </m:e>
                            <m:e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    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750" y="1427176"/>
                <a:ext cx="1784527" cy="1165191"/>
              </a:xfrm>
              <a:prstGeom prst="rect">
                <a:avLst/>
              </a:prstGeom>
              <a:blipFill rotWithShape="1">
                <a:blip r:embed="rId12"/>
                <a:stretch>
                  <a:fillRect r="-102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6022208" y="2592367"/>
                <a:ext cx="822661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32</m:t>
                      </m: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208" y="2592367"/>
                <a:ext cx="822661" cy="646331"/>
              </a:xfrm>
              <a:prstGeom prst="rect">
                <a:avLst/>
              </a:prstGeom>
              <a:blipFill rotWithShape="1">
                <a:blip r:embed="rId13"/>
                <a:stretch>
                  <a:fillRect t="-14151" r="-29630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ĐC SHARE MIỄN PHÍ BỞI NK POWERSKILLS"/>
          <p:cNvPicPr>
            <a:picLocks noChangeAspect="1"/>
          </p:cNvPicPr>
          <p:nvPr/>
        </p:nvPicPr>
        <p:blipFill rotWithShape="1">
          <a:blip r:embed="rId14"/>
          <a:srcRect l="18487" r="59915" b="59684"/>
          <a:stretch/>
        </p:blipFill>
        <p:spPr>
          <a:xfrm>
            <a:off x="6096000" y="1765784"/>
            <a:ext cx="865448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5" grpId="0"/>
      <p:bldP spid="25" grpId="1"/>
      <p:bldP spid="26" grpId="0"/>
      <p:bldP spid="2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187476" y="515199"/>
            <a:ext cx="5817048" cy="198234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54 + 18 = ?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81137" y="3220665"/>
            <a:ext cx="2737582" cy="11472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72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52845" y="4920766"/>
            <a:ext cx="2737582" cy="11472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81137" y="4945676"/>
            <a:ext cx="2737582" cy="11472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87476" y="3134175"/>
            <a:ext cx="2737582" cy="11472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62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488240" y="3407974"/>
            <a:ext cx="797170" cy="80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87446" y="5285103"/>
            <a:ext cx="797170" cy="80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318903" y="5153915"/>
            <a:ext cx="797170" cy="80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985567" y="3486169"/>
            <a:ext cx="977740" cy="85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0370" y="139042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66180" y="438899"/>
            <a:ext cx="6059641" cy="22959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35 + 9 =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60347" y="4856627"/>
            <a:ext cx="2971279" cy="105975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28938" y="4856627"/>
            <a:ext cx="2971279" cy="105975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72937" y="3308204"/>
            <a:ext cx="2971279" cy="105975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28939" y="3356286"/>
            <a:ext cx="2971279" cy="105975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34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06171" y="351279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55714" y="35303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71464" y="49724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274417" y="500483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2668" y="264092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383" y="1679764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10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4561" y="2120890"/>
            <a:ext cx="72428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9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20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1710" y="4113961"/>
            <a:ext cx="34266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</a:rPr>
              <a:t>TIẾT 1</a:t>
            </a:r>
            <a:endParaRPr lang="en-US" sz="8000" b="1" cap="none" spc="50" dirty="0">
              <a:ln w="12700" cmpd="sng">
                <a:solidFill>
                  <a:srgbClr val="FFFF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101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1000" r="-46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8345" y="99930"/>
            <a:ext cx="2232248" cy="678033"/>
            <a:chOff x="1253941" y="511805"/>
            <a:chExt cx="2232248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1426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13876" y="1282066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37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28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876" y="1282066"/>
                <a:ext cx="1784527" cy="1389676"/>
              </a:xfrm>
              <a:prstGeom prst="rect">
                <a:avLst/>
              </a:prstGeom>
              <a:blipFill rotWithShape="1">
                <a:blip r:embed="rId3"/>
                <a:stretch>
                  <a:fillRect r="-92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822209" y="1282066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18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75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209" y="1282066"/>
                <a:ext cx="1784527" cy="1389676"/>
              </a:xfrm>
              <a:prstGeom prst="rect">
                <a:avLst/>
              </a:prstGeom>
              <a:blipFill rotWithShape="1">
                <a:blip r:embed="rId4"/>
                <a:stretch>
                  <a:fillRect r="-887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530542" y="1282066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62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28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542" y="1282066"/>
                <a:ext cx="1784527" cy="1389676"/>
              </a:xfrm>
              <a:prstGeom prst="rect">
                <a:avLst/>
              </a:prstGeom>
              <a:blipFill rotWithShape="1">
                <a:blip r:embed="rId5"/>
                <a:stretch>
                  <a:fillRect r="-887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238876" y="1282066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23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47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8876" y="1282066"/>
                <a:ext cx="1784527" cy="1389676"/>
              </a:xfrm>
              <a:prstGeom prst="rect">
                <a:avLst/>
              </a:prstGeom>
              <a:blipFill rotWithShape="1">
                <a:blip r:embed="rId6"/>
                <a:stretch>
                  <a:fillRect r="-92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47126" y="3930923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78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 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126" y="3930923"/>
                <a:ext cx="1784527" cy="1389676"/>
              </a:xfrm>
              <a:prstGeom prst="rect">
                <a:avLst/>
              </a:prstGeom>
              <a:blipFill rotWithShape="1">
                <a:blip r:embed="rId7"/>
                <a:stretch>
                  <a:fillRect r="-887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55459" y="3930923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19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 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+mj-lt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459" y="3930923"/>
                <a:ext cx="1784527" cy="1389676"/>
              </a:xfrm>
              <a:prstGeom prst="rect">
                <a:avLst/>
              </a:prstGeom>
              <a:blipFill rotWithShape="1">
                <a:blip r:embed="rId8"/>
                <a:stretch>
                  <a:fillRect r="-921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563792" y="3930923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51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 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792" y="3930923"/>
                <a:ext cx="1784527" cy="1403461"/>
              </a:xfrm>
              <a:prstGeom prst="rect">
                <a:avLst/>
              </a:prstGeom>
              <a:blipFill rotWithShape="1">
                <a:blip r:embed="rId9"/>
                <a:stretch>
                  <a:fillRect r="-92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272126" y="3930923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36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+mj-lt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2126" y="3930923"/>
                <a:ext cx="1784527" cy="1389676"/>
              </a:xfrm>
              <a:prstGeom prst="rect">
                <a:avLst/>
              </a:prstGeom>
              <a:blipFill rotWithShape="1">
                <a:blip r:embed="rId10"/>
                <a:stretch>
                  <a:fillRect r="-887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2006139" y="2671742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47722" y="2671741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56055" y="2671740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164389" y="2671739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43018" y="5318175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47722" y="5318175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456055" y="5318175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213436" y="5318175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12098" y="2629402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65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51928" y="2614887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93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73926" y="2629401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882260" y="2624551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89917" y="5306085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84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529747" y="5291570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251745" y="5306084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960079" y="5301234"/>
            <a:ext cx="7489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6045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348</Words>
  <Application>Microsoft Office PowerPoint</Application>
  <PresentationFormat>Custom</PresentationFormat>
  <Paragraphs>113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Administrator</cp:lastModifiedBy>
  <cp:revision>50</cp:revision>
  <dcterms:created xsi:type="dcterms:W3CDTF">2020-07-11T17:24:58Z</dcterms:created>
  <dcterms:modified xsi:type="dcterms:W3CDTF">2021-08-07T05:22:41Z</dcterms:modified>
</cp:coreProperties>
</file>