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82" r:id="rId3"/>
    <p:sldId id="263" r:id="rId4"/>
    <p:sldId id="289" r:id="rId5"/>
    <p:sldId id="259" r:id="rId6"/>
    <p:sldId id="266" r:id="rId7"/>
    <p:sldId id="267" r:id="rId8"/>
    <p:sldId id="268" r:id="rId9"/>
    <p:sldId id="270" r:id="rId10"/>
    <p:sldId id="269" r:id="rId11"/>
    <p:sldId id="278" r:id="rId12"/>
    <p:sldId id="271" r:id="rId13"/>
    <p:sldId id="277" r:id="rId14"/>
    <p:sldId id="281" r:id="rId15"/>
    <p:sldId id="257" r:id="rId16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FF"/>
    <a:srgbClr val="CCFF66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68" autoAdjust="0"/>
    <p:restoredTop sz="90053" autoAdjust="0"/>
  </p:normalViewPr>
  <p:slideViewPr>
    <p:cSldViewPr>
      <p:cViewPr>
        <p:scale>
          <a:sx n="66" d="100"/>
          <a:sy n="66" d="100"/>
        </p:scale>
        <p:origin x="-534" y="-18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9E0F-636C-4894-BEBB-A2388C3564F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5E729-80D6-4D29-9381-D8EA86CCD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96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1 -4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END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4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đợi</a:t>
            </a:r>
            <a:r>
              <a:rPr lang="en-US" baseline="0" dirty="0" smtClean="0"/>
              <a:t> 3s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8604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Tòa tháp cao 81 tầng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tại là 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tòa nhà cao nhất Việt Nam</a:t>
            </a:r>
            <a:r>
              <a:rPr lang="vi-VN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cao nhất Đông Nam Á, Hiện nay đến ngày 1/5/2021 là tòa nhà cao thứ 15 thế giới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5E729-80D6-4D29-9381-D8EA86CCD34E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67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411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9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3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27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743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560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871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10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1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/>
              <a:t>05/08/2021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18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8.png"/><Relationship Id="rId7" Type="http://schemas.microsoft.com/office/2007/relationships/hdphoto" Target="../media/hdphoto11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26.jp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19.png"/><Relationship Id="rId3" Type="http://schemas.openxmlformats.org/officeDocument/2006/relationships/image" Target="../media/image11.jpg"/><Relationship Id="rId21" Type="http://schemas.openxmlformats.org/officeDocument/2006/relationships/image" Target="../media/image21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24" Type="http://schemas.openxmlformats.org/officeDocument/2006/relationships/image" Target="../media/image23.png"/><Relationship Id="rId5" Type="http://schemas.microsoft.com/office/2007/relationships/hdphoto" Target="../media/hdphoto3.wdp"/><Relationship Id="rId15" Type="http://schemas.openxmlformats.org/officeDocument/2006/relationships/image" Target="../media/image17.png"/><Relationship Id="rId23" Type="http://schemas.microsoft.com/office/2007/relationships/hdphoto" Target="../media/hdphoto8.wdp"/><Relationship Id="rId10" Type="http://schemas.openxmlformats.org/officeDocument/2006/relationships/image" Target="../media/image15.png"/><Relationship Id="rId19" Type="http://schemas.openxmlformats.org/officeDocument/2006/relationships/slide" Target="slide12.xml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slide" Target="slide10.xml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openxmlformats.org/officeDocument/2006/relationships/image" Target="../media/image26.jpg"/><Relationship Id="rId10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64309" y="476672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3589026" y="4725144"/>
            <a:ext cx="4718355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4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90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4041" y="980727"/>
            <a:ext cx="2550277" cy="2306235"/>
            <a:chOff x="414042" y="980728"/>
            <a:chExt cx="2192510" cy="20739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" b="96083" l="10000" r="90000">
                          <a14:backgroundMark x1="48583" y1="93583" x2="49750" y2="78917"/>
                          <a14:backgroundMark x1="35833" y1="28083" x2="35833" y2="33083"/>
                          <a14:backgroundMark x1="35000" y1="51083" x2="35833" y2="56917"/>
                          <a14:backgroundMark x1="63583" y1="58917" x2="64167" y2="58083"/>
                          <a14:backgroundMark x1="41667" y1="56917" x2="42500" y2="57083"/>
                          <a14:backgroundMark x1="49750" y1="57667" x2="51000" y2="57500"/>
                          <a14:backgroundMark x1="57750" y1="57750" x2="58333" y2="5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3061" r="8339" b="21106"/>
            <a:stretch/>
          </p:blipFill>
          <p:spPr>
            <a:xfrm>
              <a:off x="414042" y="980728"/>
              <a:ext cx="2192510" cy="20739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38175" y="1556792"/>
              <a:ext cx="880567" cy="470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4 + 8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56897" y="1014646"/>
            <a:ext cx="2550277" cy="2306235"/>
            <a:chOff x="414042" y="980728"/>
            <a:chExt cx="2192510" cy="207396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" b="96083" l="10000" r="90000">
                          <a14:backgroundMark x1="48583" y1="93583" x2="49750" y2="78917"/>
                          <a14:backgroundMark x1="35833" y1="28083" x2="35833" y2="33083"/>
                          <a14:backgroundMark x1="35000" y1="51083" x2="35833" y2="56917"/>
                          <a14:backgroundMark x1="63583" y1="58917" x2="64167" y2="58083"/>
                          <a14:backgroundMark x1="41667" y1="56917" x2="42500" y2="57083"/>
                          <a14:backgroundMark x1="49750" y1="57667" x2="51000" y2="57500"/>
                          <a14:backgroundMark x1="57750" y1="57750" x2="58333" y2="5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3061" r="8339" b="21106"/>
            <a:stretch/>
          </p:blipFill>
          <p:spPr>
            <a:xfrm>
              <a:off x="414042" y="980728"/>
              <a:ext cx="2192510" cy="2073966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038175" y="1556792"/>
              <a:ext cx="880567" cy="470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14 - 7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137217" y="916117"/>
            <a:ext cx="2550277" cy="2306235"/>
            <a:chOff x="414042" y="980728"/>
            <a:chExt cx="2192510" cy="207396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" b="96083" l="10000" r="90000">
                          <a14:backgroundMark x1="48583" y1="93583" x2="49750" y2="78917"/>
                          <a14:backgroundMark x1="35833" y1="28083" x2="35833" y2="33083"/>
                          <a14:backgroundMark x1="35000" y1="51083" x2="35833" y2="56917"/>
                          <a14:backgroundMark x1="63583" y1="58917" x2="64167" y2="58083"/>
                          <a14:backgroundMark x1="41667" y1="56917" x2="42500" y2="57083"/>
                          <a14:backgroundMark x1="49750" y1="57667" x2="51000" y2="57500"/>
                          <a14:backgroundMark x1="57750" y1="57750" x2="58333" y2="5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3061" r="8339" b="21106"/>
            <a:stretch/>
          </p:blipFill>
          <p:spPr>
            <a:xfrm>
              <a:off x="414042" y="980728"/>
              <a:ext cx="2192510" cy="2073966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038175" y="1556792"/>
              <a:ext cx="880567" cy="470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18 - 9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017537" y="950036"/>
            <a:ext cx="2550277" cy="2306235"/>
            <a:chOff x="414042" y="980728"/>
            <a:chExt cx="2192510" cy="207396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" b="96083" l="10000" r="90000">
                          <a14:backgroundMark x1="48583" y1="93583" x2="49750" y2="78917"/>
                          <a14:backgroundMark x1="35833" y1="28083" x2="35833" y2="33083"/>
                          <a14:backgroundMark x1="35000" y1="51083" x2="35833" y2="56917"/>
                          <a14:backgroundMark x1="63583" y1="58917" x2="64167" y2="58083"/>
                          <a14:backgroundMark x1="41667" y1="56917" x2="42500" y2="57083"/>
                          <a14:backgroundMark x1="49750" y1="57667" x2="51000" y2="57500"/>
                          <a14:backgroundMark x1="57750" y1="57750" x2="58333" y2="5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3061" r="8339" b="21106"/>
            <a:stretch/>
          </p:blipFill>
          <p:spPr>
            <a:xfrm>
              <a:off x="414042" y="980728"/>
              <a:ext cx="2192510" cy="2073966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1038175" y="1556792"/>
              <a:ext cx="880567" cy="470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6 + 7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39547" y="4364854"/>
            <a:ext cx="2550277" cy="2306235"/>
            <a:chOff x="414042" y="980728"/>
            <a:chExt cx="2192510" cy="207396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" b="96083" l="10000" r="90000">
                          <a14:backgroundMark x1="48583" y1="93583" x2="49750" y2="78917"/>
                          <a14:backgroundMark x1="35833" y1="28083" x2="35833" y2="33083"/>
                          <a14:backgroundMark x1="35000" y1="51083" x2="35833" y2="56917"/>
                          <a14:backgroundMark x1="63583" y1="58917" x2="64167" y2="58083"/>
                          <a14:backgroundMark x1="41667" y1="56917" x2="42500" y2="57083"/>
                          <a14:backgroundMark x1="49750" y1="57667" x2="51000" y2="57500"/>
                          <a14:backgroundMark x1="57750" y1="57750" x2="58333" y2="5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3061" r="8339" b="21106"/>
            <a:stretch/>
          </p:blipFill>
          <p:spPr>
            <a:xfrm>
              <a:off x="414042" y="980728"/>
              <a:ext cx="2192510" cy="2073966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038175" y="1556792"/>
              <a:ext cx="880567" cy="470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13 - 5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574925" y="4367525"/>
            <a:ext cx="2550277" cy="2306235"/>
            <a:chOff x="414042" y="980728"/>
            <a:chExt cx="2192510" cy="207396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" b="96083" l="10000" r="90000">
                          <a14:backgroundMark x1="48583" y1="93583" x2="49750" y2="78917"/>
                          <a14:backgroundMark x1="35833" y1="28083" x2="35833" y2="33083"/>
                          <a14:backgroundMark x1="35000" y1="51083" x2="35833" y2="56917"/>
                          <a14:backgroundMark x1="63583" y1="58917" x2="64167" y2="58083"/>
                          <a14:backgroundMark x1="41667" y1="56917" x2="42500" y2="57083"/>
                          <a14:backgroundMark x1="49750" y1="57667" x2="51000" y2="57500"/>
                          <a14:backgroundMark x1="57750" y1="57750" x2="58333" y2="5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3061" r="8339" b="21106"/>
            <a:stretch/>
          </p:blipFill>
          <p:spPr>
            <a:xfrm>
              <a:off x="414042" y="980728"/>
              <a:ext cx="2192510" cy="2073966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1038175" y="1556792"/>
              <a:ext cx="880567" cy="4705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9 + 7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4566" y="140439"/>
            <a:ext cx="8744592" cy="678033"/>
            <a:chOff x="1253941" y="511805"/>
            <a:chExt cx="8744592" cy="678033"/>
          </a:xfrm>
        </p:grpSpPr>
        <p:grpSp>
          <p:nvGrpSpPr>
            <p:cNvPr id="19" name="Group 18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59471" y="511805"/>
              <a:ext cx="7939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67939" y="5214437"/>
            <a:ext cx="864096" cy="947570"/>
            <a:chOff x="5447134" y="3284984"/>
            <a:chExt cx="969318" cy="10247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16097" r="15127" b="14284"/>
            <a:stretch/>
          </p:blipFill>
          <p:spPr>
            <a:xfrm>
              <a:off x="5447134" y="3356992"/>
              <a:ext cx="969318" cy="952698"/>
            </a:xfrm>
            <a:prstGeom prst="ellipse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591150" y="3284984"/>
              <a:ext cx="504056" cy="98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effectLst>
                    <a:glow rad="127000">
                      <a:schemeClr val="bg1"/>
                    </a:glow>
                  </a:effectLst>
                </a:rPr>
                <a:t>7</a:t>
              </a:r>
              <a:endParaRPr lang="vi-VN" sz="60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466156" y="5356329"/>
            <a:ext cx="898680" cy="880983"/>
            <a:chOff x="5447134" y="3356992"/>
            <a:chExt cx="1008112" cy="95269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16097" r="15127" b="14284"/>
            <a:stretch/>
          </p:blipFill>
          <p:spPr>
            <a:xfrm>
              <a:off x="5447134" y="3356992"/>
              <a:ext cx="969318" cy="952698"/>
            </a:xfrm>
            <a:prstGeom prst="ellipse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485928" y="3420616"/>
              <a:ext cx="969318" cy="7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effectLst>
                    <a:glow rad="127000">
                      <a:schemeClr val="bg1"/>
                    </a:glow>
                  </a:effectLst>
                </a:rPr>
                <a:t>12</a:t>
              </a:r>
              <a:endParaRPr lang="vi-VN" sz="44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01130" y="4004017"/>
            <a:ext cx="898680" cy="880983"/>
            <a:chOff x="5447134" y="3356992"/>
            <a:chExt cx="1008112" cy="95269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16097" r="15127" b="14284"/>
            <a:stretch/>
          </p:blipFill>
          <p:spPr>
            <a:xfrm>
              <a:off x="5447134" y="3356992"/>
              <a:ext cx="969318" cy="952698"/>
            </a:xfrm>
            <a:prstGeom prst="ellipse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485928" y="3420616"/>
              <a:ext cx="969318" cy="7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effectLst>
                    <a:glow rad="127000">
                      <a:schemeClr val="bg1"/>
                    </a:glow>
                  </a:effectLst>
                </a:rPr>
                <a:t>16</a:t>
              </a:r>
              <a:endParaRPr lang="vi-VN" sz="44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09716" y="3970723"/>
            <a:ext cx="864096" cy="947570"/>
            <a:chOff x="5447134" y="3284984"/>
            <a:chExt cx="969318" cy="1024706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16097" r="15127" b="14284"/>
            <a:stretch/>
          </p:blipFill>
          <p:spPr>
            <a:xfrm>
              <a:off x="5447134" y="3356992"/>
              <a:ext cx="969318" cy="952698"/>
            </a:xfrm>
            <a:prstGeom prst="ellipse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591150" y="3284984"/>
              <a:ext cx="504056" cy="98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effectLst>
                    <a:glow rad="127000">
                      <a:schemeClr val="bg1"/>
                    </a:glow>
                  </a:effectLst>
                </a:rPr>
                <a:t>8</a:t>
              </a:r>
              <a:endParaRPr lang="vi-VN" sz="60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283718" y="4004017"/>
            <a:ext cx="898680" cy="880983"/>
            <a:chOff x="5447134" y="3356992"/>
            <a:chExt cx="1008112" cy="95269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16097" r="15127" b="14284"/>
            <a:stretch/>
          </p:blipFill>
          <p:spPr>
            <a:xfrm>
              <a:off x="5447134" y="3356992"/>
              <a:ext cx="969318" cy="952698"/>
            </a:xfrm>
            <a:prstGeom prst="ellipse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485928" y="3420616"/>
              <a:ext cx="969318" cy="7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effectLst>
                    <a:glow rad="127000">
                      <a:schemeClr val="bg1"/>
                    </a:glow>
                  </a:effectLst>
                </a:rPr>
                <a:t>13</a:t>
              </a:r>
              <a:endParaRPr lang="vi-VN" sz="44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391350" y="5289742"/>
            <a:ext cx="864096" cy="947570"/>
            <a:chOff x="5447134" y="3284984"/>
            <a:chExt cx="969318" cy="1024706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9" t="16097" r="15127" b="14284"/>
            <a:stretch/>
          </p:blipFill>
          <p:spPr>
            <a:xfrm>
              <a:off x="5447134" y="3356992"/>
              <a:ext cx="969318" cy="952698"/>
            </a:xfrm>
            <a:prstGeom prst="ellipse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591150" y="3284984"/>
              <a:ext cx="504056" cy="988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effectLst>
                    <a:glow rad="127000">
                      <a:schemeClr val="bg1"/>
                    </a:glow>
                  </a:effectLst>
                </a:rPr>
                <a:t>9</a:t>
              </a:r>
              <a:endParaRPr lang="vi-VN" sz="6000" b="1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67" b="78500" l="28667" r="87500">
                        <a14:foregroundMark x1="35667" y1="47667" x2="32750" y2="47083"/>
                        <a14:foregroundMark x1="84083" y1="66083" x2="84083" y2="66083"/>
                        <a14:foregroundMark x1="87500" y1="62333" x2="87500" y2="62333"/>
                        <a14:foregroundMark x1="32500" y1="47750" x2="31167" y2="46583"/>
                        <a14:foregroundMark x1="33000" y1="44917" x2="40833" y2="43333"/>
                        <a14:foregroundMark x1="46167" y1="43667" x2="55083" y2="43333"/>
                        <a14:foregroundMark x1="58083" y1="43833" x2="66167" y2="44250"/>
                        <a14:foregroundMark x1="68083" y1="44250" x2="70000" y2="45083"/>
                        <a14:foregroundMark x1="68000" y1="47250" x2="64917" y2="47750"/>
                        <a14:backgroundMark x1="48583" y1="93583" x2="49750" y2="78917"/>
                        <a14:backgroundMark x1="35833" y1="28083" x2="35833" y2="33083"/>
                        <a14:backgroundMark x1="35000" y1="51083" x2="35833" y2="56917"/>
                        <a14:backgroundMark x1="63583" y1="58917" x2="64167" y2="58083"/>
                        <a14:backgroundMark x1="41667" y1="56917" x2="42500" y2="57083"/>
                        <a14:backgroundMark x1="49750" y1="57667" x2="51000" y2="57500"/>
                        <a14:backgroundMark x1="57750" y1="57750" x2="58333" y2="57083"/>
                        <a14:backgroundMark x1="24167" y1="13417" x2="24167" y2="58250"/>
                        <a14:backgroundMark x1="18583" y1="42917" x2="58500" y2="14250"/>
                        <a14:backgroundMark x1="23667" y1="12583" x2="79667" y2="34250"/>
                        <a14:backgroundMark x1="69083" y1="13917" x2="78833" y2="45667"/>
                        <a14:backgroundMark x1="78833" y1="59333" x2="77667" y2="21500"/>
                        <a14:backgroundMark x1="77417" y1="60167" x2="84917" y2="52417"/>
                        <a14:backgroundMark x1="84917" y1="48750" x2="84083" y2="30417"/>
                        <a14:backgroundMark x1="84083" y1="30417" x2="69333" y2="13667"/>
                        <a14:backgroundMark x1="66583" y1="13667" x2="23083" y2="46000"/>
                        <a14:backgroundMark x1="35583" y1="40583" x2="35500" y2="42667"/>
                        <a14:backgroundMark x1="35167" y1="50750" x2="34500" y2="49000"/>
                        <a14:backgroundMark x1="34000" y1="48333" x2="34333" y2="57750"/>
                        <a14:backgroundMark x1="34833" y1="57833" x2="35083" y2="57833"/>
                        <a14:backgroundMark x1="36667" y1="54750" x2="37167" y2="55667"/>
                        <a14:backgroundMark x1="45917" y1="55750" x2="45917" y2="55750"/>
                        <a14:backgroundMark x1="50000" y1="57333" x2="49333" y2="55833"/>
                        <a14:backgroundMark x1="48750" y1="58250" x2="47750" y2="57833"/>
                        <a14:backgroundMark x1="53833" y1="55833" x2="54083" y2="55917"/>
                        <a14:backgroundMark x1="56250" y1="58167" x2="57583" y2="56083"/>
                        <a14:backgroundMark x1="43167" y1="59583" x2="42083" y2="56750"/>
                        <a14:backgroundMark x1="38750" y1="45417" x2="61833" y2="45917"/>
                        <a14:backgroundMark x1="63333" y1="38333" x2="63333" y2="42583"/>
                        <a14:backgroundMark x1="62250" y1="45750" x2="64333" y2="45750"/>
                        <a14:backgroundMark x1="43250" y1="64750" x2="43500" y2="65583"/>
                        <a14:backgroundMark x1="47167" y1="63750" x2="47000" y2="64333"/>
                        <a14:backgroundMark x1="50083" y1="66250" x2="50333" y2="66667"/>
                        <a14:backgroundMark x1="52917" y1="64417" x2="53000" y2="64750"/>
                        <a14:backgroundMark x1="34667" y1="66667" x2="38417" y2="68500"/>
                        <a14:backgroundMark x1="65167" y1="67583" x2="61833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40977" r="29458" b="22921"/>
          <a:stretch/>
        </p:blipFill>
        <p:spPr>
          <a:xfrm>
            <a:off x="964033" y="2138494"/>
            <a:ext cx="1307353" cy="114846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67" b="78500" l="28667" r="87500">
                        <a14:foregroundMark x1="35667" y1="47667" x2="32750" y2="47083"/>
                        <a14:foregroundMark x1="84083" y1="66083" x2="84083" y2="66083"/>
                        <a14:foregroundMark x1="87500" y1="62333" x2="87500" y2="62333"/>
                        <a14:foregroundMark x1="32500" y1="47750" x2="31167" y2="46583"/>
                        <a14:foregroundMark x1="33000" y1="44917" x2="40833" y2="43333"/>
                        <a14:foregroundMark x1="46167" y1="43667" x2="55083" y2="43333"/>
                        <a14:foregroundMark x1="58083" y1="43833" x2="66167" y2="44250"/>
                        <a14:foregroundMark x1="68083" y1="44250" x2="70000" y2="45083"/>
                        <a14:foregroundMark x1="68000" y1="47250" x2="64917" y2="47750"/>
                        <a14:backgroundMark x1="48583" y1="93583" x2="49750" y2="78917"/>
                        <a14:backgroundMark x1="35833" y1="28083" x2="35833" y2="33083"/>
                        <a14:backgroundMark x1="35000" y1="51083" x2="35833" y2="56917"/>
                        <a14:backgroundMark x1="63583" y1="58917" x2="64167" y2="58083"/>
                        <a14:backgroundMark x1="41667" y1="56917" x2="42500" y2="57083"/>
                        <a14:backgroundMark x1="49750" y1="57667" x2="51000" y2="57500"/>
                        <a14:backgroundMark x1="57750" y1="57750" x2="58333" y2="57083"/>
                        <a14:backgroundMark x1="24167" y1="13417" x2="24167" y2="58250"/>
                        <a14:backgroundMark x1="18583" y1="42917" x2="58500" y2="14250"/>
                        <a14:backgroundMark x1="23667" y1="12583" x2="79667" y2="34250"/>
                        <a14:backgroundMark x1="69083" y1="13917" x2="78833" y2="45667"/>
                        <a14:backgroundMark x1="78833" y1="59333" x2="77667" y2="21500"/>
                        <a14:backgroundMark x1="77417" y1="60167" x2="84917" y2="52417"/>
                        <a14:backgroundMark x1="84917" y1="48750" x2="84083" y2="30417"/>
                        <a14:backgroundMark x1="84083" y1="30417" x2="69333" y2="13667"/>
                        <a14:backgroundMark x1="66583" y1="13667" x2="23083" y2="46000"/>
                        <a14:backgroundMark x1="35583" y1="40583" x2="35500" y2="42667"/>
                        <a14:backgroundMark x1="35167" y1="50750" x2="34500" y2="49000"/>
                        <a14:backgroundMark x1="34000" y1="48333" x2="34333" y2="57750"/>
                        <a14:backgroundMark x1="34833" y1="57833" x2="35083" y2="57833"/>
                        <a14:backgroundMark x1="36667" y1="54750" x2="37167" y2="55667"/>
                        <a14:backgroundMark x1="45917" y1="55750" x2="45917" y2="55750"/>
                        <a14:backgroundMark x1="50000" y1="57333" x2="49333" y2="55833"/>
                        <a14:backgroundMark x1="48750" y1="58250" x2="47750" y2="57833"/>
                        <a14:backgroundMark x1="53833" y1="55833" x2="54083" y2="55917"/>
                        <a14:backgroundMark x1="56250" y1="58167" x2="57583" y2="56083"/>
                        <a14:backgroundMark x1="43167" y1="59583" x2="42083" y2="56750"/>
                        <a14:backgroundMark x1="38750" y1="45417" x2="61833" y2="45917"/>
                        <a14:backgroundMark x1="63333" y1="38333" x2="63333" y2="42583"/>
                        <a14:backgroundMark x1="62250" y1="45750" x2="64333" y2="45750"/>
                        <a14:backgroundMark x1="43250" y1="64750" x2="43500" y2="65583"/>
                        <a14:backgroundMark x1="47167" y1="63750" x2="47000" y2="64333"/>
                        <a14:backgroundMark x1="50083" y1="66250" x2="50333" y2="66667"/>
                        <a14:backgroundMark x1="52917" y1="64417" x2="53000" y2="64750"/>
                        <a14:backgroundMark x1="34667" y1="66667" x2="38417" y2="68500"/>
                        <a14:backgroundMark x1="65167" y1="67583" x2="61833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40977" r="29458" b="22921"/>
          <a:stretch/>
        </p:blipFill>
        <p:spPr>
          <a:xfrm>
            <a:off x="3814285" y="2170435"/>
            <a:ext cx="1307353" cy="114846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67" b="78500" l="28667" r="87500">
                        <a14:foregroundMark x1="35667" y1="47667" x2="32750" y2="47083"/>
                        <a14:foregroundMark x1="84083" y1="66083" x2="84083" y2="66083"/>
                        <a14:foregroundMark x1="87500" y1="62333" x2="87500" y2="62333"/>
                        <a14:foregroundMark x1="32500" y1="47750" x2="31167" y2="46583"/>
                        <a14:foregroundMark x1="33000" y1="44917" x2="40833" y2="43333"/>
                        <a14:foregroundMark x1="46167" y1="43667" x2="55083" y2="43333"/>
                        <a14:foregroundMark x1="58083" y1="43833" x2="66167" y2="44250"/>
                        <a14:foregroundMark x1="68083" y1="44250" x2="70000" y2="45083"/>
                        <a14:foregroundMark x1="68000" y1="47250" x2="64917" y2="47750"/>
                        <a14:backgroundMark x1="48583" y1="93583" x2="49750" y2="78917"/>
                        <a14:backgroundMark x1="35833" y1="28083" x2="35833" y2="33083"/>
                        <a14:backgroundMark x1="35000" y1="51083" x2="35833" y2="56917"/>
                        <a14:backgroundMark x1="63583" y1="58917" x2="64167" y2="58083"/>
                        <a14:backgroundMark x1="41667" y1="56917" x2="42500" y2="57083"/>
                        <a14:backgroundMark x1="49750" y1="57667" x2="51000" y2="57500"/>
                        <a14:backgroundMark x1="57750" y1="57750" x2="58333" y2="57083"/>
                        <a14:backgroundMark x1="24167" y1="13417" x2="24167" y2="58250"/>
                        <a14:backgroundMark x1="18583" y1="42917" x2="58500" y2="14250"/>
                        <a14:backgroundMark x1="23667" y1="12583" x2="79667" y2="34250"/>
                        <a14:backgroundMark x1="69083" y1="13917" x2="78833" y2="45667"/>
                        <a14:backgroundMark x1="78833" y1="59333" x2="77667" y2="21500"/>
                        <a14:backgroundMark x1="77417" y1="60167" x2="84917" y2="52417"/>
                        <a14:backgroundMark x1="84917" y1="48750" x2="84083" y2="30417"/>
                        <a14:backgroundMark x1="84083" y1="30417" x2="69333" y2="13667"/>
                        <a14:backgroundMark x1="66583" y1="13667" x2="23083" y2="46000"/>
                        <a14:backgroundMark x1="35583" y1="40583" x2="35500" y2="42667"/>
                        <a14:backgroundMark x1="35167" y1="50750" x2="34500" y2="49000"/>
                        <a14:backgroundMark x1="34000" y1="48333" x2="34333" y2="57750"/>
                        <a14:backgroundMark x1="34833" y1="57833" x2="35083" y2="57833"/>
                        <a14:backgroundMark x1="36667" y1="54750" x2="37167" y2="55667"/>
                        <a14:backgroundMark x1="45917" y1="55750" x2="45917" y2="55750"/>
                        <a14:backgroundMark x1="50000" y1="57333" x2="49333" y2="55833"/>
                        <a14:backgroundMark x1="48750" y1="58250" x2="47750" y2="57833"/>
                        <a14:backgroundMark x1="53833" y1="55833" x2="54083" y2="55917"/>
                        <a14:backgroundMark x1="56250" y1="58167" x2="57583" y2="56083"/>
                        <a14:backgroundMark x1="43167" y1="59583" x2="42083" y2="56750"/>
                        <a14:backgroundMark x1="38750" y1="45417" x2="61833" y2="45917"/>
                        <a14:backgroundMark x1="63333" y1="38333" x2="63333" y2="42583"/>
                        <a14:backgroundMark x1="62250" y1="45750" x2="64333" y2="45750"/>
                        <a14:backgroundMark x1="43250" y1="64750" x2="43500" y2="65583"/>
                        <a14:backgroundMark x1="47167" y1="63750" x2="47000" y2="64333"/>
                        <a14:backgroundMark x1="50083" y1="66250" x2="50333" y2="66667"/>
                        <a14:backgroundMark x1="52917" y1="64417" x2="53000" y2="64750"/>
                        <a14:backgroundMark x1="34667" y1="66667" x2="38417" y2="68500"/>
                        <a14:backgroundMark x1="65167" y1="67583" x2="61833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40977" r="29458" b="22921"/>
          <a:stretch/>
        </p:blipFill>
        <p:spPr>
          <a:xfrm>
            <a:off x="6694605" y="2071906"/>
            <a:ext cx="1307353" cy="114846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67" b="78500" l="28667" r="87500">
                        <a14:foregroundMark x1="35667" y1="47667" x2="32750" y2="47083"/>
                        <a14:foregroundMark x1="84083" y1="66083" x2="84083" y2="66083"/>
                        <a14:foregroundMark x1="87500" y1="62333" x2="87500" y2="62333"/>
                        <a14:foregroundMark x1="32500" y1="47750" x2="31167" y2="46583"/>
                        <a14:foregroundMark x1="33000" y1="44917" x2="40833" y2="43333"/>
                        <a14:foregroundMark x1="46167" y1="43667" x2="55083" y2="43333"/>
                        <a14:foregroundMark x1="58083" y1="43833" x2="66167" y2="44250"/>
                        <a14:foregroundMark x1="68083" y1="44250" x2="70000" y2="45083"/>
                        <a14:foregroundMark x1="68000" y1="47250" x2="64917" y2="47750"/>
                        <a14:backgroundMark x1="48583" y1="93583" x2="49750" y2="78917"/>
                        <a14:backgroundMark x1="35833" y1="28083" x2="35833" y2="33083"/>
                        <a14:backgroundMark x1="35000" y1="51083" x2="35833" y2="56917"/>
                        <a14:backgroundMark x1="63583" y1="58917" x2="64167" y2="58083"/>
                        <a14:backgroundMark x1="41667" y1="56917" x2="42500" y2="57083"/>
                        <a14:backgroundMark x1="49750" y1="57667" x2="51000" y2="57500"/>
                        <a14:backgroundMark x1="57750" y1="57750" x2="58333" y2="57083"/>
                        <a14:backgroundMark x1="24167" y1="13417" x2="24167" y2="58250"/>
                        <a14:backgroundMark x1="18583" y1="42917" x2="58500" y2="14250"/>
                        <a14:backgroundMark x1="23667" y1="12583" x2="79667" y2="34250"/>
                        <a14:backgroundMark x1="69083" y1="13917" x2="78833" y2="45667"/>
                        <a14:backgroundMark x1="78833" y1="59333" x2="77667" y2="21500"/>
                        <a14:backgroundMark x1="77417" y1="60167" x2="84917" y2="52417"/>
                        <a14:backgroundMark x1="84917" y1="48750" x2="84083" y2="30417"/>
                        <a14:backgroundMark x1="84083" y1="30417" x2="69333" y2="13667"/>
                        <a14:backgroundMark x1="66583" y1="13667" x2="23083" y2="46000"/>
                        <a14:backgroundMark x1="35583" y1="40583" x2="35500" y2="42667"/>
                        <a14:backgroundMark x1="35167" y1="50750" x2="34500" y2="49000"/>
                        <a14:backgroundMark x1="34000" y1="48333" x2="34333" y2="57750"/>
                        <a14:backgroundMark x1="34833" y1="57833" x2="35083" y2="57833"/>
                        <a14:backgroundMark x1="36667" y1="54750" x2="37167" y2="55667"/>
                        <a14:backgroundMark x1="45917" y1="55750" x2="45917" y2="55750"/>
                        <a14:backgroundMark x1="50000" y1="57333" x2="49333" y2="55833"/>
                        <a14:backgroundMark x1="48750" y1="58250" x2="47750" y2="57833"/>
                        <a14:backgroundMark x1="53833" y1="55833" x2="54083" y2="55917"/>
                        <a14:backgroundMark x1="56250" y1="58167" x2="57583" y2="56083"/>
                        <a14:backgroundMark x1="43167" y1="59583" x2="42083" y2="56750"/>
                        <a14:backgroundMark x1="38750" y1="45417" x2="61833" y2="45917"/>
                        <a14:backgroundMark x1="63333" y1="38333" x2="63333" y2="42583"/>
                        <a14:backgroundMark x1="62250" y1="45750" x2="64333" y2="45750"/>
                        <a14:backgroundMark x1="43250" y1="64750" x2="43500" y2="65583"/>
                        <a14:backgroundMark x1="47167" y1="63750" x2="47000" y2="64333"/>
                        <a14:backgroundMark x1="50083" y1="66250" x2="50333" y2="66667"/>
                        <a14:backgroundMark x1="52917" y1="64417" x2="53000" y2="64750"/>
                        <a14:backgroundMark x1="34667" y1="66667" x2="38417" y2="68500"/>
                        <a14:backgroundMark x1="65167" y1="67583" x2="61833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40977" r="29458" b="22921"/>
          <a:stretch/>
        </p:blipFill>
        <p:spPr>
          <a:xfrm>
            <a:off x="9574925" y="2105825"/>
            <a:ext cx="1307353" cy="114846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67" b="78500" l="28667" r="87500">
                        <a14:foregroundMark x1="35667" y1="47667" x2="32750" y2="47083"/>
                        <a14:foregroundMark x1="84083" y1="66083" x2="84083" y2="66083"/>
                        <a14:foregroundMark x1="87500" y1="62333" x2="87500" y2="62333"/>
                        <a14:foregroundMark x1="32500" y1="47750" x2="31167" y2="46583"/>
                        <a14:foregroundMark x1="33000" y1="44917" x2="40833" y2="43333"/>
                        <a14:foregroundMark x1="46167" y1="43667" x2="55083" y2="43333"/>
                        <a14:foregroundMark x1="58083" y1="43833" x2="66167" y2="44250"/>
                        <a14:foregroundMark x1="68083" y1="44250" x2="70000" y2="45083"/>
                        <a14:foregroundMark x1="68000" y1="47250" x2="64917" y2="47750"/>
                        <a14:backgroundMark x1="48583" y1="93583" x2="49750" y2="78917"/>
                        <a14:backgroundMark x1="35833" y1="28083" x2="35833" y2="33083"/>
                        <a14:backgroundMark x1="35000" y1="51083" x2="35833" y2="56917"/>
                        <a14:backgroundMark x1="63583" y1="58917" x2="64167" y2="58083"/>
                        <a14:backgroundMark x1="41667" y1="56917" x2="42500" y2="57083"/>
                        <a14:backgroundMark x1="49750" y1="57667" x2="51000" y2="57500"/>
                        <a14:backgroundMark x1="57750" y1="57750" x2="58333" y2="57083"/>
                        <a14:backgroundMark x1="24167" y1="13417" x2="24167" y2="58250"/>
                        <a14:backgroundMark x1="18583" y1="42917" x2="58500" y2="14250"/>
                        <a14:backgroundMark x1="23667" y1="12583" x2="79667" y2="34250"/>
                        <a14:backgroundMark x1="69083" y1="13917" x2="78833" y2="45667"/>
                        <a14:backgroundMark x1="78833" y1="59333" x2="77667" y2="21500"/>
                        <a14:backgroundMark x1="77417" y1="60167" x2="84917" y2="52417"/>
                        <a14:backgroundMark x1="84917" y1="48750" x2="84083" y2="30417"/>
                        <a14:backgroundMark x1="84083" y1="30417" x2="69333" y2="13667"/>
                        <a14:backgroundMark x1="66583" y1="13667" x2="23083" y2="46000"/>
                        <a14:backgroundMark x1="35583" y1="40583" x2="35500" y2="42667"/>
                        <a14:backgroundMark x1="35167" y1="50750" x2="34500" y2="49000"/>
                        <a14:backgroundMark x1="34000" y1="48333" x2="34333" y2="57750"/>
                        <a14:backgroundMark x1="34833" y1="57833" x2="35083" y2="57833"/>
                        <a14:backgroundMark x1="36667" y1="54750" x2="37167" y2="55667"/>
                        <a14:backgroundMark x1="45917" y1="55750" x2="45917" y2="55750"/>
                        <a14:backgroundMark x1="50000" y1="57333" x2="49333" y2="55833"/>
                        <a14:backgroundMark x1="48750" y1="58250" x2="47750" y2="57833"/>
                        <a14:backgroundMark x1="53833" y1="55833" x2="54083" y2="55917"/>
                        <a14:backgroundMark x1="56250" y1="58167" x2="57583" y2="56083"/>
                        <a14:backgroundMark x1="43167" y1="59583" x2="42083" y2="56750"/>
                        <a14:backgroundMark x1="38750" y1="45417" x2="61833" y2="45917"/>
                        <a14:backgroundMark x1="63333" y1="38333" x2="63333" y2="42583"/>
                        <a14:backgroundMark x1="62250" y1="45750" x2="64333" y2="45750"/>
                        <a14:backgroundMark x1="43250" y1="64750" x2="43500" y2="65583"/>
                        <a14:backgroundMark x1="47167" y1="63750" x2="47000" y2="64333"/>
                        <a14:backgroundMark x1="50083" y1="66250" x2="50333" y2="66667"/>
                        <a14:backgroundMark x1="52917" y1="64417" x2="53000" y2="64750"/>
                        <a14:backgroundMark x1="34667" y1="66667" x2="38417" y2="68500"/>
                        <a14:backgroundMark x1="65167" y1="67583" x2="61833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40977" r="29458" b="22921"/>
          <a:stretch/>
        </p:blipFill>
        <p:spPr>
          <a:xfrm>
            <a:off x="689539" y="5522621"/>
            <a:ext cx="1307353" cy="114846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67" b="78500" l="28667" r="87500">
                        <a14:foregroundMark x1="35667" y1="47667" x2="32750" y2="47083"/>
                        <a14:foregroundMark x1="84083" y1="66083" x2="84083" y2="66083"/>
                        <a14:foregroundMark x1="87500" y1="62333" x2="87500" y2="62333"/>
                        <a14:foregroundMark x1="32500" y1="47750" x2="31167" y2="46583"/>
                        <a14:foregroundMark x1="33000" y1="44917" x2="40833" y2="43333"/>
                        <a14:foregroundMark x1="46167" y1="43667" x2="55083" y2="43333"/>
                        <a14:foregroundMark x1="58083" y1="43833" x2="66167" y2="44250"/>
                        <a14:foregroundMark x1="68083" y1="44250" x2="70000" y2="45083"/>
                        <a14:foregroundMark x1="68000" y1="47250" x2="64917" y2="47750"/>
                        <a14:backgroundMark x1="48583" y1="93583" x2="49750" y2="78917"/>
                        <a14:backgroundMark x1="35833" y1="28083" x2="35833" y2="33083"/>
                        <a14:backgroundMark x1="35000" y1="51083" x2="35833" y2="56917"/>
                        <a14:backgroundMark x1="63583" y1="58917" x2="64167" y2="58083"/>
                        <a14:backgroundMark x1="41667" y1="56917" x2="42500" y2="57083"/>
                        <a14:backgroundMark x1="49750" y1="57667" x2="51000" y2="57500"/>
                        <a14:backgroundMark x1="57750" y1="57750" x2="58333" y2="57083"/>
                        <a14:backgroundMark x1="24167" y1="13417" x2="24167" y2="58250"/>
                        <a14:backgroundMark x1="18583" y1="42917" x2="58500" y2="14250"/>
                        <a14:backgroundMark x1="23667" y1="12583" x2="79667" y2="34250"/>
                        <a14:backgroundMark x1="69083" y1="13917" x2="78833" y2="45667"/>
                        <a14:backgroundMark x1="78833" y1="59333" x2="77667" y2="21500"/>
                        <a14:backgroundMark x1="77417" y1="60167" x2="84917" y2="52417"/>
                        <a14:backgroundMark x1="84917" y1="48750" x2="84083" y2="30417"/>
                        <a14:backgroundMark x1="84083" y1="30417" x2="69333" y2="13667"/>
                        <a14:backgroundMark x1="66583" y1="13667" x2="23083" y2="46000"/>
                        <a14:backgroundMark x1="35583" y1="40583" x2="35500" y2="42667"/>
                        <a14:backgroundMark x1="35167" y1="50750" x2="34500" y2="49000"/>
                        <a14:backgroundMark x1="34000" y1="48333" x2="34333" y2="57750"/>
                        <a14:backgroundMark x1="34833" y1="57833" x2="35083" y2="57833"/>
                        <a14:backgroundMark x1="36667" y1="54750" x2="37167" y2="55667"/>
                        <a14:backgroundMark x1="45917" y1="55750" x2="45917" y2="55750"/>
                        <a14:backgroundMark x1="50000" y1="57333" x2="49333" y2="55833"/>
                        <a14:backgroundMark x1="48750" y1="58250" x2="47750" y2="57833"/>
                        <a14:backgroundMark x1="53833" y1="55833" x2="54083" y2="55917"/>
                        <a14:backgroundMark x1="56250" y1="58167" x2="57583" y2="56083"/>
                        <a14:backgroundMark x1="43167" y1="59583" x2="42083" y2="56750"/>
                        <a14:backgroundMark x1="38750" y1="45417" x2="61833" y2="45917"/>
                        <a14:backgroundMark x1="63333" y1="38333" x2="63333" y2="42583"/>
                        <a14:backgroundMark x1="62250" y1="45750" x2="64333" y2="45750"/>
                        <a14:backgroundMark x1="43250" y1="64750" x2="43500" y2="65583"/>
                        <a14:backgroundMark x1="47167" y1="63750" x2="47000" y2="64333"/>
                        <a14:backgroundMark x1="50083" y1="66250" x2="50333" y2="66667"/>
                        <a14:backgroundMark x1="52917" y1="64417" x2="53000" y2="64750"/>
                        <a14:backgroundMark x1="34667" y1="66667" x2="38417" y2="68500"/>
                        <a14:backgroundMark x1="65167" y1="67583" x2="61833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46" t="40977" r="29458" b="22921"/>
          <a:stretch/>
        </p:blipFill>
        <p:spPr>
          <a:xfrm>
            <a:off x="10132313" y="5523314"/>
            <a:ext cx="1307353" cy="1148468"/>
          </a:xfrm>
          <a:prstGeom prst="rect">
            <a:avLst/>
          </a:prstGeom>
        </p:spPr>
      </p:pic>
      <p:sp>
        <p:nvSpPr>
          <p:cNvPr id="77" name="Right Arrow 76">
            <a:hlinkClick r:id="rId8" action="ppaction://hlinksldjump"/>
          </p:cNvPr>
          <p:cNvSpPr/>
          <p:nvPr/>
        </p:nvSpPr>
        <p:spPr>
          <a:xfrm>
            <a:off x="5509716" y="2850787"/>
            <a:ext cx="940858" cy="8070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66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259E-6 3.33333E-6 L 0.54291 0.10439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9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291 0.10439 L 0.54291 0.35439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51 0.00348 L -0.05951 -0.28287 C -0.05951 -0.41134 -0.03607 -0.56898 -0.01628 -0.56898 L 0.02787 -0.56898 " pathEditMode="relative" rAng="0" ptsTypes="AAAA">
                                      <p:cBhvr>
                                        <p:cTn id="9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3" y="-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7 -0.56898 L 0.02774 -0.3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094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954E-6 3.33333E-6 L -0.3714 0.09352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0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14 0.09352 L -0.3714 0.34352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362E-6 3.33333E-6 L 0.20797 -0.40648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2" y="-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97 -0.40648 L 0.20797 -0.15648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0046 L 0.07084 -0.30185 C 0.07084 -0.43727 0.04206 -0.60394 0.01875 -0.60394 L -0.03321 -0.60394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9" y="-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1 -0.60393 L -0.03321 -0.35393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0387E-7 1.11111E-6 L -0.35148 -0.6132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0" y="-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48 -0.6132 L -0.35148 -0.3632 " pathEditMode="relative" rAng="0" ptsTypes="AA">
                                      <p:cBhvr>
                                        <p:cTn id="14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440" y="5443293"/>
            <a:ext cx="1414707" cy="1414707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5549" y="5027794"/>
            <a:ext cx="4012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 tộc Ê - Đê</a:t>
            </a:r>
            <a:endParaRPr lang="vi-VN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924" b="100000" l="10000" r="90000">
                        <a14:backgroundMark x1="35000" y1="31651" x2="13333" y2="69266"/>
                        <a14:backgroundMark x1="57273" y1="27217" x2="82273" y2="65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28677" r="19819"/>
          <a:stretch/>
        </p:blipFill>
        <p:spPr>
          <a:xfrm>
            <a:off x="4511030" y="903200"/>
            <a:ext cx="3312368" cy="36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4740" y="127645"/>
            <a:ext cx="3116170" cy="682385"/>
            <a:chOff x="396287" y="160158"/>
            <a:chExt cx="3116170" cy="682385"/>
          </a:xfrm>
        </p:grpSpPr>
        <p:grpSp>
          <p:nvGrpSpPr>
            <p:cNvPr id="19" name="Group 18"/>
            <p:cNvGrpSpPr/>
            <p:nvPr/>
          </p:nvGrpSpPr>
          <p:grpSpPr>
            <a:xfrm>
              <a:off x="396287" y="160158"/>
              <a:ext cx="3116170" cy="678033"/>
              <a:chOff x="1253941" y="511805"/>
              <a:chExt cx="3116170" cy="678033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 smtClean="0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rPr>
                    <a:t>3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2059472" y="511805"/>
                <a:ext cx="23106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3600" b="1" dirty="0" err="1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 ?</a:t>
                </a:r>
                <a:endParaRPr lang="vi-VN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1407886" y="160158"/>
              <a:ext cx="1045028" cy="682385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142993"/>
              </p:ext>
            </p:extLst>
          </p:nvPr>
        </p:nvGraphicFramePr>
        <p:xfrm>
          <a:off x="382541" y="1052736"/>
          <a:ext cx="11332535" cy="230425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977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5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914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4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hạng</a:t>
                      </a:r>
                      <a:endParaRPr lang="vi-VN" sz="4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44 </a:t>
                      </a:r>
                      <a:endParaRPr lang="vi-VN" sz="4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vi-VN" sz="4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vi-VN" sz="4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vi-VN" sz="4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hạng</a:t>
                      </a:r>
                      <a:r>
                        <a:rPr lang="en-US" sz="4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vi-VN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vi-VN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vi-VN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vi-VN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endParaRPr lang="vi-VN" sz="4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4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4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4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4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108286"/>
              </p:ext>
            </p:extLst>
          </p:nvPr>
        </p:nvGraphicFramePr>
        <p:xfrm>
          <a:off x="381415" y="4293097"/>
          <a:ext cx="11332535" cy="230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7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5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914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68 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6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7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8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808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vi-VN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30910" y="2636912"/>
            <a:ext cx="1944216" cy="72008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6453" y="2636912"/>
            <a:ext cx="1944216" cy="72008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58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50063" y="2636912"/>
            <a:ext cx="1944216" cy="72008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695606" y="2636912"/>
            <a:ext cx="1944216" cy="72008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46934" y="5877273"/>
            <a:ext cx="1475584" cy="57606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92477" y="5877273"/>
            <a:ext cx="1475584" cy="57606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866087" y="5877273"/>
            <a:ext cx="1475584" cy="57606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76206" y="5877273"/>
            <a:ext cx="1475584" cy="576064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ight Arrow 19">
            <a:hlinkClick r:id="rId3" action="ppaction://hlinksldjump"/>
          </p:cNvPr>
          <p:cNvSpPr/>
          <p:nvPr/>
        </p:nvSpPr>
        <p:spPr>
          <a:xfrm>
            <a:off x="5879182" y="3573016"/>
            <a:ext cx="900044" cy="5534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3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18" y="5301208"/>
            <a:ext cx="1613024" cy="1613024"/>
          </a:xfrm>
          <a:prstGeom prst="rect">
            <a:avLst/>
          </a:prstGeom>
        </p:spPr>
      </p:pic>
      <p:pic>
        <p:nvPicPr>
          <p:cNvPr id="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2332" y="4581128"/>
            <a:ext cx="3387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 tộc Tày</a:t>
            </a:r>
            <a:endParaRPr lang="vi-VN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43" b="100000" l="9429" r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6567" r="61135"/>
          <a:stretch/>
        </p:blipFill>
        <p:spPr>
          <a:xfrm>
            <a:off x="4655046" y="1078356"/>
            <a:ext cx="2808312" cy="35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798" y="1988840"/>
            <a:ext cx="7200800" cy="4032448"/>
          </a:xfrm>
        </p:spPr>
        <p:txBody>
          <a:bodyPr/>
          <a:lstStyle/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80223" y="0"/>
            <a:ext cx="32383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6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ón lá - nét đặc trưng của người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" b="100000" l="893" r="100000">
                        <a14:foregroundMark x1="99107" y1="61905" x2="99107" y2="5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3190818"/>
            <a:ext cx="6599263" cy="37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24111" y="1427086"/>
            <a:ext cx="5819911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2212409"/>
            <a:ext cx="1166529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ÔN LẠI NHỮNG GÌ ĐÃ HỌC</a:t>
            </a:r>
            <a:endParaRPr lang="en-US" sz="8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96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220" y="2132856"/>
            <a:ext cx="29919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0790" y="836712"/>
            <a:ext cx="7056784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1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Vieät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</a:rPr>
              <a:t> Nam </a:t>
            </a:r>
          </a:p>
          <a:p>
            <a:pPr algn="ctr"/>
            <a:r>
              <a:rPr lang="en-US" sz="115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</a:t>
            </a:r>
          </a:p>
          <a:p>
            <a:pPr algn="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 </a:t>
            </a:r>
            <a:r>
              <a:rPr lang="en-US" sz="115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Vieät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Commerce" pitchFamily="2" charset="0"/>
                <a:sym typeface="Wingdings"/>
              </a:rPr>
              <a:t> Nam</a:t>
            </a:r>
            <a:endParaRPr lang="en-US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Commerce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577517">
            <a:off x="3724223" y="1304042"/>
            <a:ext cx="721766" cy="4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346615">
            <a:off x="5138566" y="4782953"/>
            <a:ext cx="721766" cy="41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81316"/>
            <a:ext cx="3096344" cy="61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86" y="6165304"/>
            <a:ext cx="3096344" cy="611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3" t="21425" r="6393" b="19809"/>
          <a:stretch/>
        </p:blipFill>
        <p:spPr bwMode="auto">
          <a:xfrm rot="2448059">
            <a:off x="10088990" y="-308892"/>
            <a:ext cx="2428405" cy="23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82787" y="798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622" y="1984466"/>
            <a:ext cx="10369152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54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8849" y="980728"/>
            <a:ext cx="553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4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ector chibi bé gái mặc áo dài truyền th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24" b="100000" l="10000" r="90000">
                        <a14:backgroundMark x1="35000" y1="31651" x2="13333" y2="69266"/>
                        <a14:backgroundMark x1="57273" y1="27217" x2="82273" y2="65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28677" r="19819"/>
          <a:stretch/>
        </p:blipFill>
        <p:spPr>
          <a:xfrm>
            <a:off x="4659086" y="326308"/>
            <a:ext cx="2448302" cy="2668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48" l="10000" r="90000">
                        <a14:backgroundMark x1="36515" y1="22424" x2="14242" y2="55000"/>
                        <a14:backgroundMark x1="48939" y1="21364" x2="98485" y2="53182"/>
                        <a14:backgroundMark x1="73182" y1="42576" x2="73939" y2="79242"/>
                        <a14:backgroundMark x1="16061" y1="46212" x2="3030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27968" r="19525"/>
          <a:stretch/>
        </p:blipFill>
        <p:spPr>
          <a:xfrm>
            <a:off x="239610" y="257344"/>
            <a:ext cx="2418381" cy="2719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43" b="100000" l="10214" r="38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6971" r="61249"/>
          <a:stretch/>
        </p:blipFill>
        <p:spPr>
          <a:xfrm>
            <a:off x="1557496" y="4128870"/>
            <a:ext cx="2076864" cy="2681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43" b="100000" l="9429" r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6567" r="61135"/>
          <a:stretch/>
        </p:blipFill>
        <p:spPr>
          <a:xfrm>
            <a:off x="9287897" y="283375"/>
            <a:ext cx="2159541" cy="2693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131" b="100000" l="17452" r="797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3" t="26582" r="17287"/>
          <a:stretch/>
        </p:blipFill>
        <p:spPr>
          <a:xfrm>
            <a:off x="4920595" y="4311420"/>
            <a:ext cx="2171309" cy="2533557"/>
          </a:xfrm>
          <a:prstGeom prst="rect">
            <a:avLst/>
          </a:prstGeom>
        </p:spPr>
      </p:pic>
      <p:pic>
        <p:nvPicPr>
          <p:cNvPr id="27" name="Picture 2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24" b="100000" l="10000" r="90000">
                        <a14:backgroundMark x1="35000" y1="31651" x2="13333" y2="69266"/>
                        <a14:backgroundMark x1="57273" y1="27217" x2="82273" y2="65138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31982" r="20072"/>
          <a:stretch/>
        </p:blipFill>
        <p:spPr>
          <a:xfrm>
            <a:off x="4824575" y="452523"/>
            <a:ext cx="2278743" cy="2544429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48" l="10000" r="90000">
                        <a14:backgroundMark x1="36515" y1="22424" x2="14242" y2="55000"/>
                        <a14:backgroundMark x1="48939" y1="21364" x2="98485" y2="53182"/>
                        <a14:backgroundMark x1="73182" y1="42576" x2="73939" y2="79242"/>
                        <a14:backgroundMark x1="16061" y1="46212" x2="30303" y2="73333"/>
                      </a14:backgroundRemoval>
                    </a14:imgEffect>
                    <a14:imgEffect>
                      <a14:artisticPencilGrayscale/>
                    </a14:imgEffect>
                    <a14:imgEffect>
                      <a14:sharpenSoften amount="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27968" r="19525"/>
          <a:stretch/>
        </p:blipFill>
        <p:spPr>
          <a:xfrm>
            <a:off x="239237" y="257344"/>
            <a:ext cx="2418381" cy="27193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43" b="100000" l="10214" r="38143"/>
                    </a14:imgEffect>
                    <a14:imgEffect>
                      <a14:artisticPencilGrayscal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6971" r="61249"/>
          <a:stretch/>
        </p:blipFill>
        <p:spPr>
          <a:xfrm>
            <a:off x="1557123" y="4128870"/>
            <a:ext cx="2076864" cy="2681937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43" b="100000" l="9429" r="39000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7" t="26567" r="61135"/>
          <a:stretch/>
        </p:blipFill>
        <p:spPr>
          <a:xfrm>
            <a:off x="9287524" y="283375"/>
            <a:ext cx="2159541" cy="26935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131" b="100000" l="17452" r="79756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3" t="26582" r="17287"/>
          <a:stretch/>
        </p:blipFill>
        <p:spPr>
          <a:xfrm>
            <a:off x="4920222" y="4311420"/>
            <a:ext cx="2171309" cy="2533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286" b="100000" l="11714" r="38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7" t="31089" r="61183"/>
          <a:stretch/>
        </p:blipFill>
        <p:spPr>
          <a:xfrm>
            <a:off x="7856434" y="4094700"/>
            <a:ext cx="2275013" cy="27161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286" b="100000" l="11714" r="38143"/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7" t="31089" r="61183"/>
          <a:stretch/>
        </p:blipFill>
        <p:spPr>
          <a:xfrm>
            <a:off x="7852641" y="4103626"/>
            <a:ext cx="2275013" cy="2716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574" y="352339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05164" y="47829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45657" y="44926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41320" y="4455176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1510" y="4438054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95406" y="4335062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375" y="2996952"/>
            <a:ext cx="203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Dân tộc Kinh</a:t>
            </a:r>
            <a:endParaRPr lang="vi-VN" sz="24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99062" y="2976410"/>
            <a:ext cx="2173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Dân tộc Ê – Đê</a:t>
            </a:r>
            <a:endParaRPr lang="vi-VN" sz="24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50451" y="2994123"/>
            <a:ext cx="203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+mj-lt"/>
              </a:rPr>
              <a:t>Dân tộc Tày</a:t>
            </a:r>
            <a:endParaRPr lang="vi-VN" sz="2400" dirty="0">
              <a:latin typeface="+mj-lt"/>
            </a:endParaRPr>
          </a:p>
        </p:txBody>
      </p:sp>
      <p:sp>
        <p:nvSpPr>
          <p:cNvPr id="12" name="Right Arrow 11">
            <a:hlinkClick r:id="rId25" action="ppaction://hlinksldjump"/>
          </p:cNvPr>
          <p:cNvSpPr/>
          <p:nvPr/>
        </p:nvSpPr>
        <p:spPr>
          <a:xfrm>
            <a:off x="10367294" y="4094700"/>
            <a:ext cx="1080144" cy="825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5" grpId="0"/>
      <p:bldP spid="11" grpId="0"/>
      <p:bldP spid="39" grpId="0"/>
      <p:bldP spid="4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62558" y="158679"/>
            <a:ext cx="1944216" cy="678033"/>
            <a:chOff x="1253941" y="511805"/>
            <a:chExt cx="1944216" cy="678033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059471" y="511805"/>
              <a:ext cx="1138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50590" y="476672"/>
            <a:ext cx="2779581" cy="6324219"/>
            <a:chOff x="1181188" y="1489368"/>
            <a:chExt cx="2779581" cy="484834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9" r="36415" b="31848"/>
            <a:stretch/>
          </p:blipFill>
          <p:spPr>
            <a:xfrm>
              <a:off x="1181188" y="1489368"/>
              <a:ext cx="2779581" cy="4848347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270670" y="3913542"/>
              <a:ext cx="2158796" cy="2424173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9 + 4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4 + 9 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13 – 9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13 – 4 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81447" y="692696"/>
            <a:ext cx="2670706" cy="5746399"/>
            <a:chOff x="4681447" y="1953606"/>
            <a:chExt cx="2670706" cy="440537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" t="7048" r="70016" b="31971"/>
            <a:stretch/>
          </p:blipFill>
          <p:spPr>
            <a:xfrm>
              <a:off x="4681447" y="1953606"/>
              <a:ext cx="2670706" cy="4338224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4798852" y="3829183"/>
              <a:ext cx="2158796" cy="2529795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 + 6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 + 8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14 – 8 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14 – 6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914097" y="123934"/>
            <a:ext cx="2797733" cy="5897354"/>
            <a:chOff x="8159442" y="1832324"/>
            <a:chExt cx="2797733" cy="452109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7" b="100000" l="3333" r="96917">
                          <a14:foregroundMark x1="85417" y1="14583" x2="85417" y2="26667"/>
                          <a14:foregroundMark x1="52833" y1="13917" x2="53583" y2="27083"/>
                          <a14:foregroundMark x1="42583" y1="15000" x2="48667" y2="23583"/>
                          <a14:foregroundMark x1="50750" y1="28083" x2="50917" y2="65667"/>
                          <a14:foregroundMark x1="44583" y1="33250" x2="46000" y2="75917"/>
                          <a14:foregroundMark x1="58583" y1="29500" x2="54000" y2="80167"/>
                          <a14:foregroundMark x1="55083" y1="68500" x2="54417" y2="90833"/>
                          <a14:foregroundMark x1="17917" y1="16000" x2="20417" y2="33667"/>
                          <a14:foregroundMark x1="20167" y1="14750" x2="11750" y2="25667"/>
                          <a14:foregroundMark x1="11750" y1="13750" x2="22667" y2="16000"/>
                          <a14:foregroundMark x1="24500" y1="11083" x2="21583" y2="36500"/>
                          <a14:foregroundMark x1="21833" y1="33250" x2="22667" y2="89000"/>
                          <a14:foregroundMark x1="6667" y1="29917" x2="7917" y2="90833"/>
                          <a14:foregroundMark x1="14667" y1="77500" x2="30250" y2="30167"/>
                          <a14:foregroundMark x1="23667" y1="31417" x2="10750" y2="17417"/>
                          <a14:foregroundMark x1="10750" y1="16167" x2="21250" y2="54583"/>
                          <a14:foregroundMark x1="11333" y1="26833" x2="12000" y2="32167"/>
                          <a14:foregroundMark x1="13833" y1="37500" x2="17917" y2="78167"/>
                          <a14:foregroundMark x1="7667" y1="93500" x2="24667" y2="96000"/>
                          <a14:foregroundMark x1="25917" y1="94750" x2="28167" y2="54750"/>
                          <a14:foregroundMark x1="24250" y1="8833" x2="25750" y2="7167"/>
                          <a14:foregroundMark x1="23667" y1="15417" x2="27167" y2="15583"/>
                          <a14:foregroundMark x1="10917" y1="11917" x2="9917" y2="7583"/>
                          <a14:foregroundMark x1="40083" y1="29750" x2="41333" y2="90250"/>
                          <a14:foregroundMark x1="41083" y1="94583" x2="60583" y2="93917"/>
                          <a14:foregroundMark x1="60583" y1="93917" x2="60417" y2="30583"/>
                          <a14:foregroundMark x1="78667" y1="32417" x2="76000" y2="25250"/>
                          <a14:foregroundMark x1="76583" y1="32583" x2="77250" y2="20083"/>
                          <a14:foregroundMark x1="74333" y1="31000" x2="79667" y2="12750"/>
                          <a14:foregroundMark x1="45417" y1="24417" x2="42917" y2="30750"/>
                          <a14:foregroundMark x1="46667" y1="24167" x2="48083" y2="25417"/>
                          <a14:foregroundMark x1="78667" y1="23167" x2="76000" y2="9000"/>
                          <a14:foregroundMark x1="77583" y1="11083" x2="91333" y2="8417"/>
                          <a14:foregroundMark x1="87500" y1="11500" x2="89750" y2="28500"/>
                          <a14:foregroundMark x1="88667" y1="20083" x2="92583" y2="31167"/>
                          <a14:foregroundMark x1="53833" y1="12750" x2="55667" y2="8167"/>
                          <a14:foregroundMark x1="49083" y1="13750" x2="45250" y2="8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34" t="5527" r="3649" b="31618"/>
            <a:stretch/>
          </p:blipFill>
          <p:spPr>
            <a:xfrm>
              <a:off x="8159442" y="1832324"/>
              <a:ext cx="2797733" cy="4471493"/>
            </a:xfrm>
            <a:prstGeom prst="rect">
              <a:avLst/>
            </a:prstGeom>
          </p:spPr>
        </p:pic>
        <p:sp>
          <p:nvSpPr>
            <p:cNvPr id="46" name="Rounded Rectangle 45"/>
            <p:cNvSpPr/>
            <p:nvPr/>
          </p:nvSpPr>
          <p:spPr>
            <a:xfrm>
              <a:off x="8271085" y="3713220"/>
              <a:ext cx="2158796" cy="2640203"/>
            </a:xfrm>
            <a:prstGeom prst="round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 + 9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9 + 7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 – 7 </a:t>
              </a:r>
            </a:p>
            <a:p>
              <a:pPr>
                <a:spcAft>
                  <a:spcPts val="1200"/>
                </a:spcAft>
              </a:pPr>
              <a:r>
                <a:rPr lang="en-US" sz="4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 – 9 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52128" y="3595663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152240" y="4437112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296144" y="5251847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296144" y="6115943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67214" y="3139212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67326" y="3980661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55134" y="4795396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55134" y="5659492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487694" y="2649397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487806" y="3490846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16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775614" y="4305581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775614" y="5169677"/>
            <a:ext cx="1224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10487694" y="6115943"/>
            <a:ext cx="900044" cy="5534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2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38" y="5573208"/>
            <a:ext cx="1267275" cy="1267275"/>
          </a:xfrm>
          <a:prstGeom prst="rect">
            <a:avLst/>
          </a:prstGeom>
        </p:spPr>
      </p:pic>
      <p:pic>
        <p:nvPicPr>
          <p:cNvPr id="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09595" y="361398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8156" y="5034599"/>
            <a:ext cx="4147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 tộc Kinh</a:t>
            </a:r>
            <a:endParaRPr lang="vi-VN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848" l="10000" r="90000">
                        <a14:backgroundMark x1="36515" y1="22424" x2="14242" y2="55000"/>
                        <a14:backgroundMark x1="48939" y1="21364" x2="98485" y2="53182"/>
                        <a14:backgroundMark x1="73182" y1="42576" x2="73939" y2="79242"/>
                        <a14:backgroundMark x1="16061" y1="46212" x2="3030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4" t="27968" r="19525"/>
          <a:stretch/>
        </p:blipFill>
        <p:spPr>
          <a:xfrm>
            <a:off x="4656438" y="1484784"/>
            <a:ext cx="2836778" cy="31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317</Words>
  <Application>Microsoft Office PowerPoint</Application>
  <PresentationFormat>Custom</PresentationFormat>
  <Paragraphs>111</Paragraphs>
  <Slides>15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156</cp:revision>
  <dcterms:created xsi:type="dcterms:W3CDTF">2021-07-30T14:15:01Z</dcterms:created>
  <dcterms:modified xsi:type="dcterms:W3CDTF">2021-08-05T08:56:21Z</dcterms:modified>
</cp:coreProperties>
</file>