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82" r:id="rId3"/>
    <p:sldId id="263" r:id="rId4"/>
    <p:sldId id="259" r:id="rId5"/>
    <p:sldId id="266" r:id="rId6"/>
    <p:sldId id="267" r:id="rId7"/>
    <p:sldId id="268" r:id="rId8"/>
    <p:sldId id="270" r:id="rId9"/>
    <p:sldId id="269" r:id="rId10"/>
    <p:sldId id="278" r:id="rId11"/>
    <p:sldId id="271" r:id="rId12"/>
    <p:sldId id="277" r:id="rId13"/>
    <p:sldId id="272" r:id="rId14"/>
    <p:sldId id="280" r:id="rId15"/>
    <p:sldId id="281" r:id="rId16"/>
    <p:sldId id="257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2" autoAdjust="0"/>
    <p:restoredTop sz="90053" autoAdjust="0"/>
  </p:normalViewPr>
  <p:slideViewPr>
    <p:cSldViewPr>
      <p:cViewPr varScale="1">
        <p:scale>
          <a:sx n="62" d="100"/>
          <a:sy n="62" d="100"/>
        </p:scale>
        <p:origin x="-348" y="-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1 -4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END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4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đợi</a:t>
            </a:r>
            <a:r>
              <a:rPr lang="en-US" baseline="0" dirty="0" smtClean="0"/>
              <a:t> 3s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60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Tòa tháp cao 81 tầng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tại là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tòa nhà cao nhất Việt Nam</a:t>
            </a:r>
            <a:r>
              <a:rPr lang="vi-VN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cao nhất Đông Nam Á, Hiện nay đến ngày 1/5/2021 là tòa nhà cao thứ 15 thế giới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67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" Target="slide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jpg"/><Relationship Id="rId2" Type="http://schemas.microsoft.com/office/2007/relationships/media" Target="../media/media2.mp3"/><Relationship Id="rId16" Type="http://schemas.openxmlformats.org/officeDocument/2006/relationships/image" Target="../media/image15.jpeg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11" Type="http://schemas.openxmlformats.org/officeDocument/2006/relationships/slide" Target="slide11.xml"/><Relationship Id="rId5" Type="http://schemas.openxmlformats.org/officeDocument/2006/relationships/image" Target="../media/image10.jpg"/><Relationship Id="rId1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slide" Target="slide13.xml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990750" y="126145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4583038" y="3789040"/>
            <a:ext cx="4718355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4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0" y="5443293"/>
            <a:ext cx="1414707" cy="1414707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0990" y="4637228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 miếu Trấn Biên</a:t>
            </a:r>
          </a:p>
          <a:p>
            <a:pPr algn="ctr"/>
            <a:r>
              <a:rPr lang="vi-V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 Hòa – Đồng Nai</a:t>
            </a:r>
            <a:endParaRPr lang="vi-VN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Văn miếu Trấn Biên - Di tích lịch sử cấp quốc gia hơn 300 năm tuổ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3" y="116632"/>
            <a:ext cx="4469017" cy="445128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34566" y="140439"/>
            <a:ext cx="11305256" cy="1077218"/>
            <a:chOff x="1253941" y="511805"/>
            <a:chExt cx="11305256" cy="1077218"/>
          </a:xfrm>
        </p:grpSpPr>
        <p:grpSp>
          <p:nvGrpSpPr>
            <p:cNvPr id="21" name="Group 20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059471" y="511805"/>
              <a:ext cx="104997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Minh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24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Tuấn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Minh 10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Tuấn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5" name="Right Arrow 24">
            <a:hlinkClick r:id="rId3" action="ppaction://hlinksldjump"/>
          </p:cNvPr>
          <p:cNvSpPr/>
          <p:nvPr/>
        </p:nvSpPr>
        <p:spPr>
          <a:xfrm>
            <a:off x="7967414" y="5657733"/>
            <a:ext cx="1175866" cy="720310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/>
          <p:cNvSpPr txBox="1"/>
          <p:nvPr/>
        </p:nvSpPr>
        <p:spPr>
          <a:xfrm>
            <a:off x="7582294" y="169645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4998" y="2536998"/>
            <a:ext cx="634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52640" y="3443704"/>
            <a:ext cx="215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24 – 10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611047" y="3429000"/>
            <a:ext cx="3244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14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1692" y="4377298"/>
            <a:ext cx="634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1" t="8046" r="23937"/>
          <a:stretch/>
        </p:blipFill>
        <p:spPr>
          <a:xfrm>
            <a:off x="-162513" y="4581128"/>
            <a:ext cx="1668421" cy="22768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796" y="1407790"/>
            <a:ext cx="5412346" cy="2381250"/>
            <a:chOff x="155652" y="901511"/>
            <a:chExt cx="4754647" cy="238125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155652" y="901511"/>
              <a:ext cx="4754647" cy="2381250"/>
            </a:xfrm>
            <a:prstGeom prst="wedgeRoundRectCallout">
              <a:avLst>
                <a:gd name="adj1" fmla="val -34251"/>
                <a:gd name="adj2" fmla="val 87178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000" dirty="0" smtClean="0">
                  <a:latin typeface="Times New Roman" pitchFamily="18" charset="0"/>
                  <a:cs typeface="Times New Roman" pitchFamily="18" charset="0"/>
                </a:rPr>
                <a:t>Minh </a:t>
              </a:r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000" dirty="0" smtClean="0">
                  <a:latin typeface="Times New Roman" pitchFamily="18" charset="0"/>
                  <a:cs typeface="Times New Roman" pitchFamily="18" charset="0"/>
                </a:rPr>
                <a:t>: 24 </a:t>
              </a:r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3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endParaRPr lang="en-US" sz="30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Tuấn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Minh: 10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endParaRPr lang="en-US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Tuấn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         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bưu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178094" y="2518792"/>
              <a:ext cx="609601" cy="495300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18" y="5301208"/>
            <a:ext cx="1613024" cy="1613024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350" y="4581128"/>
            <a:ext cx="5243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Chùa cầu</a:t>
            </a:r>
          </a:p>
          <a:p>
            <a:pPr algn="ctr"/>
            <a:r>
              <a:rPr lang="vi-V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Phố cổ Hội An – Quảng Nam</a:t>
            </a:r>
            <a:endParaRPr lang="vi-VN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hùa Cầu Hội An - biểu tượng tờ Polime 20k với lối kiến trúc Nhật Bả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4"/>
          <a:stretch/>
        </p:blipFill>
        <p:spPr bwMode="auto">
          <a:xfrm>
            <a:off x="3790950" y="116633"/>
            <a:ext cx="4392488" cy="452529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34566" y="140439"/>
            <a:ext cx="11305256" cy="1569660"/>
            <a:chOff x="1253941" y="511805"/>
            <a:chExt cx="11305256" cy="1569660"/>
          </a:xfrm>
        </p:grpSpPr>
        <p:grpSp>
          <p:nvGrpSpPr>
            <p:cNvPr id="23" name="Group 2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059471" y="511805"/>
              <a:ext cx="104997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đẩy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đẩy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0463956" y="5811174"/>
            <a:ext cx="1175866" cy="720310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/>
          <p:cNvSpPr txBox="1"/>
          <p:nvPr/>
        </p:nvSpPr>
        <p:spPr>
          <a:xfrm>
            <a:off x="7582294" y="169645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9959" y="2437129"/>
            <a:ext cx="5668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52640" y="3760852"/>
            <a:ext cx="215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11 – 4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07892" y="3830350"/>
            <a:ext cx="2411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31692" y="4694446"/>
            <a:ext cx="634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1" t="8046" r="23937"/>
          <a:stretch/>
        </p:blipFill>
        <p:spPr>
          <a:xfrm>
            <a:off x="-162513" y="4902154"/>
            <a:ext cx="1433183" cy="19558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796" y="2437129"/>
            <a:ext cx="5988410" cy="2266697"/>
            <a:chOff x="155652" y="1287853"/>
            <a:chExt cx="5260708" cy="1994907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155652" y="1287853"/>
              <a:ext cx="5260708" cy="1994907"/>
            </a:xfrm>
            <a:prstGeom prst="wedgeRoundRectCallout">
              <a:avLst>
                <a:gd name="adj1" fmla="val -30872"/>
                <a:gd name="adj2" fmla="val 67978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: 11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đẩy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: 4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đẩy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:          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ghế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213193" y="2667784"/>
              <a:ext cx="609601" cy="495300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6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108" y="5298239"/>
            <a:ext cx="1529854" cy="1529854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782" y="4759630"/>
            <a:ext cx="49648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 Hoàn Kiếm (Hồ Gươm)</a:t>
            </a:r>
          </a:p>
          <a:p>
            <a:pPr algn="ctr"/>
            <a:r>
              <a:rPr lang="vi-V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 Nội</a:t>
            </a:r>
            <a:endParaRPr lang="vi-VN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iai thoại kỳ bí về hồ Hoàn Kiếm huyền thoại giữa lòng thủ đô Hà N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2584"/>
            <a:ext cx="4392487" cy="45485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798" y="1988840"/>
            <a:ext cx="7200800" cy="4032448"/>
          </a:xfrm>
        </p:spPr>
        <p:txBody>
          <a:bodyPr/>
          <a:lstStyle/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0223" y="0"/>
            <a:ext cx="3238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3190818"/>
            <a:ext cx="6599263" cy="37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24111" y="1427086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606" y="1988840"/>
            <a:ext cx="10801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96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790" y="836712"/>
            <a:ext cx="7056784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Vieät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 Nam </a:t>
            </a:r>
          </a:p>
          <a:p>
            <a:pPr algn="ctr"/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</a:t>
            </a:r>
          </a:p>
          <a:p>
            <a:pPr algn="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 </a:t>
            </a:r>
            <a:r>
              <a:rPr lang="en-US" sz="11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Vieät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 Nam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Commerce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577517">
            <a:off x="3724223" y="1304042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346615">
            <a:off x="5138566" y="4782953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81316"/>
            <a:ext cx="3096344" cy="61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86" y="6165304"/>
            <a:ext cx="3096344" cy="611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2448059">
            <a:off x="10088990" y="-308892"/>
            <a:ext cx="2428405" cy="23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622" y="1803588"/>
            <a:ext cx="103691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algn="r">
              <a:lnSpc>
                <a:spcPct val="15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7561" y="980728"/>
            <a:ext cx="5801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danhViệt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t="-4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ector chibi bé gái mặc áo dài truyền th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10775726" y="6093296"/>
            <a:ext cx="1342679" cy="692696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END</a:t>
            </a:r>
            <a:endParaRPr lang="vi-VN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Xin Chào Việt Nam - Nghệ sỹ Violin JMI KO - Official MV - Nhạc trẻ hay mới nhấ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41.47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58" y="6093296"/>
            <a:ext cx="762964" cy="764704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85" y="17922"/>
            <a:ext cx="51612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ịnh hạ lo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1855" r="18447" b="22580"/>
          <a:stretch/>
        </p:blipFill>
        <p:spPr>
          <a:xfrm>
            <a:off x="4992962" y="512678"/>
            <a:ext cx="576064" cy="648067"/>
          </a:xfrm>
          <a:prstGeom prst="rect">
            <a:avLst/>
          </a:prstGeom>
        </p:spPr>
      </p:pic>
      <p:pic>
        <p:nvPicPr>
          <p:cNvPr id="20" name="quần đảo hoàng sa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1855" r="18447" b="22580"/>
          <a:stretch/>
        </p:blipFill>
        <p:spPr>
          <a:xfrm>
            <a:off x="5879182" y="2690925"/>
            <a:ext cx="720079" cy="810083"/>
          </a:xfrm>
          <a:prstGeom prst="rect">
            <a:avLst/>
          </a:prstGeom>
        </p:spPr>
      </p:pic>
      <p:pic>
        <p:nvPicPr>
          <p:cNvPr id="21" name="quần dảo trường sa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1855" r="18447" b="22580"/>
          <a:stretch/>
        </p:blipFill>
        <p:spPr>
          <a:xfrm>
            <a:off x="5591150" y="4419117"/>
            <a:ext cx="720079" cy="810083"/>
          </a:xfrm>
          <a:prstGeom prst="rect">
            <a:avLst/>
          </a:prstGeom>
        </p:spPr>
      </p:pic>
      <p:pic>
        <p:nvPicPr>
          <p:cNvPr id="22" name="lendmard 8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1855" r="18447" b="22580"/>
          <a:stretch/>
        </p:blipFill>
        <p:spPr>
          <a:xfrm>
            <a:off x="5397446" y="4678714"/>
            <a:ext cx="576068" cy="6480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6166" y="394571"/>
            <a:ext cx="3911700" cy="2026317"/>
            <a:chOff x="-26166" y="394571"/>
            <a:chExt cx="3911700" cy="202631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-26166" y="394571"/>
              <a:ext cx="3911700" cy="2026317"/>
            </a:xfrm>
            <a:prstGeom prst="wedgeRoundRectCallout">
              <a:avLst>
                <a:gd name="adj1" fmla="val 84749"/>
                <a:gd name="adj2" fmla="val -18776"/>
                <a:gd name="adj3" fmla="val 16667"/>
              </a:avLst>
            </a:prstGeom>
            <a:solidFill>
              <a:schemeClr val="bg1">
                <a:lumMod val="8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78"/>
            <a:stretch/>
          </p:blipFill>
          <p:spPr bwMode="auto">
            <a:xfrm>
              <a:off x="-26166" y="394571"/>
              <a:ext cx="3911700" cy="2022727"/>
            </a:xfrm>
            <a:prstGeom prst="round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0" y="3640796"/>
            <a:ext cx="3918698" cy="2047458"/>
            <a:chOff x="0" y="3640796"/>
            <a:chExt cx="3918698" cy="2047458"/>
          </a:xfrm>
        </p:grpSpPr>
        <p:sp>
          <p:nvSpPr>
            <p:cNvPr id="34" name="Rounded Rectangular Callout 33"/>
            <p:cNvSpPr/>
            <p:nvPr/>
          </p:nvSpPr>
          <p:spPr>
            <a:xfrm>
              <a:off x="6998" y="3661937"/>
              <a:ext cx="3911700" cy="2026317"/>
            </a:xfrm>
            <a:prstGeom prst="wedgeRoundRectCallout">
              <a:avLst>
                <a:gd name="adj1" fmla="val 92800"/>
                <a:gd name="adj2" fmla="val 24470"/>
                <a:gd name="adj3" fmla="val 16667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640796"/>
              <a:ext cx="3885534" cy="2047458"/>
            </a:xfrm>
            <a:prstGeom prst="round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217426" y="480269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hlinkClick r:id="rId11" action="ppaction://hlinksldjump"/>
          </p:cNvPr>
          <p:cNvSpPr txBox="1"/>
          <p:nvPr/>
        </p:nvSpPr>
        <p:spPr>
          <a:xfrm>
            <a:off x="6599261" y="286513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68970" y="333494"/>
            <a:ext cx="3911700" cy="2190750"/>
            <a:chOff x="8168970" y="333494"/>
            <a:chExt cx="3911700" cy="2190750"/>
          </a:xfrm>
        </p:grpSpPr>
        <p:sp>
          <p:nvSpPr>
            <p:cNvPr id="39" name="Rounded Rectangular Callout 38"/>
            <p:cNvSpPr/>
            <p:nvPr/>
          </p:nvSpPr>
          <p:spPr>
            <a:xfrm>
              <a:off x="8168970" y="394570"/>
              <a:ext cx="3911700" cy="2026317"/>
            </a:xfrm>
            <a:prstGeom prst="wedgeRoundRectCallout">
              <a:avLst>
                <a:gd name="adj1" fmla="val -98456"/>
                <a:gd name="adj2" fmla="val 93900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8970" y="333494"/>
              <a:ext cx="3911699" cy="219075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2" name="TextBox 41"/>
          <p:cNvSpPr txBox="1"/>
          <p:nvPr/>
        </p:nvSpPr>
        <p:spPr>
          <a:xfrm>
            <a:off x="5389006" y="524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95206" y="459332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98602" y="3640796"/>
            <a:ext cx="3911700" cy="2047495"/>
            <a:chOff x="7898602" y="3640796"/>
            <a:chExt cx="3911700" cy="2047495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7898602" y="3640796"/>
              <a:ext cx="3911700" cy="2026317"/>
            </a:xfrm>
            <a:prstGeom prst="wedgeRoundRectCallout">
              <a:avLst>
                <a:gd name="adj1" fmla="val -100152"/>
                <a:gd name="adj2" fmla="val 19079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98602" y="3640796"/>
              <a:ext cx="3911700" cy="2047495"/>
            </a:xfrm>
            <a:prstGeom prst="round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8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37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34566" y="140439"/>
            <a:ext cx="11305256" cy="1077218"/>
            <a:chOff x="1253941" y="511805"/>
            <a:chExt cx="11305256" cy="1077218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59471" y="511805"/>
              <a:ext cx="104997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12 con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nhồi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Tú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con.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Tú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nhồi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Right Arrow 29">
            <a:hlinkClick r:id="rId3" action="ppaction://hlinksldjump"/>
          </p:cNvPr>
          <p:cNvSpPr/>
          <p:nvPr/>
        </p:nvSpPr>
        <p:spPr>
          <a:xfrm>
            <a:off x="8394758" y="5661248"/>
            <a:ext cx="1175866" cy="720310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286" y="2115339"/>
            <a:ext cx="4489840" cy="33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582294" y="169645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9142" y="2536998"/>
            <a:ext cx="653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672875" y="3481546"/>
            <a:ext cx="5517537" cy="769441"/>
            <a:chOff x="6672875" y="3481546"/>
            <a:chExt cx="5517537" cy="769441"/>
          </a:xfrm>
        </p:grpSpPr>
        <p:sp>
          <p:nvSpPr>
            <p:cNvPr id="35" name="Rounded Rectangle 34"/>
            <p:cNvSpPr/>
            <p:nvPr/>
          </p:nvSpPr>
          <p:spPr>
            <a:xfrm>
              <a:off x="6672875" y="3501878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7712611" y="3501337"/>
              <a:ext cx="720080" cy="6829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8720723" y="3501336"/>
              <a:ext cx="792088" cy="6829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0304899" y="3542231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668781" y="3481546"/>
              <a:ext cx="2521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     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(con)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41595" y="4648465"/>
            <a:ext cx="6062864" cy="648072"/>
            <a:chOff x="5792983" y="4437112"/>
            <a:chExt cx="6062864" cy="648072"/>
          </a:xfrm>
        </p:grpSpPr>
        <p:sp>
          <p:nvSpPr>
            <p:cNvPr id="55" name="TextBox 54"/>
            <p:cNvSpPr txBox="1"/>
            <p:nvPr/>
          </p:nvSpPr>
          <p:spPr>
            <a:xfrm>
              <a:off x="5792983" y="4438853"/>
              <a:ext cx="60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         con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thú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nhồi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bông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401981" y="4437112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6672875" y="349286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712611" y="3492326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720723" y="3492325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304899" y="3533220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650593" y="465313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5607E-6 L -0.28346 -1.1560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3" grpId="0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38" y="5573208"/>
            <a:ext cx="1267275" cy="1267275"/>
          </a:xfrm>
          <a:prstGeom prst="rect">
            <a:avLst/>
          </a:prstGeom>
        </p:spPr>
      </p:pic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5752" y="4627200"/>
            <a:ext cx="45817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 Bến Thành</a:t>
            </a:r>
          </a:p>
          <a:p>
            <a:pPr algn="ctr"/>
            <a:r>
              <a:rPr lang="vi-V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phố Hồ Chí Minh</a:t>
            </a:r>
            <a:endParaRPr lang="vi-V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Khám phá chợ Bến Thành - nét đặc trưng của Sài Gò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r="15149"/>
          <a:stretch/>
        </p:blipFill>
        <p:spPr bwMode="auto">
          <a:xfrm>
            <a:off x="3804356" y="44624"/>
            <a:ext cx="4451090" cy="45365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2" b="100000" l="2609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3"/>
          <a:stretch/>
        </p:blipFill>
        <p:spPr bwMode="auto">
          <a:xfrm>
            <a:off x="4194629" y="1548271"/>
            <a:ext cx="4638142" cy="343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34566" y="140439"/>
            <a:ext cx="11305256" cy="1077218"/>
            <a:chOff x="1253941" y="511805"/>
            <a:chExt cx="11305256" cy="1077218"/>
          </a:xfrm>
        </p:grpSpPr>
        <p:grpSp>
          <p:nvGrpSpPr>
            <p:cNvPr id="19" name="Group 18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59471" y="511805"/>
              <a:ext cx="104997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17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3" name="Right Arrow 22">
            <a:hlinkClick r:id="rId5" action="ppaction://hlinksldjump"/>
          </p:cNvPr>
          <p:cNvSpPr/>
          <p:nvPr/>
        </p:nvSpPr>
        <p:spPr>
          <a:xfrm>
            <a:off x="9335566" y="5517232"/>
            <a:ext cx="1175866" cy="720310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/>
          <p:cNvSpPr txBox="1"/>
          <p:nvPr/>
        </p:nvSpPr>
        <p:spPr>
          <a:xfrm>
            <a:off x="7582294" y="169645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6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4998" y="2505090"/>
            <a:ext cx="634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39222" y="3481546"/>
            <a:ext cx="5819427" cy="769441"/>
            <a:chOff x="6672875" y="3481546"/>
            <a:chExt cx="5819427" cy="769441"/>
          </a:xfrm>
        </p:grpSpPr>
        <p:sp>
          <p:nvSpPr>
            <p:cNvPr id="28" name="Rounded Rectangle 27"/>
            <p:cNvSpPr/>
            <p:nvPr/>
          </p:nvSpPr>
          <p:spPr>
            <a:xfrm>
              <a:off x="6672875" y="3501878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712611" y="3501337"/>
              <a:ext cx="720080" cy="6829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720723" y="3501336"/>
              <a:ext cx="792088" cy="6829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04899" y="3542231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668781" y="3481546"/>
              <a:ext cx="28235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     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19342" y="4653136"/>
            <a:ext cx="4608512" cy="648072"/>
            <a:chOff x="7319342" y="4437112"/>
            <a:chExt cx="4608512" cy="648072"/>
          </a:xfrm>
        </p:grpSpPr>
        <p:sp>
          <p:nvSpPr>
            <p:cNvPr id="34" name="TextBox 33"/>
            <p:cNvSpPr txBox="1"/>
            <p:nvPr/>
          </p:nvSpPr>
          <p:spPr>
            <a:xfrm>
              <a:off x="7319342" y="4438853"/>
              <a:ext cx="4608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        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bông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hoa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899539" y="4437112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6239222" y="349286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78958" y="3492326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287070" y="3492325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71246" y="3533220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905998" y="4654325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29375 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446</Words>
  <Application>Microsoft Office PowerPoint</Application>
  <PresentationFormat>Custom</PresentationFormat>
  <Paragraphs>85</Paragraphs>
  <Slides>16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117</cp:revision>
  <dcterms:created xsi:type="dcterms:W3CDTF">2021-07-30T14:15:01Z</dcterms:created>
  <dcterms:modified xsi:type="dcterms:W3CDTF">2021-08-05T03:37:21Z</dcterms:modified>
</cp:coreProperties>
</file>