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  <p:sldMasterId id="2147483749" r:id="rId5"/>
    <p:sldMasterId id="2147483761" r:id="rId6"/>
    <p:sldMasterId id="2147483773" r:id="rId7"/>
  </p:sldMasterIdLst>
  <p:notesMasterIdLst>
    <p:notesMasterId r:id="rId33"/>
  </p:notesMasterIdLst>
  <p:sldIdLst>
    <p:sldId id="276" r:id="rId8"/>
    <p:sldId id="286" r:id="rId9"/>
    <p:sldId id="287" r:id="rId10"/>
    <p:sldId id="288" r:id="rId11"/>
    <p:sldId id="279" r:id="rId12"/>
    <p:sldId id="289" r:id="rId13"/>
    <p:sldId id="256" r:id="rId14"/>
    <p:sldId id="280" r:id="rId15"/>
    <p:sldId id="281" r:id="rId16"/>
    <p:sldId id="291" r:id="rId17"/>
    <p:sldId id="290" r:id="rId18"/>
    <p:sldId id="292" r:id="rId19"/>
    <p:sldId id="293" r:id="rId20"/>
    <p:sldId id="294" r:id="rId21"/>
    <p:sldId id="295" r:id="rId22"/>
    <p:sldId id="260" r:id="rId23"/>
    <p:sldId id="262" r:id="rId24"/>
    <p:sldId id="282" r:id="rId25"/>
    <p:sldId id="283" r:id="rId26"/>
    <p:sldId id="296" r:id="rId27"/>
    <p:sldId id="297" r:id="rId28"/>
    <p:sldId id="284" r:id="rId29"/>
    <p:sldId id="285" r:id="rId30"/>
    <p:sldId id="278" r:id="rId31"/>
    <p:sldId id="277" r:id="rId32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FFFFFF"/>
    <a:srgbClr val="83E391"/>
    <a:srgbClr val="E9A1E4"/>
    <a:srgbClr val="E284DB"/>
    <a:srgbClr val="9900CC"/>
    <a:srgbClr val="80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4659" autoAdjust="0"/>
  </p:normalViewPr>
  <p:slideViewPr>
    <p:cSldViewPr>
      <p:cViewPr varScale="1">
        <p:scale>
          <a:sx n="84" d="100"/>
          <a:sy n="84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04D6673-CE24-48A9-9F88-87E350355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15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8874-BD03-4AEE-BBD6-77B86F1AF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941D1-7A5A-40B6-9B79-40F7B530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5D41-621B-413A-B06C-ADA85B7D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47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2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7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8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0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2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6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1E6A8-6B65-4D22-863F-E949BB93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10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01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428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94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12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03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78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81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47F5-51F9-4A76-AB32-20F68A2D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17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03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16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951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45779-4CE9-4645-95E2-44360D4EFD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574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74B0D-5D77-473C-B221-BA824E5B06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957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40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E0430-41D0-4FA5-AEE2-13E246266F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621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D65DE-E21C-4417-BD4F-4DC69E6868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267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AA9C-9F4E-43DF-8724-B76592275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9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B789-38D1-4C50-9B2F-062CE60E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10758-8177-42ED-A48D-D32222209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3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495B7-77E1-4C0D-9DC9-FE45D993A4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1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CD749-C430-4E16-9D9B-7CA5E1FD8F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62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D3AA3-76DF-498D-83DA-7069137A3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257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2812B-BCD6-4ABC-B89A-B54E16E8BE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3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0014-B76C-4E3C-B677-C1C3A5AC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FF01-C3D5-4044-8A54-76E49761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FF84-AF19-4140-AE77-E4AF1981C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D102-DFE7-4D70-A752-B7C4599B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767C-477A-414F-A543-D3AD4071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42CCE72-52C0-4681-B952-89306D42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3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EDE5-3F2B-45AA-853D-1C6A95E3BC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59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.e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34.emf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49.emf"/><Relationship Id="rId10" Type="http://schemas.openxmlformats.org/officeDocument/2006/relationships/image" Target="../media/image30.png"/><Relationship Id="rId4" Type="http://schemas.openxmlformats.org/officeDocument/2006/relationships/image" Target="../media/image48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emf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946" y="1730326"/>
            <a:ext cx="9144000" cy="16389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+mn-lt"/>
              </a:rPr>
              <a:t> MÔN TOÁN</a:t>
            </a:r>
            <a:endParaRPr lang="en-US" sz="9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211" y="3910818"/>
            <a:ext cx="10419471" cy="1118382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Montserrat Black" panose="00000A00000000000000" pitchFamily="2" charset="0"/>
              </a:rPr>
              <a:t>LỚP 4</a:t>
            </a:r>
            <a:endParaRPr lang="en-US" sz="8000" dirty="0">
              <a:solidFill>
                <a:srgbClr val="FF0000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"/>
            <a:ext cx="9266723" cy="75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170"/>
            <a:ext cx="10333616" cy="749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1447800"/>
            <a:ext cx="447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4" y="1850383"/>
            <a:ext cx="8657070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3" y="2438400"/>
            <a:ext cx="9577646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1000" y="3188273"/>
            <a:ext cx="4345412" cy="3865419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267200" y="3295269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81764" y="3916432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764" y="4492404"/>
            <a:ext cx="5255207" cy="646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0479" y="5106256"/>
            <a:ext cx="4663844" cy="1371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7" y="2920812"/>
            <a:ext cx="981541" cy="5425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9433" y="6202275"/>
            <a:ext cx="1207113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457200" y="549275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381000" y="1143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762000" y="18288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34803"/>
              </p:ext>
            </p:extLst>
          </p:nvPr>
        </p:nvGraphicFramePr>
        <p:xfrm>
          <a:off x="914400" y="28194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819400"/>
            <a:ext cx="5791200" cy="1835055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76400" y="3636353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2000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896" y="3517373"/>
            <a:ext cx="871804" cy="43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114800"/>
            <a:ext cx="871804" cy="43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204" y="3034246"/>
            <a:ext cx="871804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4121" y="5867400"/>
            <a:ext cx="1207113" cy="542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629" y="2580188"/>
            <a:ext cx="98154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9010669" cy="640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23810"/>
            <a:ext cx="535275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1600200"/>
            <a:ext cx="4345412" cy="3865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648200"/>
            <a:ext cx="1207113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80" y="1292649"/>
            <a:ext cx="981541" cy="542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2819400"/>
            <a:ext cx="871804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774" y="2166999"/>
            <a:ext cx="871804" cy="43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527" y="2383426"/>
            <a:ext cx="871804" cy="43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2756" y="1753863"/>
            <a:ext cx="871804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470" y="1700339"/>
            <a:ext cx="3517697" cy="640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1470" y="2146140"/>
            <a:ext cx="6513730" cy="1377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0725" y="3424142"/>
            <a:ext cx="6876884" cy="137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3920" y="4776711"/>
            <a:ext cx="6686080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9498391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" y="914400"/>
            <a:ext cx="9321592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8" y="2000202"/>
            <a:ext cx="9041152" cy="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7" y="2659246"/>
            <a:ext cx="8279086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657600"/>
            <a:ext cx="6706181" cy="118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710205"/>
            <a:ext cx="682811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7011100" cy="749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8077900" cy="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5" y="228600"/>
            <a:ext cx="8614395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895600"/>
            <a:ext cx="4395727" cy="3911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942" y="5943600"/>
            <a:ext cx="1207113" cy="542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2514600"/>
            <a:ext cx="981541" cy="536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0935" y="3542923"/>
            <a:ext cx="859611" cy="43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096" y="3526325"/>
            <a:ext cx="871804" cy="43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5353" y="4077021"/>
            <a:ext cx="871804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452" y="3066282"/>
            <a:ext cx="87180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8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2209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TẬP,THỰC HÀNH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876800" y="0"/>
            <a:ext cx="28956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en-US" sz="3200" dirty="0" err="1">
                <a:solidFill>
                  <a:schemeClr val="tx2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charset="0"/>
              </a:rPr>
              <a:t>tập</a:t>
            </a:r>
            <a:r>
              <a:rPr lang="en-US" sz="3200" dirty="0">
                <a:solidFill>
                  <a:schemeClr val="tx2"/>
                </a:solidFill>
                <a:latin typeface="Arial" charset="0"/>
              </a:rPr>
              <a:t> 1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114800" y="2514601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72200" y="-2155968"/>
            <a:ext cx="6705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8438" name="Picture 6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7127447" cy="54073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AutoShape 29"/>
          <p:cNvSpPr>
            <a:spLocks noChangeArrowheads="1"/>
          </p:cNvSpPr>
          <p:nvPr/>
        </p:nvSpPr>
        <p:spPr bwMode="auto">
          <a:xfrm rot="-5400000">
            <a:off x="464128" y="-69274"/>
            <a:ext cx="1510145" cy="1676401"/>
          </a:xfrm>
          <a:prstGeom prst="wedgeRoundRectCallout">
            <a:avLst>
              <a:gd name="adj1" fmla="val -92064"/>
              <a:gd name="adj2" fmla="val 1226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sz="2800" b="1" dirty="0">
                <a:latin typeface="Arial" charset="0"/>
              </a:rPr>
              <a:t>a) 4A</a:t>
            </a:r>
          </a:p>
          <a:p>
            <a:pPr algn="ctr"/>
            <a:r>
              <a:rPr lang="en-US" sz="2800" b="1" dirty="0">
                <a:latin typeface="Arial" charset="0"/>
              </a:rPr>
              <a:t>    4B</a:t>
            </a:r>
          </a:p>
          <a:p>
            <a:pPr algn="ctr"/>
            <a:r>
              <a:rPr lang="en-US" sz="2800" b="1" dirty="0">
                <a:latin typeface="Arial" charset="0"/>
              </a:rPr>
              <a:t>    4C</a:t>
            </a:r>
          </a:p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6200" y="1742788"/>
            <a:ext cx="2667000" cy="24145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 rot="10800000">
            <a:off x="-138187" y="4376163"/>
            <a:ext cx="3095774" cy="2481837"/>
          </a:xfrm>
          <a:prstGeom prst="cloudCallout">
            <a:avLst>
              <a:gd name="adj1" fmla="val -93959"/>
              <a:gd name="adj2" fmla="val 740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400" b="1" dirty="0">
                <a:latin typeface="Arial" charset="0"/>
              </a:rPr>
              <a:t>c) </a:t>
            </a:r>
            <a:r>
              <a:rPr lang="en-US" sz="2400" b="1" dirty="0" err="1">
                <a:latin typeface="Arial" charset="0"/>
              </a:rPr>
              <a:t>Môn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bơi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có</a:t>
            </a:r>
            <a:endParaRPr lang="en-US" sz="2400" b="1" dirty="0">
              <a:latin typeface="Arial" charset="0"/>
            </a:endParaRPr>
          </a:p>
          <a:p>
            <a:pPr algn="ctr"/>
            <a:r>
              <a:rPr lang="en-US" sz="2400" b="1" dirty="0">
                <a:latin typeface="Arial" charset="0"/>
              </a:rPr>
              <a:t> 2 </a:t>
            </a:r>
            <a:r>
              <a:rPr lang="en-US" sz="2400" b="1" dirty="0" err="1">
                <a:latin typeface="Arial" charset="0"/>
              </a:rPr>
              <a:t>lớp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tham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gia</a:t>
            </a:r>
            <a:r>
              <a:rPr lang="en-US" sz="2400" b="1" dirty="0">
                <a:latin typeface="Arial" charset="0"/>
              </a:rPr>
              <a:t>: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4A, 4C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 rot="10800000">
            <a:off x="9327573" y="-17028"/>
            <a:ext cx="3095774" cy="2481837"/>
          </a:xfrm>
          <a:prstGeom prst="cloudCallout">
            <a:avLst>
              <a:gd name="adj1" fmla="val 93109"/>
              <a:gd name="adj2" fmla="val -347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400" b="1" dirty="0">
                <a:latin typeface="Arial" charset="0"/>
              </a:rPr>
              <a:t>d</a:t>
            </a:r>
            <a:r>
              <a:rPr lang="en-US" sz="2400" b="1" dirty="0" smtClean="0">
                <a:latin typeface="Arial" charset="0"/>
              </a:rPr>
              <a:t>) </a:t>
            </a:r>
            <a:r>
              <a:rPr lang="en-US" sz="2400" b="1" dirty="0" err="1" smtClean="0">
                <a:latin typeface="Arial" charset="0"/>
              </a:rPr>
              <a:t>Cờ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vua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có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ít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lớp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tham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gia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nhất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(</a:t>
            </a:r>
            <a:r>
              <a:rPr lang="en-US" sz="2400" b="1" dirty="0" err="1" smtClean="0">
                <a:latin typeface="Arial" charset="0"/>
              </a:rPr>
              <a:t>lớp</a:t>
            </a:r>
            <a:r>
              <a:rPr lang="en-US" sz="2400" b="1" dirty="0" smtClean="0">
                <a:latin typeface="Arial" charset="0"/>
              </a:rPr>
              <a:t> 4A)</a:t>
            </a: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>
            <a:off x="9982200" y="2888240"/>
            <a:ext cx="2209800" cy="3588759"/>
          </a:xfrm>
          <a:prstGeom prst="wedgeEllipseCallout">
            <a:avLst>
              <a:gd name="adj1" fmla="val -78494"/>
              <a:gd name="adj2" fmla="val -414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latin typeface="Arial" charset="0"/>
              </a:rPr>
              <a:t>e) 4B </a:t>
            </a:r>
            <a:r>
              <a:rPr lang="en-US" sz="2800" b="1" dirty="0" err="1">
                <a:latin typeface="Arial" charset="0"/>
              </a:rPr>
              <a:t>và</a:t>
            </a:r>
            <a:r>
              <a:rPr lang="en-US" sz="2800" b="1" dirty="0">
                <a:latin typeface="Arial" charset="0"/>
              </a:rPr>
              <a:t> 4C </a:t>
            </a:r>
            <a:r>
              <a:rPr lang="en-US" sz="2800" b="1" dirty="0" err="1">
                <a:latin typeface="Arial" charset="0"/>
              </a:rPr>
              <a:t>tham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gia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3 </a:t>
            </a:r>
            <a:r>
              <a:rPr lang="en-US" sz="3200" b="1" dirty="0" err="1">
                <a:solidFill>
                  <a:schemeClr val="hlink"/>
                </a:solidFill>
                <a:latin typeface="Arial" charset="0"/>
              </a:rPr>
              <a:t>môn</a:t>
            </a: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29200" y="0"/>
            <a:ext cx="23622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Arial" charset="0"/>
              </a:rPr>
              <a:t>Bài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tập</a:t>
            </a:r>
            <a:r>
              <a:rPr lang="en-US" sz="3200" b="1" dirty="0">
                <a:latin typeface="Arial" charset="0"/>
              </a:rPr>
              <a:t> 2</a:t>
            </a:r>
          </a:p>
        </p:txBody>
      </p:sp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916" y="914400"/>
            <a:ext cx="6810375" cy="5432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8546" y="685800"/>
            <a:ext cx="5087216" cy="26776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a) </a:t>
            </a:r>
            <a:r>
              <a:rPr lang="en-US" sz="2800" dirty="0" err="1">
                <a:latin typeface="Arial" charset="0"/>
              </a:rPr>
              <a:t>Năm</a:t>
            </a:r>
            <a:r>
              <a:rPr lang="en-US" sz="2800" dirty="0">
                <a:latin typeface="Arial" charset="0"/>
              </a:rPr>
              <a:t> 2002 </a:t>
            </a:r>
            <a:r>
              <a:rPr lang="en-US" sz="2800" dirty="0" err="1">
                <a:latin typeface="Arial" charset="0"/>
              </a:rPr>
              <a:t>gia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hoạch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mấy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tấn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thóc</a:t>
            </a:r>
            <a:r>
              <a:rPr lang="en-US" sz="2800" dirty="0">
                <a:latin typeface="Arial" charset="0"/>
              </a:rPr>
              <a:t> ?</a:t>
            </a:r>
          </a:p>
          <a:p>
            <a:r>
              <a:rPr lang="en-US" sz="2800" dirty="0">
                <a:latin typeface="Arial" charset="0"/>
              </a:rPr>
              <a:t>                 A. 3 </a:t>
            </a:r>
            <a:r>
              <a:rPr lang="en-US" sz="2800" dirty="0" err="1">
                <a:latin typeface="Arial" charset="0"/>
              </a:rPr>
              <a:t>tấn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                 B. 4 </a:t>
            </a:r>
            <a:r>
              <a:rPr lang="en-US" sz="2800" dirty="0" err="1">
                <a:latin typeface="Arial" charset="0"/>
              </a:rPr>
              <a:t>tấn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                 C. 5 </a:t>
            </a:r>
            <a:r>
              <a:rPr lang="en-US" sz="2800" dirty="0" err="1">
                <a:latin typeface="Arial" charset="0"/>
              </a:rPr>
              <a:t>tấn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0362" y="3645188"/>
            <a:ext cx="5105400" cy="267765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Bài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làm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algn="just"/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thóc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gia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đình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bác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Hà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thu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hoạch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được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năm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2002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: </a:t>
            </a:r>
            <a:endParaRPr lang="en-US" sz="2800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10 x 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5 = 50 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tạ</a:t>
            </a:r>
            <a:endParaRPr lang="en-US" sz="2800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Đổi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: 50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tạ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5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tấn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5" grpId="0" build="allAtOnce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916" y="914400"/>
            <a:ext cx="6810375" cy="5432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8546" y="685800"/>
            <a:ext cx="5087216" cy="26776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2002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2000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tạ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thóc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A. 1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tạ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B. 5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tạ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                  C. 10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tạ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0362" y="3645188"/>
            <a:ext cx="5105400" cy="224676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Bài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làm</a:t>
            </a:r>
            <a:endParaRPr lang="en-US" sz="2800" dirty="0">
              <a:solidFill>
                <a:srgbClr val="9900CC"/>
              </a:solidFill>
              <a:latin typeface="Arial" charset="0"/>
            </a:endParaRPr>
          </a:p>
          <a:p>
            <a:r>
              <a:rPr lang="en-US" sz="2800" dirty="0" err="1" smtClean="0">
                <a:solidFill>
                  <a:srgbClr val="9900CC"/>
                </a:solidFill>
                <a:latin typeface="Arial" charset="0"/>
              </a:rPr>
              <a:t>Số</a:t>
            </a:r>
            <a:r>
              <a:rPr lang="en-US" sz="2800" dirty="0" smtClean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thóc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năm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2002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gia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đình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bác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Hà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thu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hoạch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được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nhiều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hơn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năm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 2000 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là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:</a:t>
            </a:r>
          </a:p>
          <a:p>
            <a:r>
              <a:rPr lang="en-US" sz="2800" dirty="0">
                <a:solidFill>
                  <a:srgbClr val="9900CC"/>
                </a:solidFill>
                <a:latin typeface="Arial" charset="0"/>
              </a:rPr>
              <a:t>              50 – (10 x 4 ) =10 (</a:t>
            </a:r>
            <a:r>
              <a:rPr lang="en-US" sz="2800" dirty="0" err="1">
                <a:solidFill>
                  <a:srgbClr val="9900CC"/>
                </a:solidFill>
                <a:latin typeface="Arial" charset="0"/>
              </a:rPr>
              <a:t>tạ</a:t>
            </a:r>
            <a:r>
              <a:rPr lang="en-US" sz="2800" dirty="0">
                <a:solidFill>
                  <a:srgbClr val="9900CC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751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916" y="914400"/>
            <a:ext cx="6810375" cy="5432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8546" y="685800"/>
            <a:ext cx="5087216" cy="26776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charset="0"/>
              </a:rPr>
              <a:t>c) </a:t>
            </a:r>
            <a:r>
              <a:rPr lang="en-US" sz="2800" dirty="0" err="1">
                <a:latin typeface="Arial" charset="0"/>
              </a:rPr>
              <a:t>Cả</a:t>
            </a:r>
            <a:r>
              <a:rPr lang="en-US" sz="2800" dirty="0">
                <a:latin typeface="Arial" charset="0"/>
              </a:rPr>
              <a:t> 3 </a:t>
            </a:r>
            <a:r>
              <a:rPr lang="en-US" sz="2800" dirty="0" err="1">
                <a:latin typeface="Arial" charset="0"/>
              </a:rPr>
              <a:t>năm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gia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hoạch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bao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tấn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thóc</a:t>
            </a:r>
            <a:r>
              <a:rPr lang="en-US" sz="2800" dirty="0">
                <a:latin typeface="Arial" charset="0"/>
              </a:rPr>
              <a:t>?</a:t>
            </a:r>
          </a:p>
          <a:p>
            <a:pPr algn="ctr"/>
            <a:r>
              <a:rPr lang="en-US" sz="2800" dirty="0" smtClean="0">
                <a:latin typeface="Arial" charset="0"/>
              </a:rPr>
              <a:t>A. 11 </a:t>
            </a:r>
            <a:r>
              <a:rPr lang="en-US" sz="2800" dirty="0" err="1" smtClean="0">
                <a:latin typeface="Arial" charset="0"/>
              </a:rPr>
              <a:t>tấn</a:t>
            </a:r>
            <a:endParaRPr lang="en-US" sz="2800" dirty="0" smtClean="0">
              <a:latin typeface="Arial" charset="0"/>
            </a:endParaRPr>
          </a:p>
          <a:p>
            <a:pPr algn="ctr"/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B. 12 </a:t>
            </a:r>
            <a:r>
              <a:rPr lang="en-US" sz="2800" dirty="0" err="1">
                <a:latin typeface="Arial" charset="0"/>
              </a:rPr>
              <a:t>tấn</a:t>
            </a:r>
            <a:r>
              <a:rPr lang="en-US" sz="2800" dirty="0">
                <a:latin typeface="Arial" charset="0"/>
              </a:rPr>
              <a:t> </a:t>
            </a:r>
          </a:p>
          <a:p>
            <a:pPr algn="ctr"/>
            <a:r>
              <a:rPr lang="en-US" sz="2800" dirty="0">
                <a:latin typeface="Arial" charset="0"/>
              </a:rPr>
              <a:t>C. 13 </a:t>
            </a:r>
            <a:r>
              <a:rPr lang="en-US" sz="2800" dirty="0" err="1" smtClean="0">
                <a:latin typeface="Arial" charset="0"/>
              </a:rPr>
              <a:t>tấn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0362" y="3645188"/>
            <a:ext cx="5105400" cy="224676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Bài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làm</a:t>
            </a:r>
            <a:endParaRPr lang="en-US" sz="2800" dirty="0" smtClean="0">
              <a:solidFill>
                <a:schemeClr val="tx2"/>
              </a:solidFill>
              <a:latin typeface="Arial" charset="0"/>
            </a:endParaRPr>
          </a:p>
          <a:p>
            <a:pPr algn="just"/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thóc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cả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3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năm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gia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đình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bác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Hà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thu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hoạch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được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40 + 50  + (10 x 3) = 120 (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tạ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Đổi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: 120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tạ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 =12 </a:t>
            </a: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tấn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2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66425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5054" flipH="1">
            <a:off x="8880253" y="4768564"/>
            <a:ext cx="1758950" cy="211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883244"/>
            <a:ext cx="5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OLLY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7122" y="2293922"/>
            <a:ext cx="47402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OLLY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4800" y="2514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OLLY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3048" y="6198345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/>
          <p:nvPr/>
        </p:nvSpPr>
        <p:spPr>
          <a:xfrm>
            <a:off x="1523999" y="1014095"/>
            <a:ext cx="8216581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50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online  </a:t>
            </a: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1425153" y="3242022"/>
            <a:ext cx="8382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2D2D8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altLang="vi-VN" sz="4400" b="1" i="0" u="sng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Biểu</a:t>
            </a:r>
            <a:r>
              <a:rPr kumimoji="0" lang="en-US" sz="4400" b="1" i="0" u="none" strike="noStrike" kern="10" cap="none" spc="0" normalizeH="0" baseline="0" noProof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400" b="1" i="0" u="none" strike="noStrike" kern="10" cap="none" spc="0" normalizeH="0" baseline="0" noProof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đồ</a:t>
            </a:r>
            <a:r>
              <a:rPr kumimoji="0" lang="en-US" sz="4400" b="1" i="0" u="none" strike="noStrike" kern="10" cap="none" spc="0" normalizeH="0" baseline="0" noProof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4282"/>
            <a:ext cx="937260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2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" y="228600"/>
            <a:ext cx="10270402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75933"/>
            <a:ext cx="8577815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2590800"/>
            <a:ext cx="5944115" cy="1012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85925"/>
            <a:ext cx="4767485" cy="640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096812"/>
            <a:ext cx="6297714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3096812"/>
            <a:ext cx="4726589" cy="418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970" y="3086161"/>
            <a:ext cx="725487" cy="536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6400800"/>
            <a:ext cx="1054699" cy="5425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12024" y="4197806"/>
            <a:ext cx="740458" cy="58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23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0713" y="3356119"/>
            <a:ext cx="908383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8365" y="3846685"/>
            <a:ext cx="908383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7081" y="2781870"/>
            <a:ext cx="908383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3641" y="3136262"/>
            <a:ext cx="9083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168840" cy="1188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9041152" cy="75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28800"/>
            <a:ext cx="8760711" cy="43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667000"/>
            <a:ext cx="5336471" cy="4070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2277850"/>
            <a:ext cx="1207113" cy="536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283" y="6019800"/>
            <a:ext cx="1585097" cy="542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916158"/>
            <a:ext cx="780356" cy="749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2878" y="610642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2002-2003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09956" y="611107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2004-2005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640" y="3429000"/>
            <a:ext cx="3901778" cy="2091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806" y="3901897"/>
            <a:ext cx="4133446" cy="640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219" y="4414836"/>
            <a:ext cx="3981033" cy="6462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67800" y="1828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200" y="3490111"/>
            <a:ext cx="432854" cy="493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0" y="4044670"/>
            <a:ext cx="432854" cy="4938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5800" y="2474558"/>
            <a:ext cx="432854" cy="4938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2600" y="3288667"/>
            <a:ext cx="43285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38400" y="0"/>
            <a:ext cx="77724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Arial" charset="0"/>
              </a:rPr>
              <a:t>VẬN DỤNG,TRẢI NGHIỆM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916" y="914400"/>
            <a:ext cx="6810375" cy="5432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217695"/>
            <a:ext cx="5087216" cy="13849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Arial" charset="0"/>
              </a:rPr>
              <a:t>Năm</a:t>
            </a:r>
            <a:r>
              <a:rPr lang="en-US" sz="2800" b="1" dirty="0">
                <a:latin typeface="Arial" charset="0"/>
              </a:rPr>
              <a:t> 2001 </a:t>
            </a:r>
            <a:r>
              <a:rPr lang="en-US" sz="2800" b="1" dirty="0" err="1">
                <a:latin typeface="Arial" charset="0"/>
              </a:rPr>
              <a:t>gia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đình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bác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Hà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thu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hoạch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ít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hơn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năm</a:t>
            </a:r>
            <a:r>
              <a:rPr lang="en-US" sz="2800" b="1" dirty="0">
                <a:latin typeface="Arial" charset="0"/>
              </a:rPr>
              <a:t> 2002 </a:t>
            </a:r>
            <a:r>
              <a:rPr lang="en-US" sz="2800" b="1" dirty="0" err="1">
                <a:latin typeface="Arial" charset="0"/>
              </a:rPr>
              <a:t>bao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nhiêu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tạ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thóc</a:t>
            </a:r>
            <a:r>
              <a:rPr lang="en-US" sz="2800" b="1" dirty="0">
                <a:latin typeface="Arial" charset="0"/>
              </a:rPr>
              <a:t>?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371600" y="3082520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charset="0"/>
              </a:rPr>
              <a:t>A. </a:t>
            </a:r>
            <a:r>
              <a:rPr lang="en-US" sz="4000" dirty="0">
                <a:latin typeface="Arial" charset="0"/>
              </a:rPr>
              <a:t>1 </a:t>
            </a:r>
            <a:r>
              <a:rPr lang="en-US" sz="4000" dirty="0" err="1">
                <a:latin typeface="Arial" charset="0"/>
              </a:rPr>
              <a:t>tạ</a:t>
            </a:r>
            <a:endParaRPr lang="en-US" sz="4000" dirty="0">
              <a:latin typeface="Arial" charset="0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371600" y="4267200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charset="0"/>
              </a:rPr>
              <a:t>B. </a:t>
            </a:r>
            <a:r>
              <a:rPr lang="en-US" sz="4000" dirty="0">
                <a:latin typeface="Arial" charset="0"/>
              </a:rPr>
              <a:t>10 </a:t>
            </a:r>
            <a:r>
              <a:rPr lang="en-US" sz="4000" dirty="0" err="1">
                <a:latin typeface="Arial" charset="0"/>
              </a:rPr>
              <a:t>tạ</a:t>
            </a:r>
            <a:endParaRPr lang="en-US" sz="4000" dirty="0">
              <a:latin typeface="Arial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1371600" y="5451880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charset="0"/>
              </a:rPr>
              <a:t>C. </a:t>
            </a:r>
            <a:r>
              <a:rPr lang="en-US" sz="4000" dirty="0">
                <a:latin typeface="Arial" charset="0"/>
              </a:rPr>
              <a:t>20 </a:t>
            </a:r>
            <a:r>
              <a:rPr lang="en-US" sz="4000" dirty="0" err="1">
                <a:latin typeface="Arial" charset="0"/>
              </a:rPr>
              <a:t>tạ</a:t>
            </a: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10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916" y="914400"/>
            <a:ext cx="6810375" cy="563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088886"/>
            <a:ext cx="5087216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7666" y="3222625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latin typeface="Arial" charset="0"/>
              </a:rPr>
              <a:t>A. </a:t>
            </a:r>
            <a:r>
              <a:rPr lang="en-US" sz="4800" dirty="0">
                <a:latin typeface="Arial" charset="0"/>
              </a:rPr>
              <a:t>3 </a:t>
            </a:r>
            <a:r>
              <a:rPr lang="en-US" sz="4800" dirty="0" err="1">
                <a:latin typeface="Arial" charset="0"/>
              </a:rPr>
              <a:t>tấn</a:t>
            </a:r>
            <a:endParaRPr lang="en-US" sz="4800" dirty="0"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67666" y="4365625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latin typeface="Arial" charset="0"/>
              </a:rPr>
              <a:t>B. </a:t>
            </a:r>
            <a:r>
              <a:rPr lang="en-US" sz="4800" dirty="0">
                <a:latin typeface="Arial" charset="0"/>
              </a:rPr>
              <a:t>4 </a:t>
            </a:r>
            <a:r>
              <a:rPr lang="en-US" sz="4800" dirty="0" err="1">
                <a:latin typeface="Arial" charset="0"/>
              </a:rPr>
              <a:t>tấn</a:t>
            </a:r>
            <a:endParaRPr lang="en-US" sz="4800" dirty="0">
              <a:latin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67666" y="5584825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latin typeface="Arial" charset="0"/>
              </a:rPr>
              <a:t>C. 5 </a:t>
            </a:r>
            <a:r>
              <a:rPr lang="en-US" sz="4800" dirty="0" err="1">
                <a:latin typeface="Arial" charset="0"/>
              </a:rPr>
              <a:t>tấn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0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 rot="19813034">
            <a:off x="-318609" y="1902442"/>
            <a:ext cx="5410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2" panose="02000000000000000000" pitchFamily="2" charset="0"/>
                <a:ea typeface="+mn-ea"/>
                <a:cs typeface="+mn-cs"/>
              </a:rPr>
              <a:t>DẶN DÒ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-102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2136338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/>
              <a:t>Làm vở BTT</a:t>
            </a:r>
          </a:p>
          <a:p>
            <a:pPr algn="ctr"/>
            <a:r>
              <a:rPr lang="vi-VN" sz="5400" dirty="0" smtClean="0"/>
              <a:t>Ch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uẩn bị bài:Luyện tập trang 40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94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696" y="2176922"/>
            <a:ext cx="102536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ở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8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295400"/>
            <a:ext cx="2828789" cy="1353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"/>
            <a:ext cx="11506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219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trung bình cộng 18kg,25kg,40kg,17kg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25018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cộng của 18kg, 25kg, 40kg, 17kg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00" y="2816424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(18+25+40+17) : 4 = 25 (kg)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29347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25 kg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86400"/>
            <a:ext cx="1173480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7" y="714430"/>
            <a:ext cx="106689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2362200" y="2362200"/>
            <a:ext cx="7753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Biểu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đồ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486400" y="1447800"/>
            <a:ext cx="1132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Toán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914086" y="609600"/>
            <a:ext cx="6649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…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…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7467600" y="3456056"/>
            <a:ext cx="3122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SGK –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514" y="4572000"/>
            <a:ext cx="3429000" cy="238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0"/>
            <a:ext cx="1905000" cy="203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724400"/>
            <a:ext cx="5544114" cy="20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33950"/>
            <a:ext cx="10972800" cy="655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990600"/>
            <a:ext cx="2819400" cy="5261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503" y="231932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106593"/>
            <a:ext cx="944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tx2"/>
                </a:solidFill>
                <a:latin typeface="Arial" charset="0"/>
              </a:rPr>
              <a:t>Biểu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charset="0"/>
              </a:rPr>
              <a:t>đồ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 con </a:t>
            </a:r>
            <a:r>
              <a:rPr lang="en-US" sz="4000" b="1" dirty="0" err="1">
                <a:solidFill>
                  <a:schemeClr val="tx2"/>
                </a:solidFill>
                <a:latin typeface="Arial" charset="0"/>
              </a:rPr>
              <a:t>của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charset="0"/>
              </a:rPr>
              <a:t>năm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charset="0"/>
              </a:rPr>
              <a:t>gia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charset="0"/>
              </a:rPr>
              <a:t>đình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239000" y="992238"/>
            <a:ext cx="4876800" cy="10810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39000" y="2284414"/>
            <a:ext cx="4876800" cy="448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26866" y="2311357"/>
            <a:ext cx="474133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Arial" charset="0"/>
              </a:rPr>
              <a:t>Biểu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đồ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gồm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hai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cột</a:t>
            </a:r>
            <a:r>
              <a:rPr lang="en-US" sz="2800" b="1" dirty="0">
                <a:latin typeface="Arial" charset="0"/>
              </a:rPr>
              <a:t>:</a:t>
            </a:r>
            <a:r>
              <a:rPr lang="en-US" sz="2800" dirty="0">
                <a:latin typeface="Arial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Arial" charset="0"/>
              </a:rPr>
              <a:t>Cột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bên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trái</a:t>
            </a:r>
            <a:r>
              <a:rPr lang="en-US" sz="2800" b="1" dirty="0">
                <a:latin typeface="Arial" charset="0"/>
              </a:rPr>
              <a:t>: </a:t>
            </a:r>
            <a:r>
              <a:rPr lang="en-US" sz="2800" b="1" dirty="0" err="1">
                <a:latin typeface="Arial" charset="0"/>
              </a:rPr>
              <a:t>ghi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tên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các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gia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đình</a:t>
            </a:r>
            <a:r>
              <a:rPr lang="en-US" sz="2800" b="1" dirty="0" smtClean="0">
                <a:latin typeface="Arial" charset="0"/>
              </a:rPr>
              <a:t>.</a:t>
            </a:r>
            <a:endParaRPr lang="en-US" sz="2800" b="1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Arial" charset="0"/>
              </a:rPr>
              <a:t>Cột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bên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phải</a:t>
            </a:r>
            <a:r>
              <a:rPr lang="en-US" sz="2800" b="1" dirty="0">
                <a:latin typeface="Arial" charset="0"/>
              </a:rPr>
              <a:t> : Cho </a:t>
            </a:r>
            <a:r>
              <a:rPr lang="en-US" sz="2800" b="1" dirty="0" err="1">
                <a:latin typeface="Arial" charset="0"/>
              </a:rPr>
              <a:t>biết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số</a:t>
            </a:r>
            <a:r>
              <a:rPr lang="en-US" sz="2800" b="1" dirty="0">
                <a:latin typeface="Arial" charset="0"/>
              </a:rPr>
              <a:t> con, </a:t>
            </a:r>
            <a:r>
              <a:rPr lang="en-US" sz="2800" b="1" dirty="0" err="1">
                <a:latin typeface="Arial" charset="0"/>
              </a:rPr>
              <a:t>số</a:t>
            </a:r>
            <a:r>
              <a:rPr lang="en-US" sz="2800" b="1" dirty="0">
                <a:latin typeface="Arial" charset="0"/>
              </a:rPr>
              <a:t> con </a:t>
            </a:r>
            <a:r>
              <a:rPr lang="en-US" sz="2800" b="1" dirty="0" err="1">
                <a:latin typeface="Arial" charset="0"/>
              </a:rPr>
              <a:t>trai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số</a:t>
            </a:r>
            <a:r>
              <a:rPr lang="en-US" sz="2800" b="1" dirty="0">
                <a:latin typeface="Arial" charset="0"/>
              </a:rPr>
              <a:t> con </a:t>
            </a:r>
            <a:r>
              <a:rPr lang="en-US" sz="2800" b="1" dirty="0" err="1">
                <a:latin typeface="Arial" charset="0"/>
              </a:rPr>
              <a:t>gái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trong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mỗi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gia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đình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đó</a:t>
            </a:r>
            <a:r>
              <a:rPr lang="en-US" sz="2800" b="1" dirty="0">
                <a:latin typeface="Arial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1532780"/>
            <a:ext cx="1676400" cy="509662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05000" y="1559347"/>
            <a:ext cx="4876800" cy="509662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 animBg="1"/>
      <p:bldP spid="11" grpId="0" animBg="1"/>
      <p:bldP spid="12" grpId="0"/>
      <p:bldP spid="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106593"/>
            <a:ext cx="944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Biểu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229475" y="1481998"/>
            <a:ext cx="4876800" cy="15223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39000" y="3157578"/>
            <a:ext cx="4876800" cy="2779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315200" y="3157578"/>
            <a:ext cx="4741334" cy="25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Arial" charset="0"/>
              </a:rPr>
              <a:t>Các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gia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ình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đư</a:t>
            </a:r>
            <a:r>
              <a:rPr lang="en-US" sz="2800" b="1" dirty="0" err="1">
                <a:latin typeface="Arial" charset="0"/>
              </a:rPr>
              <a:t>ợc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nêu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tên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trên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biểu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>
                <a:latin typeface="Arial" charset="0"/>
              </a:rPr>
              <a:t>ồ </a:t>
            </a:r>
            <a:r>
              <a:rPr lang="en-US" sz="2800" b="1" dirty="0" err="1">
                <a:latin typeface="Arial" charset="0"/>
              </a:rPr>
              <a:t>là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gia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ình</a:t>
            </a:r>
            <a:r>
              <a:rPr lang="en-US" sz="2800" b="1" dirty="0">
                <a:latin typeface="Arial" charset="0"/>
              </a:rPr>
              <a:t> : </a:t>
            </a:r>
            <a:r>
              <a:rPr lang="en-US" sz="2800" b="1" dirty="0" err="1">
                <a:latin typeface="Arial" charset="0"/>
              </a:rPr>
              <a:t>cô</a:t>
            </a:r>
            <a:r>
              <a:rPr lang="en-US" sz="2800" b="1" dirty="0">
                <a:latin typeface="Arial" charset="0"/>
              </a:rPr>
              <a:t> Mai, </a:t>
            </a:r>
            <a:r>
              <a:rPr lang="en-US" sz="2800" b="1" dirty="0" err="1">
                <a:latin typeface="Arial" charset="0"/>
              </a:rPr>
              <a:t>cô</a:t>
            </a:r>
            <a:r>
              <a:rPr lang="en-US" sz="2800" b="1" dirty="0">
                <a:latin typeface="Arial" charset="0"/>
              </a:rPr>
              <a:t> Lan, </a:t>
            </a:r>
            <a:r>
              <a:rPr lang="en-US" sz="2800" b="1" dirty="0" err="1">
                <a:latin typeface="Arial" charset="0"/>
              </a:rPr>
              <a:t>cô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Hồng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cô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Đào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cô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Cúc</a:t>
            </a:r>
            <a:r>
              <a:rPr lang="en-US" sz="2800" b="1" dirty="0" smtClean="0">
                <a:latin typeface="Arial" charset="0"/>
              </a:rPr>
              <a:t>.</a:t>
            </a:r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23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1600" y="-74122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119936" y="544515"/>
            <a:ext cx="4936597" cy="10475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con?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con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con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19936" y="1703069"/>
            <a:ext cx="5029201" cy="823914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 b="1" dirty="0">
                <a:latin typeface="Arial" charset="0"/>
              </a:rPr>
              <a:t>+</a:t>
            </a:r>
            <a:r>
              <a:rPr lang="en-US" sz="2400" b="1" dirty="0" err="1">
                <a:latin typeface="Arial" charset="0"/>
              </a:rPr>
              <a:t>Gia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Mai </a:t>
            </a:r>
            <a:r>
              <a:rPr lang="en-US" sz="2400" b="1" dirty="0" err="1">
                <a:latin typeface="Arial" charset="0"/>
              </a:rPr>
              <a:t>có</a:t>
            </a:r>
            <a:r>
              <a:rPr lang="en-US" sz="2400" b="1" dirty="0">
                <a:latin typeface="Arial" charset="0"/>
              </a:rPr>
              <a:t>: 2 con, </a:t>
            </a:r>
            <a:r>
              <a:rPr lang="en-US" sz="2400" b="1" dirty="0" err="1">
                <a:latin typeface="Arial" charset="0"/>
              </a:rPr>
              <a:t>đều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là</a:t>
            </a:r>
            <a:endParaRPr lang="en-US" sz="2400" b="1" dirty="0" smtClean="0">
              <a:latin typeface="Arial" charset="0"/>
            </a:endParaRPr>
          </a:p>
          <a:p>
            <a:pPr algn="just"/>
            <a:r>
              <a:rPr lang="en-US" sz="2400" b="1" dirty="0" smtClean="0">
                <a:latin typeface="Arial" charset="0"/>
              </a:rPr>
              <a:t>con </a:t>
            </a:r>
            <a:r>
              <a:rPr lang="en-US" sz="2400" b="1" dirty="0" err="1">
                <a:latin typeface="Arial" charset="0"/>
              </a:rPr>
              <a:t>gá</a:t>
            </a:r>
            <a:r>
              <a:rPr lang="en-US" sz="2400" dirty="0" err="1">
                <a:latin typeface="Arial" charset="0"/>
              </a:rPr>
              <a:t>i</a:t>
            </a:r>
            <a:endParaRPr lang="en-US" sz="2400" dirty="0"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086600" y="2691037"/>
            <a:ext cx="5072064" cy="838213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 b="1" dirty="0">
                <a:latin typeface="Arial" charset="0"/>
              </a:rPr>
              <a:t>+</a:t>
            </a:r>
            <a:r>
              <a:rPr lang="en-US" sz="2400" b="1" dirty="0" err="1">
                <a:latin typeface="Arial" charset="0"/>
              </a:rPr>
              <a:t>Gia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Lan </a:t>
            </a:r>
            <a:r>
              <a:rPr lang="en-US" sz="2400" b="1" dirty="0" err="1">
                <a:latin typeface="Arial" charset="0"/>
              </a:rPr>
              <a:t>có</a:t>
            </a:r>
            <a:r>
              <a:rPr lang="en-US" sz="2400" b="1" dirty="0">
                <a:latin typeface="Arial" charset="0"/>
              </a:rPr>
              <a:t>: 1 con, </a:t>
            </a:r>
            <a:r>
              <a:rPr lang="en-US" sz="2400" b="1" dirty="0" err="1">
                <a:latin typeface="Arial" charset="0"/>
              </a:rPr>
              <a:t>là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con</a:t>
            </a:r>
          </a:p>
          <a:p>
            <a:pPr algn="just"/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trai</a:t>
            </a:r>
            <a:r>
              <a:rPr lang="en-US" b="1" dirty="0">
                <a:latin typeface="Arial" charset="0"/>
              </a:rPr>
              <a:t>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088979" y="3666064"/>
            <a:ext cx="5091114" cy="933697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 b="1" dirty="0">
                <a:latin typeface="Arial" charset="0"/>
              </a:rPr>
              <a:t>+</a:t>
            </a:r>
            <a:r>
              <a:rPr lang="en-US" sz="2400" b="1" dirty="0" err="1">
                <a:latin typeface="Arial" charset="0"/>
              </a:rPr>
              <a:t>Gia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Hồng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có</a:t>
            </a:r>
            <a:r>
              <a:rPr lang="en-US" sz="2400" b="1" dirty="0">
                <a:latin typeface="Arial" charset="0"/>
              </a:rPr>
              <a:t>: 2 con, </a:t>
            </a:r>
            <a:r>
              <a:rPr lang="en-US" sz="2400" b="1" dirty="0" err="1" smtClean="0">
                <a:latin typeface="Arial" charset="0"/>
              </a:rPr>
              <a:t>một</a:t>
            </a:r>
            <a:endParaRPr lang="en-US" sz="2400" b="1" dirty="0" smtClean="0">
              <a:latin typeface="Arial" charset="0"/>
            </a:endParaRPr>
          </a:p>
          <a:p>
            <a:pPr algn="just"/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trai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và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một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gái</a:t>
            </a:r>
            <a:r>
              <a:rPr lang="en-US" b="1" dirty="0">
                <a:latin typeface="Arial" charset="0"/>
              </a:rPr>
              <a:t>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074693" y="4691621"/>
            <a:ext cx="5105400" cy="858279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 b="1" dirty="0">
                <a:latin typeface="Arial" charset="0"/>
              </a:rPr>
              <a:t>+</a:t>
            </a:r>
            <a:r>
              <a:rPr lang="en-US" sz="2400" b="1" dirty="0" err="1">
                <a:latin typeface="Arial" charset="0"/>
              </a:rPr>
              <a:t>Gia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Đào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có</a:t>
            </a:r>
            <a:r>
              <a:rPr lang="en-US" sz="2400" b="1" dirty="0">
                <a:latin typeface="Arial" charset="0"/>
              </a:rPr>
              <a:t>: </a:t>
            </a:r>
            <a:r>
              <a:rPr lang="en-US" sz="2400" b="1" dirty="0" smtClean="0">
                <a:latin typeface="Arial" charset="0"/>
              </a:rPr>
              <a:t>1 con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err="1">
                <a:latin typeface="Arial" charset="0"/>
              </a:rPr>
              <a:t>là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con</a:t>
            </a:r>
          </a:p>
          <a:p>
            <a:pPr algn="just"/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gái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055643" y="5675273"/>
            <a:ext cx="5136357" cy="941467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 b="1" dirty="0">
                <a:latin typeface="Arial" charset="0"/>
              </a:rPr>
              <a:t>+</a:t>
            </a:r>
            <a:r>
              <a:rPr lang="en-US" sz="2400" b="1" dirty="0" err="1">
                <a:latin typeface="Arial" charset="0"/>
              </a:rPr>
              <a:t>Gia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Cúc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có</a:t>
            </a:r>
            <a:r>
              <a:rPr lang="en-US" sz="2400" b="1" dirty="0">
                <a:latin typeface="Arial" charset="0"/>
              </a:rPr>
              <a:t>: 2 con, </a:t>
            </a:r>
            <a:r>
              <a:rPr lang="en-US" sz="2400" b="1" dirty="0" err="1">
                <a:latin typeface="Arial" charset="0"/>
              </a:rPr>
              <a:t>đều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là</a:t>
            </a:r>
            <a:endParaRPr lang="en-US" sz="2400" b="1" dirty="0" smtClean="0">
              <a:latin typeface="Arial" charset="0"/>
            </a:endParaRPr>
          </a:p>
          <a:p>
            <a:pPr algn="just"/>
            <a:r>
              <a:rPr lang="en-US" sz="2400" b="1" dirty="0" smtClean="0">
                <a:latin typeface="Arial" charset="0"/>
              </a:rPr>
              <a:t>con </a:t>
            </a:r>
            <a:r>
              <a:rPr lang="en-US" sz="2400" b="1" dirty="0" err="1">
                <a:latin typeface="Arial" charset="0"/>
              </a:rPr>
              <a:t>trai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6629400" y="2029804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629400" y="2986731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610350" y="3973097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594764" y="4956331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595411" y="6031843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5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59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66&quot;/&gt;&lt;/object&gt;&lt;object type=&quot;3&quot; unique_id=&quot;10020&quot;&gt;&lt;property id=&quot;20148&quot; value=&quot;5&quot;/&gt;&lt;property id=&quot;20300&quot; value=&quot;Slide 17&quot;/&gt;&lt;property id=&quot;20307&quot; value=&quot;267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9A2D7-849F-4FDA-905D-2BF397747C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F7ACA-35B3-4D23-9145-742C6200FB24}">
  <ds:schemaRefs>
    <ds:schemaRef ds:uri="http://schemas.microsoft.com/office/2006/documentManagement/types"/>
    <ds:schemaRef ds:uri="http://purl.org/dc/elements/1.1/"/>
    <ds:schemaRef ds:uri="http://purl.org/dc/terms/"/>
    <ds:schemaRef ds:uri="56568334-b38c-437c-9116-9209b71f020d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D0E796D-E160-43D5-9534-5A24B6D54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1080</TotalTime>
  <Words>701</Words>
  <Application>Microsoft Office PowerPoint</Application>
  <PresentationFormat>Widescreen</PresentationFormat>
  <Paragraphs>209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.VnTimeH</vt:lpstr>
      <vt:lpstr>Arial</vt:lpstr>
      <vt:lpstr>Calibri</vt:lpstr>
      <vt:lpstr>Calibri Light</vt:lpstr>
      <vt:lpstr>Comic Sans MS</vt:lpstr>
      <vt:lpstr>HP-102</vt:lpstr>
      <vt:lpstr>Montserrat Black</vt:lpstr>
      <vt:lpstr>Times New Roman</vt:lpstr>
      <vt:lpstr>Crayons</vt:lpstr>
      <vt:lpstr>Office Theme</vt:lpstr>
      <vt:lpstr>1_Office Theme</vt:lpstr>
      <vt:lpstr>1_Default Design</vt:lpstr>
      <vt:lpstr>Microsoft Graph Chart</vt:lpstr>
      <vt:lpstr>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34TRIEUKHUC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B85</cp:lastModifiedBy>
  <cp:revision>54</cp:revision>
  <dcterms:created xsi:type="dcterms:W3CDTF">2007-05-20T17:43:50Z</dcterms:created>
  <dcterms:modified xsi:type="dcterms:W3CDTF">2021-10-05T08:28:53Z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