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60" r:id="rId5"/>
    <p:sldId id="259" r:id="rId6"/>
    <p:sldId id="264" r:id="rId7"/>
    <p:sldId id="26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50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4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1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6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72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6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5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1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FC6C-0591-4AEA-BEAB-FA44D23FBE8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82CF-C60E-446D-BF26-76C4ACA5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4C8E-8155-4133-B713-CE5315EEB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42E1-FB97-446D-B0B8-E2C1D0032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6" y="417868"/>
            <a:ext cx="10994419" cy="6119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2159" y="2270588"/>
            <a:ext cx="7728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Tiếng</a:t>
            </a:r>
            <a:r>
              <a:rPr lang="en-US" sz="40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việt</a:t>
            </a:r>
            <a:r>
              <a:rPr lang="en-US" sz="40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1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Crystal" panose="00000400000000000000" pitchFamily="2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Crystal" panose="00000400000000000000" pitchFamily="2" charset="0"/>
              </a:rPr>
              <a:t> 21: </a:t>
            </a:r>
            <a:r>
              <a:rPr lang="en-US" sz="6000" dirty="0" err="1" smtClean="0">
                <a:solidFill>
                  <a:srgbClr val="FF0000"/>
                </a:solidFill>
                <a:latin typeface="Crystal" panose="00000400000000000000" pitchFamily="2" charset="0"/>
              </a:rPr>
              <a:t>Ôn</a:t>
            </a:r>
            <a:r>
              <a:rPr lang="en-US" sz="6000" dirty="0" smtClean="0">
                <a:solidFill>
                  <a:srgbClr val="FF0000"/>
                </a:solidFill>
                <a:latin typeface="Crystal" panose="000004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Crystal" panose="00000400000000000000" pitchFamily="2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Crystal" panose="00000400000000000000" pitchFamily="2" charset="0"/>
              </a:rPr>
              <a:t>.</a:t>
            </a:r>
            <a:endParaRPr lang="en-US" sz="6000" dirty="0">
              <a:solidFill>
                <a:srgbClr val="FF0000"/>
              </a:solidFill>
              <a:latin typeface="Cryst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3" y="0"/>
            <a:ext cx="10969108" cy="6472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157" y="390193"/>
            <a:ext cx="87057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µ c«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·</a:t>
            </a:r>
          </a:p>
          <a:p>
            <a:pPr algn="just"/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	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µ c«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· ë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bê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hå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.</a:t>
            </a:r>
          </a:p>
          <a:p>
            <a:pPr algn="just"/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Hå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nhá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µ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nho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nhá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Hå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</a:p>
          <a:p>
            <a:pPr algn="just"/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c¸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mÌ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ba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ba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µ</a:t>
            </a:r>
          </a:p>
          <a:p>
            <a:pPr algn="just"/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na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o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khÕ</a:t>
            </a:r>
            <a:r>
              <a:rPr lang="en-US" sz="40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27" y="294803"/>
            <a:ext cx="8580501" cy="11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" y="1519971"/>
            <a:ext cx="11807596" cy="457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3732" y="2582426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.VnAvant" pitchFamily="34" charset="0"/>
              </a:rPr>
              <a:t>co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9437" y="2584100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.VnAvant" pitchFamily="34" charset="0"/>
              </a:rPr>
              <a:t>c</a:t>
            </a:r>
            <a:r>
              <a:rPr lang="en-US" sz="4000" dirty="0" smtClean="0">
                <a:latin typeface=".VnAvant" pitchFamily="34" charset="0"/>
              </a:rPr>
              <a:t>«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640" y="2582426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.VnAvant" pitchFamily="34" charset="0"/>
              </a:rPr>
              <a:t>c¬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4022" y="3455717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.VnAvant" pitchFamily="34" charset="0"/>
              </a:rPr>
              <a:t>ke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2127" y="3455717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.VnAvant" pitchFamily="34" charset="0"/>
              </a:rPr>
              <a:t>kª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9327" y="3446427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.VnAvant" pitchFamily="34" charset="0"/>
              </a:rPr>
              <a:t>ki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699" y="4346907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.VnAvant" pitchFamily="34" charset="0"/>
              </a:rPr>
              <a:t>ga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8804" y="4334504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.VnAvant" pitchFamily="34" charset="0"/>
              </a:rPr>
              <a:t>go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4897" y="4326811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.VnAvant" pitchFamily="34" charset="0"/>
              </a:rPr>
              <a:t>g</a:t>
            </a:r>
            <a:r>
              <a:rPr lang="en-US" sz="4000" dirty="0" smtClean="0">
                <a:latin typeface=".VnAvant" pitchFamily="34" charset="0"/>
              </a:rPr>
              <a:t>«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3393" y="4326811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.VnAvant" pitchFamily="34" charset="0"/>
              </a:rPr>
              <a:t>g</a:t>
            </a:r>
            <a:r>
              <a:rPr lang="en-US" sz="4000" dirty="0" smtClean="0">
                <a:latin typeface=".VnAvant" pitchFamily="34" charset="0"/>
              </a:rPr>
              <a:t>¬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4022" y="5207193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.VnAvant" pitchFamily="34" charset="0"/>
              </a:rPr>
              <a:t>ghe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0111" y="5197145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.VnAvant" pitchFamily="34" charset="0"/>
              </a:rPr>
              <a:t>g</a:t>
            </a:r>
            <a:r>
              <a:rPr lang="en-US" sz="4000" dirty="0" err="1" smtClean="0">
                <a:latin typeface=".VnAvant" pitchFamily="34" charset="0"/>
              </a:rPr>
              <a:t>h</a:t>
            </a:r>
            <a:r>
              <a:rPr lang="en-US" sz="4000" dirty="0" smtClean="0">
                <a:latin typeface=".VnAvant" pitchFamily="34" charset="0"/>
              </a:rPr>
              <a:t>ª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9326" y="5190918"/>
            <a:ext cx="11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.VnAvant" pitchFamily="34" charset="0"/>
              </a:rPr>
              <a:t>ghi</a:t>
            </a:r>
            <a:endParaRPr lang="en-US" sz="4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7" y="338608"/>
            <a:ext cx="2884672" cy="12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44" y="974248"/>
            <a:ext cx="3790636" cy="12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6" y="1565758"/>
            <a:ext cx="2884672" cy="436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98" y="2189195"/>
            <a:ext cx="9230702" cy="31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5074418" y="2974312"/>
            <a:ext cx="1597687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638043" y="2984360"/>
            <a:ext cx="1597687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65857" y="4041111"/>
            <a:ext cx="18913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115529" y="4021015"/>
            <a:ext cx="1597687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70792" y="5116285"/>
            <a:ext cx="2192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58862" y="5045947"/>
            <a:ext cx="30507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899679" y="2974312"/>
            <a:ext cx="1033306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83" y="813917"/>
            <a:ext cx="519499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828987" y="1340332"/>
            <a:ext cx="1838849" cy="1145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3672671" y="1476545"/>
            <a:ext cx="1838849" cy="1145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7092458" y="1075527"/>
            <a:ext cx="1838849" cy="1145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978010" y="1075527"/>
            <a:ext cx="1838849" cy="1145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900" y="1587636"/>
            <a:ext cx="102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4283" y="1196103"/>
            <a:ext cx="102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?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1" y="2654447"/>
            <a:ext cx="2877153" cy="39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81" y="2708026"/>
            <a:ext cx="3792416" cy="392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07" y="2221039"/>
            <a:ext cx="2341269" cy="354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09" y="5884209"/>
            <a:ext cx="3493473" cy="6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1575" y="5838097"/>
            <a:ext cx="35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0413" y="5989554"/>
            <a:ext cx="37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98106" y="5901527"/>
            <a:ext cx="86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89063" y="5903149"/>
            <a:ext cx="37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8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693" y="713993"/>
            <a:ext cx="110833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13800" dirty="0" smtClean="0">
                <a:solidFill>
                  <a:srgbClr val="FF0000"/>
                </a:solidFill>
                <a:latin typeface=".VnAvant" pitchFamily="34" charset="0"/>
              </a:rPr>
              <a:t>		</a:t>
            </a:r>
            <a:r>
              <a:rPr lang="en-US" sz="13800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13800" dirty="0" smtClean="0">
                <a:solidFill>
                  <a:srgbClr val="FF0000"/>
                </a:solidFill>
                <a:latin typeface=".VnAvant" pitchFamily="34" charset="0"/>
              </a:rPr>
              <a:t>		k		</a:t>
            </a:r>
            <a:r>
              <a:rPr lang="en-US" sz="138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13800" dirty="0" smtClean="0">
                <a:solidFill>
                  <a:srgbClr val="FF0000"/>
                </a:solidFill>
                <a:latin typeface=".VnAvant" pitchFamily="34" charset="0"/>
              </a:rPr>
              <a:t>		m		n	   </a:t>
            </a:r>
            <a:r>
              <a:rPr lang="en-US" sz="13800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13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950" y="1055077"/>
            <a:ext cx="1121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.VnAvant" pitchFamily="34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C¶m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¬n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thÇy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c«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gi¸o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vµ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!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63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44</cp:revision>
  <dcterms:created xsi:type="dcterms:W3CDTF">2020-09-27T12:13:19Z</dcterms:created>
  <dcterms:modified xsi:type="dcterms:W3CDTF">2021-10-08T13:07:40Z</dcterms:modified>
</cp:coreProperties>
</file>