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80" r:id="rId10"/>
  </p:sldMasterIdLst>
  <p:notesMasterIdLst>
    <p:notesMasterId r:id="rId34"/>
  </p:notesMasterIdLst>
  <p:sldIdLst>
    <p:sldId id="567" r:id="rId11"/>
    <p:sldId id="284" r:id="rId12"/>
    <p:sldId id="290" r:id="rId13"/>
    <p:sldId id="292" r:id="rId14"/>
    <p:sldId id="294" r:id="rId15"/>
    <p:sldId id="295" r:id="rId16"/>
    <p:sldId id="296" r:id="rId17"/>
    <p:sldId id="566" r:id="rId18"/>
    <p:sldId id="298" r:id="rId19"/>
    <p:sldId id="304" r:id="rId20"/>
    <p:sldId id="306" r:id="rId21"/>
    <p:sldId id="285" r:id="rId22"/>
    <p:sldId id="286" r:id="rId23"/>
    <p:sldId id="307" r:id="rId24"/>
    <p:sldId id="259" r:id="rId25"/>
    <p:sldId id="262" r:id="rId26"/>
    <p:sldId id="303" r:id="rId27"/>
    <p:sldId id="263" r:id="rId28"/>
    <p:sldId id="288" r:id="rId29"/>
    <p:sldId id="301" r:id="rId30"/>
    <p:sldId id="289" r:id="rId31"/>
    <p:sldId id="268" r:id="rId32"/>
    <p:sldId id="302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65" userDrawn="1">
          <p15:clr>
            <a:srgbClr val="A4A3A4"/>
          </p15:clr>
        </p15:guide>
        <p15:guide id="3" orient="horz" pos="663" userDrawn="1">
          <p15:clr>
            <a:srgbClr val="A4A3A4"/>
          </p15:clr>
        </p15:guide>
        <p15:guide id="4" orient="horz" pos="686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327"/>
    <a:srgbClr val="FF0066"/>
    <a:srgbClr val="2B133D"/>
    <a:srgbClr val="2F5CAB"/>
    <a:srgbClr val="794E2D"/>
    <a:srgbClr val="3C9E3E"/>
    <a:srgbClr val="F5C727"/>
    <a:srgbClr val="45210C"/>
    <a:srgbClr val="EECE55"/>
    <a:srgbClr val="5CB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6314" autoAdjust="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>
        <p:guide pos="416"/>
        <p:guide pos="7265"/>
        <p:guide orient="horz" pos="663"/>
        <p:guide orient="horz" pos="686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gs" Target="tags/tag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1ABED-8AB4-4EE8-B6F9-BBD2BD4D65CC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D7B7C-EE94-431F-A5E3-F52A89ED5B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884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4C7823EE-C814-45C7-A73B-65BF5F7DA1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16C5B7-88BA-4BC1-8F1B-41FE5588ED21}" type="slidenum">
              <a:rPr lang="en-US" altLang="vi-VN" smtClean="0"/>
              <a:pPr/>
              <a:t>1</a:t>
            </a:fld>
            <a:endParaRPr lang="en-US" altLang="vi-VN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B93AE7D9-D2C1-4DC2-B9C6-86C14BE920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8934F1C1-64EA-4D01-A4A3-127D78311D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426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055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966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1631E9-DEE8-48D5-A445-A4E278353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1E4011-2D13-4D97-9A9C-EA73E28C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D4B8A2-6652-4EBA-9D6B-4EC02CCE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86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F1A464-A9DC-4C83-90D2-1D674A15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080590-D2C4-4FCD-B66C-71656666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CB6B0D-8ADE-4107-8F49-E9C1495B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5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BB2C-D439-4DC0-AC72-778579D6F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F69C-5179-4220-B4CC-0EFCF3911F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029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BB2C-D439-4DC0-AC72-778579D6F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F69C-5179-4220-B4CC-0EFCF3911F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620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BB2C-D439-4DC0-AC72-778579D6F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F69C-5179-4220-B4CC-0EFCF3911F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278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BB2C-D439-4DC0-AC72-778579D6F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F69C-5179-4220-B4CC-0EFCF3911F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842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BB2C-D439-4DC0-AC72-778579D6F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F69C-5179-4220-B4CC-0EFCF3911F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581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BB2C-D439-4DC0-AC72-778579D6F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F69C-5179-4220-B4CC-0EFCF3911F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7042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BB2C-D439-4DC0-AC72-778579D6F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F69C-5179-4220-B4CC-0EFCF3911F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609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BB2C-D439-4DC0-AC72-778579D6F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F69C-5179-4220-B4CC-0EFCF3911F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106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BB2C-D439-4DC0-AC72-778579D6F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F69C-5179-4220-B4CC-0EFCF3911F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379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BB2C-D439-4DC0-AC72-778579D6F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F69C-5179-4220-B4CC-0EFCF3911F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3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BF5DBE-C3A7-4D0F-86D9-893BDD38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4D0CCC-0F31-4D4B-8052-C0A8A9A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0A13C7-CC53-4981-80E1-813A0B9B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66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BB2C-D439-4DC0-AC72-778579D6F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F69C-5179-4220-B4CC-0EFCF3911F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31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44005-491F-4ADB-8929-A6A576E06C2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F95B7-AF74-4F24-B7FF-E0826487F92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8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86DA7-3446-417F-9FB3-E9C34F1F890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D3FBD-68E2-4DC6-950B-B0540DB3CAA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76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71F85-F021-48E9-BB6B-2924F9D3CDE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E101A-360A-49B2-BDE2-11BDFECFC0B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7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92AB9-AB77-4044-9089-48A14947FD6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38ECD6-8DA6-47E8-82EB-1538BF36956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10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882A2-ED13-4A87-8D25-C0BB56A59C9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45F94-1EF7-46DE-ADB9-BDA483E0F1D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6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77F85-66DD-4863-8375-C15B6176C03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7F447-CC35-4472-BADC-C2DCC72ACD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87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DD9D0-5B05-481D-BEA5-84714C70DA1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F7FA0-7FF1-4FC3-B763-B73535AB931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6FCE4-8E40-4168-A56D-D54C8044A83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AC4C0-CD2F-4D25-A923-E60FF14E11E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18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D3AC46-0442-44DC-B0BE-8A679623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8457E4-2594-4D93-A837-206748842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8F45C9-A924-4808-AD9F-E93D96BA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35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CBEB4-153F-47CE-A3C9-54F2181F20D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3A370-FBEC-42AB-AB07-05FBF86D75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DB8C0-222C-463C-8E56-759B012FC67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C5514-7CD0-42C8-B21E-80E374F8230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5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F6F99-27A4-4DD0-BF62-F88B30BA860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E3AC6-ECA8-49FB-9D1A-87E00A9C4D9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57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44005-491F-4ADB-8929-A6A576E06C2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F95B7-AF74-4F24-B7FF-E0826487F92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74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86DA7-3446-417F-9FB3-E9C34F1F890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D3FBD-68E2-4DC6-950B-B0540DB3CAA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6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71F85-F021-48E9-BB6B-2924F9D3CDE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E101A-360A-49B2-BDE2-11BDFECFC0B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15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92AB9-AB77-4044-9089-48A14947FD6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38ECD6-8DA6-47E8-82EB-1538BF36956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4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882A2-ED13-4A87-8D25-C0BB56A59C9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45F94-1EF7-46DE-ADB9-BDA483E0F1D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10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77F85-66DD-4863-8375-C15B6176C03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7F447-CC35-4472-BADC-C2DCC72ACD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42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DD9D0-5B05-481D-BEA5-84714C70DA1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F7FA0-7FF1-4FC3-B763-B73535AB931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67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551260-B103-4786-86F1-CA258EAE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6D48BE-F6DB-4939-A1E3-3F043067C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34D688-C3E5-4709-99D0-96DE0969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44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6FCE4-8E40-4168-A56D-D54C8044A83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AC4C0-CD2F-4D25-A923-E60FF14E11E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2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CBEB4-153F-47CE-A3C9-54F2181F20D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3A370-FBEC-42AB-AB07-05FBF86D75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63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DB8C0-222C-463C-8E56-759B012FC67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C5514-7CD0-42C8-B21E-80E374F8230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6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F6F99-27A4-4DD0-BF62-F88B30BA860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E3AC6-ECA8-49FB-9D1A-87E00A9C4D9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1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77394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46745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52040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12977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93813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6945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7FC600-DE19-464C-B1B6-3352D9D3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DE44DC-48B3-4E32-9789-19C917F8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0EF22B-601B-4219-BA4D-D0CEE0F0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77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739345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62127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270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629325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875108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205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976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640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157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46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938B45A-E17D-4335-9DDA-4D987EDBE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3014F8-9431-4F9B-B65F-4B95989B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089B4E5-CDA7-41EE-95C8-28E5FDEB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7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061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6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18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429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557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861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8721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654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920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66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E4929D-B8F4-4B46-96BC-F255AB9D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E08870-42C3-4220-8A6C-10B877FD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6255AEE-0D3A-41B5-B37B-614A1BA3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365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1394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346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324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46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890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4960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490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756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58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EC53D6D-834B-4A5D-BE0A-081CF6B9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B99A44-4DED-438A-9767-372B7F893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546CE8-44FA-4225-8DFA-035703FA8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EDDB16F-3360-4FAE-9622-E86C2493C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53" y="2241"/>
            <a:ext cx="12188465" cy="68552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D64FAF-F73B-4593-9348-962E80702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9" r="74050" b="23885"/>
          <a:stretch/>
        </p:blipFill>
        <p:spPr>
          <a:xfrm rot="20985444">
            <a:off x="-399568" y="5615209"/>
            <a:ext cx="3163909" cy="13683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F48A60-3FE1-4E93-BC0A-31C3111BA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20" r="33259"/>
          <a:stretch/>
        </p:blipFill>
        <p:spPr>
          <a:xfrm>
            <a:off x="10513669" y="5718137"/>
            <a:ext cx="1662899" cy="12837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A1ABC3-1A45-45A1-9105-26F717E06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/>
        </p:blipFill>
        <p:spPr>
          <a:xfrm>
            <a:off x="11019100" y="28"/>
            <a:ext cx="1172901" cy="15522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F4EB8C-8F59-4535-8BAE-0487C9C56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29"/>
          <a:stretch/>
        </p:blipFill>
        <p:spPr>
          <a:xfrm>
            <a:off x="170089" y="-122074"/>
            <a:ext cx="2388243" cy="189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3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956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623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656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124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926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517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3534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282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30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6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45F228D-7C13-4F15-ACD3-DB4262A8A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E9D522-1059-4370-8518-CC694102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5DB87A-4C96-45AD-BDF6-3684F0DD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01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274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469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840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869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472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936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837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8009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573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26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1DFA2C-9AAF-45AE-B540-B81D437B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A117E8-7585-468B-9556-88C42B1EB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C636F6-D68B-4972-8297-316552F9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7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655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884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888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886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860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7801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561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0059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7166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3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75F569F-7089-4F0A-AC55-6711B284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985BD4-B42D-42C6-9671-57B932FF7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DB3E1-620F-4AFA-862D-EB6636F974DC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05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6BB2C-D439-4DC0-AC72-778579D6F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0F69C-5179-4220-B4CC-0EFCF3911F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1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F643B-9EE8-42D9-860B-940B840B1C2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FF246-BA5D-407A-8171-DFA8AC685D0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4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F643B-9EE8-42D9-860B-940B840B1C2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FF246-BA5D-407A-8171-DFA8AC685D0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697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08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7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63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3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52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1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png"/><Relationship Id="rId3" Type="http://schemas.openxmlformats.org/officeDocument/2006/relationships/image" Target="../media/image6.jpeg"/><Relationship Id="rId7" Type="http://schemas.openxmlformats.org/officeDocument/2006/relationships/image" Target="../media/image44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4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8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5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slide" Target="slide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3.wdp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audio" Target="../media/media3.mp3"/><Relationship Id="rId16" Type="http://schemas.openxmlformats.org/officeDocument/2006/relationships/image" Target="../media/image20.png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62.xml"/><Relationship Id="rId15" Type="http://schemas.openxmlformats.org/officeDocument/2006/relationships/slide" Target="slide16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microsoft.com/office/2007/relationships/hdphoto" Target="../media/hdphoto3.wdp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audio" Target="../media/media3.mp3"/><Relationship Id="rId16" Type="http://schemas.openxmlformats.org/officeDocument/2006/relationships/image" Target="../media/image20.png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3.xml"/><Relationship Id="rId15" Type="http://schemas.openxmlformats.org/officeDocument/2006/relationships/slide" Target="slide4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4.wdp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9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jpe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>
            <a:extLst>
              <a:ext uri="{FF2B5EF4-FFF2-40B4-BE49-F238E27FC236}">
                <a16:creationId xmlns:a16="http://schemas.microsoft.com/office/drawing/2014/main" id="{06D2DEAC-FDE4-4836-A9FE-FEC99928E2E0}"/>
              </a:ext>
            </a:extLst>
          </p:cNvPr>
          <p:cNvGrpSpPr>
            <a:grpSpLocks/>
          </p:cNvGrpSpPr>
          <p:nvPr/>
        </p:nvGrpSpPr>
        <p:grpSpPr bwMode="auto">
          <a:xfrm>
            <a:off x="2851150" y="4491038"/>
            <a:ext cx="820738" cy="1422400"/>
            <a:chOff x="2332" y="1554"/>
            <a:chExt cx="1105" cy="1218"/>
          </a:xfrm>
        </p:grpSpPr>
        <p:sp>
          <p:nvSpPr>
            <p:cNvPr id="85005" name="Freeform 3">
              <a:extLst>
                <a:ext uri="{FF2B5EF4-FFF2-40B4-BE49-F238E27FC236}">
                  <a16:creationId xmlns:a16="http://schemas.microsoft.com/office/drawing/2014/main" id="{8FE1355B-B7F1-4630-8FF1-EF5152E0D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6" name="Freeform 4">
              <a:extLst>
                <a:ext uri="{FF2B5EF4-FFF2-40B4-BE49-F238E27FC236}">
                  <a16:creationId xmlns:a16="http://schemas.microsoft.com/office/drawing/2014/main" id="{68BA64E1-6059-4A4D-B651-71274CB97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7" name="Freeform 5">
              <a:extLst>
                <a:ext uri="{FF2B5EF4-FFF2-40B4-BE49-F238E27FC236}">
                  <a16:creationId xmlns:a16="http://schemas.microsoft.com/office/drawing/2014/main" id="{1469E857-14BA-4BAD-8001-65FD6D8A6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8" name="Freeform 6">
              <a:extLst>
                <a:ext uri="{FF2B5EF4-FFF2-40B4-BE49-F238E27FC236}">
                  <a16:creationId xmlns:a16="http://schemas.microsoft.com/office/drawing/2014/main" id="{D9E916D1-9B60-4E5F-93BB-1745022EC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9" name="Freeform 7">
              <a:extLst>
                <a:ext uri="{FF2B5EF4-FFF2-40B4-BE49-F238E27FC236}">
                  <a16:creationId xmlns:a16="http://schemas.microsoft.com/office/drawing/2014/main" id="{86A42770-9A86-49F0-A110-787E6A0E9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0" name="Freeform 8">
              <a:extLst>
                <a:ext uri="{FF2B5EF4-FFF2-40B4-BE49-F238E27FC236}">
                  <a16:creationId xmlns:a16="http://schemas.microsoft.com/office/drawing/2014/main" id="{FD10C559-6D6D-4E82-A1B5-47CC69BDA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1" name="Freeform 9">
              <a:extLst>
                <a:ext uri="{FF2B5EF4-FFF2-40B4-BE49-F238E27FC236}">
                  <a16:creationId xmlns:a16="http://schemas.microsoft.com/office/drawing/2014/main" id="{2F1D4A2A-7FCA-4EAE-AFC4-05B9891D6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2" name="Freeform 10">
              <a:extLst>
                <a:ext uri="{FF2B5EF4-FFF2-40B4-BE49-F238E27FC236}">
                  <a16:creationId xmlns:a16="http://schemas.microsoft.com/office/drawing/2014/main" id="{CFA74210-5E1B-4D90-B19C-5F69ABB03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3" name="Freeform 11">
              <a:extLst>
                <a:ext uri="{FF2B5EF4-FFF2-40B4-BE49-F238E27FC236}">
                  <a16:creationId xmlns:a16="http://schemas.microsoft.com/office/drawing/2014/main" id="{CA03F8B6-E489-483F-9052-F4056D9BC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4" name="Freeform 12">
              <a:extLst>
                <a:ext uri="{FF2B5EF4-FFF2-40B4-BE49-F238E27FC236}">
                  <a16:creationId xmlns:a16="http://schemas.microsoft.com/office/drawing/2014/main" id="{069E3D8D-335E-471C-BA8E-400BCB879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5" name="Freeform 13">
              <a:extLst>
                <a:ext uri="{FF2B5EF4-FFF2-40B4-BE49-F238E27FC236}">
                  <a16:creationId xmlns:a16="http://schemas.microsoft.com/office/drawing/2014/main" id="{72E49F9D-48D9-4E70-8FD4-64BAA35A4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6" name="Freeform 14">
              <a:extLst>
                <a:ext uri="{FF2B5EF4-FFF2-40B4-BE49-F238E27FC236}">
                  <a16:creationId xmlns:a16="http://schemas.microsoft.com/office/drawing/2014/main" id="{CE7DE592-BEE4-4599-B603-33460BF0E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7" name="Freeform 15">
              <a:extLst>
                <a:ext uri="{FF2B5EF4-FFF2-40B4-BE49-F238E27FC236}">
                  <a16:creationId xmlns:a16="http://schemas.microsoft.com/office/drawing/2014/main" id="{3E245877-6338-4F38-BFDE-CA9ED723D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8" name="Freeform 16">
              <a:extLst>
                <a:ext uri="{FF2B5EF4-FFF2-40B4-BE49-F238E27FC236}">
                  <a16:creationId xmlns:a16="http://schemas.microsoft.com/office/drawing/2014/main" id="{84C4A522-CC75-43B2-8AEC-07CFF27D2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9" name="Freeform 17">
              <a:extLst>
                <a:ext uri="{FF2B5EF4-FFF2-40B4-BE49-F238E27FC236}">
                  <a16:creationId xmlns:a16="http://schemas.microsoft.com/office/drawing/2014/main" id="{319C76D3-B6EC-4C55-98DD-40CE038B3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0" name="Freeform 18">
              <a:extLst>
                <a:ext uri="{FF2B5EF4-FFF2-40B4-BE49-F238E27FC236}">
                  <a16:creationId xmlns:a16="http://schemas.microsoft.com/office/drawing/2014/main" id="{36AEE385-FB19-448C-A1F6-7463D02C9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1" name="Freeform 19">
              <a:extLst>
                <a:ext uri="{FF2B5EF4-FFF2-40B4-BE49-F238E27FC236}">
                  <a16:creationId xmlns:a16="http://schemas.microsoft.com/office/drawing/2014/main" id="{E4D9C614-FA2C-47C9-B584-F0E748211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2" name="Freeform 20">
              <a:extLst>
                <a:ext uri="{FF2B5EF4-FFF2-40B4-BE49-F238E27FC236}">
                  <a16:creationId xmlns:a16="http://schemas.microsoft.com/office/drawing/2014/main" id="{387B1D9D-817A-4EFA-ADCB-3B213D82D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3" name="Freeform 21">
              <a:extLst>
                <a:ext uri="{FF2B5EF4-FFF2-40B4-BE49-F238E27FC236}">
                  <a16:creationId xmlns:a16="http://schemas.microsoft.com/office/drawing/2014/main" id="{9D54DE74-3017-4C18-8FBE-3E7A3B9C5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4" name="Freeform 22">
              <a:extLst>
                <a:ext uri="{FF2B5EF4-FFF2-40B4-BE49-F238E27FC236}">
                  <a16:creationId xmlns:a16="http://schemas.microsoft.com/office/drawing/2014/main" id="{9BD3CE52-DF14-42F9-85A9-886BBD626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5" name="Freeform 23">
              <a:extLst>
                <a:ext uri="{FF2B5EF4-FFF2-40B4-BE49-F238E27FC236}">
                  <a16:creationId xmlns:a16="http://schemas.microsoft.com/office/drawing/2014/main" id="{91D17C73-7AEF-4805-A28D-1177B16FA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6" name="Freeform 24">
              <a:extLst>
                <a:ext uri="{FF2B5EF4-FFF2-40B4-BE49-F238E27FC236}">
                  <a16:creationId xmlns:a16="http://schemas.microsoft.com/office/drawing/2014/main" id="{C3E9FCA4-3300-442F-89A4-0A991E9B2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7" name="Freeform 25">
              <a:extLst>
                <a:ext uri="{FF2B5EF4-FFF2-40B4-BE49-F238E27FC236}">
                  <a16:creationId xmlns:a16="http://schemas.microsoft.com/office/drawing/2014/main" id="{EE5C4095-7C99-4BF9-96B8-86CAAB4EE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8" name="Freeform 26">
              <a:extLst>
                <a:ext uri="{FF2B5EF4-FFF2-40B4-BE49-F238E27FC236}">
                  <a16:creationId xmlns:a16="http://schemas.microsoft.com/office/drawing/2014/main" id="{6195B884-C778-4C27-8C80-B0FD6FF65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9" name="Freeform 27">
              <a:extLst>
                <a:ext uri="{FF2B5EF4-FFF2-40B4-BE49-F238E27FC236}">
                  <a16:creationId xmlns:a16="http://schemas.microsoft.com/office/drawing/2014/main" id="{F48C5617-E221-4EC1-8667-671B053BE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0" name="Freeform 28">
              <a:extLst>
                <a:ext uri="{FF2B5EF4-FFF2-40B4-BE49-F238E27FC236}">
                  <a16:creationId xmlns:a16="http://schemas.microsoft.com/office/drawing/2014/main" id="{2082A79C-1C1A-4AAD-887E-F6E1523A4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1" name="Freeform 29">
              <a:extLst>
                <a:ext uri="{FF2B5EF4-FFF2-40B4-BE49-F238E27FC236}">
                  <a16:creationId xmlns:a16="http://schemas.microsoft.com/office/drawing/2014/main" id="{D72A2831-2B31-41B3-80B8-E47171485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2" name="Freeform 30">
              <a:extLst>
                <a:ext uri="{FF2B5EF4-FFF2-40B4-BE49-F238E27FC236}">
                  <a16:creationId xmlns:a16="http://schemas.microsoft.com/office/drawing/2014/main" id="{ADC03EFE-3C9A-4B5D-8CF8-C50A22F64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3" name="Freeform 31">
              <a:extLst>
                <a:ext uri="{FF2B5EF4-FFF2-40B4-BE49-F238E27FC236}">
                  <a16:creationId xmlns:a16="http://schemas.microsoft.com/office/drawing/2014/main" id="{3D26D38B-14B9-44EE-9087-D8E3A9E9D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4" name="Freeform 32">
              <a:extLst>
                <a:ext uri="{FF2B5EF4-FFF2-40B4-BE49-F238E27FC236}">
                  <a16:creationId xmlns:a16="http://schemas.microsoft.com/office/drawing/2014/main" id="{EA82050B-B5F5-46E3-A994-A080EFA6C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5" name="Freeform 33">
              <a:extLst>
                <a:ext uri="{FF2B5EF4-FFF2-40B4-BE49-F238E27FC236}">
                  <a16:creationId xmlns:a16="http://schemas.microsoft.com/office/drawing/2014/main" id="{2507C9BF-5233-450B-9FEC-C26D88EAD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6" name="Freeform 34">
              <a:extLst>
                <a:ext uri="{FF2B5EF4-FFF2-40B4-BE49-F238E27FC236}">
                  <a16:creationId xmlns:a16="http://schemas.microsoft.com/office/drawing/2014/main" id="{2479071E-BF94-4E44-84A0-372E566A9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7" name="Freeform 35">
              <a:extLst>
                <a:ext uri="{FF2B5EF4-FFF2-40B4-BE49-F238E27FC236}">
                  <a16:creationId xmlns:a16="http://schemas.microsoft.com/office/drawing/2014/main" id="{E8650527-7100-4881-A38B-2562FDFF1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8" name="Freeform 36">
              <a:extLst>
                <a:ext uri="{FF2B5EF4-FFF2-40B4-BE49-F238E27FC236}">
                  <a16:creationId xmlns:a16="http://schemas.microsoft.com/office/drawing/2014/main" id="{4D1BC1DA-D3C1-464C-9E0A-852508674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9" name="Freeform 37">
              <a:extLst>
                <a:ext uri="{FF2B5EF4-FFF2-40B4-BE49-F238E27FC236}">
                  <a16:creationId xmlns:a16="http://schemas.microsoft.com/office/drawing/2014/main" id="{1E817B5D-34D0-4AA2-9E13-D307F3ECA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0" name="Freeform 38">
              <a:extLst>
                <a:ext uri="{FF2B5EF4-FFF2-40B4-BE49-F238E27FC236}">
                  <a16:creationId xmlns:a16="http://schemas.microsoft.com/office/drawing/2014/main" id="{FA2178E2-E692-45CA-946A-C70B339C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1" name="Freeform 39">
              <a:extLst>
                <a:ext uri="{FF2B5EF4-FFF2-40B4-BE49-F238E27FC236}">
                  <a16:creationId xmlns:a16="http://schemas.microsoft.com/office/drawing/2014/main" id="{50356485-B398-442F-92D8-49C7A18FA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2" name="Freeform 40">
              <a:extLst>
                <a:ext uri="{FF2B5EF4-FFF2-40B4-BE49-F238E27FC236}">
                  <a16:creationId xmlns:a16="http://schemas.microsoft.com/office/drawing/2014/main" id="{78409737-433F-4862-867D-C73F38308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3" name="Freeform 41">
              <a:extLst>
                <a:ext uri="{FF2B5EF4-FFF2-40B4-BE49-F238E27FC236}">
                  <a16:creationId xmlns:a16="http://schemas.microsoft.com/office/drawing/2014/main" id="{3B3A8AD5-32E9-4995-856B-C7605C6F8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4" name="Freeform 42">
              <a:extLst>
                <a:ext uri="{FF2B5EF4-FFF2-40B4-BE49-F238E27FC236}">
                  <a16:creationId xmlns:a16="http://schemas.microsoft.com/office/drawing/2014/main" id="{F3AA3A3E-2F07-41CE-BDB9-AC228A93B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5" name="Freeform 43">
              <a:extLst>
                <a:ext uri="{FF2B5EF4-FFF2-40B4-BE49-F238E27FC236}">
                  <a16:creationId xmlns:a16="http://schemas.microsoft.com/office/drawing/2014/main" id="{AFC13FE1-CA58-48F9-A843-EF201B703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6" name="Freeform 44">
              <a:extLst>
                <a:ext uri="{FF2B5EF4-FFF2-40B4-BE49-F238E27FC236}">
                  <a16:creationId xmlns:a16="http://schemas.microsoft.com/office/drawing/2014/main" id="{7C525B45-5673-409C-B585-D60523CE5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7" name="Freeform 45">
              <a:extLst>
                <a:ext uri="{FF2B5EF4-FFF2-40B4-BE49-F238E27FC236}">
                  <a16:creationId xmlns:a16="http://schemas.microsoft.com/office/drawing/2014/main" id="{10F77765-8EC9-4C17-8FD8-5BAB8F083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8" name="Freeform 46">
              <a:extLst>
                <a:ext uri="{FF2B5EF4-FFF2-40B4-BE49-F238E27FC236}">
                  <a16:creationId xmlns:a16="http://schemas.microsoft.com/office/drawing/2014/main" id="{E7393FD4-16E8-40EA-8F98-FFA32102F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9" name="Freeform 47">
              <a:extLst>
                <a:ext uri="{FF2B5EF4-FFF2-40B4-BE49-F238E27FC236}">
                  <a16:creationId xmlns:a16="http://schemas.microsoft.com/office/drawing/2014/main" id="{1877D631-3891-4DAB-910E-311BD72B8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0" name="Freeform 48">
              <a:extLst>
                <a:ext uri="{FF2B5EF4-FFF2-40B4-BE49-F238E27FC236}">
                  <a16:creationId xmlns:a16="http://schemas.microsoft.com/office/drawing/2014/main" id="{4ED47736-9728-4811-AFF3-0066521BF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1" name="Freeform 49">
              <a:extLst>
                <a:ext uri="{FF2B5EF4-FFF2-40B4-BE49-F238E27FC236}">
                  <a16:creationId xmlns:a16="http://schemas.microsoft.com/office/drawing/2014/main" id="{191A326C-F28C-465C-B125-597B9FF65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2" name="Freeform 50">
              <a:extLst>
                <a:ext uri="{FF2B5EF4-FFF2-40B4-BE49-F238E27FC236}">
                  <a16:creationId xmlns:a16="http://schemas.microsoft.com/office/drawing/2014/main" id="{0EF0647A-D320-4BE4-A6EF-8978B41FE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3" name="Freeform 51">
              <a:extLst>
                <a:ext uri="{FF2B5EF4-FFF2-40B4-BE49-F238E27FC236}">
                  <a16:creationId xmlns:a16="http://schemas.microsoft.com/office/drawing/2014/main" id="{586998E8-214C-4054-B376-E59730B8F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4" name="Freeform 52">
              <a:extLst>
                <a:ext uri="{FF2B5EF4-FFF2-40B4-BE49-F238E27FC236}">
                  <a16:creationId xmlns:a16="http://schemas.microsoft.com/office/drawing/2014/main" id="{50979177-1A85-4E54-9893-19351F93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5" name="Freeform 53">
              <a:extLst>
                <a:ext uri="{FF2B5EF4-FFF2-40B4-BE49-F238E27FC236}">
                  <a16:creationId xmlns:a16="http://schemas.microsoft.com/office/drawing/2014/main" id="{4EFD4C63-BAB6-4709-B816-BC068B672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6" name="Freeform 54">
              <a:extLst>
                <a:ext uri="{FF2B5EF4-FFF2-40B4-BE49-F238E27FC236}">
                  <a16:creationId xmlns:a16="http://schemas.microsoft.com/office/drawing/2014/main" id="{290B0530-3832-4F9E-8FA5-2C064B7F8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7" name="Freeform 55">
              <a:extLst>
                <a:ext uri="{FF2B5EF4-FFF2-40B4-BE49-F238E27FC236}">
                  <a16:creationId xmlns:a16="http://schemas.microsoft.com/office/drawing/2014/main" id="{1F040586-1CA2-4BAF-9DDC-305E6FAA2C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8" name="Freeform 56">
              <a:extLst>
                <a:ext uri="{FF2B5EF4-FFF2-40B4-BE49-F238E27FC236}">
                  <a16:creationId xmlns:a16="http://schemas.microsoft.com/office/drawing/2014/main" id="{394EC5ED-980B-475C-B3AA-B1DB4848A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9" name="Freeform 57">
              <a:extLst>
                <a:ext uri="{FF2B5EF4-FFF2-40B4-BE49-F238E27FC236}">
                  <a16:creationId xmlns:a16="http://schemas.microsoft.com/office/drawing/2014/main" id="{30DA3CFC-0EFB-49F4-80F3-71A03D21A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0" name="Freeform 58">
              <a:extLst>
                <a:ext uri="{FF2B5EF4-FFF2-40B4-BE49-F238E27FC236}">
                  <a16:creationId xmlns:a16="http://schemas.microsoft.com/office/drawing/2014/main" id="{005B28BE-407A-4496-A791-7E96A0FFA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1" name="Freeform 59">
              <a:extLst>
                <a:ext uri="{FF2B5EF4-FFF2-40B4-BE49-F238E27FC236}">
                  <a16:creationId xmlns:a16="http://schemas.microsoft.com/office/drawing/2014/main" id="{18C3E8C5-5543-474E-B313-68E8BCE60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2" name="Freeform 60">
              <a:extLst>
                <a:ext uri="{FF2B5EF4-FFF2-40B4-BE49-F238E27FC236}">
                  <a16:creationId xmlns:a16="http://schemas.microsoft.com/office/drawing/2014/main" id="{90D5E750-50E8-411A-B745-0DD2159CF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3" name="Freeform 61">
              <a:extLst>
                <a:ext uri="{FF2B5EF4-FFF2-40B4-BE49-F238E27FC236}">
                  <a16:creationId xmlns:a16="http://schemas.microsoft.com/office/drawing/2014/main" id="{524E2B28-FF07-47F7-9458-2F5899E31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4" name="Freeform 62">
              <a:extLst>
                <a:ext uri="{FF2B5EF4-FFF2-40B4-BE49-F238E27FC236}">
                  <a16:creationId xmlns:a16="http://schemas.microsoft.com/office/drawing/2014/main" id="{002F1A8E-BDA9-448B-858C-785D73F8B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5" name="Freeform 63">
              <a:extLst>
                <a:ext uri="{FF2B5EF4-FFF2-40B4-BE49-F238E27FC236}">
                  <a16:creationId xmlns:a16="http://schemas.microsoft.com/office/drawing/2014/main" id="{B2C3EE33-C53C-4DA0-B889-1B1F2833E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6" name="Freeform 64">
              <a:extLst>
                <a:ext uri="{FF2B5EF4-FFF2-40B4-BE49-F238E27FC236}">
                  <a16:creationId xmlns:a16="http://schemas.microsoft.com/office/drawing/2014/main" id="{9B61F1E2-E037-4716-8B26-6925C8FE9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7" name="Freeform 65">
              <a:extLst>
                <a:ext uri="{FF2B5EF4-FFF2-40B4-BE49-F238E27FC236}">
                  <a16:creationId xmlns:a16="http://schemas.microsoft.com/office/drawing/2014/main" id="{08FF6577-BF33-402D-A41C-E5B59F4DA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8" name="Freeform 66">
              <a:extLst>
                <a:ext uri="{FF2B5EF4-FFF2-40B4-BE49-F238E27FC236}">
                  <a16:creationId xmlns:a16="http://schemas.microsoft.com/office/drawing/2014/main" id="{050B8CF1-F74E-476E-8D27-32A2F00F7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9" name="Freeform 67">
              <a:extLst>
                <a:ext uri="{FF2B5EF4-FFF2-40B4-BE49-F238E27FC236}">
                  <a16:creationId xmlns:a16="http://schemas.microsoft.com/office/drawing/2014/main" id="{A5C961B9-894A-4294-B0DD-F1C155748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0" name="Freeform 68">
              <a:extLst>
                <a:ext uri="{FF2B5EF4-FFF2-40B4-BE49-F238E27FC236}">
                  <a16:creationId xmlns:a16="http://schemas.microsoft.com/office/drawing/2014/main" id="{325399F2-5B3B-457A-A962-AE1E3E0A4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1" name="Freeform 69">
              <a:extLst>
                <a:ext uri="{FF2B5EF4-FFF2-40B4-BE49-F238E27FC236}">
                  <a16:creationId xmlns:a16="http://schemas.microsoft.com/office/drawing/2014/main" id="{74D74192-4A92-4725-B7A6-ED6E8DE7C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2" name="Freeform 70">
              <a:extLst>
                <a:ext uri="{FF2B5EF4-FFF2-40B4-BE49-F238E27FC236}">
                  <a16:creationId xmlns:a16="http://schemas.microsoft.com/office/drawing/2014/main" id="{C83FBCFA-4554-4A13-934F-81CC0EE66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3" name="Freeform 71">
              <a:extLst>
                <a:ext uri="{FF2B5EF4-FFF2-40B4-BE49-F238E27FC236}">
                  <a16:creationId xmlns:a16="http://schemas.microsoft.com/office/drawing/2014/main" id="{342F98F1-A825-4CDF-BD44-FC0C33CE0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4" name="Freeform 72">
              <a:extLst>
                <a:ext uri="{FF2B5EF4-FFF2-40B4-BE49-F238E27FC236}">
                  <a16:creationId xmlns:a16="http://schemas.microsoft.com/office/drawing/2014/main" id="{E57861C1-8EE8-41BE-A924-5D1051A34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5" name="Freeform 73">
              <a:extLst>
                <a:ext uri="{FF2B5EF4-FFF2-40B4-BE49-F238E27FC236}">
                  <a16:creationId xmlns:a16="http://schemas.microsoft.com/office/drawing/2014/main" id="{6F39DD4A-5F02-41B4-87C6-7FCA9FC31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6" name="Freeform 74">
              <a:extLst>
                <a:ext uri="{FF2B5EF4-FFF2-40B4-BE49-F238E27FC236}">
                  <a16:creationId xmlns:a16="http://schemas.microsoft.com/office/drawing/2014/main" id="{C86D97F3-FE53-43CD-8E8E-C533B7054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7" name="Freeform 75">
              <a:extLst>
                <a:ext uri="{FF2B5EF4-FFF2-40B4-BE49-F238E27FC236}">
                  <a16:creationId xmlns:a16="http://schemas.microsoft.com/office/drawing/2014/main" id="{06594F67-3AD0-4CB4-99C4-8EEB3CFE5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8" name="Freeform 76">
              <a:extLst>
                <a:ext uri="{FF2B5EF4-FFF2-40B4-BE49-F238E27FC236}">
                  <a16:creationId xmlns:a16="http://schemas.microsoft.com/office/drawing/2014/main" id="{5DF340FB-8E47-4D5D-BE3E-0DC931C69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9" name="Freeform 77">
              <a:extLst>
                <a:ext uri="{FF2B5EF4-FFF2-40B4-BE49-F238E27FC236}">
                  <a16:creationId xmlns:a16="http://schemas.microsoft.com/office/drawing/2014/main" id="{233EB3B5-4E59-4F4C-A2BC-F70AD7011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0" name="Freeform 78">
              <a:extLst>
                <a:ext uri="{FF2B5EF4-FFF2-40B4-BE49-F238E27FC236}">
                  <a16:creationId xmlns:a16="http://schemas.microsoft.com/office/drawing/2014/main" id="{98921062-5917-4E0E-9EB1-26D24EF14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1" name="Freeform 79">
              <a:extLst>
                <a:ext uri="{FF2B5EF4-FFF2-40B4-BE49-F238E27FC236}">
                  <a16:creationId xmlns:a16="http://schemas.microsoft.com/office/drawing/2014/main" id="{CBC07088-AE4D-4AC7-B5D1-35E8AA85D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2" name="Freeform 80">
              <a:extLst>
                <a:ext uri="{FF2B5EF4-FFF2-40B4-BE49-F238E27FC236}">
                  <a16:creationId xmlns:a16="http://schemas.microsoft.com/office/drawing/2014/main" id="{EED46A13-1E2F-4308-B357-BDD005AF1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3" name="Freeform 81">
              <a:extLst>
                <a:ext uri="{FF2B5EF4-FFF2-40B4-BE49-F238E27FC236}">
                  <a16:creationId xmlns:a16="http://schemas.microsoft.com/office/drawing/2014/main" id="{9269D373-F1D5-441C-8817-6AC84FA7D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4" name="Freeform 82">
              <a:extLst>
                <a:ext uri="{FF2B5EF4-FFF2-40B4-BE49-F238E27FC236}">
                  <a16:creationId xmlns:a16="http://schemas.microsoft.com/office/drawing/2014/main" id="{8B48477A-37EA-4A79-92BE-1B27C49A6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5" name="Freeform 83">
              <a:extLst>
                <a:ext uri="{FF2B5EF4-FFF2-40B4-BE49-F238E27FC236}">
                  <a16:creationId xmlns:a16="http://schemas.microsoft.com/office/drawing/2014/main" id="{AEFF6C7D-FB65-4317-B2F9-4CB121011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6" name="Freeform 84">
              <a:extLst>
                <a:ext uri="{FF2B5EF4-FFF2-40B4-BE49-F238E27FC236}">
                  <a16:creationId xmlns:a16="http://schemas.microsoft.com/office/drawing/2014/main" id="{CAD9C8F8-2477-435C-9E7F-08DAC4201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7" name="Freeform 85">
              <a:extLst>
                <a:ext uri="{FF2B5EF4-FFF2-40B4-BE49-F238E27FC236}">
                  <a16:creationId xmlns:a16="http://schemas.microsoft.com/office/drawing/2014/main" id="{0EAEEA08-3366-499A-90CE-1DD558FAA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8" name="Freeform 86">
              <a:extLst>
                <a:ext uri="{FF2B5EF4-FFF2-40B4-BE49-F238E27FC236}">
                  <a16:creationId xmlns:a16="http://schemas.microsoft.com/office/drawing/2014/main" id="{6D33333E-CE22-4A4E-A094-652D490B0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9" name="Freeform 87">
              <a:extLst>
                <a:ext uri="{FF2B5EF4-FFF2-40B4-BE49-F238E27FC236}">
                  <a16:creationId xmlns:a16="http://schemas.microsoft.com/office/drawing/2014/main" id="{CD65C512-B570-4B77-AE79-A568A0443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0" name="Freeform 88">
              <a:extLst>
                <a:ext uri="{FF2B5EF4-FFF2-40B4-BE49-F238E27FC236}">
                  <a16:creationId xmlns:a16="http://schemas.microsoft.com/office/drawing/2014/main" id="{1B480C43-F5E4-411D-8024-21B02499C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1" name="Freeform 89">
              <a:extLst>
                <a:ext uri="{FF2B5EF4-FFF2-40B4-BE49-F238E27FC236}">
                  <a16:creationId xmlns:a16="http://schemas.microsoft.com/office/drawing/2014/main" id="{7221A531-7558-4620-9897-AF08DF5EF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2" name="Freeform 90">
              <a:extLst>
                <a:ext uri="{FF2B5EF4-FFF2-40B4-BE49-F238E27FC236}">
                  <a16:creationId xmlns:a16="http://schemas.microsoft.com/office/drawing/2014/main" id="{84885B17-9BE7-4160-AFAD-F743973A3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3" name="Freeform 91">
              <a:extLst>
                <a:ext uri="{FF2B5EF4-FFF2-40B4-BE49-F238E27FC236}">
                  <a16:creationId xmlns:a16="http://schemas.microsoft.com/office/drawing/2014/main" id="{B76C3A3C-6CD2-42E6-B10B-971CDC6F0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4" name="Freeform 92">
              <a:extLst>
                <a:ext uri="{FF2B5EF4-FFF2-40B4-BE49-F238E27FC236}">
                  <a16:creationId xmlns:a16="http://schemas.microsoft.com/office/drawing/2014/main" id="{10CAF87B-03CF-4D88-8DCD-8E750F087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5" name="Freeform 93">
              <a:extLst>
                <a:ext uri="{FF2B5EF4-FFF2-40B4-BE49-F238E27FC236}">
                  <a16:creationId xmlns:a16="http://schemas.microsoft.com/office/drawing/2014/main" id="{F959A076-0C29-4F34-A4EE-E1815A24E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6" name="Freeform 94">
              <a:extLst>
                <a:ext uri="{FF2B5EF4-FFF2-40B4-BE49-F238E27FC236}">
                  <a16:creationId xmlns:a16="http://schemas.microsoft.com/office/drawing/2014/main" id="{2397651E-DFDD-4291-BCAC-7BA88F06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7" name="Freeform 95">
              <a:extLst>
                <a:ext uri="{FF2B5EF4-FFF2-40B4-BE49-F238E27FC236}">
                  <a16:creationId xmlns:a16="http://schemas.microsoft.com/office/drawing/2014/main" id="{BE32BFD2-BB93-474D-94C3-1752F0AF8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8" name="Freeform 96">
              <a:extLst>
                <a:ext uri="{FF2B5EF4-FFF2-40B4-BE49-F238E27FC236}">
                  <a16:creationId xmlns:a16="http://schemas.microsoft.com/office/drawing/2014/main" id="{5427ED81-B777-47C9-BC72-B0AA3D349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9" name="Freeform 97">
              <a:extLst>
                <a:ext uri="{FF2B5EF4-FFF2-40B4-BE49-F238E27FC236}">
                  <a16:creationId xmlns:a16="http://schemas.microsoft.com/office/drawing/2014/main" id="{79F767FA-8410-4834-BC67-AA7393E5A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0" name="Freeform 98">
              <a:extLst>
                <a:ext uri="{FF2B5EF4-FFF2-40B4-BE49-F238E27FC236}">
                  <a16:creationId xmlns:a16="http://schemas.microsoft.com/office/drawing/2014/main" id="{DF7BA2C2-643A-48A2-AF31-4C3EA9363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1" name="Freeform 99">
              <a:extLst>
                <a:ext uri="{FF2B5EF4-FFF2-40B4-BE49-F238E27FC236}">
                  <a16:creationId xmlns:a16="http://schemas.microsoft.com/office/drawing/2014/main" id="{CD7E017F-186D-4A94-ADCB-85FFF7AE8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2" name="Freeform 100">
              <a:extLst>
                <a:ext uri="{FF2B5EF4-FFF2-40B4-BE49-F238E27FC236}">
                  <a16:creationId xmlns:a16="http://schemas.microsoft.com/office/drawing/2014/main" id="{AB3A3F26-938B-4675-B98A-EF942C180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3" name="Freeform 101">
              <a:extLst>
                <a:ext uri="{FF2B5EF4-FFF2-40B4-BE49-F238E27FC236}">
                  <a16:creationId xmlns:a16="http://schemas.microsoft.com/office/drawing/2014/main" id="{3F0482EF-311B-4D8F-A679-262E8025D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4" name="Freeform 102">
              <a:extLst>
                <a:ext uri="{FF2B5EF4-FFF2-40B4-BE49-F238E27FC236}">
                  <a16:creationId xmlns:a16="http://schemas.microsoft.com/office/drawing/2014/main" id="{518221B7-CAEE-452C-98C9-8FD6ED60B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5" name="Freeform 103">
              <a:extLst>
                <a:ext uri="{FF2B5EF4-FFF2-40B4-BE49-F238E27FC236}">
                  <a16:creationId xmlns:a16="http://schemas.microsoft.com/office/drawing/2014/main" id="{80844E8F-24DC-4B04-AD14-AADE16BCE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6" name="Freeform 104">
              <a:extLst>
                <a:ext uri="{FF2B5EF4-FFF2-40B4-BE49-F238E27FC236}">
                  <a16:creationId xmlns:a16="http://schemas.microsoft.com/office/drawing/2014/main" id="{0B9CFC1A-FD07-41BD-8757-5E6F42965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7" name="Freeform 105">
              <a:extLst>
                <a:ext uri="{FF2B5EF4-FFF2-40B4-BE49-F238E27FC236}">
                  <a16:creationId xmlns:a16="http://schemas.microsoft.com/office/drawing/2014/main" id="{AD06D2AD-81FD-4F24-8178-EE94E58BA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8" name="Freeform 106">
              <a:extLst>
                <a:ext uri="{FF2B5EF4-FFF2-40B4-BE49-F238E27FC236}">
                  <a16:creationId xmlns:a16="http://schemas.microsoft.com/office/drawing/2014/main" id="{2CED03E1-A20C-4F3C-A9EC-315269F79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9" name="Freeform 107">
              <a:extLst>
                <a:ext uri="{FF2B5EF4-FFF2-40B4-BE49-F238E27FC236}">
                  <a16:creationId xmlns:a16="http://schemas.microsoft.com/office/drawing/2014/main" id="{F046B37C-4CBF-48A9-B15A-E797A23FA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0" name="Freeform 108">
              <a:extLst>
                <a:ext uri="{FF2B5EF4-FFF2-40B4-BE49-F238E27FC236}">
                  <a16:creationId xmlns:a16="http://schemas.microsoft.com/office/drawing/2014/main" id="{B96D18D9-E3E2-4BF1-9161-0E8BDB85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1" name="Freeform 109">
              <a:extLst>
                <a:ext uri="{FF2B5EF4-FFF2-40B4-BE49-F238E27FC236}">
                  <a16:creationId xmlns:a16="http://schemas.microsoft.com/office/drawing/2014/main" id="{3561417D-CEDF-4F00-BC91-5A910CC82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2" name="Freeform 110">
              <a:extLst>
                <a:ext uri="{FF2B5EF4-FFF2-40B4-BE49-F238E27FC236}">
                  <a16:creationId xmlns:a16="http://schemas.microsoft.com/office/drawing/2014/main" id="{D06ED368-DB38-4203-8757-0E8FF722D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3" name="Freeform 111">
              <a:extLst>
                <a:ext uri="{FF2B5EF4-FFF2-40B4-BE49-F238E27FC236}">
                  <a16:creationId xmlns:a16="http://schemas.microsoft.com/office/drawing/2014/main" id="{1E59D869-4468-4471-B9F2-2580E3B55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4" name="Freeform 112">
              <a:extLst>
                <a:ext uri="{FF2B5EF4-FFF2-40B4-BE49-F238E27FC236}">
                  <a16:creationId xmlns:a16="http://schemas.microsoft.com/office/drawing/2014/main" id="{75906BCC-2BD0-498B-A320-158C1F7B7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5" name="Freeform 113">
              <a:extLst>
                <a:ext uri="{FF2B5EF4-FFF2-40B4-BE49-F238E27FC236}">
                  <a16:creationId xmlns:a16="http://schemas.microsoft.com/office/drawing/2014/main" id="{90987BF7-55E5-4F88-8041-5E8864ABF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6" name="Freeform 114">
              <a:extLst>
                <a:ext uri="{FF2B5EF4-FFF2-40B4-BE49-F238E27FC236}">
                  <a16:creationId xmlns:a16="http://schemas.microsoft.com/office/drawing/2014/main" id="{10215734-7D65-4590-A64C-F01A26999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7" name="Freeform 115">
              <a:extLst>
                <a:ext uri="{FF2B5EF4-FFF2-40B4-BE49-F238E27FC236}">
                  <a16:creationId xmlns:a16="http://schemas.microsoft.com/office/drawing/2014/main" id="{4AA60688-20F0-4D5E-BDBF-38D113B43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8" name="Freeform 116">
              <a:extLst>
                <a:ext uri="{FF2B5EF4-FFF2-40B4-BE49-F238E27FC236}">
                  <a16:creationId xmlns:a16="http://schemas.microsoft.com/office/drawing/2014/main" id="{76A7D320-7143-4A37-B5F4-C7A017D21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9" name="Freeform 117">
              <a:extLst>
                <a:ext uri="{FF2B5EF4-FFF2-40B4-BE49-F238E27FC236}">
                  <a16:creationId xmlns:a16="http://schemas.microsoft.com/office/drawing/2014/main" id="{6107F78C-B060-4922-93A3-9951B9117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0" name="Freeform 118">
              <a:extLst>
                <a:ext uri="{FF2B5EF4-FFF2-40B4-BE49-F238E27FC236}">
                  <a16:creationId xmlns:a16="http://schemas.microsoft.com/office/drawing/2014/main" id="{E60DE3B3-4695-49E9-926D-547A2943F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1" name="Freeform 119">
              <a:extLst>
                <a:ext uri="{FF2B5EF4-FFF2-40B4-BE49-F238E27FC236}">
                  <a16:creationId xmlns:a16="http://schemas.microsoft.com/office/drawing/2014/main" id="{0F9C04AB-C2F0-450B-8D42-C7320D8E1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2" name="Freeform 120">
              <a:extLst>
                <a:ext uri="{FF2B5EF4-FFF2-40B4-BE49-F238E27FC236}">
                  <a16:creationId xmlns:a16="http://schemas.microsoft.com/office/drawing/2014/main" id="{BE73AE82-8E4D-4B3F-9A5E-53BD5EC62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3" name="Freeform 121">
              <a:extLst>
                <a:ext uri="{FF2B5EF4-FFF2-40B4-BE49-F238E27FC236}">
                  <a16:creationId xmlns:a16="http://schemas.microsoft.com/office/drawing/2014/main" id="{7DFE5906-5B1C-4D54-BAAD-428BB94DC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4" name="Freeform 122">
              <a:extLst>
                <a:ext uri="{FF2B5EF4-FFF2-40B4-BE49-F238E27FC236}">
                  <a16:creationId xmlns:a16="http://schemas.microsoft.com/office/drawing/2014/main" id="{F3634963-8C68-499C-9012-F8EAA31A4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5" name="Freeform 123">
              <a:extLst>
                <a:ext uri="{FF2B5EF4-FFF2-40B4-BE49-F238E27FC236}">
                  <a16:creationId xmlns:a16="http://schemas.microsoft.com/office/drawing/2014/main" id="{3F133552-FC8E-4794-AC51-5CF097913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6" name="Freeform 124">
              <a:extLst>
                <a:ext uri="{FF2B5EF4-FFF2-40B4-BE49-F238E27FC236}">
                  <a16:creationId xmlns:a16="http://schemas.microsoft.com/office/drawing/2014/main" id="{7A4FCE1A-D368-4EDA-AE7F-141892B81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7" name="Freeform 125">
              <a:extLst>
                <a:ext uri="{FF2B5EF4-FFF2-40B4-BE49-F238E27FC236}">
                  <a16:creationId xmlns:a16="http://schemas.microsoft.com/office/drawing/2014/main" id="{A2D22773-32E6-47EE-B8C6-853EBB5A4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8" name="Freeform 126">
              <a:extLst>
                <a:ext uri="{FF2B5EF4-FFF2-40B4-BE49-F238E27FC236}">
                  <a16:creationId xmlns:a16="http://schemas.microsoft.com/office/drawing/2014/main" id="{CCC67FCB-6908-4DB4-B4E1-36BE8986F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9" name="Freeform 127">
              <a:extLst>
                <a:ext uri="{FF2B5EF4-FFF2-40B4-BE49-F238E27FC236}">
                  <a16:creationId xmlns:a16="http://schemas.microsoft.com/office/drawing/2014/main" id="{B7BF8EC0-7BCF-4655-911F-53A29A1A2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0" name="Freeform 128">
              <a:extLst>
                <a:ext uri="{FF2B5EF4-FFF2-40B4-BE49-F238E27FC236}">
                  <a16:creationId xmlns:a16="http://schemas.microsoft.com/office/drawing/2014/main" id="{50E7C0DC-CF2F-4D18-BA3E-4F7E45029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1" name="Freeform 129">
              <a:extLst>
                <a:ext uri="{FF2B5EF4-FFF2-40B4-BE49-F238E27FC236}">
                  <a16:creationId xmlns:a16="http://schemas.microsoft.com/office/drawing/2014/main" id="{CF418D51-8038-4CD3-9E00-4C3C4F041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2" name="Freeform 130">
              <a:extLst>
                <a:ext uri="{FF2B5EF4-FFF2-40B4-BE49-F238E27FC236}">
                  <a16:creationId xmlns:a16="http://schemas.microsoft.com/office/drawing/2014/main" id="{BE80AB60-6BBA-456E-B98F-38A4F747B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3" name="Freeform 131">
              <a:extLst>
                <a:ext uri="{FF2B5EF4-FFF2-40B4-BE49-F238E27FC236}">
                  <a16:creationId xmlns:a16="http://schemas.microsoft.com/office/drawing/2014/main" id="{D8078AE7-C156-44B8-B91D-CEA805E95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4" name="Freeform 132">
              <a:extLst>
                <a:ext uri="{FF2B5EF4-FFF2-40B4-BE49-F238E27FC236}">
                  <a16:creationId xmlns:a16="http://schemas.microsoft.com/office/drawing/2014/main" id="{377B51D9-81C9-4E42-9FEC-86432EE5B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5" name="Freeform 133">
              <a:extLst>
                <a:ext uri="{FF2B5EF4-FFF2-40B4-BE49-F238E27FC236}">
                  <a16:creationId xmlns:a16="http://schemas.microsoft.com/office/drawing/2014/main" id="{DB6B756D-4D03-45CE-9F28-4AF8374A8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6" name="Freeform 134">
              <a:extLst>
                <a:ext uri="{FF2B5EF4-FFF2-40B4-BE49-F238E27FC236}">
                  <a16:creationId xmlns:a16="http://schemas.microsoft.com/office/drawing/2014/main" id="{7FC488C9-5DAD-463C-B12E-DA30AA51B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7" name="Freeform 135">
              <a:extLst>
                <a:ext uri="{FF2B5EF4-FFF2-40B4-BE49-F238E27FC236}">
                  <a16:creationId xmlns:a16="http://schemas.microsoft.com/office/drawing/2014/main" id="{B504EFD1-8288-407D-B0D5-0C1BD2370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8" name="Freeform 136">
              <a:extLst>
                <a:ext uri="{FF2B5EF4-FFF2-40B4-BE49-F238E27FC236}">
                  <a16:creationId xmlns:a16="http://schemas.microsoft.com/office/drawing/2014/main" id="{67BBCEBB-6B5A-4DD4-9193-011E651A6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9" name="Freeform 137">
              <a:extLst>
                <a:ext uri="{FF2B5EF4-FFF2-40B4-BE49-F238E27FC236}">
                  <a16:creationId xmlns:a16="http://schemas.microsoft.com/office/drawing/2014/main" id="{5C164114-7C9C-48AA-9320-4062843CF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40" name="Freeform 138">
              <a:extLst>
                <a:ext uri="{FF2B5EF4-FFF2-40B4-BE49-F238E27FC236}">
                  <a16:creationId xmlns:a16="http://schemas.microsoft.com/office/drawing/2014/main" id="{53B61339-9C26-403D-8E9D-2AB6AEFCD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41" name="Freeform 139">
              <a:extLst>
                <a:ext uri="{FF2B5EF4-FFF2-40B4-BE49-F238E27FC236}">
                  <a16:creationId xmlns:a16="http://schemas.microsoft.com/office/drawing/2014/main" id="{1783E225-90C3-42A2-9F74-49425F400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42" name="Freeform 140">
              <a:extLst>
                <a:ext uri="{FF2B5EF4-FFF2-40B4-BE49-F238E27FC236}">
                  <a16:creationId xmlns:a16="http://schemas.microsoft.com/office/drawing/2014/main" id="{510835AE-CE56-4398-BF28-6FD49A0F5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43" name="Freeform 141">
              <a:extLst>
                <a:ext uri="{FF2B5EF4-FFF2-40B4-BE49-F238E27FC236}">
                  <a16:creationId xmlns:a16="http://schemas.microsoft.com/office/drawing/2014/main" id="{8D791C03-EC46-4425-863A-0EDB7D75E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4995" name="Picture 6" descr="photo-1">
            <a:extLst>
              <a:ext uri="{FF2B5EF4-FFF2-40B4-BE49-F238E27FC236}">
                <a16:creationId xmlns:a16="http://schemas.microsoft.com/office/drawing/2014/main" id="{241867D5-9B72-46BE-BA4E-C7817573B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5594350"/>
            <a:ext cx="433228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2" descr="UYG">
            <a:extLst>
              <a:ext uri="{FF2B5EF4-FFF2-40B4-BE49-F238E27FC236}">
                <a16:creationId xmlns:a16="http://schemas.microsoft.com/office/drawing/2014/main" id="{A517D2DF-4905-45CC-9156-4098C2C81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150" y="4533900"/>
            <a:ext cx="82232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" name="AutoShape 14">
            <a:extLst>
              <a:ext uri="{FF2B5EF4-FFF2-40B4-BE49-F238E27FC236}">
                <a16:creationId xmlns:a16="http://schemas.microsoft.com/office/drawing/2014/main" id="{8C1F8E6C-E8B6-48A2-B19D-B4D63D4F1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1709738"/>
            <a:ext cx="2743200" cy="1719262"/>
          </a:xfrm>
          <a:prstGeom prst="star24">
            <a:avLst>
              <a:gd name="adj" fmla="val 37500"/>
            </a:avLst>
          </a:prstGeom>
          <a:gradFill rotWithShape="1">
            <a:gsLst>
              <a:gs pos="0">
                <a:srgbClr val="66FF33">
                  <a:alpha val="0"/>
                </a:srgbClr>
              </a:gs>
              <a:gs pos="100000">
                <a:srgbClr val="FF33CC">
                  <a:alpha val="14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25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50800" sx="1000" sy="1000" algn="ctr" rotWithShape="0">
                  <a:srgbClr val="000000"/>
                </a:outerShdw>
              </a:effectLst>
            </a:endParaRPr>
          </a:p>
        </p:txBody>
      </p:sp>
      <p:sp>
        <p:nvSpPr>
          <p:cNvPr id="3078" name="Rectangle 310">
            <a:extLst>
              <a:ext uri="{FF2B5EF4-FFF2-40B4-BE49-F238E27FC236}">
                <a16:creationId xmlns:a16="http://schemas.microsoft.com/office/drawing/2014/main" id="{20122459-6E6B-40FC-B20F-5CAA06AA7FBF}"/>
              </a:ext>
            </a:extLst>
          </p:cNvPr>
          <p:cNvSpPr/>
          <p:nvPr/>
        </p:nvSpPr>
        <p:spPr>
          <a:xfrm>
            <a:off x="5753100" y="3857625"/>
            <a:ext cx="2528888" cy="30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vi-VN" sz="1350" dirty="0"/>
              <a:t> </a:t>
            </a:r>
            <a:endParaRPr lang="vi-VN" altLang="vi-VN" sz="1350" dirty="0">
              <a:ea typeface="Arial" panose="020B0604020202020204" pitchFamily="34" charset="0"/>
            </a:endParaRPr>
          </a:p>
        </p:txBody>
      </p:sp>
      <p:sp>
        <p:nvSpPr>
          <p:cNvPr id="84999" name="WordArt 293">
            <a:extLst>
              <a:ext uri="{FF2B5EF4-FFF2-40B4-BE49-F238E27FC236}">
                <a16:creationId xmlns:a16="http://schemas.microsoft.com/office/drawing/2014/main" id="{B10B9FBF-DEAF-4239-88DB-8D1DB834066C}"/>
              </a:ext>
            </a:extLst>
          </p:cNvPr>
          <p:cNvSpPr>
            <a:spLocks noChangeShapeType="1" noTextEdit="1"/>
          </p:cNvSpPr>
          <p:nvPr/>
        </p:nvSpPr>
        <p:spPr bwMode="auto">
          <a:xfrm>
            <a:off x="4249738" y="1201738"/>
            <a:ext cx="3798887" cy="379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25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</a:endParaRPr>
          </a:p>
        </p:txBody>
      </p:sp>
      <p:pic>
        <p:nvPicPr>
          <p:cNvPr id="153" name="Picture 11" descr="Bellcoll">
            <a:extLst>
              <a:ext uri="{FF2B5EF4-FFF2-40B4-BE49-F238E27FC236}">
                <a16:creationId xmlns:a16="http://schemas.microsoft.com/office/drawing/2014/main" id="{A0F6FAB7-3767-47F8-B5A6-CC7DE2E72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914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Picture 11" descr="Bellcoll">
            <a:extLst>
              <a:ext uri="{FF2B5EF4-FFF2-40B4-BE49-F238E27FC236}">
                <a16:creationId xmlns:a16="http://schemas.microsoft.com/office/drawing/2014/main" id="{6DBB1A7F-A742-4869-895C-DED685556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835025"/>
            <a:ext cx="914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2" name="WordArt 294">
            <a:extLst>
              <a:ext uri="{FF2B5EF4-FFF2-40B4-BE49-F238E27FC236}">
                <a16:creationId xmlns:a16="http://schemas.microsoft.com/office/drawing/2014/main" id="{8C72E404-6728-45BD-98F6-16A4DB46609B}"/>
              </a:ext>
            </a:extLst>
          </p:cNvPr>
          <p:cNvSpPr>
            <a:spLocks noChangeShapeType="1" noTextEdit="1"/>
          </p:cNvSpPr>
          <p:nvPr/>
        </p:nvSpPr>
        <p:spPr bwMode="auto">
          <a:xfrm>
            <a:off x="3621088" y="1139825"/>
            <a:ext cx="4913312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025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TRƯỜNG TIỂU HỌC GIANG BIÊN</a:t>
            </a:r>
            <a:endParaRPr lang="en-US" sz="2025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</a:endParaRPr>
          </a:p>
        </p:txBody>
      </p:sp>
      <p:pic>
        <p:nvPicPr>
          <p:cNvPr id="85003" name="Picture 155">
            <a:extLst>
              <a:ext uri="{FF2B5EF4-FFF2-40B4-BE49-F238E27FC236}">
                <a16:creationId xmlns:a16="http://schemas.microsoft.com/office/drawing/2014/main" id="{5A9E70A2-73C1-4818-90CC-3EE1FB2B4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99853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id="{637E6B84-FC09-4B7A-ABB2-1E3E1F88C618}"/>
              </a:ext>
            </a:extLst>
          </p:cNvPr>
          <p:cNvSpPr txBox="1"/>
          <p:nvPr/>
        </p:nvSpPr>
        <p:spPr>
          <a:xfrm>
            <a:off x="1524000" y="1966431"/>
            <a:ext cx="8904264" cy="1571491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CHÀO MỪNG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CÁC EM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LỚP 3 ĐẾN VỚI TIẾT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HỌC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TOÁN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advTm="4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6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ài giảng trực tuyến\pngtree-blackboard-plant-education-training-image_67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891" y="0"/>
            <a:ext cx="123401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8364" y="1490741"/>
            <a:ext cx="3152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43968" y="375240"/>
            <a:ext cx="189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9462" y="938441"/>
            <a:ext cx="3692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0"/>
          <p:cNvSpPr txBox="1">
            <a:spLocks noChangeArrowheads="1"/>
          </p:cNvSpPr>
          <p:nvPr/>
        </p:nvSpPr>
        <p:spPr bwMode="auto">
          <a:xfrm>
            <a:off x="5875951" y="1885669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TextBox 21"/>
          <p:cNvSpPr txBox="1">
            <a:spLocks noChangeArrowheads="1"/>
          </p:cNvSpPr>
          <p:nvPr/>
        </p:nvSpPr>
        <p:spPr bwMode="auto">
          <a:xfrm>
            <a:off x="4666034" y="1952406"/>
            <a:ext cx="10436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sz="5400" b="1" dirty="0">
                <a:solidFill>
                  <a:schemeClr val="bg1"/>
                </a:solidFill>
                <a:latin typeface="HP001 4H" pitchFamily="34" charset="0"/>
              </a:rPr>
              <a:t>17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5709701" y="2770341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flipH="1">
            <a:off x="5725288" y="2149480"/>
            <a:ext cx="1" cy="15543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60"/>
          <p:cNvSpPr txBox="1">
            <a:spLocks noChangeArrowheads="1"/>
          </p:cNvSpPr>
          <p:nvPr/>
        </p:nvSpPr>
        <p:spPr bwMode="auto">
          <a:xfrm>
            <a:off x="5032556" y="3763185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sz="5400" b="1" dirty="0">
                <a:solidFill>
                  <a:srgbClr val="FF0066"/>
                </a:solidFill>
                <a:latin typeface="HP001 4H" pitchFamily="34" charset="0"/>
              </a:rPr>
              <a:t>1</a:t>
            </a:r>
          </a:p>
        </p:txBody>
      </p:sp>
      <p:sp>
        <p:nvSpPr>
          <p:cNvPr id="29" name="TextBox 60"/>
          <p:cNvSpPr txBox="1">
            <a:spLocks noChangeArrowheads="1"/>
          </p:cNvSpPr>
          <p:nvPr/>
        </p:nvSpPr>
        <p:spPr bwMode="auto">
          <a:xfrm>
            <a:off x="4634863" y="2733241"/>
            <a:ext cx="13207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sz="5400" b="1" dirty="0">
                <a:solidFill>
                  <a:srgbClr val="FF0000"/>
                </a:solidFill>
                <a:latin typeface="HP001 4H" pitchFamily="34" charset="0"/>
              </a:rPr>
              <a:t>16</a:t>
            </a:r>
          </a:p>
        </p:txBody>
      </p:sp>
      <p:sp>
        <p:nvSpPr>
          <p:cNvPr id="30" name="TextBox 60"/>
          <p:cNvSpPr txBox="1">
            <a:spLocks noChangeArrowheads="1"/>
          </p:cNvSpPr>
          <p:nvPr/>
        </p:nvSpPr>
        <p:spPr bwMode="auto">
          <a:xfrm>
            <a:off x="5789362" y="2839855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sz="5400" b="1" dirty="0">
                <a:solidFill>
                  <a:srgbClr val="FFFF00"/>
                </a:solidFill>
                <a:latin typeface="HP001 4H" pitchFamily="34" charset="0"/>
              </a:rPr>
              <a:t>8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4855077" y="3656571"/>
            <a:ext cx="6863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iagonal Stripe 31"/>
          <p:cNvSpPr/>
          <p:nvPr/>
        </p:nvSpPr>
        <p:spPr>
          <a:xfrm rot="6537665">
            <a:off x="6327760" y="2180452"/>
            <a:ext cx="338340" cy="690121"/>
          </a:xfrm>
          <a:prstGeom prst="diagStri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109" r="99130">
                        <a14:foregroundMark x1="39783" y1="26500" x2="39783" y2="26500"/>
                        <a14:foregroundMark x1="42935" y1="23833" x2="42935" y2="23833"/>
                        <a14:foregroundMark x1="36413" y1="18167" x2="36413" y2="1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76" y="1885669"/>
            <a:ext cx="6667145" cy="4513249"/>
          </a:xfrm>
          <a:prstGeom prst="rect">
            <a:avLst/>
          </a:prstGeom>
        </p:spPr>
      </p:pic>
      <p:pic>
        <p:nvPicPr>
          <p:cNvPr id="34" name="图片 20">
            <a:extLst>
              <a:ext uri="{FF2B5EF4-FFF2-40B4-BE49-F238E27FC236}">
                <a16:creationId xmlns:a16="http://schemas.microsoft.com/office/drawing/2014/main" id="{E1964DA2-048F-4096-BDED-0CA5C5B28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815" y="-393604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6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  <p:bldP spid="28" grpId="0"/>
      <p:bldP spid="29" grpId="0"/>
      <p:bldP spid="30" grpId="0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ài giảng trực tuyến\pngtree-blackboard-plant-education-training-image_67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891" y="0"/>
            <a:ext cx="123401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8364" y="1490741"/>
            <a:ext cx="3152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43968" y="375240"/>
            <a:ext cx="189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9462" y="938441"/>
            <a:ext cx="3692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0"/>
          <p:cNvSpPr txBox="1">
            <a:spLocks noChangeArrowheads="1"/>
          </p:cNvSpPr>
          <p:nvPr/>
        </p:nvSpPr>
        <p:spPr bwMode="auto">
          <a:xfrm>
            <a:off x="5875951" y="1885669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TextBox 21"/>
          <p:cNvSpPr txBox="1">
            <a:spLocks noChangeArrowheads="1"/>
          </p:cNvSpPr>
          <p:nvPr/>
        </p:nvSpPr>
        <p:spPr bwMode="auto">
          <a:xfrm>
            <a:off x="4666034" y="1952406"/>
            <a:ext cx="10436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sz="5400" b="1" dirty="0">
                <a:solidFill>
                  <a:prstClr val="white"/>
                </a:solidFill>
                <a:latin typeface="HP001 4H" pitchFamily="34" charset="0"/>
              </a:rPr>
              <a:t>17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5709701" y="2770341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flipH="1">
            <a:off x="5725288" y="2149480"/>
            <a:ext cx="1" cy="15543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60"/>
          <p:cNvSpPr txBox="1">
            <a:spLocks noChangeArrowheads="1"/>
          </p:cNvSpPr>
          <p:nvPr/>
        </p:nvSpPr>
        <p:spPr bwMode="auto">
          <a:xfrm>
            <a:off x="5032556" y="3763185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sz="5400" b="1" dirty="0">
                <a:solidFill>
                  <a:srgbClr val="FF0066"/>
                </a:solidFill>
                <a:latin typeface="HP001 4H" pitchFamily="34" charset="0"/>
              </a:rPr>
              <a:t>1</a:t>
            </a:r>
          </a:p>
        </p:txBody>
      </p:sp>
      <p:sp>
        <p:nvSpPr>
          <p:cNvPr id="29" name="TextBox 60"/>
          <p:cNvSpPr txBox="1">
            <a:spLocks noChangeArrowheads="1"/>
          </p:cNvSpPr>
          <p:nvPr/>
        </p:nvSpPr>
        <p:spPr bwMode="auto">
          <a:xfrm>
            <a:off x="4634863" y="2733241"/>
            <a:ext cx="13207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sz="5400" b="1" dirty="0">
                <a:solidFill>
                  <a:srgbClr val="FF0000"/>
                </a:solidFill>
                <a:latin typeface="HP001 4H" pitchFamily="34" charset="0"/>
              </a:rPr>
              <a:t>16</a:t>
            </a:r>
          </a:p>
        </p:txBody>
      </p:sp>
      <p:sp>
        <p:nvSpPr>
          <p:cNvPr id="30" name="TextBox 60"/>
          <p:cNvSpPr txBox="1">
            <a:spLocks noChangeArrowheads="1"/>
          </p:cNvSpPr>
          <p:nvPr/>
        </p:nvSpPr>
        <p:spPr bwMode="auto">
          <a:xfrm>
            <a:off x="5789362" y="2839855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sz="5400" b="1" dirty="0">
                <a:solidFill>
                  <a:srgbClr val="FFFF00"/>
                </a:solidFill>
                <a:latin typeface="HP001 4H" pitchFamily="34" charset="0"/>
              </a:rPr>
              <a:t>8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4855077" y="3656571"/>
            <a:ext cx="6863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20">
            <a:extLst>
              <a:ext uri="{FF2B5EF4-FFF2-40B4-BE49-F238E27FC236}">
                <a16:creationId xmlns:a16="http://schemas.microsoft.com/office/drawing/2014/main" id="{E1964DA2-048F-4096-BDED-0CA5C5B28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815" y="-393604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7345" y="1885670"/>
            <a:ext cx="3363102" cy="462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" b="98800" l="10667" r="90000">
                        <a14:foregroundMark x1="52000" y1="7400" x2="52000" y2="7400"/>
                        <a14:foregroundMark x1="48889" y1="9200" x2="48889" y2="9200"/>
                        <a14:foregroundMark x1="46111" y1="9400" x2="46111" y2="9400"/>
                        <a14:foregroundMark x1="45111" y1="8800" x2="45111" y2="8800"/>
                        <a14:foregroundMark x1="43333" y1="7400" x2="43333" y2="7400"/>
                        <a14:foregroundMark x1="52889" y1="7400" x2="52889" y2="7400"/>
                        <a14:foregroundMark x1="51222" y1="6400" x2="51222" y2="6400"/>
                        <a14:foregroundMark x1="38778" y1="21400" x2="38778" y2="21400"/>
                        <a14:foregroundMark x1="42889" y1="32400" x2="42889" y2="32400"/>
                        <a14:foregroundMark x1="42183" y1="16892" x2="42183" y2="16892"/>
                        <a14:foregroundMark x1="62534" y1="51351" x2="62534" y2="51351"/>
                        <a14:foregroundMark x1="56065" y1="5743" x2="56065" y2="5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62" y="3724177"/>
            <a:ext cx="5605285" cy="1699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510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5254" y="2219636"/>
            <a:ext cx="3152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dirty="0">
              <a:solidFill>
                <a:srgbClr val="2F5C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443798" y="3187203"/>
            <a:ext cx="2075608" cy="2003318"/>
            <a:chOff x="3875367" y="3129777"/>
            <a:chExt cx="2075608" cy="2003318"/>
          </a:xfrm>
        </p:grpSpPr>
        <p:sp>
          <p:nvSpPr>
            <p:cNvPr id="5" name="TextBox 4"/>
            <p:cNvSpPr txBox="1"/>
            <p:nvPr/>
          </p:nvSpPr>
          <p:spPr>
            <a:xfrm>
              <a:off x="3875367" y="3129777"/>
              <a:ext cx="8757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35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75237" y="3142966"/>
              <a:ext cx="8757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916622" y="3304295"/>
              <a:ext cx="1005840" cy="1828800"/>
              <a:chOff x="1582993" y="3304295"/>
              <a:chExt cx="1005840" cy="1828800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1582993" y="3304295"/>
                <a:ext cx="0" cy="18288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16200000">
                <a:off x="2085913" y="3519787"/>
                <a:ext cx="0" cy="10058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 26"/>
          <p:cNvGrpSpPr/>
          <p:nvPr/>
        </p:nvGrpSpPr>
        <p:grpSpPr>
          <a:xfrm>
            <a:off x="4356376" y="3187210"/>
            <a:ext cx="2020407" cy="2016507"/>
            <a:chOff x="6992650" y="3116588"/>
            <a:chExt cx="2020407" cy="2016507"/>
          </a:xfrm>
        </p:grpSpPr>
        <p:sp>
          <p:nvSpPr>
            <p:cNvPr id="7" name="TextBox 6"/>
            <p:cNvSpPr txBox="1"/>
            <p:nvPr/>
          </p:nvSpPr>
          <p:spPr>
            <a:xfrm>
              <a:off x="6992650" y="3116588"/>
              <a:ext cx="8757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42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123063" y="3142966"/>
              <a:ext cx="8757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8007217" y="3304295"/>
              <a:ext cx="1005840" cy="1828800"/>
              <a:chOff x="1582993" y="3304295"/>
              <a:chExt cx="1005840" cy="1828800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582993" y="3304295"/>
                <a:ext cx="0" cy="18288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16200000">
                <a:off x="2085913" y="3519787"/>
                <a:ext cx="0" cy="10058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/>
          <p:cNvGrpSpPr/>
          <p:nvPr/>
        </p:nvGrpSpPr>
        <p:grpSpPr>
          <a:xfrm>
            <a:off x="7485225" y="3176714"/>
            <a:ext cx="2069461" cy="2000618"/>
            <a:chOff x="9672064" y="3142966"/>
            <a:chExt cx="2069461" cy="2000618"/>
          </a:xfrm>
        </p:grpSpPr>
        <p:sp>
          <p:nvSpPr>
            <p:cNvPr id="9" name="TextBox 8"/>
            <p:cNvSpPr txBox="1"/>
            <p:nvPr/>
          </p:nvSpPr>
          <p:spPr>
            <a:xfrm>
              <a:off x="9672064" y="3142966"/>
              <a:ext cx="8757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58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800736" y="3142966"/>
              <a:ext cx="8757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0735685" y="3314784"/>
              <a:ext cx="1005840" cy="1828800"/>
              <a:chOff x="1582993" y="3304295"/>
              <a:chExt cx="1005840" cy="1828800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582993" y="3304295"/>
                <a:ext cx="0" cy="18288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16200000">
                <a:off x="2085913" y="3519787"/>
                <a:ext cx="0" cy="10058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305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5254" y="2219636"/>
            <a:ext cx="3152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dirty="0">
              <a:solidFill>
                <a:srgbClr val="2F5C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517840" y="3490616"/>
            <a:ext cx="2075608" cy="1911878"/>
            <a:chOff x="3875367" y="3129777"/>
            <a:chExt cx="2075608" cy="1911878"/>
          </a:xfrm>
        </p:grpSpPr>
        <p:sp>
          <p:nvSpPr>
            <p:cNvPr id="5" name="TextBox 4"/>
            <p:cNvSpPr txBox="1"/>
            <p:nvPr/>
          </p:nvSpPr>
          <p:spPr>
            <a:xfrm>
              <a:off x="3875367" y="3129777"/>
              <a:ext cx="8757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35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75237" y="3142966"/>
              <a:ext cx="8757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916622" y="3304295"/>
              <a:ext cx="1005840" cy="1737360"/>
              <a:chOff x="1582993" y="3304295"/>
              <a:chExt cx="1005840" cy="1737360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1582993" y="3304295"/>
                <a:ext cx="0" cy="173736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16200000">
                <a:off x="2085913" y="3519787"/>
                <a:ext cx="0" cy="10058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 26"/>
          <p:cNvGrpSpPr/>
          <p:nvPr/>
        </p:nvGrpSpPr>
        <p:grpSpPr>
          <a:xfrm>
            <a:off x="4430418" y="3490619"/>
            <a:ext cx="2020407" cy="1925067"/>
            <a:chOff x="6992650" y="3116588"/>
            <a:chExt cx="2020407" cy="1925067"/>
          </a:xfrm>
        </p:grpSpPr>
        <p:sp>
          <p:nvSpPr>
            <p:cNvPr id="7" name="TextBox 6"/>
            <p:cNvSpPr txBox="1"/>
            <p:nvPr/>
          </p:nvSpPr>
          <p:spPr>
            <a:xfrm>
              <a:off x="6992650" y="3116588"/>
              <a:ext cx="8757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42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123063" y="3142966"/>
              <a:ext cx="8757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8007217" y="3304295"/>
              <a:ext cx="1005840" cy="1737360"/>
              <a:chOff x="1582993" y="3304295"/>
              <a:chExt cx="1005840" cy="1737360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582993" y="3304295"/>
                <a:ext cx="0" cy="173736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16200000">
                <a:off x="2085913" y="3519787"/>
                <a:ext cx="0" cy="10058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/>
          <p:cNvGrpSpPr/>
          <p:nvPr/>
        </p:nvGrpSpPr>
        <p:grpSpPr>
          <a:xfrm>
            <a:off x="7559267" y="3480127"/>
            <a:ext cx="2069461" cy="1909178"/>
            <a:chOff x="9672064" y="3142966"/>
            <a:chExt cx="2069461" cy="1909178"/>
          </a:xfrm>
        </p:grpSpPr>
        <p:sp>
          <p:nvSpPr>
            <p:cNvPr id="9" name="TextBox 8"/>
            <p:cNvSpPr txBox="1"/>
            <p:nvPr/>
          </p:nvSpPr>
          <p:spPr>
            <a:xfrm>
              <a:off x="9672064" y="3142966"/>
              <a:ext cx="8757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58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800736" y="3142966"/>
              <a:ext cx="8757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0735685" y="3314784"/>
              <a:ext cx="1005840" cy="1737360"/>
              <a:chOff x="1582993" y="3304295"/>
              <a:chExt cx="1005840" cy="1737360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582993" y="3304295"/>
                <a:ext cx="0" cy="173736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16200000">
                <a:off x="2085913" y="3519787"/>
                <a:ext cx="0" cy="10058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/>
          <p:cNvSpPr txBox="1"/>
          <p:nvPr/>
        </p:nvSpPr>
        <p:spPr>
          <a:xfrm>
            <a:off x="2717708" y="4413946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03584" y="4413946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29180" y="5293686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</p:txBody>
      </p:sp>
      <p:cxnSp>
        <p:nvCxnSpPr>
          <p:cNvPr id="38" name="Straight Connector 37"/>
          <p:cNvCxnSpPr/>
          <p:nvPr/>
        </p:nvCxnSpPr>
        <p:spPr>
          <a:xfrm rot="16200000">
            <a:off x="1890658" y="4834356"/>
            <a:ext cx="0" cy="1005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6200000">
            <a:off x="4868268" y="4832092"/>
            <a:ext cx="0" cy="1005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6200000">
            <a:off x="8038146" y="4820918"/>
            <a:ext cx="0" cy="1005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577316" y="4413946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30400" y="4422876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720600" y="4332540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600276" y="4386904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16440" y="5318388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816716" y="5293686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19101799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1" grpId="0"/>
      <p:bldP spid="42" grpId="0"/>
      <p:bldP spid="43" grpId="0"/>
      <p:bldP spid="44" grpId="0"/>
      <p:bldP spid="45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5254" y="2219636"/>
            <a:ext cx="3152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dirty="0">
              <a:solidFill>
                <a:srgbClr val="2F5C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7840" y="3490616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89197" y="3536616"/>
            <a:ext cx="875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559095" y="3665134"/>
            <a:ext cx="1005840" cy="1737360"/>
            <a:chOff x="1582993" y="3304295"/>
            <a:chExt cx="1005840" cy="173736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582993" y="3304295"/>
              <a:ext cx="0" cy="17373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>
              <a:off x="2085913" y="3519787"/>
              <a:ext cx="0" cy="10058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4430418" y="3490619"/>
            <a:ext cx="875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7572" y="3564764"/>
            <a:ext cx="875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444985" y="3678326"/>
            <a:ext cx="1005840" cy="1737360"/>
            <a:chOff x="1582993" y="3304295"/>
            <a:chExt cx="1005840" cy="173736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582993" y="3304295"/>
              <a:ext cx="0" cy="17373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>
              <a:off x="2085913" y="3519787"/>
              <a:ext cx="0" cy="10058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7559267" y="3480127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18419" y="3556327"/>
            <a:ext cx="875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622888" y="3651945"/>
            <a:ext cx="1005840" cy="1737360"/>
            <a:chOff x="1582993" y="3304295"/>
            <a:chExt cx="1005840" cy="173736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582993" y="3304295"/>
              <a:ext cx="0" cy="17373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>
              <a:off x="2085913" y="3519787"/>
              <a:ext cx="0" cy="10058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2717708" y="4413946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03584" y="4413946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29180" y="5293686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38" name="Straight Connector 37"/>
          <p:cNvCxnSpPr/>
          <p:nvPr/>
        </p:nvCxnSpPr>
        <p:spPr>
          <a:xfrm rot="16200000">
            <a:off x="1890658" y="4834356"/>
            <a:ext cx="0" cy="1005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6200000">
            <a:off x="4868268" y="4832092"/>
            <a:ext cx="0" cy="1005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6200000">
            <a:off x="8038146" y="4820918"/>
            <a:ext cx="0" cy="1005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577316" y="4413946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30400" y="4422876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720600" y="4332540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600276" y="4386904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16440" y="5318388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816716" y="5293686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114E49-0B9E-492B-9972-BCF79DB03A4E}"/>
              </a:ext>
            </a:extLst>
          </p:cNvPr>
          <p:cNvSpPr txBox="1"/>
          <p:nvPr/>
        </p:nvSpPr>
        <p:spPr>
          <a:xfrm>
            <a:off x="3673632" y="2034130"/>
            <a:ext cx="7853287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77979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35" grpId="0"/>
      <p:bldP spid="36" grpId="0"/>
      <p:bldP spid="37" grpId="0"/>
      <p:bldP spid="37" grpId="1"/>
      <p:bldP spid="41" grpId="0"/>
      <p:bldP spid="42" grpId="0"/>
      <p:bldP spid="43" grpId="0"/>
      <p:bldP spid="44" grpId="0"/>
      <p:bldP spid="45" grpId="0"/>
      <p:bldP spid="45" grpId="1"/>
      <p:bldP spid="47" grpId="0"/>
      <p:bldP spid="47" grpId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5237" y="2219636"/>
            <a:ext cx="6032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dirty="0">
              <a:solidFill>
                <a:srgbClr val="2F5C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82384" y="3460791"/>
            <a:ext cx="11364815" cy="923330"/>
            <a:chOff x="582370" y="3460791"/>
            <a:chExt cx="11364814" cy="923330"/>
          </a:xfrm>
        </p:grpSpPr>
        <p:sp>
          <p:nvSpPr>
            <p:cNvPr id="8" name="TextBox 7"/>
            <p:cNvSpPr txBox="1"/>
            <p:nvPr/>
          </p:nvSpPr>
          <p:spPr>
            <a:xfrm>
              <a:off x="582370" y="3460791"/>
              <a:ext cx="34488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24 : 6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40349" y="3460791"/>
              <a:ext cx="34488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30 : 5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98329" y="3460791"/>
              <a:ext cx="34488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 : 4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3704" y="5025218"/>
            <a:ext cx="11364815" cy="923330"/>
            <a:chOff x="582370" y="4701946"/>
            <a:chExt cx="1136481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582370" y="4701946"/>
              <a:ext cx="34488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32 : 5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40349" y="4701946"/>
              <a:ext cx="34488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34 : 6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498329" y="4701946"/>
              <a:ext cx="34488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27 : 4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9797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1410263" y="3683773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658293" y="3683773"/>
            <a:ext cx="875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2467898" y="3845102"/>
            <a:ext cx="1005840" cy="1737360"/>
            <a:chOff x="1582993" y="3304295"/>
            <a:chExt cx="1005840" cy="1737360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1582993" y="3304295"/>
              <a:ext cx="0" cy="17373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16200000">
              <a:off x="2085913" y="3519787"/>
              <a:ext cx="0" cy="10058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888589" y="3683745"/>
            <a:ext cx="2075608" cy="1911878"/>
            <a:chOff x="3875367" y="3129777"/>
            <a:chExt cx="2075608" cy="1911878"/>
          </a:xfrm>
        </p:grpSpPr>
        <p:sp>
          <p:nvSpPr>
            <p:cNvPr id="67" name="TextBox 66"/>
            <p:cNvSpPr txBox="1"/>
            <p:nvPr/>
          </p:nvSpPr>
          <p:spPr>
            <a:xfrm>
              <a:off x="3875367" y="3129777"/>
              <a:ext cx="8757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 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075237" y="3142966"/>
              <a:ext cx="8757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4916622" y="3304295"/>
              <a:ext cx="1005840" cy="1737360"/>
              <a:chOff x="1582993" y="3304295"/>
              <a:chExt cx="1005840" cy="1737360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1582993" y="3304295"/>
                <a:ext cx="0" cy="173736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16200000">
                <a:off x="2085913" y="3519787"/>
                <a:ext cx="0" cy="10058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8" name="Group 77"/>
          <p:cNvGrpSpPr/>
          <p:nvPr/>
        </p:nvGrpSpPr>
        <p:grpSpPr>
          <a:xfrm>
            <a:off x="8766912" y="3673256"/>
            <a:ext cx="2069461" cy="1909178"/>
            <a:chOff x="9672064" y="3142966"/>
            <a:chExt cx="2069461" cy="1909178"/>
          </a:xfrm>
        </p:grpSpPr>
        <p:sp>
          <p:nvSpPr>
            <p:cNvPr id="79" name="TextBox 78"/>
            <p:cNvSpPr txBox="1"/>
            <p:nvPr/>
          </p:nvSpPr>
          <p:spPr>
            <a:xfrm>
              <a:off x="9672064" y="3142966"/>
              <a:ext cx="8757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 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800736" y="3142966"/>
              <a:ext cx="8757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10735685" y="3314784"/>
              <a:ext cx="1005840" cy="1737360"/>
              <a:chOff x="1582993" y="3304295"/>
              <a:chExt cx="1005840" cy="1737360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1582993" y="3304295"/>
                <a:ext cx="0" cy="173736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rot="16200000">
                <a:off x="2085913" y="3519787"/>
                <a:ext cx="0" cy="10058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4" name="TextBox 83"/>
          <p:cNvSpPr txBox="1"/>
          <p:nvPr/>
        </p:nvSpPr>
        <p:spPr>
          <a:xfrm>
            <a:off x="2679717" y="4596586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370557" y="4476964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752409" y="5383082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83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87" name="Straight Connector 86"/>
          <p:cNvCxnSpPr/>
          <p:nvPr/>
        </p:nvCxnSpPr>
        <p:spPr>
          <a:xfrm rot="16200000">
            <a:off x="1848132" y="4933363"/>
            <a:ext cx="0" cy="1005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6088457" y="4528414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874333" y="4528414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199929" y="5408154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</a:p>
        </p:txBody>
      </p:sp>
      <p:cxnSp>
        <p:nvCxnSpPr>
          <p:cNvPr id="91" name="Straight Connector 90"/>
          <p:cNvCxnSpPr/>
          <p:nvPr/>
        </p:nvCxnSpPr>
        <p:spPr>
          <a:xfrm rot="16200000">
            <a:off x="5261407" y="4948824"/>
            <a:ext cx="0" cy="1005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16200000">
            <a:off x="9216297" y="4935386"/>
            <a:ext cx="0" cy="1005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9928245" y="4447008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807925" y="4501372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9124085" y="5432856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35193" y="1945679"/>
            <a:ext cx="6032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dirty="0">
              <a:solidFill>
                <a:srgbClr val="2F5C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85487" y="2851210"/>
            <a:ext cx="3448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24 : 6 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643467" y="2851210"/>
            <a:ext cx="3448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: 5 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601447" y="2851210"/>
            <a:ext cx="3448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: 4 </a:t>
            </a:r>
          </a:p>
        </p:txBody>
      </p:sp>
    </p:spTree>
    <p:extLst>
      <p:ext uri="{BB962C8B-B14F-4D97-AF65-F5344CB8AC3E}">
        <p14:creationId xmlns:p14="http://schemas.microsoft.com/office/powerpoint/2010/main" val="308004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84" grpId="0"/>
      <p:bldP spid="85" grpId="0"/>
      <p:bldP spid="86" grpId="0"/>
      <p:bldP spid="88" grpId="0"/>
      <p:bldP spid="89" grpId="0"/>
      <p:bldP spid="90" grpId="0"/>
      <p:bldP spid="96" grpId="0"/>
      <p:bldP spid="97" grpId="0"/>
      <p:bldP spid="98" grpId="0"/>
      <p:bldP spid="99" grpId="0"/>
      <p:bldP spid="100" grpId="0"/>
      <p:bldP spid="101" grpId="0"/>
      <p:bldP spid="10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5237" y="2219636"/>
            <a:ext cx="6032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dirty="0">
              <a:solidFill>
                <a:srgbClr val="2F5C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3704" y="3540975"/>
            <a:ext cx="11364815" cy="923330"/>
            <a:chOff x="582370" y="4701946"/>
            <a:chExt cx="11364814" cy="923330"/>
          </a:xfrm>
        </p:grpSpPr>
        <p:sp>
          <p:nvSpPr>
            <p:cNvPr id="10" name="TextBox 9"/>
            <p:cNvSpPr txBox="1"/>
            <p:nvPr/>
          </p:nvSpPr>
          <p:spPr>
            <a:xfrm>
              <a:off x="582370" y="4701946"/>
              <a:ext cx="34488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32 : 5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40349" y="4701946"/>
              <a:ext cx="34488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34 : 6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498329" y="4701946"/>
              <a:ext cx="34488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27 : 4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024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0263" y="3683773"/>
            <a:ext cx="2123768" cy="1898689"/>
            <a:chOff x="466366" y="3142966"/>
            <a:chExt cx="2123768" cy="1898689"/>
          </a:xfrm>
        </p:grpSpPr>
        <p:sp>
          <p:nvSpPr>
            <p:cNvPr id="11" name="TextBox 10"/>
            <p:cNvSpPr txBox="1"/>
            <p:nvPr/>
          </p:nvSpPr>
          <p:spPr>
            <a:xfrm>
              <a:off x="466366" y="3142966"/>
              <a:ext cx="8757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32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14396" y="3142966"/>
              <a:ext cx="8757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524001" y="3304295"/>
              <a:ext cx="1005840" cy="1737360"/>
              <a:chOff x="1582993" y="3304295"/>
              <a:chExt cx="1005840" cy="173736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1582993" y="3304295"/>
                <a:ext cx="0" cy="173736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16200000">
                <a:off x="2085913" y="3519787"/>
                <a:ext cx="0" cy="10058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 15"/>
          <p:cNvGrpSpPr/>
          <p:nvPr/>
        </p:nvGrpSpPr>
        <p:grpSpPr>
          <a:xfrm>
            <a:off x="4888589" y="3683745"/>
            <a:ext cx="2075608" cy="1911878"/>
            <a:chOff x="3875367" y="3129777"/>
            <a:chExt cx="2075608" cy="1911878"/>
          </a:xfrm>
        </p:grpSpPr>
        <p:sp>
          <p:nvSpPr>
            <p:cNvPr id="17" name="TextBox 16"/>
            <p:cNvSpPr txBox="1"/>
            <p:nvPr/>
          </p:nvSpPr>
          <p:spPr>
            <a:xfrm>
              <a:off x="3875367" y="3129777"/>
              <a:ext cx="8757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34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5237" y="3142966"/>
              <a:ext cx="8757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916622" y="3304295"/>
              <a:ext cx="1005840" cy="1737360"/>
              <a:chOff x="1582993" y="3304295"/>
              <a:chExt cx="1005840" cy="173736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1582993" y="3304295"/>
                <a:ext cx="0" cy="173736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16200000">
                <a:off x="2085913" y="3519787"/>
                <a:ext cx="0" cy="10058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/>
          <p:cNvGrpSpPr/>
          <p:nvPr/>
        </p:nvGrpSpPr>
        <p:grpSpPr>
          <a:xfrm>
            <a:off x="8766912" y="3673256"/>
            <a:ext cx="2069461" cy="1909178"/>
            <a:chOff x="9672064" y="3142966"/>
            <a:chExt cx="2069461" cy="1909178"/>
          </a:xfrm>
        </p:grpSpPr>
        <p:sp>
          <p:nvSpPr>
            <p:cNvPr id="23" name="TextBox 22"/>
            <p:cNvSpPr txBox="1"/>
            <p:nvPr/>
          </p:nvSpPr>
          <p:spPr>
            <a:xfrm>
              <a:off x="9672064" y="3142966"/>
              <a:ext cx="8757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27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800736" y="3142966"/>
              <a:ext cx="8757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0735685" y="3314784"/>
              <a:ext cx="1005840" cy="1737360"/>
              <a:chOff x="1582993" y="3304295"/>
              <a:chExt cx="1005840" cy="1737360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1582993" y="3304295"/>
                <a:ext cx="0" cy="173736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16200000">
                <a:off x="2085913" y="3519787"/>
                <a:ext cx="0" cy="10058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TextBox 27"/>
          <p:cNvSpPr txBox="1"/>
          <p:nvPr/>
        </p:nvSpPr>
        <p:spPr>
          <a:xfrm>
            <a:off x="2628149" y="4476964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70557" y="4476964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52409" y="5383082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</p:txBody>
      </p:sp>
      <p:cxnSp>
        <p:nvCxnSpPr>
          <p:cNvPr id="31" name="Straight Connector 30"/>
          <p:cNvCxnSpPr/>
          <p:nvPr/>
        </p:nvCxnSpPr>
        <p:spPr>
          <a:xfrm rot="16200000">
            <a:off x="1848132" y="4933363"/>
            <a:ext cx="0" cy="1005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088457" y="4528414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74333" y="4528414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99929" y="5408154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</a:p>
        </p:txBody>
      </p:sp>
      <p:cxnSp>
        <p:nvCxnSpPr>
          <p:cNvPr id="35" name="Straight Connector 34"/>
          <p:cNvCxnSpPr/>
          <p:nvPr/>
        </p:nvCxnSpPr>
        <p:spPr>
          <a:xfrm rot="16200000">
            <a:off x="5261407" y="4948824"/>
            <a:ext cx="0" cy="1005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6200000">
            <a:off x="9216297" y="4935386"/>
            <a:ext cx="0" cy="1005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928245" y="4447008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807925" y="4501372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124085" y="5432856"/>
            <a:ext cx="87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5193" y="1945679"/>
            <a:ext cx="6032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dirty="0">
              <a:solidFill>
                <a:srgbClr val="2F5C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5487" y="2851210"/>
            <a:ext cx="3448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32 : 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43467" y="2851210"/>
            <a:ext cx="3448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 : 6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601447" y="2851210"/>
            <a:ext cx="3448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: 4 </a:t>
            </a:r>
          </a:p>
        </p:txBody>
      </p:sp>
    </p:spTree>
    <p:extLst>
      <p:ext uri="{BB962C8B-B14F-4D97-AF65-F5344CB8AC3E}">
        <p14:creationId xmlns:p14="http://schemas.microsoft.com/office/powerpoint/2010/main" val="4201688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2" grpId="0"/>
      <p:bldP spid="33" grpId="0"/>
      <p:bldP spid="34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B529B1-5140-4E14-9C5D-270FB402C65C}"/>
              </a:ext>
            </a:extLst>
          </p:cNvPr>
          <p:cNvSpPr/>
          <p:nvPr/>
        </p:nvSpPr>
        <p:spPr>
          <a:xfrm>
            <a:off x="3214764" y="941350"/>
            <a:ext cx="8772775" cy="5470525"/>
          </a:xfrm>
          <a:prstGeom prst="rect">
            <a:avLst/>
          </a:prstGeom>
          <a:blipFill dpi="0" rotWithShape="1">
            <a:blip r:embed="rId4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341" y="1195390"/>
            <a:ext cx="5178681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406" y="4556125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3" y="2819428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865C3-72A0-4E9F-8423-B6209231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9C2C5"/>
              </a:clrFrom>
              <a:clrTo>
                <a:srgbClr val="F9C2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6493" r="26691" b="69466"/>
          <a:stretch>
            <a:fillRect/>
          </a:stretch>
        </p:blipFill>
        <p:spPr bwMode="auto">
          <a:xfrm>
            <a:off x="4351357" y="23813"/>
            <a:ext cx="35639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2813051" y="3411538"/>
            <a:ext cx="3886298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69" y="5346700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335106" y="5829300"/>
            <a:ext cx="666751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91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5313363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5" y="2128512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829416" y="5042197"/>
            <a:ext cx="877117" cy="81331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1" y="214751"/>
            <a:ext cx="790072" cy="7326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36182" y="1540705"/>
            <a:ext cx="832993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Dặn</a:t>
            </a:r>
            <a:r>
              <a:rPr 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dò</a:t>
            </a:r>
            <a:endParaRPr lang="vi-VN" sz="5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457200" indent="-457200" algn="ctr">
              <a:buFontTx/>
              <a:buChar char="-"/>
            </a:pPr>
            <a:r>
              <a:rPr lang="vi-VN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HOÀN THÀNH CÁC BÀI TẬP ĐÃ HỌC.</a:t>
            </a:r>
            <a:endParaRPr lang="en-US" sz="32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 algn="ctr">
              <a:buFontTx/>
              <a:buChar char="-"/>
            </a:pP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LÀM BÀI TẬP 3 VÀO VỞ.</a:t>
            </a:r>
            <a:endParaRPr lang="vi-VN" sz="32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vi-VN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 -    XEM TRƯỚC BÀI BẢNG NHÂN 7</a:t>
            </a:r>
            <a:endParaRPr lang="en-US" sz="32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8038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6">
            <a:extLst>
              <a:ext uri="{FF2B5EF4-FFF2-40B4-BE49-F238E27FC236}">
                <a16:creationId xmlns:a16="http://schemas.microsoft.com/office/drawing/2014/main" id="{A9CEFE64-8930-4972-BC2E-1BD0C56F3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2779" y="-803409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1964DA2-048F-4096-BDED-0CA5C5B28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7" y="-11298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1">
            <a:extLst>
              <a:ext uri="{FF2B5EF4-FFF2-40B4-BE49-F238E27FC236}">
                <a16:creationId xmlns:a16="http://schemas.microsoft.com/office/drawing/2014/main" id="{53F48065-06AC-4D2F-9D9E-A117739882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43"/>
          <a:stretch/>
        </p:blipFill>
        <p:spPr>
          <a:xfrm>
            <a:off x="0" y="4508527"/>
            <a:ext cx="12192000" cy="23490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0122" y="2194689"/>
            <a:ext cx="734892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KHỞI ĐỘNG</a:t>
            </a:r>
            <a:endParaRPr lang="en-US" sz="88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9E214A8-BE45-47F5-9F6A-7B4FC03156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2ECDE"/>
              </a:clrFrom>
              <a:clrTo>
                <a:srgbClr val="F2EC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1" t="17193" r="37354" b="11579"/>
          <a:stretch/>
        </p:blipFill>
        <p:spPr>
          <a:xfrm>
            <a:off x="8518360" y="850633"/>
            <a:ext cx="2923672" cy="5652436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9CD30F9D-C4FF-49E0-8B1C-C9685EE213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93" r="73542" b="16478"/>
          <a:stretch/>
        </p:blipFill>
        <p:spPr>
          <a:xfrm>
            <a:off x="19" y="4177049"/>
            <a:ext cx="3225799" cy="177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ED36B0-EF44-4131-B98E-75E6C72DDF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4" t="72038" r="27709" b="2033"/>
          <a:stretch/>
        </p:blipFill>
        <p:spPr>
          <a:xfrm>
            <a:off x="3975103" y="4940301"/>
            <a:ext cx="48387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7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Line 9"/>
          <p:cNvSpPr>
            <a:spLocks noChangeShapeType="1"/>
          </p:cNvSpPr>
          <p:nvPr/>
        </p:nvSpPr>
        <p:spPr bwMode="auto">
          <a:xfrm>
            <a:off x="6119284" y="2608263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4376" y="918004"/>
                <a:ext cx="1155522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 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27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giỏi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giỏi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76" y="918004"/>
                <a:ext cx="11555224" cy="1446550"/>
              </a:xfrm>
              <a:prstGeom prst="rect">
                <a:avLst/>
              </a:prstGeom>
              <a:blipFill rotWithShape="1">
                <a:blip r:embed="rId4"/>
                <a:stretch>
                  <a:fillRect l="-1582" r="-475" b="-14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ine 11"/>
          <p:cNvSpPr>
            <a:spLocks noChangeShapeType="1"/>
          </p:cNvSpPr>
          <p:nvPr/>
        </p:nvSpPr>
        <p:spPr bwMode="auto">
          <a:xfrm>
            <a:off x="1371600" y="4260850"/>
            <a:ext cx="426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7030A0"/>
              </a:solidFill>
            </a:endParaRPr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>
            <a:off x="1371600" y="4184650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7030A0"/>
              </a:solidFill>
            </a:endParaRPr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5638800" y="4198504"/>
            <a:ext cx="0" cy="152401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7030A0"/>
              </a:solidFill>
            </a:endParaRPr>
          </a:p>
        </p:txBody>
      </p:sp>
      <p:sp>
        <p:nvSpPr>
          <p:cNvPr id="27" name="AutoShape 15"/>
          <p:cNvSpPr>
            <a:spLocks/>
          </p:cNvSpPr>
          <p:nvPr/>
        </p:nvSpPr>
        <p:spPr bwMode="auto">
          <a:xfrm rot="5400000">
            <a:off x="3390900" y="2571750"/>
            <a:ext cx="228600" cy="4064000"/>
          </a:xfrm>
          <a:prstGeom prst="rightBrace">
            <a:avLst>
              <a:gd name="adj1" fmla="val 11111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600">
              <a:solidFill>
                <a:srgbClr val="7030A0"/>
              </a:solidFill>
            </a:endParaRP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1981200" y="4794253"/>
            <a:ext cx="345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alt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18"/>
          <p:cNvSpPr>
            <a:spLocks/>
          </p:cNvSpPr>
          <p:nvPr/>
        </p:nvSpPr>
        <p:spPr bwMode="auto">
          <a:xfrm rot="-5400000">
            <a:off x="1955800" y="3448055"/>
            <a:ext cx="152400" cy="1320800"/>
          </a:xfrm>
          <a:prstGeom prst="rightBrace">
            <a:avLst>
              <a:gd name="adj1" fmla="val 54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600">
              <a:solidFill>
                <a:srgbClr val="7030A0"/>
              </a:solidFill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1066800" y="3194050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alt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1981200" y="2820171"/>
            <a:ext cx="2438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alt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ine 25"/>
          <p:cNvSpPr>
            <a:spLocks noChangeShapeType="1"/>
          </p:cNvSpPr>
          <p:nvPr/>
        </p:nvSpPr>
        <p:spPr bwMode="auto">
          <a:xfrm>
            <a:off x="2692400" y="4184650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7030A0"/>
              </a:solidFill>
            </a:endParaRPr>
          </a:p>
        </p:txBody>
      </p:sp>
      <p:sp>
        <p:nvSpPr>
          <p:cNvPr id="33" name="Line 26"/>
          <p:cNvSpPr>
            <a:spLocks noChangeShapeType="1"/>
          </p:cNvSpPr>
          <p:nvPr/>
        </p:nvSpPr>
        <p:spPr bwMode="auto">
          <a:xfrm>
            <a:off x="4318000" y="4184650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7030A0"/>
              </a:solidFill>
            </a:endParaRPr>
          </a:p>
        </p:txBody>
      </p:sp>
      <p:sp>
        <p:nvSpPr>
          <p:cNvPr id="44" name="Text Box 21"/>
          <p:cNvSpPr txBox="1">
            <a:spLocks noChangeArrowheads="1"/>
          </p:cNvSpPr>
          <p:nvPr/>
        </p:nvSpPr>
        <p:spPr bwMode="auto">
          <a:xfrm>
            <a:off x="7162800" y="2757490"/>
            <a:ext cx="325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28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6420223" y="3390901"/>
            <a:ext cx="6807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6" name="Text Box 23"/>
          <p:cNvSpPr txBox="1">
            <a:spLocks noChangeArrowheads="1"/>
          </p:cNvSpPr>
          <p:nvPr/>
        </p:nvSpPr>
        <p:spPr bwMode="auto">
          <a:xfrm>
            <a:off x="5902035" y="3942632"/>
            <a:ext cx="568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27 : 3 = 9 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8147423" y="4500637"/>
            <a:ext cx="508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9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224366" y="1641279"/>
            <a:ext cx="10442033" cy="48036"/>
          </a:xfrm>
          <a:prstGeom prst="line">
            <a:avLst/>
          </a:prstGeom>
          <a:ln w="57150" cmpd="dbl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04267" y="2340244"/>
            <a:ext cx="2424913" cy="0"/>
          </a:xfrm>
          <a:prstGeom prst="line">
            <a:avLst/>
          </a:prstGeom>
          <a:ln w="57150" cmpd="dbl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332136" y="2340244"/>
            <a:ext cx="7919633" cy="12155"/>
          </a:xfrm>
          <a:prstGeom prst="line">
            <a:avLst/>
          </a:prstGeom>
          <a:ln w="57150" cmpd="dbl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35531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2941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/>
      <p:bldP spid="29" grpId="0" animBg="1"/>
      <p:bldP spid="30" grpId="0"/>
      <p:bldP spid="31" grpId="0"/>
      <p:bldP spid="32" grpId="0" animBg="1"/>
      <p:bldP spid="33" grpId="0" animBg="1"/>
      <p:bldP spid="44" grpId="0"/>
      <p:bldP spid="45" grpId="0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-221063"/>
            <a:ext cx="12895093" cy="7946844"/>
            <a:chOff x="0" y="-221063"/>
            <a:chExt cx="12895093" cy="7946844"/>
          </a:xfrm>
        </p:grpSpPr>
        <p:sp>
          <p:nvSpPr>
            <p:cNvPr id="17" name="矩形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87" name="组合 86"/>
          <p:cNvGrpSpPr/>
          <p:nvPr/>
        </p:nvGrpSpPr>
        <p:grpSpPr>
          <a:xfrm>
            <a:off x="2516489" y="548138"/>
            <a:ext cx="7443321" cy="4759928"/>
            <a:chOff x="2516470" y="548138"/>
            <a:chExt cx="7443321" cy="4759928"/>
          </a:xfrm>
        </p:grpSpPr>
        <p:sp>
          <p:nvSpPr>
            <p:cNvPr id="21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6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41" y="3769679"/>
            <a:ext cx="1343455" cy="1343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29" y="544720"/>
            <a:ext cx="1112667" cy="1112666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1" y="407887"/>
            <a:ext cx="2981703" cy="402015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9913446" y="618841"/>
            <a:ext cx="1633495" cy="1044603"/>
            <a:chOff x="8985779" y="3960837"/>
            <a:chExt cx="2199915" cy="1406823"/>
          </a:xfrm>
        </p:grpSpPr>
        <p:sp>
          <p:nvSpPr>
            <p:cNvPr id="40" name="云形 3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4" name="云形 43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0954">
            <a:off x="10507225" y="920188"/>
            <a:ext cx="482031" cy="445033"/>
          </a:xfrm>
          <a:prstGeom prst="rect">
            <a:avLst/>
          </a:prstGeom>
        </p:spPr>
      </p:pic>
      <p:grpSp>
        <p:nvGrpSpPr>
          <p:cNvPr id="66" name="组合 65"/>
          <p:cNvGrpSpPr/>
          <p:nvPr/>
        </p:nvGrpSpPr>
        <p:grpSpPr>
          <a:xfrm>
            <a:off x="598660" y="3543059"/>
            <a:ext cx="1891025" cy="1209291"/>
            <a:chOff x="392658" y="3679279"/>
            <a:chExt cx="1466266" cy="937662"/>
          </a:xfrm>
        </p:grpSpPr>
        <p:grpSp>
          <p:nvGrpSpPr>
            <p:cNvPr id="23" name="组合 22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42" name="云形 41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3" name="云形 42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540" y="2488729"/>
            <a:ext cx="2551261" cy="558224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035567" y="1028003"/>
            <a:ext cx="404351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Chào</a:t>
            </a:r>
            <a:r>
              <a:rPr lang="en-US" sz="8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tạm</a:t>
            </a:r>
            <a:r>
              <a:rPr lang="en-US" sz="8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biệt</a:t>
            </a:r>
            <a:r>
              <a:rPr lang="en-US" sz="8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các</a:t>
            </a:r>
            <a:r>
              <a:rPr lang="en-US" sz="8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em</a:t>
            </a:r>
            <a:r>
              <a:rPr lang="en-US" sz="8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!</a:t>
            </a:r>
            <a:endParaRPr lang="en-US" sz="80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9430699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0084" y="2038155"/>
            <a:ext cx="112698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4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i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i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i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400" i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i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i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4400" i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i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400" i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i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i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i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i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i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solidFill>
                  <a:srgbClr val="2F5C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60271" y="4544724"/>
            <a:ext cx="1521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60271" y="5460593"/>
            <a:ext cx="1521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37327" y="4544724"/>
            <a:ext cx="1521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37327" y="5460579"/>
            <a:ext cx="1521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0</a:t>
            </a:r>
          </a:p>
        </p:txBody>
      </p:sp>
      <p:sp>
        <p:nvSpPr>
          <p:cNvPr id="19" name="Oval 18"/>
          <p:cNvSpPr/>
          <p:nvPr/>
        </p:nvSpPr>
        <p:spPr>
          <a:xfrm>
            <a:off x="3236356" y="5457987"/>
            <a:ext cx="822960" cy="822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24 Llamada ovalada"/>
          <p:cNvSpPr/>
          <p:nvPr/>
        </p:nvSpPr>
        <p:spPr>
          <a:xfrm>
            <a:off x="0" y="3981977"/>
            <a:ext cx="1726928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Yeah</a:t>
            </a:r>
            <a:endParaRPr lang="es-E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" b="98800" l="10667" r="90000">
                        <a14:foregroundMark x1="52000" y1="7400" x2="52000" y2="7400"/>
                        <a14:foregroundMark x1="48889" y1="9200" x2="48889" y2="9200"/>
                        <a14:foregroundMark x1="46111" y1="9400" x2="46111" y2="9400"/>
                        <a14:foregroundMark x1="45111" y1="8800" x2="45111" y2="8800"/>
                        <a14:foregroundMark x1="43333" y1="7400" x2="43333" y2="7400"/>
                        <a14:foregroundMark x1="52889" y1="7400" x2="52889" y2="7400"/>
                        <a14:foregroundMark x1="51222" y1="6400" x2="51222" y2="6400"/>
                        <a14:foregroundMark x1="38778" y1="21400" x2="38778" y2="21400"/>
                        <a14:foregroundMark x1="42889" y1="32400" x2="42889" y2="32400"/>
                        <a14:foregroundMark x1="42183" y1="16892" x2="42183" y2="16892"/>
                        <a14:foregroundMark x1="62534" y1="51351" x2="62534" y2="51351"/>
                        <a14:foregroundMark x1="56065" y1="5743" x2="56065" y2="5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0" y="4397670"/>
            <a:ext cx="4103968" cy="1231433"/>
          </a:xfrm>
          <a:prstGeom prst="rect">
            <a:avLst/>
          </a:prstGeom>
          <a:noFill/>
        </p:spPr>
      </p:pic>
      <p:pic>
        <p:nvPicPr>
          <p:cNvPr id="12" name="1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9259" y="4929800"/>
            <a:ext cx="1066921" cy="1016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499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7" grpId="0"/>
      <p:bldP spid="18" grpId="0"/>
      <p:bldP spid="19" grpId="0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m va jerry đoan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7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oi d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81"/>
            <a:ext cx="12192000" cy="6855219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11524147" y="5943628"/>
            <a:ext cx="667871" cy="8202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3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" y="685831"/>
            <a:ext cx="4673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DORAEMON</a:t>
            </a:r>
          </a:p>
          <a:p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VÀ CHIẾC</a:t>
            </a:r>
          </a:p>
          <a:p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BÁNH RÁN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65600" y="2221825"/>
            <a:ext cx="7823200" cy="3886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7453" y="2641438"/>
            <a:ext cx="73013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chuột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đáng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ghét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tìm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vụng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bánh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mèo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máy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Doraemon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cản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728" y="3"/>
            <a:ext cx="1828800" cy="1740609"/>
          </a:xfrm>
          <a:prstGeom prst="rect">
            <a:avLst/>
          </a:prstGeom>
        </p:spPr>
      </p:pic>
      <p:pic>
        <p:nvPicPr>
          <p:cNvPr id="9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5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9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17600" y="25"/>
            <a:ext cx="8331200" cy="213359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0400" y="436432"/>
            <a:ext cx="72136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/>
              <a:t>Tính</a:t>
            </a:r>
            <a:r>
              <a:rPr lang="en-US" sz="3200" b="1" dirty="0"/>
              <a:t>:  </a:t>
            </a:r>
          </a:p>
          <a:p>
            <a:pPr lvl="0"/>
            <a:r>
              <a:rPr lang="en-US" sz="5400" b="1" dirty="0"/>
              <a:t>               18 : 3 =</a:t>
            </a: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17600" y="2667000"/>
            <a:ext cx="28448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99200" y="4343400"/>
            <a:ext cx="28448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17600" y="4343400"/>
            <a:ext cx="28448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71491" y="2594264"/>
            <a:ext cx="28448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3945" y="2803782"/>
            <a:ext cx="2272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02400" y="2783001"/>
            <a:ext cx="203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02400" y="4470139"/>
            <a:ext cx="2766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 (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3931" y="4567339"/>
            <a:ext cx="203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(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055" y="1836617"/>
            <a:ext cx="2521527" cy="2003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8451" y="3839752"/>
            <a:ext cx="2521527" cy="200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365" y="4109916"/>
            <a:ext cx="2521527" cy="2003135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5200" y="228600"/>
            <a:ext cx="812800" cy="6096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6804" y1="5146" x2="40825" y2="93997"/>
                        <a14:foregroundMark x1="61031" y1="8405" x2="56495" y2="97427"/>
                        <a14:foregroundMark x1="74227" y1="25043" x2="73608" y2="82161"/>
                        <a14:foregroundMark x1="64330" y1="67067" x2="65979" y2="86278"/>
                        <a14:foregroundMark x1="47216" y1="56947" x2="49278" y2="74786"/>
                        <a14:foregroundMark x1="27423" y1="15609" x2="33608" y2="93654"/>
                        <a14:foregroundMark x1="15670" y1="18868" x2="17526" y2="54031"/>
                        <a14:foregroundMark x1="7629" y1="57804" x2="16289" y2="67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945" y="2790288"/>
            <a:ext cx="1721749" cy="1553111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9091" y="1360632"/>
            <a:ext cx="8128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9091" y="3860512"/>
            <a:ext cx="8128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5200" y="2594264"/>
            <a:ext cx="812800" cy="609600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728" y="3"/>
            <a:ext cx="1828800" cy="174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8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46531" y="304800"/>
            <a:ext cx="8331200" cy="259426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2691" y="533418"/>
            <a:ext cx="7213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Trong phép tính:  15   2</a:t>
            </a:r>
            <a:endParaRPr lang="en-US" sz="3200" b="1" dirty="0"/>
          </a:p>
          <a:p>
            <a:r>
              <a:rPr lang="nl-NL" sz="3200" b="1" dirty="0"/>
              <a:t>                                14   7      </a:t>
            </a:r>
            <a:endParaRPr lang="en-US" sz="3200" b="1" dirty="0"/>
          </a:p>
          <a:p>
            <a:r>
              <a:rPr lang="nl-NL" sz="3200" b="1" dirty="0"/>
              <a:t>                                   1</a:t>
            </a:r>
          </a:p>
          <a:p>
            <a:r>
              <a:rPr lang="nl-NL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 dư của phép chia trên là: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37672" y="4390097"/>
            <a:ext cx="28448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02400" y="4265181"/>
            <a:ext cx="28448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93089" y="2975276"/>
            <a:ext cx="28448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71491" y="2857509"/>
            <a:ext cx="28448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2413" y="4470133"/>
            <a:ext cx="2272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02400" y="3004675"/>
            <a:ext cx="203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02400" y="4470133"/>
            <a:ext cx="203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4072" y="3100214"/>
            <a:ext cx="203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9503" y="3682731"/>
            <a:ext cx="2521527" cy="200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322" y="1450132"/>
            <a:ext cx="2521527" cy="2003135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5200" y="228600"/>
            <a:ext cx="812800" cy="6096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6804" y1="5146" x2="40825" y2="93997"/>
                        <a14:foregroundMark x1="61031" y1="8405" x2="56495" y2="97427"/>
                        <a14:foregroundMark x1="74227" y1="25043" x2="73608" y2="82161"/>
                        <a14:foregroundMark x1="64330" y1="67067" x2="65979" y2="86278"/>
                        <a14:foregroundMark x1="47216" y1="56947" x2="49278" y2="74786"/>
                        <a14:foregroundMark x1="27423" y1="15609" x2="33608" y2="93654"/>
                        <a14:foregroundMark x1="15670" y1="18868" x2="17526" y2="54031"/>
                        <a14:foregroundMark x1="7629" y1="57804" x2="16289" y2="67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4637" y="4520837"/>
            <a:ext cx="2183234" cy="1969395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9091" y="1360632"/>
            <a:ext cx="8128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9091" y="3860512"/>
            <a:ext cx="8128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5200" y="2594264"/>
            <a:ext cx="812800" cy="609600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728" y="3"/>
            <a:ext cx="1828800" cy="174060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056911" y="665018"/>
            <a:ext cx="1122220" cy="923130"/>
            <a:chOff x="5056909" y="665018"/>
            <a:chExt cx="1122220" cy="923130"/>
          </a:xfrm>
        </p:grpSpPr>
        <p:grpSp>
          <p:nvGrpSpPr>
            <p:cNvPr id="24" name="Group 23"/>
            <p:cNvGrpSpPr/>
            <p:nvPr/>
          </p:nvGrpSpPr>
          <p:grpSpPr>
            <a:xfrm>
              <a:off x="5537202" y="665018"/>
              <a:ext cx="641927" cy="923130"/>
              <a:chOff x="2558473" y="979023"/>
              <a:chExt cx="641927" cy="1010920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H="1">
                <a:off x="2558473" y="979023"/>
                <a:ext cx="19728" cy="101092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2591113" y="1339836"/>
                <a:ext cx="609287" cy="825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>
              <a:off x="5056909" y="1588148"/>
              <a:ext cx="3417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476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33" y="787773"/>
            <a:ext cx="7038975" cy="36957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3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5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3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>
            <a:extLst>
              <a:ext uri="{FF2B5EF4-FFF2-40B4-BE49-F238E27FC236}">
                <a16:creationId xmlns:a16="http://schemas.microsoft.com/office/drawing/2014/main" id="{9A3C586F-CE13-47E0-B147-B56379A497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2163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7ADA8E20-75BD-4CCF-AC38-85B637BCAD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575" y="-19050"/>
            <a:ext cx="12192000" cy="7048500"/>
          </a:xfrm>
        </p:spPr>
      </p:pic>
      <p:sp>
        <p:nvSpPr>
          <p:cNvPr id="92164" name="TextBox 10">
            <a:extLst>
              <a:ext uri="{FF2B5EF4-FFF2-40B4-BE49-F238E27FC236}">
                <a16:creationId xmlns:a16="http://schemas.microsoft.com/office/drawing/2014/main" id="{BBCE63F8-9532-4A90-9EEA-AEA9EEEF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74663"/>
            <a:ext cx="876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vi-VN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15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vi-VN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10</a:t>
            </a:r>
            <a:r>
              <a:rPr lang="vi-VN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2021</a:t>
            </a:r>
            <a:endParaRPr lang="en-US" altLang="en-US" sz="24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165" name="TextBox 11">
            <a:extLst>
              <a:ext uri="{FF2B5EF4-FFF2-40B4-BE49-F238E27FC236}">
                <a16:creationId xmlns:a16="http://schemas.microsoft.com/office/drawing/2014/main" id="{75FEB632-2260-4FB7-BCB6-CD9673EAE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069975"/>
            <a:ext cx="2078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altLang="en-US" sz="2400" b="1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166" name="TextBox 5">
            <a:extLst>
              <a:ext uri="{FF2B5EF4-FFF2-40B4-BE49-F238E27FC236}">
                <a16:creationId xmlns:a16="http://schemas.microsoft.com/office/drawing/2014/main" id="{1EEA45F3-F5AA-4DC1-80A2-38E786EC3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711325"/>
            <a:ext cx="8664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Phép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chia </a:t>
            </a: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hết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và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phép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chia </a:t>
            </a: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có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dư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(</a:t>
            </a: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tiết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2).</a:t>
            </a:r>
            <a:endParaRPr lang="vi-VN" altLang="en-US" sz="36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4367809" y="1916832"/>
            <a:ext cx="3264363" cy="21602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7632172" y="3429000"/>
            <a:ext cx="4559829" cy="6480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-43289" y="3375945"/>
            <a:ext cx="4411097" cy="6480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41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99473" y="336980"/>
            <a:ext cx="2384008" cy="1192414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27" y="5733271"/>
            <a:ext cx="2106356" cy="788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xplosion 1 3"/>
          <p:cNvSpPr/>
          <p:nvPr/>
        </p:nvSpPr>
        <p:spPr>
          <a:xfrm>
            <a:off x="3188893" y="336992"/>
            <a:ext cx="5622209" cy="4539033"/>
          </a:xfrm>
          <a:prstGeom prst="irregularSeal1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" b="98800" l="10667" r="90000">
                        <a14:foregroundMark x1="52000" y1="7400" x2="52000" y2="7400"/>
                        <a14:foregroundMark x1="48889" y1="9200" x2="48889" y2="9200"/>
                        <a14:foregroundMark x1="46111" y1="9400" x2="46111" y2="9400"/>
                        <a14:foregroundMark x1="45111" y1="8800" x2="45111" y2="8800"/>
                        <a14:foregroundMark x1="43333" y1="7400" x2="43333" y2="7400"/>
                        <a14:foregroundMark x1="52889" y1="7400" x2="52889" y2="7400"/>
                        <a14:foregroundMark x1="51222" y1="6400" x2="51222" y2="6400"/>
                        <a14:foregroundMark x1="38778" y1="21400" x2="38778" y2="21400"/>
                        <a14:foregroundMark x1="42889" y1="32400" x2="42889" y2="32400"/>
                        <a14:foregroundMark x1="42183" y1="16892" x2="42183" y2="16892"/>
                        <a14:foregroundMark x1="62534" y1="51351" x2="62534" y2="51351"/>
                        <a14:foregroundMark x1="56065" y1="5743" x2="56065" y2="5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61" y="1916844"/>
            <a:ext cx="4103968" cy="123143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7917" y1="49444" x2="47917" y2="49444"/>
                        <a14:foregroundMark x1="50417" y1="47778" x2="50417" y2="47778"/>
                        <a14:foregroundMark x1="50000" y1="56111" x2="50000" y2="56111"/>
                        <a14:foregroundMark x1="49167" y1="42778" x2="49167" y2="42778"/>
                        <a14:foregroundMark x1="46667" y1="54444" x2="46667" y2="54444"/>
                        <a14:foregroundMark x1="53750" y1="56111" x2="53750" y2="56111"/>
                        <a14:foregroundMark x1="50000" y1="50000" x2="50000" y2="50000"/>
                        <a14:foregroundMark x1="50000" y1="57222" x2="50000" y2="57222"/>
                        <a14:foregroundMark x1="48333" y1="55000" x2="48333" y2="55000"/>
                        <a14:foregroundMark x1="48333" y1="55000" x2="48333" y2="55000"/>
                        <a14:foregroundMark x1="48333" y1="58333" x2="48333" y2="58333"/>
                        <a14:foregroundMark x1="54167" y1="80000" x2="54167" y2="80000"/>
                        <a14:backgroundMark x1="70000" y1="74444" x2="70000" y2="7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5905" y="-634717"/>
            <a:ext cx="4197967" cy="3353063"/>
          </a:xfrm>
          <a:prstGeom prst="rect">
            <a:avLst/>
          </a:prstGeom>
        </p:spPr>
      </p:pic>
      <p:pic>
        <p:nvPicPr>
          <p:cNvPr id="33" name="32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1477" y="2600387"/>
            <a:ext cx="3355552" cy="319598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44637" y="471522"/>
            <a:ext cx="5436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38100">
                  <a:solidFill>
                    <a:prstClr val="black"/>
                  </a:solidFill>
                </a:ln>
                <a:solidFill>
                  <a:srgbClr val="FFCC05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howcard Gothic" panose="04020904020102020604" pitchFamily="82" charset="0"/>
              </a:rPr>
              <a:t>Tom and jerry</a:t>
            </a:r>
          </a:p>
        </p:txBody>
      </p:sp>
    </p:spTree>
    <p:extLst>
      <p:ext uri="{BB962C8B-B14F-4D97-AF65-F5344CB8AC3E}">
        <p14:creationId xmlns:p14="http://schemas.microsoft.com/office/powerpoint/2010/main" val="3065702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4060</TotalTime>
  <Words>492</Words>
  <Application>Microsoft Office PowerPoint</Application>
  <PresentationFormat>Widescreen</PresentationFormat>
  <Paragraphs>157</Paragraphs>
  <Slides>23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等线</vt:lpstr>
      <vt:lpstr>等线 Light</vt:lpstr>
      <vt:lpstr>Arial</vt:lpstr>
      <vt:lpstr>Calibri</vt:lpstr>
      <vt:lpstr>Calibri Light</vt:lpstr>
      <vt:lpstr>Cambria Math</vt:lpstr>
      <vt:lpstr>HP001 4 hàng</vt:lpstr>
      <vt:lpstr>HP001 4H</vt:lpstr>
      <vt:lpstr>Showcard Gothic</vt:lpstr>
      <vt:lpstr>Times New Roman</vt:lpstr>
      <vt:lpstr>Office 主题​​</vt:lpstr>
      <vt:lpstr>Office 主题</vt:lpstr>
      <vt:lpstr>2_Office 主题</vt:lpstr>
      <vt:lpstr>1_Office 主题​​</vt:lpstr>
      <vt:lpstr>Office Theme</vt:lpstr>
      <vt:lpstr>1_Office Theme</vt:lpstr>
      <vt:lpstr>5_Office Theme</vt:lpstr>
      <vt:lpstr>2_Office Theme</vt:lpstr>
      <vt:lpstr>Tema de Office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lastModifiedBy>DELL</cp:lastModifiedBy>
  <cp:revision>124</cp:revision>
  <dcterms:created xsi:type="dcterms:W3CDTF">2019-03-21T09:03:51Z</dcterms:created>
  <dcterms:modified xsi:type="dcterms:W3CDTF">2021-10-10T14:33:54Z</dcterms:modified>
</cp:coreProperties>
</file>