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77" r:id="rId2"/>
    <p:sldId id="289" r:id="rId3"/>
    <p:sldId id="288" r:id="rId4"/>
    <p:sldId id="287" r:id="rId5"/>
    <p:sldId id="290" r:id="rId6"/>
    <p:sldId id="361" r:id="rId7"/>
    <p:sldId id="291" r:id="rId8"/>
    <p:sldId id="273" r:id="rId9"/>
    <p:sldId id="566" r:id="rId10"/>
    <p:sldId id="264" r:id="rId11"/>
    <p:sldId id="578" r:id="rId12"/>
    <p:sldId id="277" r:id="rId13"/>
    <p:sldId id="279" r:id="rId14"/>
    <p:sldId id="268" r:id="rId15"/>
    <p:sldId id="281" r:id="rId16"/>
    <p:sldId id="280" r:id="rId17"/>
    <p:sldId id="283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0033"/>
    <a:srgbClr val="CC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1" d="100"/>
          <a:sy n="81" d="100"/>
        </p:scale>
        <p:origin x="73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DE348-F754-45BA-AB37-D7F9917B4D7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0E555-4077-4CD0-9262-47A34881D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SGK,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miệng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,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vở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0E555-4077-4CD0-9262-47A34881DB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0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SGK,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miệng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,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vở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E555-4077-4CD0-9262-47A34881DB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(Cho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thạo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0E555-4077-4CD0-9262-47A34881DB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5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(Cho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thạo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0E555-4077-4CD0-9262-47A34881DB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2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5FDF71E4-1728-4A05-A577-E9FF39DE1136}"/>
              </a:ext>
            </a:extLst>
          </p:cNvPr>
          <p:cNvSpPr/>
          <p:nvPr/>
        </p:nvSpPr>
        <p:spPr>
          <a:xfrm>
            <a:off x="0" y="-57912"/>
            <a:ext cx="12191999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inpin heiti" charset="-122"/>
              <a:ea typeface="inpin heiti" charset="-122"/>
            </a:endParaRPr>
          </a:p>
        </p:txBody>
      </p:sp>
      <p:grpSp>
        <p:nvGrpSpPr>
          <p:cNvPr id="3075" name="Group 2">
            <a:extLst>
              <a:ext uri="{FF2B5EF4-FFF2-40B4-BE49-F238E27FC236}">
                <a16:creationId xmlns:a16="http://schemas.microsoft.com/office/drawing/2014/main" id="{76503566-CD2F-497A-9B84-D1D73BE25444}"/>
              </a:ext>
            </a:extLst>
          </p:cNvPr>
          <p:cNvGrpSpPr>
            <a:grpSpLocks/>
          </p:cNvGrpSpPr>
          <p:nvPr/>
        </p:nvGrpSpPr>
        <p:grpSpPr bwMode="auto">
          <a:xfrm>
            <a:off x="2388395" y="4029075"/>
            <a:ext cx="461963" cy="1415654"/>
            <a:chOff x="2332" y="1554"/>
            <a:chExt cx="1105" cy="1218"/>
          </a:xfrm>
        </p:grpSpPr>
        <p:sp>
          <p:nvSpPr>
            <p:cNvPr id="3086" name="Freeform 3">
              <a:extLst>
                <a:ext uri="{FF2B5EF4-FFF2-40B4-BE49-F238E27FC236}">
                  <a16:creationId xmlns:a16="http://schemas.microsoft.com/office/drawing/2014/main" id="{9B155F0F-38BB-4DBB-80F9-836CCA11F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87" name="Freeform 4">
              <a:extLst>
                <a:ext uri="{FF2B5EF4-FFF2-40B4-BE49-F238E27FC236}">
                  <a16:creationId xmlns:a16="http://schemas.microsoft.com/office/drawing/2014/main" id="{EEA2E14A-F623-47AD-B4F2-A1FEDFB7F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88" name="Freeform 5">
              <a:extLst>
                <a:ext uri="{FF2B5EF4-FFF2-40B4-BE49-F238E27FC236}">
                  <a16:creationId xmlns:a16="http://schemas.microsoft.com/office/drawing/2014/main" id="{C9809368-B672-4C25-AC95-9F5E178B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89" name="Freeform 6">
              <a:extLst>
                <a:ext uri="{FF2B5EF4-FFF2-40B4-BE49-F238E27FC236}">
                  <a16:creationId xmlns:a16="http://schemas.microsoft.com/office/drawing/2014/main" id="{1357E2BC-CA32-44FA-B112-E237D1B37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90" name="Freeform 7">
              <a:extLst>
                <a:ext uri="{FF2B5EF4-FFF2-40B4-BE49-F238E27FC236}">
                  <a16:creationId xmlns:a16="http://schemas.microsoft.com/office/drawing/2014/main" id="{8ACFB18B-AA5F-4E7D-81B9-A454992B1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91" name="Freeform 8">
              <a:extLst>
                <a:ext uri="{FF2B5EF4-FFF2-40B4-BE49-F238E27FC236}">
                  <a16:creationId xmlns:a16="http://schemas.microsoft.com/office/drawing/2014/main" id="{1BAB8960-15AE-48DB-B457-3EB0238E1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92" name="Freeform 9">
              <a:extLst>
                <a:ext uri="{FF2B5EF4-FFF2-40B4-BE49-F238E27FC236}">
                  <a16:creationId xmlns:a16="http://schemas.microsoft.com/office/drawing/2014/main" id="{62600082-EF9B-4479-9DA8-776C58E6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93" name="Freeform 10">
              <a:extLst>
                <a:ext uri="{FF2B5EF4-FFF2-40B4-BE49-F238E27FC236}">
                  <a16:creationId xmlns:a16="http://schemas.microsoft.com/office/drawing/2014/main" id="{BB3AA5FB-AB5B-46A1-94B5-66E814841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94" name="Freeform 11">
              <a:extLst>
                <a:ext uri="{FF2B5EF4-FFF2-40B4-BE49-F238E27FC236}">
                  <a16:creationId xmlns:a16="http://schemas.microsoft.com/office/drawing/2014/main" id="{AD83D207-76F4-4C20-813B-9B26092F2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95" name="Freeform 12">
              <a:extLst>
                <a:ext uri="{FF2B5EF4-FFF2-40B4-BE49-F238E27FC236}">
                  <a16:creationId xmlns:a16="http://schemas.microsoft.com/office/drawing/2014/main" id="{04C9FC92-F089-436D-B68A-1965E6FAE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96" name="Freeform 13">
              <a:extLst>
                <a:ext uri="{FF2B5EF4-FFF2-40B4-BE49-F238E27FC236}">
                  <a16:creationId xmlns:a16="http://schemas.microsoft.com/office/drawing/2014/main" id="{0349F79C-9428-4FFC-886B-221F9C01D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97" name="Freeform 14">
              <a:extLst>
                <a:ext uri="{FF2B5EF4-FFF2-40B4-BE49-F238E27FC236}">
                  <a16:creationId xmlns:a16="http://schemas.microsoft.com/office/drawing/2014/main" id="{3D33C335-06BB-4DE0-82B0-22BE15CF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98" name="Freeform 15">
              <a:extLst>
                <a:ext uri="{FF2B5EF4-FFF2-40B4-BE49-F238E27FC236}">
                  <a16:creationId xmlns:a16="http://schemas.microsoft.com/office/drawing/2014/main" id="{3ADCC41E-70F0-400B-B6F7-4A9E8403B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099" name="Freeform 16">
              <a:extLst>
                <a:ext uri="{FF2B5EF4-FFF2-40B4-BE49-F238E27FC236}">
                  <a16:creationId xmlns:a16="http://schemas.microsoft.com/office/drawing/2014/main" id="{71DD880B-FCAF-46BB-AB95-16E540228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00" name="Freeform 17">
              <a:extLst>
                <a:ext uri="{FF2B5EF4-FFF2-40B4-BE49-F238E27FC236}">
                  <a16:creationId xmlns:a16="http://schemas.microsoft.com/office/drawing/2014/main" id="{175A8871-3C4E-4384-B90A-934488CD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01" name="Freeform 18">
              <a:extLst>
                <a:ext uri="{FF2B5EF4-FFF2-40B4-BE49-F238E27FC236}">
                  <a16:creationId xmlns:a16="http://schemas.microsoft.com/office/drawing/2014/main" id="{36E07395-83ED-4CC4-9CDB-20DAFE542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02" name="Freeform 19">
              <a:extLst>
                <a:ext uri="{FF2B5EF4-FFF2-40B4-BE49-F238E27FC236}">
                  <a16:creationId xmlns:a16="http://schemas.microsoft.com/office/drawing/2014/main" id="{33CF0EAB-835E-4A2F-B05B-215397F5A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03" name="Freeform 20">
              <a:extLst>
                <a:ext uri="{FF2B5EF4-FFF2-40B4-BE49-F238E27FC236}">
                  <a16:creationId xmlns:a16="http://schemas.microsoft.com/office/drawing/2014/main" id="{B2F5CD64-0AE8-42C7-8CD9-1FA663CF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04" name="Freeform 21">
              <a:extLst>
                <a:ext uri="{FF2B5EF4-FFF2-40B4-BE49-F238E27FC236}">
                  <a16:creationId xmlns:a16="http://schemas.microsoft.com/office/drawing/2014/main" id="{5D096506-DDAE-41BC-B681-7FE06BD83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05" name="Freeform 22">
              <a:extLst>
                <a:ext uri="{FF2B5EF4-FFF2-40B4-BE49-F238E27FC236}">
                  <a16:creationId xmlns:a16="http://schemas.microsoft.com/office/drawing/2014/main" id="{0D8120AA-55AE-4F4D-A3CD-A9BAE2386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06" name="Freeform 23">
              <a:extLst>
                <a:ext uri="{FF2B5EF4-FFF2-40B4-BE49-F238E27FC236}">
                  <a16:creationId xmlns:a16="http://schemas.microsoft.com/office/drawing/2014/main" id="{4C780696-8164-4422-88A6-94A1F699C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07" name="Freeform 24">
              <a:extLst>
                <a:ext uri="{FF2B5EF4-FFF2-40B4-BE49-F238E27FC236}">
                  <a16:creationId xmlns:a16="http://schemas.microsoft.com/office/drawing/2014/main" id="{CB36376E-4712-47D2-9816-95D2F5EB4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08" name="Freeform 25">
              <a:extLst>
                <a:ext uri="{FF2B5EF4-FFF2-40B4-BE49-F238E27FC236}">
                  <a16:creationId xmlns:a16="http://schemas.microsoft.com/office/drawing/2014/main" id="{295D44AC-FDD0-4C18-BCFE-75F35C15D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09" name="Freeform 26">
              <a:extLst>
                <a:ext uri="{FF2B5EF4-FFF2-40B4-BE49-F238E27FC236}">
                  <a16:creationId xmlns:a16="http://schemas.microsoft.com/office/drawing/2014/main" id="{F54CFA5C-8B19-474C-AF58-D9F3BEEB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0" name="Freeform 27">
              <a:extLst>
                <a:ext uri="{FF2B5EF4-FFF2-40B4-BE49-F238E27FC236}">
                  <a16:creationId xmlns:a16="http://schemas.microsoft.com/office/drawing/2014/main" id="{41735E3E-A8DF-4E12-8200-D899F173E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1" name="Freeform 28">
              <a:extLst>
                <a:ext uri="{FF2B5EF4-FFF2-40B4-BE49-F238E27FC236}">
                  <a16:creationId xmlns:a16="http://schemas.microsoft.com/office/drawing/2014/main" id="{70BC7E3E-8E81-45E2-A55B-BFBD42DA2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2" name="Freeform 29">
              <a:extLst>
                <a:ext uri="{FF2B5EF4-FFF2-40B4-BE49-F238E27FC236}">
                  <a16:creationId xmlns:a16="http://schemas.microsoft.com/office/drawing/2014/main" id="{CF237601-F8ED-424D-8703-05F8FF556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3" name="Freeform 30">
              <a:extLst>
                <a:ext uri="{FF2B5EF4-FFF2-40B4-BE49-F238E27FC236}">
                  <a16:creationId xmlns:a16="http://schemas.microsoft.com/office/drawing/2014/main" id="{174E7B28-E33C-45A5-9056-51B2B7618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4" name="Freeform 31">
              <a:extLst>
                <a:ext uri="{FF2B5EF4-FFF2-40B4-BE49-F238E27FC236}">
                  <a16:creationId xmlns:a16="http://schemas.microsoft.com/office/drawing/2014/main" id="{5EFB2F9F-83E0-40C9-A3D3-5C0A8B433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5" name="Freeform 32">
              <a:extLst>
                <a:ext uri="{FF2B5EF4-FFF2-40B4-BE49-F238E27FC236}">
                  <a16:creationId xmlns:a16="http://schemas.microsoft.com/office/drawing/2014/main" id="{22E7621C-2F1D-49AE-A893-4A0F69432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6" name="Freeform 33">
              <a:extLst>
                <a:ext uri="{FF2B5EF4-FFF2-40B4-BE49-F238E27FC236}">
                  <a16:creationId xmlns:a16="http://schemas.microsoft.com/office/drawing/2014/main" id="{E8203AF7-F646-4EC2-92D0-83C35691E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7" name="Freeform 34">
              <a:extLst>
                <a:ext uri="{FF2B5EF4-FFF2-40B4-BE49-F238E27FC236}">
                  <a16:creationId xmlns:a16="http://schemas.microsoft.com/office/drawing/2014/main" id="{78FFB6B6-BBAF-43C4-BB43-F125FCA4A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8" name="Freeform 35">
              <a:extLst>
                <a:ext uri="{FF2B5EF4-FFF2-40B4-BE49-F238E27FC236}">
                  <a16:creationId xmlns:a16="http://schemas.microsoft.com/office/drawing/2014/main" id="{91D5819D-B4DE-40F4-A6D6-444FE8A9A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9" name="Freeform 36">
              <a:extLst>
                <a:ext uri="{FF2B5EF4-FFF2-40B4-BE49-F238E27FC236}">
                  <a16:creationId xmlns:a16="http://schemas.microsoft.com/office/drawing/2014/main" id="{878A3A9D-1A49-4874-9755-5CA821FB6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0" name="Freeform 37">
              <a:extLst>
                <a:ext uri="{FF2B5EF4-FFF2-40B4-BE49-F238E27FC236}">
                  <a16:creationId xmlns:a16="http://schemas.microsoft.com/office/drawing/2014/main" id="{82624A2C-F44C-4C8B-BDF9-58F5B9E3B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1" name="Freeform 38">
              <a:extLst>
                <a:ext uri="{FF2B5EF4-FFF2-40B4-BE49-F238E27FC236}">
                  <a16:creationId xmlns:a16="http://schemas.microsoft.com/office/drawing/2014/main" id="{C60742FF-3193-41D1-9F7A-BA2128592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2" name="Freeform 39">
              <a:extLst>
                <a:ext uri="{FF2B5EF4-FFF2-40B4-BE49-F238E27FC236}">
                  <a16:creationId xmlns:a16="http://schemas.microsoft.com/office/drawing/2014/main" id="{A0460C71-13F4-429D-910C-6B87DD64A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3" name="Freeform 40">
              <a:extLst>
                <a:ext uri="{FF2B5EF4-FFF2-40B4-BE49-F238E27FC236}">
                  <a16:creationId xmlns:a16="http://schemas.microsoft.com/office/drawing/2014/main" id="{1155E52E-0AB0-4278-8703-459A6BA6E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4" name="Freeform 41">
              <a:extLst>
                <a:ext uri="{FF2B5EF4-FFF2-40B4-BE49-F238E27FC236}">
                  <a16:creationId xmlns:a16="http://schemas.microsoft.com/office/drawing/2014/main" id="{FAB74FE3-AEF9-437C-BAE3-09558D9B1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5" name="Freeform 42">
              <a:extLst>
                <a:ext uri="{FF2B5EF4-FFF2-40B4-BE49-F238E27FC236}">
                  <a16:creationId xmlns:a16="http://schemas.microsoft.com/office/drawing/2014/main" id="{7840D24E-FAB2-4C2A-BD03-E9A48FE03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6" name="Freeform 43">
              <a:extLst>
                <a:ext uri="{FF2B5EF4-FFF2-40B4-BE49-F238E27FC236}">
                  <a16:creationId xmlns:a16="http://schemas.microsoft.com/office/drawing/2014/main" id="{CA5DED7E-43D9-4BA1-9679-6394A1C03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7" name="Freeform 44">
              <a:extLst>
                <a:ext uri="{FF2B5EF4-FFF2-40B4-BE49-F238E27FC236}">
                  <a16:creationId xmlns:a16="http://schemas.microsoft.com/office/drawing/2014/main" id="{EFD77BD1-DBF1-46DF-8BEE-FC776577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8" name="Freeform 45">
              <a:extLst>
                <a:ext uri="{FF2B5EF4-FFF2-40B4-BE49-F238E27FC236}">
                  <a16:creationId xmlns:a16="http://schemas.microsoft.com/office/drawing/2014/main" id="{58610705-3E0E-4AFC-8429-CCD4D52C6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9" name="Freeform 46">
              <a:extLst>
                <a:ext uri="{FF2B5EF4-FFF2-40B4-BE49-F238E27FC236}">
                  <a16:creationId xmlns:a16="http://schemas.microsoft.com/office/drawing/2014/main" id="{CE783A66-8708-4104-B398-68015E039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0" name="Freeform 47">
              <a:extLst>
                <a:ext uri="{FF2B5EF4-FFF2-40B4-BE49-F238E27FC236}">
                  <a16:creationId xmlns:a16="http://schemas.microsoft.com/office/drawing/2014/main" id="{C1EB39EE-5FCB-4F07-A674-1AAEB8F80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1" name="Freeform 48">
              <a:extLst>
                <a:ext uri="{FF2B5EF4-FFF2-40B4-BE49-F238E27FC236}">
                  <a16:creationId xmlns:a16="http://schemas.microsoft.com/office/drawing/2014/main" id="{E4EDF0D5-428D-43B1-AE63-71EECBEB7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2" name="Freeform 49">
              <a:extLst>
                <a:ext uri="{FF2B5EF4-FFF2-40B4-BE49-F238E27FC236}">
                  <a16:creationId xmlns:a16="http://schemas.microsoft.com/office/drawing/2014/main" id="{066D29A8-7169-4E7D-BD82-971080D6A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3" name="Freeform 50">
              <a:extLst>
                <a:ext uri="{FF2B5EF4-FFF2-40B4-BE49-F238E27FC236}">
                  <a16:creationId xmlns:a16="http://schemas.microsoft.com/office/drawing/2014/main" id="{1EA680DF-5949-4756-90C8-4BFE2001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4" name="Freeform 51">
              <a:extLst>
                <a:ext uri="{FF2B5EF4-FFF2-40B4-BE49-F238E27FC236}">
                  <a16:creationId xmlns:a16="http://schemas.microsoft.com/office/drawing/2014/main" id="{5B21CEDD-E234-47B0-B737-17B5A7E4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5" name="Freeform 52">
              <a:extLst>
                <a:ext uri="{FF2B5EF4-FFF2-40B4-BE49-F238E27FC236}">
                  <a16:creationId xmlns:a16="http://schemas.microsoft.com/office/drawing/2014/main" id="{AC5594D2-FBF2-43A9-88FF-587AD44E3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6" name="Freeform 53">
              <a:extLst>
                <a:ext uri="{FF2B5EF4-FFF2-40B4-BE49-F238E27FC236}">
                  <a16:creationId xmlns:a16="http://schemas.microsoft.com/office/drawing/2014/main" id="{F58A314E-B70D-4A7B-95F3-C77021D22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7" name="Freeform 54">
              <a:extLst>
                <a:ext uri="{FF2B5EF4-FFF2-40B4-BE49-F238E27FC236}">
                  <a16:creationId xmlns:a16="http://schemas.microsoft.com/office/drawing/2014/main" id="{66E4AA73-3A26-43A1-BA72-C1040EBA0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8" name="Freeform 55">
              <a:extLst>
                <a:ext uri="{FF2B5EF4-FFF2-40B4-BE49-F238E27FC236}">
                  <a16:creationId xmlns:a16="http://schemas.microsoft.com/office/drawing/2014/main" id="{D7A0E593-E8D8-4097-9A35-24A643E71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9" name="Freeform 56">
              <a:extLst>
                <a:ext uri="{FF2B5EF4-FFF2-40B4-BE49-F238E27FC236}">
                  <a16:creationId xmlns:a16="http://schemas.microsoft.com/office/drawing/2014/main" id="{6F2BF541-555F-4B4E-A839-4BFC80599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0" name="Freeform 57">
              <a:extLst>
                <a:ext uri="{FF2B5EF4-FFF2-40B4-BE49-F238E27FC236}">
                  <a16:creationId xmlns:a16="http://schemas.microsoft.com/office/drawing/2014/main" id="{5F4B8991-567D-4166-88B1-A5691D3C1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1" name="Freeform 58">
              <a:extLst>
                <a:ext uri="{FF2B5EF4-FFF2-40B4-BE49-F238E27FC236}">
                  <a16:creationId xmlns:a16="http://schemas.microsoft.com/office/drawing/2014/main" id="{1BA58EFC-061E-481F-9A8E-C038C0A33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2" name="Freeform 59">
              <a:extLst>
                <a:ext uri="{FF2B5EF4-FFF2-40B4-BE49-F238E27FC236}">
                  <a16:creationId xmlns:a16="http://schemas.microsoft.com/office/drawing/2014/main" id="{36B55E3B-6AD0-4610-B21A-25D21C7E7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3" name="Freeform 60">
              <a:extLst>
                <a:ext uri="{FF2B5EF4-FFF2-40B4-BE49-F238E27FC236}">
                  <a16:creationId xmlns:a16="http://schemas.microsoft.com/office/drawing/2014/main" id="{1164378F-5499-4FAF-ABA6-86A5A16B2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4" name="Freeform 61">
              <a:extLst>
                <a:ext uri="{FF2B5EF4-FFF2-40B4-BE49-F238E27FC236}">
                  <a16:creationId xmlns:a16="http://schemas.microsoft.com/office/drawing/2014/main" id="{E3B37E9E-A637-49F1-A7AD-E73CC4E4E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5" name="Freeform 62">
              <a:extLst>
                <a:ext uri="{FF2B5EF4-FFF2-40B4-BE49-F238E27FC236}">
                  <a16:creationId xmlns:a16="http://schemas.microsoft.com/office/drawing/2014/main" id="{AB5C7DB1-B070-45C8-9194-9AF2DAC8A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6" name="Freeform 63">
              <a:extLst>
                <a:ext uri="{FF2B5EF4-FFF2-40B4-BE49-F238E27FC236}">
                  <a16:creationId xmlns:a16="http://schemas.microsoft.com/office/drawing/2014/main" id="{8F6E9434-0839-48D1-AD8F-72A2123A7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7" name="Freeform 64">
              <a:extLst>
                <a:ext uri="{FF2B5EF4-FFF2-40B4-BE49-F238E27FC236}">
                  <a16:creationId xmlns:a16="http://schemas.microsoft.com/office/drawing/2014/main" id="{7176BB83-C370-40AF-9A6B-7E768C7AF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8" name="Freeform 65">
              <a:extLst>
                <a:ext uri="{FF2B5EF4-FFF2-40B4-BE49-F238E27FC236}">
                  <a16:creationId xmlns:a16="http://schemas.microsoft.com/office/drawing/2014/main" id="{8258BEED-C181-4C4C-8834-8B44539B5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9" name="Freeform 66">
              <a:extLst>
                <a:ext uri="{FF2B5EF4-FFF2-40B4-BE49-F238E27FC236}">
                  <a16:creationId xmlns:a16="http://schemas.microsoft.com/office/drawing/2014/main" id="{594F8CD9-1342-4053-ABD9-0A650A73E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0" name="Freeform 67">
              <a:extLst>
                <a:ext uri="{FF2B5EF4-FFF2-40B4-BE49-F238E27FC236}">
                  <a16:creationId xmlns:a16="http://schemas.microsoft.com/office/drawing/2014/main" id="{9A944A2B-327C-4E56-A48D-4D8D81A41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1" name="Freeform 68">
              <a:extLst>
                <a:ext uri="{FF2B5EF4-FFF2-40B4-BE49-F238E27FC236}">
                  <a16:creationId xmlns:a16="http://schemas.microsoft.com/office/drawing/2014/main" id="{BF6ABBDB-7C18-434E-87A5-7C47393BD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2" name="Freeform 69">
              <a:extLst>
                <a:ext uri="{FF2B5EF4-FFF2-40B4-BE49-F238E27FC236}">
                  <a16:creationId xmlns:a16="http://schemas.microsoft.com/office/drawing/2014/main" id="{051565EE-2BE7-4500-960D-EFC8603EA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3" name="Freeform 70">
              <a:extLst>
                <a:ext uri="{FF2B5EF4-FFF2-40B4-BE49-F238E27FC236}">
                  <a16:creationId xmlns:a16="http://schemas.microsoft.com/office/drawing/2014/main" id="{5CBB676A-F11E-43E7-80FB-3EE2A50B3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4" name="Freeform 71">
              <a:extLst>
                <a:ext uri="{FF2B5EF4-FFF2-40B4-BE49-F238E27FC236}">
                  <a16:creationId xmlns:a16="http://schemas.microsoft.com/office/drawing/2014/main" id="{05EF0B5F-D0D3-4D40-BC4B-249BDE061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5" name="Freeform 72">
              <a:extLst>
                <a:ext uri="{FF2B5EF4-FFF2-40B4-BE49-F238E27FC236}">
                  <a16:creationId xmlns:a16="http://schemas.microsoft.com/office/drawing/2014/main" id="{EB5AC1D2-EA68-4ED9-84AA-08166B9AA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6" name="Freeform 73">
              <a:extLst>
                <a:ext uri="{FF2B5EF4-FFF2-40B4-BE49-F238E27FC236}">
                  <a16:creationId xmlns:a16="http://schemas.microsoft.com/office/drawing/2014/main" id="{FC6343B0-73C9-464F-82E4-0EBF19E36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7" name="Freeform 74">
              <a:extLst>
                <a:ext uri="{FF2B5EF4-FFF2-40B4-BE49-F238E27FC236}">
                  <a16:creationId xmlns:a16="http://schemas.microsoft.com/office/drawing/2014/main" id="{23909AA2-8154-4041-A1DC-D55545E41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8" name="Freeform 75">
              <a:extLst>
                <a:ext uri="{FF2B5EF4-FFF2-40B4-BE49-F238E27FC236}">
                  <a16:creationId xmlns:a16="http://schemas.microsoft.com/office/drawing/2014/main" id="{2868E3A4-E7D9-40F9-BF99-57804CCC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9" name="Freeform 76">
              <a:extLst>
                <a:ext uri="{FF2B5EF4-FFF2-40B4-BE49-F238E27FC236}">
                  <a16:creationId xmlns:a16="http://schemas.microsoft.com/office/drawing/2014/main" id="{349889F0-E3E0-4300-AD77-FC5570D9B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0" name="Freeform 77">
              <a:extLst>
                <a:ext uri="{FF2B5EF4-FFF2-40B4-BE49-F238E27FC236}">
                  <a16:creationId xmlns:a16="http://schemas.microsoft.com/office/drawing/2014/main" id="{E9D67B90-BCA4-47C3-B40F-0475A6EFE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1" name="Freeform 78">
              <a:extLst>
                <a:ext uri="{FF2B5EF4-FFF2-40B4-BE49-F238E27FC236}">
                  <a16:creationId xmlns:a16="http://schemas.microsoft.com/office/drawing/2014/main" id="{DF807D82-E9A9-4DB1-85DA-8459C875C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2" name="Freeform 79">
              <a:extLst>
                <a:ext uri="{FF2B5EF4-FFF2-40B4-BE49-F238E27FC236}">
                  <a16:creationId xmlns:a16="http://schemas.microsoft.com/office/drawing/2014/main" id="{79BDBA70-3887-4568-B17D-EFE478F66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3" name="Freeform 80">
              <a:extLst>
                <a:ext uri="{FF2B5EF4-FFF2-40B4-BE49-F238E27FC236}">
                  <a16:creationId xmlns:a16="http://schemas.microsoft.com/office/drawing/2014/main" id="{6EECE1FD-4111-438B-8530-1D63B2349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4" name="Freeform 81">
              <a:extLst>
                <a:ext uri="{FF2B5EF4-FFF2-40B4-BE49-F238E27FC236}">
                  <a16:creationId xmlns:a16="http://schemas.microsoft.com/office/drawing/2014/main" id="{1C10EE4A-9EF7-4C8D-B813-419982DFB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5" name="Freeform 82">
              <a:extLst>
                <a:ext uri="{FF2B5EF4-FFF2-40B4-BE49-F238E27FC236}">
                  <a16:creationId xmlns:a16="http://schemas.microsoft.com/office/drawing/2014/main" id="{1F2D140D-6F3D-4EC2-91DE-D295DAE73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6" name="Freeform 83">
              <a:extLst>
                <a:ext uri="{FF2B5EF4-FFF2-40B4-BE49-F238E27FC236}">
                  <a16:creationId xmlns:a16="http://schemas.microsoft.com/office/drawing/2014/main" id="{1CB21160-2127-4BF6-9F6B-A2B033011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7" name="Freeform 84">
              <a:extLst>
                <a:ext uri="{FF2B5EF4-FFF2-40B4-BE49-F238E27FC236}">
                  <a16:creationId xmlns:a16="http://schemas.microsoft.com/office/drawing/2014/main" id="{AC8A1096-4839-4844-A179-6E2952006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8" name="Freeform 85">
              <a:extLst>
                <a:ext uri="{FF2B5EF4-FFF2-40B4-BE49-F238E27FC236}">
                  <a16:creationId xmlns:a16="http://schemas.microsoft.com/office/drawing/2014/main" id="{A399BDFD-F902-4A8D-8787-CF75F035E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9" name="Freeform 86">
              <a:extLst>
                <a:ext uri="{FF2B5EF4-FFF2-40B4-BE49-F238E27FC236}">
                  <a16:creationId xmlns:a16="http://schemas.microsoft.com/office/drawing/2014/main" id="{02AF832B-3559-4C5E-95E4-33102FAB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0" name="Freeform 87">
              <a:extLst>
                <a:ext uri="{FF2B5EF4-FFF2-40B4-BE49-F238E27FC236}">
                  <a16:creationId xmlns:a16="http://schemas.microsoft.com/office/drawing/2014/main" id="{760F7700-39C3-48F7-AE43-9B3F275BD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1" name="Freeform 88">
              <a:extLst>
                <a:ext uri="{FF2B5EF4-FFF2-40B4-BE49-F238E27FC236}">
                  <a16:creationId xmlns:a16="http://schemas.microsoft.com/office/drawing/2014/main" id="{9319CB28-E004-417E-8ACD-AB59F0A0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2" name="Freeform 89">
              <a:extLst>
                <a:ext uri="{FF2B5EF4-FFF2-40B4-BE49-F238E27FC236}">
                  <a16:creationId xmlns:a16="http://schemas.microsoft.com/office/drawing/2014/main" id="{B281DE9F-1BDF-4207-98FE-A35B42B6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3" name="Freeform 90">
              <a:extLst>
                <a:ext uri="{FF2B5EF4-FFF2-40B4-BE49-F238E27FC236}">
                  <a16:creationId xmlns:a16="http://schemas.microsoft.com/office/drawing/2014/main" id="{2586D728-D610-4993-AF8B-33B17102D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4" name="Freeform 91">
              <a:extLst>
                <a:ext uri="{FF2B5EF4-FFF2-40B4-BE49-F238E27FC236}">
                  <a16:creationId xmlns:a16="http://schemas.microsoft.com/office/drawing/2014/main" id="{D957C1E3-CCF5-4DCB-96EC-4B015F261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5" name="Freeform 92">
              <a:extLst>
                <a:ext uri="{FF2B5EF4-FFF2-40B4-BE49-F238E27FC236}">
                  <a16:creationId xmlns:a16="http://schemas.microsoft.com/office/drawing/2014/main" id="{16E6431B-EE52-4BEE-BD2D-CFC8E40E2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6" name="Freeform 93">
              <a:extLst>
                <a:ext uri="{FF2B5EF4-FFF2-40B4-BE49-F238E27FC236}">
                  <a16:creationId xmlns:a16="http://schemas.microsoft.com/office/drawing/2014/main" id="{32DADC53-648A-4FA6-87C3-DBE5DD9CF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7" name="Freeform 94">
              <a:extLst>
                <a:ext uri="{FF2B5EF4-FFF2-40B4-BE49-F238E27FC236}">
                  <a16:creationId xmlns:a16="http://schemas.microsoft.com/office/drawing/2014/main" id="{573199D9-7292-4D75-884B-2A9062FCB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8" name="Freeform 95">
              <a:extLst>
                <a:ext uri="{FF2B5EF4-FFF2-40B4-BE49-F238E27FC236}">
                  <a16:creationId xmlns:a16="http://schemas.microsoft.com/office/drawing/2014/main" id="{86D5A68D-F40D-4789-B926-C3A7B04B8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9" name="Freeform 96">
              <a:extLst>
                <a:ext uri="{FF2B5EF4-FFF2-40B4-BE49-F238E27FC236}">
                  <a16:creationId xmlns:a16="http://schemas.microsoft.com/office/drawing/2014/main" id="{6FAC4869-B4AF-47F6-90F2-00B515989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0" name="Freeform 97">
              <a:extLst>
                <a:ext uri="{FF2B5EF4-FFF2-40B4-BE49-F238E27FC236}">
                  <a16:creationId xmlns:a16="http://schemas.microsoft.com/office/drawing/2014/main" id="{DF28668C-AD7D-41B9-9A5C-004B379FC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1" name="Freeform 98">
              <a:extLst>
                <a:ext uri="{FF2B5EF4-FFF2-40B4-BE49-F238E27FC236}">
                  <a16:creationId xmlns:a16="http://schemas.microsoft.com/office/drawing/2014/main" id="{3A44629C-24D4-4C03-B097-2BD8498D2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2" name="Freeform 99">
              <a:extLst>
                <a:ext uri="{FF2B5EF4-FFF2-40B4-BE49-F238E27FC236}">
                  <a16:creationId xmlns:a16="http://schemas.microsoft.com/office/drawing/2014/main" id="{050D8C90-9111-4748-8073-3E574016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3" name="Freeform 100">
              <a:extLst>
                <a:ext uri="{FF2B5EF4-FFF2-40B4-BE49-F238E27FC236}">
                  <a16:creationId xmlns:a16="http://schemas.microsoft.com/office/drawing/2014/main" id="{161C3D92-85C0-4AEF-A0EE-C670F4E56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4" name="Freeform 101">
              <a:extLst>
                <a:ext uri="{FF2B5EF4-FFF2-40B4-BE49-F238E27FC236}">
                  <a16:creationId xmlns:a16="http://schemas.microsoft.com/office/drawing/2014/main" id="{48B1304A-9380-42DD-8386-5FCD3AC46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5" name="Freeform 102">
              <a:extLst>
                <a:ext uri="{FF2B5EF4-FFF2-40B4-BE49-F238E27FC236}">
                  <a16:creationId xmlns:a16="http://schemas.microsoft.com/office/drawing/2014/main" id="{D6016D77-86A4-4E9D-980C-FD7793141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6" name="Freeform 103">
              <a:extLst>
                <a:ext uri="{FF2B5EF4-FFF2-40B4-BE49-F238E27FC236}">
                  <a16:creationId xmlns:a16="http://schemas.microsoft.com/office/drawing/2014/main" id="{C5232EE4-7C8D-4A05-9E34-AA3269E6F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7" name="Freeform 104">
              <a:extLst>
                <a:ext uri="{FF2B5EF4-FFF2-40B4-BE49-F238E27FC236}">
                  <a16:creationId xmlns:a16="http://schemas.microsoft.com/office/drawing/2014/main" id="{9A249C3A-422C-461B-AC35-4E6BA6BCF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8" name="Freeform 105">
              <a:extLst>
                <a:ext uri="{FF2B5EF4-FFF2-40B4-BE49-F238E27FC236}">
                  <a16:creationId xmlns:a16="http://schemas.microsoft.com/office/drawing/2014/main" id="{3D23C329-49D8-447A-81C4-E2FE05210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9" name="Freeform 106">
              <a:extLst>
                <a:ext uri="{FF2B5EF4-FFF2-40B4-BE49-F238E27FC236}">
                  <a16:creationId xmlns:a16="http://schemas.microsoft.com/office/drawing/2014/main" id="{F0404B6E-4EE4-4E72-A189-D454E2FF0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0" name="Freeform 107">
              <a:extLst>
                <a:ext uri="{FF2B5EF4-FFF2-40B4-BE49-F238E27FC236}">
                  <a16:creationId xmlns:a16="http://schemas.microsoft.com/office/drawing/2014/main" id="{7FA44560-636B-4915-B4A2-C67214CB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1" name="Freeform 108">
              <a:extLst>
                <a:ext uri="{FF2B5EF4-FFF2-40B4-BE49-F238E27FC236}">
                  <a16:creationId xmlns:a16="http://schemas.microsoft.com/office/drawing/2014/main" id="{8DF57BFB-C6FE-4EB2-AB3B-8C95E4E6F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2" name="Freeform 109">
              <a:extLst>
                <a:ext uri="{FF2B5EF4-FFF2-40B4-BE49-F238E27FC236}">
                  <a16:creationId xmlns:a16="http://schemas.microsoft.com/office/drawing/2014/main" id="{2C50BB91-B998-4925-B059-210D9E202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3" name="Freeform 110">
              <a:extLst>
                <a:ext uri="{FF2B5EF4-FFF2-40B4-BE49-F238E27FC236}">
                  <a16:creationId xmlns:a16="http://schemas.microsoft.com/office/drawing/2014/main" id="{71091726-3AE0-4875-B578-2058630C1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4" name="Freeform 111">
              <a:extLst>
                <a:ext uri="{FF2B5EF4-FFF2-40B4-BE49-F238E27FC236}">
                  <a16:creationId xmlns:a16="http://schemas.microsoft.com/office/drawing/2014/main" id="{90221E87-0528-4853-BE0B-378ABA04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5" name="Freeform 112">
              <a:extLst>
                <a:ext uri="{FF2B5EF4-FFF2-40B4-BE49-F238E27FC236}">
                  <a16:creationId xmlns:a16="http://schemas.microsoft.com/office/drawing/2014/main" id="{87F75FE6-12A9-4F82-9ED4-F226E05B5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6" name="Freeform 113">
              <a:extLst>
                <a:ext uri="{FF2B5EF4-FFF2-40B4-BE49-F238E27FC236}">
                  <a16:creationId xmlns:a16="http://schemas.microsoft.com/office/drawing/2014/main" id="{8D393F6F-2E6B-4B98-8922-C06A3C635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7" name="Freeform 114">
              <a:extLst>
                <a:ext uri="{FF2B5EF4-FFF2-40B4-BE49-F238E27FC236}">
                  <a16:creationId xmlns:a16="http://schemas.microsoft.com/office/drawing/2014/main" id="{B9E83FCA-1817-4433-A54D-E41FF14CD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8" name="Freeform 115">
              <a:extLst>
                <a:ext uri="{FF2B5EF4-FFF2-40B4-BE49-F238E27FC236}">
                  <a16:creationId xmlns:a16="http://schemas.microsoft.com/office/drawing/2014/main" id="{8149C025-EBC5-4F9C-A0B0-4E61162A9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9" name="Freeform 116">
              <a:extLst>
                <a:ext uri="{FF2B5EF4-FFF2-40B4-BE49-F238E27FC236}">
                  <a16:creationId xmlns:a16="http://schemas.microsoft.com/office/drawing/2014/main" id="{EDCE8714-0FA0-4359-A522-2C031289F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0" name="Freeform 117">
              <a:extLst>
                <a:ext uri="{FF2B5EF4-FFF2-40B4-BE49-F238E27FC236}">
                  <a16:creationId xmlns:a16="http://schemas.microsoft.com/office/drawing/2014/main" id="{B882F42D-4AEB-4D3A-B6D7-ABD4A624C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1" name="Freeform 118">
              <a:extLst>
                <a:ext uri="{FF2B5EF4-FFF2-40B4-BE49-F238E27FC236}">
                  <a16:creationId xmlns:a16="http://schemas.microsoft.com/office/drawing/2014/main" id="{8F3D7F70-7508-4589-92DB-DC147196E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2" name="Freeform 119">
              <a:extLst>
                <a:ext uri="{FF2B5EF4-FFF2-40B4-BE49-F238E27FC236}">
                  <a16:creationId xmlns:a16="http://schemas.microsoft.com/office/drawing/2014/main" id="{27BC536A-E7D3-4104-87CD-B5AED9FB5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3" name="Freeform 120">
              <a:extLst>
                <a:ext uri="{FF2B5EF4-FFF2-40B4-BE49-F238E27FC236}">
                  <a16:creationId xmlns:a16="http://schemas.microsoft.com/office/drawing/2014/main" id="{49328839-9538-407E-A466-7C445061C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4" name="Freeform 121">
              <a:extLst>
                <a:ext uri="{FF2B5EF4-FFF2-40B4-BE49-F238E27FC236}">
                  <a16:creationId xmlns:a16="http://schemas.microsoft.com/office/drawing/2014/main" id="{48F00403-0089-443E-851B-25C05BB43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5" name="Freeform 122">
              <a:extLst>
                <a:ext uri="{FF2B5EF4-FFF2-40B4-BE49-F238E27FC236}">
                  <a16:creationId xmlns:a16="http://schemas.microsoft.com/office/drawing/2014/main" id="{0EA8E176-D795-4F9F-B088-FA2919D77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6" name="Freeform 123">
              <a:extLst>
                <a:ext uri="{FF2B5EF4-FFF2-40B4-BE49-F238E27FC236}">
                  <a16:creationId xmlns:a16="http://schemas.microsoft.com/office/drawing/2014/main" id="{F03C5370-8DD6-40FE-86F3-FDD0EADD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7" name="Freeform 124">
              <a:extLst>
                <a:ext uri="{FF2B5EF4-FFF2-40B4-BE49-F238E27FC236}">
                  <a16:creationId xmlns:a16="http://schemas.microsoft.com/office/drawing/2014/main" id="{BA8F2A08-DEAC-47F2-80F7-D75601A47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8" name="Freeform 125">
              <a:extLst>
                <a:ext uri="{FF2B5EF4-FFF2-40B4-BE49-F238E27FC236}">
                  <a16:creationId xmlns:a16="http://schemas.microsoft.com/office/drawing/2014/main" id="{959326E2-B030-4AEE-BE8B-16895596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9" name="Freeform 126">
              <a:extLst>
                <a:ext uri="{FF2B5EF4-FFF2-40B4-BE49-F238E27FC236}">
                  <a16:creationId xmlns:a16="http://schemas.microsoft.com/office/drawing/2014/main" id="{06844EF1-69BE-4B93-B7A0-4EF374DBE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0" name="Freeform 127">
              <a:extLst>
                <a:ext uri="{FF2B5EF4-FFF2-40B4-BE49-F238E27FC236}">
                  <a16:creationId xmlns:a16="http://schemas.microsoft.com/office/drawing/2014/main" id="{2322FC33-18D6-4A0A-B720-21F6FE017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1" name="Freeform 128">
              <a:extLst>
                <a:ext uri="{FF2B5EF4-FFF2-40B4-BE49-F238E27FC236}">
                  <a16:creationId xmlns:a16="http://schemas.microsoft.com/office/drawing/2014/main" id="{D0C8702D-9D94-422C-A973-F4D54A17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2" name="Freeform 129">
              <a:extLst>
                <a:ext uri="{FF2B5EF4-FFF2-40B4-BE49-F238E27FC236}">
                  <a16:creationId xmlns:a16="http://schemas.microsoft.com/office/drawing/2014/main" id="{53AC1E8B-36B0-48AF-BA44-BC1B115C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3" name="Freeform 130">
              <a:extLst>
                <a:ext uri="{FF2B5EF4-FFF2-40B4-BE49-F238E27FC236}">
                  <a16:creationId xmlns:a16="http://schemas.microsoft.com/office/drawing/2014/main" id="{8D068551-7D4B-4944-B85B-48C55221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4" name="Freeform 131">
              <a:extLst>
                <a:ext uri="{FF2B5EF4-FFF2-40B4-BE49-F238E27FC236}">
                  <a16:creationId xmlns:a16="http://schemas.microsoft.com/office/drawing/2014/main" id="{C3DB3504-A380-4545-AAEF-CD64C4C4A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5" name="Freeform 132">
              <a:extLst>
                <a:ext uri="{FF2B5EF4-FFF2-40B4-BE49-F238E27FC236}">
                  <a16:creationId xmlns:a16="http://schemas.microsoft.com/office/drawing/2014/main" id="{EB122B96-51F5-48A3-8A7F-5B55FFDC4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6" name="Freeform 133">
              <a:extLst>
                <a:ext uri="{FF2B5EF4-FFF2-40B4-BE49-F238E27FC236}">
                  <a16:creationId xmlns:a16="http://schemas.microsoft.com/office/drawing/2014/main" id="{FEE19E64-38B4-4276-9964-01D54A6FF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7" name="Freeform 134">
              <a:extLst>
                <a:ext uri="{FF2B5EF4-FFF2-40B4-BE49-F238E27FC236}">
                  <a16:creationId xmlns:a16="http://schemas.microsoft.com/office/drawing/2014/main" id="{765A6B23-0094-43B4-9BB6-3832F17EB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8" name="Freeform 135">
              <a:extLst>
                <a:ext uri="{FF2B5EF4-FFF2-40B4-BE49-F238E27FC236}">
                  <a16:creationId xmlns:a16="http://schemas.microsoft.com/office/drawing/2014/main" id="{7E8779F8-073C-41DF-8D39-4FE08C653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9" name="Freeform 136">
              <a:extLst>
                <a:ext uri="{FF2B5EF4-FFF2-40B4-BE49-F238E27FC236}">
                  <a16:creationId xmlns:a16="http://schemas.microsoft.com/office/drawing/2014/main" id="{B8338CBD-3D0B-4CCA-9160-05A565304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0" name="Freeform 137">
              <a:extLst>
                <a:ext uri="{FF2B5EF4-FFF2-40B4-BE49-F238E27FC236}">
                  <a16:creationId xmlns:a16="http://schemas.microsoft.com/office/drawing/2014/main" id="{BC6EA7BC-5B52-4B94-86FC-8E1D300A8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1" name="Freeform 138">
              <a:extLst>
                <a:ext uri="{FF2B5EF4-FFF2-40B4-BE49-F238E27FC236}">
                  <a16:creationId xmlns:a16="http://schemas.microsoft.com/office/drawing/2014/main" id="{35F2F52B-D5E8-4D8A-A904-6E46F2FD3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2" name="Freeform 139">
              <a:extLst>
                <a:ext uri="{FF2B5EF4-FFF2-40B4-BE49-F238E27FC236}">
                  <a16:creationId xmlns:a16="http://schemas.microsoft.com/office/drawing/2014/main" id="{3CF6AB5D-2AFD-49B3-9C58-A62F659B7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3" name="Freeform 140">
              <a:extLst>
                <a:ext uri="{FF2B5EF4-FFF2-40B4-BE49-F238E27FC236}">
                  <a16:creationId xmlns:a16="http://schemas.microsoft.com/office/drawing/2014/main" id="{7D86E837-77DF-4B24-B9FE-77FF34655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4" name="Freeform 141">
              <a:extLst>
                <a:ext uri="{FF2B5EF4-FFF2-40B4-BE49-F238E27FC236}">
                  <a16:creationId xmlns:a16="http://schemas.microsoft.com/office/drawing/2014/main" id="{2536E724-CA07-4788-ABF1-C7412D9A3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3076" name="Picture 6" descr="photo-1">
            <a:extLst>
              <a:ext uri="{FF2B5EF4-FFF2-40B4-BE49-F238E27FC236}">
                <a16:creationId xmlns:a16="http://schemas.microsoft.com/office/drawing/2014/main" id="{42D4C97F-0481-496D-B921-D2A71CBC4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198" y="5200650"/>
            <a:ext cx="527089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UYG">
            <a:extLst>
              <a:ext uri="{FF2B5EF4-FFF2-40B4-BE49-F238E27FC236}">
                <a16:creationId xmlns:a16="http://schemas.microsoft.com/office/drawing/2014/main" id="{F3D89600-971C-441D-B5EB-95815149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847" y="4055270"/>
            <a:ext cx="852488" cy="156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AutoShape 14">
            <a:extLst>
              <a:ext uri="{FF2B5EF4-FFF2-40B4-BE49-F238E27FC236}">
                <a16:creationId xmlns:a16="http://schemas.microsoft.com/office/drawing/2014/main" id="{328D044D-E507-4732-9BE5-31A53D170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331" y="2462212"/>
            <a:ext cx="1543050" cy="966788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266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146" name="Rectangle 310">
            <a:extLst>
              <a:ext uri="{FF2B5EF4-FFF2-40B4-BE49-F238E27FC236}">
                <a16:creationId xmlns:a16="http://schemas.microsoft.com/office/drawing/2014/main" id="{0EF5C6DC-CFF0-4D8E-A381-BD3366C63255}"/>
              </a:ext>
            </a:extLst>
          </p:cNvPr>
          <p:cNvSpPr/>
          <p:nvPr/>
        </p:nvSpPr>
        <p:spPr>
          <a:xfrm>
            <a:off x="5903120" y="3670697"/>
            <a:ext cx="1422797" cy="209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vi-VN" sz="760" dirty="0"/>
              <a:t> </a:t>
            </a:r>
            <a:endParaRPr lang="vi-VN" altLang="vi-VN" sz="760" dirty="0">
              <a:ea typeface="Arial" panose="020B0604020202020204" pitchFamily="34" charset="0"/>
            </a:endParaRPr>
          </a:p>
        </p:txBody>
      </p:sp>
      <p:sp>
        <p:nvSpPr>
          <p:cNvPr id="3080" name="WordArt 293">
            <a:extLst>
              <a:ext uri="{FF2B5EF4-FFF2-40B4-BE49-F238E27FC236}">
                <a16:creationId xmlns:a16="http://schemas.microsoft.com/office/drawing/2014/main" id="{1D5A2B65-76E5-4F1A-8F10-4E2C71565711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5057776" y="2176463"/>
            <a:ext cx="2137172" cy="213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139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48" name="Picture 11" descr="Bellcoll">
            <a:extLst>
              <a:ext uri="{FF2B5EF4-FFF2-40B4-BE49-F238E27FC236}">
                <a16:creationId xmlns:a16="http://schemas.microsoft.com/office/drawing/2014/main" id="{111AEE22-6E5E-4B43-A95A-F85DF93C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97" y="1459707"/>
            <a:ext cx="514350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1" descr="Bellcoll">
            <a:extLst>
              <a:ext uri="{FF2B5EF4-FFF2-40B4-BE49-F238E27FC236}">
                <a16:creationId xmlns:a16="http://schemas.microsoft.com/office/drawing/2014/main" id="{0A4761D9-CAB7-4F00-9199-CE111EFD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1503760"/>
            <a:ext cx="514350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294">
            <a:extLst>
              <a:ext uri="{FF2B5EF4-FFF2-40B4-BE49-F238E27FC236}">
                <a16:creationId xmlns:a16="http://schemas.microsoft.com/office/drawing/2014/main" id="{C27A06C1-F748-4B92-97CB-3425C925BAC7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2971799" y="996695"/>
            <a:ext cx="6090047" cy="13643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139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TRƯỜNG TIỂU HỌC GIANG BIÊN</a:t>
            </a:r>
            <a:endParaRPr lang="en-US" sz="1139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084" name="Picture 155">
            <a:extLst>
              <a:ext uri="{FF2B5EF4-FFF2-40B4-BE49-F238E27FC236}">
                <a16:creationId xmlns:a16="http://schemas.microsoft.com/office/drawing/2014/main" id="{0574B774-D7F7-4455-AC62-6BB234B91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987154"/>
            <a:ext cx="561975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BC3710F0-6CA7-45B5-AD0C-E182806DB019}"/>
              </a:ext>
            </a:extLst>
          </p:cNvPr>
          <p:cNvSpPr txBox="1"/>
          <p:nvPr/>
        </p:nvSpPr>
        <p:spPr>
          <a:xfrm>
            <a:off x="1371600" y="2606305"/>
            <a:ext cx="9524999" cy="1413328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2475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CHÀO MỪNG </a:t>
            </a:r>
            <a:r>
              <a:rPr lang="vi-VN" sz="2475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CÁC EM </a:t>
            </a:r>
            <a:r>
              <a:rPr lang="en-US" sz="2475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LỚP 3 ĐẾN VỚI TIẾT </a:t>
            </a:r>
            <a:r>
              <a:rPr lang="vi-VN" sz="2475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2475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TOÁN</a:t>
            </a:r>
            <a:r>
              <a:rPr lang="vi-VN" sz="2475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609601"/>
            <a:ext cx="8763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200" dirty="0">
                <a:latin typeface="VNI-Times" pitchFamily="2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0" y="10668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86400" y="1524000"/>
            <a:ext cx="3810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86800" y="10668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29100" y="1981200"/>
            <a:ext cx="1638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667000" y="23622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077200" y="1981200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05000" y="34290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b,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cam.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cam.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cam?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486400" y="3886200"/>
            <a:ext cx="2286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01000" y="3886200"/>
            <a:ext cx="2133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7400" y="4419600"/>
            <a:ext cx="12954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200" y="4419600"/>
            <a:ext cx="28956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57400" y="4948240"/>
            <a:ext cx="4191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F2A93F52-3AC9-4809-99AD-37B063FE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75" y="238849"/>
            <a:ext cx="1117727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>
            <a:extLst>
              <a:ext uri="{FF2B5EF4-FFF2-40B4-BE49-F238E27FC236}">
                <a16:creationId xmlns:a16="http://schemas.microsoft.com/office/drawing/2014/main" id="{4B48AF78-3512-4AF2-BF4E-7A2885926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2" y="3070664"/>
            <a:ext cx="1120096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DE7BCB-863D-4DD8-AF6C-7861005FD686}"/>
              </a:ext>
            </a:extLst>
          </p:cNvPr>
          <p:cNvCxnSpPr/>
          <p:nvPr/>
        </p:nvCxnSpPr>
        <p:spPr>
          <a:xfrm>
            <a:off x="1295400" y="304800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C2A840-37BF-4BCA-A606-8DB2E0BB3A0C}"/>
              </a:ext>
            </a:extLst>
          </p:cNvPr>
          <p:cNvCxnSpPr/>
          <p:nvPr/>
        </p:nvCxnSpPr>
        <p:spPr>
          <a:xfrm>
            <a:off x="1365250" y="307975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70" name="TextBox 13">
            <a:extLst>
              <a:ext uri="{FF2B5EF4-FFF2-40B4-BE49-F238E27FC236}">
                <a16:creationId xmlns:a16="http://schemas.microsoft.com/office/drawing/2014/main" id="{3ED478F4-1780-44FC-BE06-5B6795ED7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94" y="575290"/>
            <a:ext cx="2078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</a:t>
            </a:r>
            <a:endParaRPr lang="en-US" altLang="en-US" sz="2400" b="1" dirty="0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71" name="Picture 9">
            <a:extLst>
              <a:ext uri="{FF2B5EF4-FFF2-40B4-BE49-F238E27FC236}">
                <a16:creationId xmlns:a16="http://schemas.microsoft.com/office/drawing/2014/main" id="{8595A4D3-3F22-46EE-9216-0B462A0AD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3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119D3316-A85C-4DDC-9D38-C75F9BEC9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5118" y="1325563"/>
            <a:ext cx="9001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HP001 4 hàng" panose="020B0603050302020204" pitchFamily="34" charset="0"/>
              </a:rPr>
              <a:t>Buổi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chiều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cửa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hàng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bán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được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số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lít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dầu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là</a:t>
            </a:r>
            <a:r>
              <a:rPr lang="en-US" altLang="en-US" b="1" dirty="0">
                <a:latin typeface="HP001 4 hàng" panose="020B0603050302020204" pitchFamily="34" charset="0"/>
              </a:rPr>
              <a:t>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ECD739-BC71-4557-A736-5254E3CEE333}"/>
              </a:ext>
            </a:extLst>
          </p:cNvPr>
          <p:cNvCxnSpPr/>
          <p:nvPr/>
        </p:nvCxnSpPr>
        <p:spPr>
          <a:xfrm flipV="1">
            <a:off x="2844800" y="3119438"/>
            <a:ext cx="0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1">
            <a:extLst>
              <a:ext uri="{FF2B5EF4-FFF2-40B4-BE49-F238E27FC236}">
                <a16:creationId xmlns:a16="http://schemas.microsoft.com/office/drawing/2014/main" id="{CF089B71-FFB2-47EE-B7C2-5D4B8CA7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048244"/>
            <a:ext cx="4419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HP001 4 hàng" panose="020B0603050302020204" pitchFamily="34" charset="0"/>
              </a:rPr>
              <a:t>60 : 3 = 20 (</a:t>
            </a:r>
            <a:r>
              <a:rPr lang="en-US" altLang="en-US" b="1" dirty="0" err="1">
                <a:latin typeface="HP001 4 hàng" panose="020B0603050302020204" pitchFamily="34" charset="0"/>
              </a:rPr>
              <a:t>lít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dầu</a:t>
            </a:r>
            <a:r>
              <a:rPr lang="en-US" altLang="en-US" b="1" dirty="0">
                <a:latin typeface="HP001 4 hàng" panose="020B0603050302020204" pitchFamily="34" charset="0"/>
              </a:rPr>
              <a:t>)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8C841293-4939-4047-A797-83F1F1C29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059" y="2749072"/>
            <a:ext cx="4419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HP001 4 hàng" panose="020B0603050302020204" pitchFamily="34" charset="0"/>
              </a:rPr>
              <a:t>Đáp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số</a:t>
            </a:r>
            <a:r>
              <a:rPr lang="en-US" altLang="en-US" b="1" dirty="0">
                <a:latin typeface="HP001 4 hàng" panose="020B0603050302020204" pitchFamily="34" charset="0"/>
              </a:rPr>
              <a:t>: 20 </a:t>
            </a:r>
            <a:r>
              <a:rPr lang="en-US" altLang="en-US" b="1" dirty="0" err="1">
                <a:latin typeface="HP001 4 hàng" panose="020B0603050302020204" pitchFamily="34" charset="0"/>
              </a:rPr>
              <a:t>lít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dầu</a:t>
            </a:r>
            <a:endParaRPr lang="en-US" altLang="en-US" b="1" dirty="0">
              <a:latin typeface="HP001 4 hàng" panose="020B0603050302020204" pitchFamily="34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D51E4865-D3F8-4047-9D32-71C744109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78116"/>
            <a:ext cx="9001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HP001 4 hàng" panose="020B0603050302020204" pitchFamily="34" charset="0"/>
              </a:rPr>
              <a:t>Trong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rổ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còn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lại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số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quả</a:t>
            </a:r>
            <a:r>
              <a:rPr lang="en-US" altLang="en-US" b="1" dirty="0">
                <a:latin typeface="HP001 4 hàng" panose="020B0603050302020204" pitchFamily="34" charset="0"/>
              </a:rPr>
              <a:t> cam </a:t>
            </a:r>
            <a:r>
              <a:rPr lang="en-US" altLang="en-US" b="1" dirty="0" err="1">
                <a:latin typeface="HP001 4 hàng" panose="020B0603050302020204" pitchFamily="34" charset="0"/>
              </a:rPr>
              <a:t>là</a:t>
            </a:r>
            <a:r>
              <a:rPr lang="en-US" altLang="en-US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3AAB8F0A-AF72-43B4-AAC5-986A1F4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040" y="4165315"/>
            <a:ext cx="4419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HP001 4 hàng" panose="020B0603050302020204" pitchFamily="34" charset="0"/>
              </a:rPr>
              <a:t>60 : 3 = 20 (</a:t>
            </a:r>
            <a:r>
              <a:rPr lang="en-US" altLang="en-US" b="1" dirty="0" err="1">
                <a:latin typeface="HP001 4 hàng" panose="020B0603050302020204" pitchFamily="34" charset="0"/>
              </a:rPr>
              <a:t>quả</a:t>
            </a:r>
            <a:r>
              <a:rPr lang="en-US" altLang="en-US" b="1" dirty="0">
                <a:latin typeface="HP001 4 hàng" panose="020B0603050302020204" pitchFamily="34" charset="0"/>
              </a:rPr>
              <a:t> cam)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7A351AF1-12BC-42A6-A8AE-A25D0E657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941" y="4901625"/>
            <a:ext cx="44195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HP001 4 hàng" panose="020B0603050302020204" pitchFamily="34" charset="0"/>
              </a:rPr>
              <a:t>Đáp</a:t>
            </a:r>
            <a:r>
              <a:rPr lang="en-US" altLang="en-US" b="1" dirty="0"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latin typeface="HP001 4 hàng" panose="020B0603050302020204" pitchFamily="34" charset="0"/>
              </a:rPr>
              <a:t>số</a:t>
            </a:r>
            <a:r>
              <a:rPr lang="en-US" altLang="en-US" b="1" dirty="0">
                <a:latin typeface="HP001 4 hàng" panose="020B0603050302020204" pitchFamily="34" charset="0"/>
              </a:rPr>
              <a:t>: 20 </a:t>
            </a:r>
            <a:r>
              <a:rPr lang="en-US" altLang="en-US" b="1" dirty="0" err="1">
                <a:latin typeface="HP001 4 hàng" panose="020B0603050302020204" pitchFamily="34" charset="0"/>
              </a:rPr>
              <a:t>quả</a:t>
            </a:r>
            <a:r>
              <a:rPr lang="en-US" altLang="en-US" b="1" dirty="0">
                <a:latin typeface="HP001 4 hàng" panose="020B0603050302020204" pitchFamily="34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21521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124199" y="4318754"/>
            <a:ext cx="6705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NI-Times" pitchFamily="2" charset="0"/>
              </a:rPr>
              <a:t>                       </a:t>
            </a:r>
            <a:endParaRPr lang="en-US" sz="2400" b="1" u="sng" dirty="0">
              <a:latin typeface="VNI-Times" pitchFamily="2" charset="0"/>
            </a:endParaRP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                   60 : 3 = 20 (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)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                    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Đáp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số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: 20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quả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 cam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VNI-Times" pitchFamily="2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VNI-Times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685801"/>
            <a:ext cx="905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2400" dirty="0">
                <a:solidFill>
                  <a:srgbClr val="0033CC"/>
                </a:solidFill>
                <a:latin typeface="VNI-Times" pitchFamily="2" charset="0"/>
              </a:rPr>
              <a:t>a</a:t>
            </a:r>
            <a:r>
              <a:rPr lang="en-US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2209801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latin typeface="VNI-Times" pitchFamily="2" charset="0"/>
              </a:rPr>
              <a:t>                       60 : 3 = 20 (</a:t>
            </a:r>
            <a:r>
              <a:rPr lang="en-US" sz="2400" b="1" i="1" dirty="0">
                <a:latin typeface="VNI-Times" pitchFamily="2" charset="0"/>
              </a:rPr>
              <a:t>l</a:t>
            </a:r>
            <a:r>
              <a:rPr lang="en-US" sz="2400" b="1" dirty="0">
                <a:latin typeface="VNI-Times" pitchFamily="2" charset="0"/>
              </a:rPr>
              <a:t>)</a:t>
            </a:r>
          </a:p>
          <a:p>
            <a:r>
              <a:rPr lang="en-US" sz="2400" b="1" dirty="0">
                <a:latin typeface="VNI-Times" pitchFamily="2" charset="0"/>
              </a:rPr>
              <a:t>                           </a:t>
            </a:r>
            <a:r>
              <a:rPr lang="en-US" sz="2400" b="1" dirty="0" err="1">
                <a:latin typeface="VNI-Times" pitchFamily="2" charset="0"/>
              </a:rPr>
              <a:t>Đáp</a:t>
            </a:r>
            <a:r>
              <a:rPr lang="en-US" sz="2400" b="1" dirty="0">
                <a:latin typeface="VNI-Times" pitchFamily="2" charset="0"/>
              </a:rPr>
              <a:t> </a:t>
            </a:r>
            <a:r>
              <a:rPr lang="en-US" sz="2400" b="1" dirty="0" err="1">
                <a:latin typeface="VNI-Times" pitchFamily="2" charset="0"/>
              </a:rPr>
              <a:t>số</a:t>
            </a:r>
            <a:r>
              <a:rPr lang="en-US" sz="2400" b="1" dirty="0">
                <a:latin typeface="VNI-Times" pitchFamily="2" charset="0"/>
              </a:rPr>
              <a:t>: 20</a:t>
            </a:r>
            <a:r>
              <a:rPr lang="en-US" sz="2400" b="1" i="1" dirty="0">
                <a:latin typeface="VNI-Times" pitchFamily="2" charset="0"/>
              </a:rPr>
              <a:t>l </a:t>
            </a:r>
            <a:r>
              <a:rPr lang="en-US" sz="2400" b="1" i="1" dirty="0" err="1">
                <a:latin typeface="VNI-Times" pitchFamily="2" charset="0"/>
              </a:rPr>
              <a:t>dầu</a:t>
            </a:r>
            <a:endParaRPr lang="en-US" sz="2400" b="1" i="1" dirty="0">
              <a:latin typeface="VNI-Times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19050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5983070"/>
            <a:ext cx="8458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Nêu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xét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về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hai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toán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trên</a:t>
            </a:r>
            <a:r>
              <a:rPr lang="en-US" sz="36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2600" y="35052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b,  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cam.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cam.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cam?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5EB28-1C80-4157-B80B-FEFAAFD77802}"/>
              </a:ext>
            </a:extLst>
          </p:cNvPr>
          <p:cNvSpPr txBox="1"/>
          <p:nvPr/>
        </p:nvSpPr>
        <p:spPr>
          <a:xfrm>
            <a:off x="4724399" y="427154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75F7D-98A4-4008-B302-7E4B1C4765AD}"/>
              </a:ext>
            </a:extLst>
          </p:cNvPr>
          <p:cNvSpPr txBox="1"/>
          <p:nvPr/>
        </p:nvSpPr>
        <p:spPr>
          <a:xfrm>
            <a:off x="785588" y="5767626"/>
            <a:ext cx="1092562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Giảm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lần</a:t>
            </a:r>
            <a:r>
              <a:rPr lang="en-US" sz="3200" b="1" dirty="0">
                <a:solidFill>
                  <a:srgbClr val="FF0000"/>
                </a:solidFill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1 </a:t>
            </a:r>
            <a:r>
              <a:rPr lang="en-US" sz="3200" b="1" dirty="0" err="1">
                <a:solidFill>
                  <a:srgbClr val="FF0000"/>
                </a:solidFill>
              </a:rPr>
              <a:t>phần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1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thực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phép</a:t>
            </a:r>
            <a:r>
              <a:rPr lang="en-US" sz="3200" b="1" dirty="0">
                <a:solidFill>
                  <a:srgbClr val="FF0000"/>
                </a:solidFill>
              </a:rPr>
              <a:t> chia (</a:t>
            </a:r>
            <a:r>
              <a:rPr lang="en-US" sz="3200" b="1" dirty="0" err="1">
                <a:solidFill>
                  <a:srgbClr val="FF0000"/>
                </a:solidFill>
              </a:rPr>
              <a:t>Lấy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phần</a:t>
            </a:r>
            <a:r>
              <a:rPr lang="en-US" sz="3200" b="1" dirty="0">
                <a:solidFill>
                  <a:srgbClr val="FF0000"/>
                </a:solidFill>
              </a:rPr>
              <a:t> hay chia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giảm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74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617924"/>
              </p:ext>
            </p:extLst>
          </p:nvPr>
        </p:nvGraphicFramePr>
        <p:xfrm>
          <a:off x="-76200" y="-76795"/>
          <a:ext cx="12268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76795"/>
                        <a:ext cx="122682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2057401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1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3766066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Luật</a:t>
            </a:r>
            <a:r>
              <a:rPr lang="en-US" sz="2800" b="1" dirty="0"/>
              <a:t> </a:t>
            </a:r>
            <a:r>
              <a:rPr lang="en-US" sz="2800" b="1" dirty="0" err="1"/>
              <a:t>chơi</a:t>
            </a:r>
            <a:r>
              <a:rPr lang="en-US" sz="2800" b="1" dirty="0"/>
              <a:t>: </a:t>
            </a:r>
            <a:r>
              <a:rPr lang="en-US" sz="2800" b="1" dirty="0">
                <a:solidFill>
                  <a:srgbClr val="CC3300"/>
                </a:solidFill>
              </a:rPr>
              <a:t>GV </a:t>
            </a:r>
            <a:r>
              <a:rPr lang="en-US" sz="2800" b="1" dirty="0" err="1">
                <a:solidFill>
                  <a:srgbClr val="CC3300"/>
                </a:solidFill>
              </a:rPr>
              <a:t>đưa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ra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nhanh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các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câu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hỏi</a:t>
            </a:r>
            <a:r>
              <a:rPr lang="en-US" sz="2800" b="1" dirty="0">
                <a:solidFill>
                  <a:srgbClr val="CC3300"/>
                </a:solidFill>
              </a:rPr>
              <a:t>. </a:t>
            </a:r>
            <a:r>
              <a:rPr lang="en-US" sz="2800" b="1" dirty="0" err="1">
                <a:solidFill>
                  <a:srgbClr val="CC3300"/>
                </a:solidFill>
              </a:rPr>
              <a:t>Học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sinh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xung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phong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trả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lời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nhanh</a:t>
            </a:r>
            <a:r>
              <a:rPr lang="en-US" sz="2800" b="1" dirty="0">
                <a:solidFill>
                  <a:srgbClr val="CC3300"/>
                </a:solidFill>
              </a:rPr>
              <a:t>. </a:t>
            </a:r>
            <a:r>
              <a:rPr lang="en-US" sz="2800" b="1" dirty="0" err="1">
                <a:solidFill>
                  <a:srgbClr val="CC3300"/>
                </a:solidFill>
              </a:rPr>
              <a:t>Bạn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nào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trả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lời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trước</a:t>
            </a:r>
            <a:r>
              <a:rPr lang="en-US" sz="2800" b="1" dirty="0">
                <a:solidFill>
                  <a:srgbClr val="CC3300"/>
                </a:solidFill>
              </a:rPr>
              <a:t>, </a:t>
            </a:r>
            <a:r>
              <a:rPr lang="en-US" sz="2800" b="1" dirty="0" err="1">
                <a:solidFill>
                  <a:srgbClr val="CC3300"/>
                </a:solidFill>
              </a:rPr>
              <a:t>đúng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sẽ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được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nhận</a:t>
            </a:r>
            <a:r>
              <a:rPr lang="en-US" sz="2800" b="1" dirty="0">
                <a:solidFill>
                  <a:srgbClr val="CC3300"/>
                </a:solidFill>
              </a:rPr>
              <a:t> 1 </a:t>
            </a:r>
            <a:r>
              <a:rPr lang="en-US" sz="2800" b="1" dirty="0" err="1">
                <a:solidFill>
                  <a:srgbClr val="CC3300"/>
                </a:solidFill>
              </a:rPr>
              <a:t>phần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quà</a:t>
            </a:r>
            <a:r>
              <a:rPr lang="en-US" sz="2800" b="1" dirty="0">
                <a:solidFill>
                  <a:srgbClr val="CC3300"/>
                </a:solidFill>
              </a:rPr>
              <a:t>, </a:t>
            </a:r>
            <a:r>
              <a:rPr lang="en-US" sz="2800" b="1" dirty="0" err="1">
                <a:solidFill>
                  <a:srgbClr val="CC3300"/>
                </a:solidFill>
              </a:rPr>
              <a:t>bạn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chậm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mất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quyền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trả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lời</a:t>
            </a:r>
            <a:endParaRPr lang="en-US" sz="28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592544"/>
              </p:ext>
            </p:extLst>
          </p:nvPr>
        </p:nvGraphicFramePr>
        <p:xfrm>
          <a:off x="-152400" y="0"/>
          <a:ext cx="12496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0"/>
                        <a:ext cx="124968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3008056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VNI-Times" pitchFamily="2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Times" pitchFamily="2" charset="0"/>
              </a:rPr>
              <a:t>tiếp</a:t>
            </a:r>
            <a:endParaRPr lang="en-US" sz="4000" dirty="0">
              <a:solidFill>
                <a:srgbClr val="FF0000"/>
              </a:solidFill>
              <a:latin typeface="VNI-Times" pitchFamily="2" charset="0"/>
            </a:endParaRPr>
          </a:p>
          <a:p>
            <a:endParaRPr lang="en-US" sz="4000" dirty="0">
              <a:latin typeface="VNI-Times" pitchFamily="2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>
                <a:latin typeface="VNI-Times" pitchFamily="2" charset="0"/>
              </a:rPr>
              <a:t>. . . . 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4800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03760" y="4116687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1676401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1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061511"/>
              </p:ext>
            </p:extLst>
          </p:nvPr>
        </p:nvGraphicFramePr>
        <p:xfrm>
          <a:off x="-228600" y="0"/>
          <a:ext cx="12420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0"/>
                        <a:ext cx="124206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3008055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VNI-Times" pitchFamily="2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4000" dirty="0">
                <a:latin typeface="VNI-Times" pitchFamily="2" charset="0"/>
              </a:rPr>
              <a:t>. . . . 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4287856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67800" y="357997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676401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1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8648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609064"/>
              </p:ext>
            </p:extLst>
          </p:nvPr>
        </p:nvGraphicFramePr>
        <p:xfrm>
          <a:off x="0" y="-7620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76200"/>
                        <a:ext cx="12192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1981201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1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3773957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810688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90033"/>
                </a:solidFill>
                <a:latin typeface="VNI-Times" pitchFamily="2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3545357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Giảm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7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lần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77000" y="4115487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24200" y="4191687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34140" y="3505888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5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lần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77327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35</a:t>
            </a:r>
          </a:p>
        </p:txBody>
      </p:sp>
      <p:sp>
        <p:nvSpPr>
          <p:cNvPr id="14" name="Oval 13"/>
          <p:cNvSpPr/>
          <p:nvPr/>
        </p:nvSpPr>
        <p:spPr>
          <a:xfrm>
            <a:off x="8763000" y="3773270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763001" y="3695702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60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60453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1981201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1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3773957"/>
            <a:ext cx="10668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810688"/>
            <a:ext cx="11430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90033"/>
                </a:solidFill>
                <a:latin typeface="VNI-Times" pitchFamily="2" charset="0"/>
              </a:rPr>
              <a:t>20m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354535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Gấp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</a:rPr>
              <a:t>lần</a:t>
            </a:r>
            <a:endParaRPr lang="en-US" sz="24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77000" y="4115487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24200" y="4191687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34140" y="3606226"/>
            <a:ext cx="2276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377327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4m</a:t>
            </a:r>
          </a:p>
        </p:txBody>
      </p:sp>
      <p:sp>
        <p:nvSpPr>
          <p:cNvPr id="14" name="Oval 13"/>
          <p:cNvSpPr/>
          <p:nvPr/>
        </p:nvSpPr>
        <p:spPr>
          <a:xfrm>
            <a:off x="8763000" y="3773270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763000" y="3695702"/>
            <a:ext cx="1905000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12m</a:t>
            </a:r>
          </a:p>
        </p:txBody>
      </p:sp>
    </p:spTree>
    <p:extLst>
      <p:ext uri="{BB962C8B-B14F-4D97-AF65-F5344CB8AC3E}">
        <p14:creationId xmlns:p14="http://schemas.microsoft.com/office/powerpoint/2010/main" val="25309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1" grpId="0"/>
      <p:bldP spid="13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72874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Image" r:id="rId3" imgW="8469841" imgH="6184127" progId="">
                  <p:embed/>
                </p:oleObj>
              </mc:Choice>
              <mc:Fallback>
                <p:oleObj name="Image" r:id="rId3" imgW="8469841" imgH="6184127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3242609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1676401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HỎI NHANH – ĐÁP GỌN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1" y="533400"/>
            <a:ext cx="7619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1" y="4876800"/>
            <a:ext cx="723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C3300"/>
                </a:solidFill>
              </a:rPr>
              <a:t>Em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có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nhận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xét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gì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về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kết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quả</a:t>
            </a:r>
            <a:r>
              <a:rPr lang="en-US" sz="2800" b="1" dirty="0">
                <a:solidFill>
                  <a:srgbClr val="CC3300"/>
                </a:solidFill>
              </a:rPr>
              <a:t> </a:t>
            </a:r>
            <a:r>
              <a:rPr lang="en-US" sz="2800" b="1" dirty="0" err="1">
                <a:solidFill>
                  <a:srgbClr val="CC3300"/>
                </a:solidFill>
              </a:rPr>
              <a:t>này</a:t>
            </a:r>
            <a:r>
              <a:rPr lang="en-US" sz="2800" b="1" dirty="0">
                <a:solidFill>
                  <a:srgbClr val="CC33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2647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112126" y="4514850"/>
          <a:ext cx="2555875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6" y="4514850"/>
                        <a:ext cx="2555875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863975" y="620713"/>
            <a:ext cx="489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295776" y="2492376"/>
            <a:ext cx="466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333399"/>
                </a:solidFill>
                <a:latin typeface="Times New Roman" pitchFamily="18" charset="0"/>
              </a:rPr>
              <a:t>a) Nhân số đó với số lần.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338639" y="3284538"/>
            <a:ext cx="4205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006600"/>
                </a:solidFill>
                <a:latin typeface="Times New Roman" pitchFamily="18" charset="0"/>
              </a:rPr>
              <a:t>b) Chia số đó cho số lần.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4295776" y="4122738"/>
            <a:ext cx="4664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663300"/>
                </a:solidFill>
                <a:latin typeface="Times New Roman" pitchFamily="18" charset="0"/>
              </a:rPr>
              <a:t>c) Trừ số đó cho số lần.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270376" y="4914901"/>
            <a:ext cx="4937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990099"/>
                </a:solidFill>
                <a:latin typeface="Times New Roman" pitchFamily="18" charset="0"/>
              </a:rPr>
              <a:t>d) Cộng số đó với số lần.</a:t>
            </a: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3646489" y="44451"/>
            <a:ext cx="5545137" cy="1871663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254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FF3300"/>
                </a:solidFill>
                <a:latin typeface="Times New Roman" pitchFamily="18" charset="0"/>
              </a:rPr>
              <a:t>Muốn gấp một số lên nhiều lần,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FF3300"/>
                </a:solidFill>
                <a:latin typeface="Times New Roman" pitchFamily="18" charset="0"/>
              </a:rPr>
              <a:t>ta làm như thế nào?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4762" name="Oval 10"/>
          <p:cNvSpPr>
            <a:spLocks noChangeArrowheads="1"/>
          </p:cNvSpPr>
          <p:nvPr/>
        </p:nvSpPr>
        <p:spPr bwMode="auto">
          <a:xfrm>
            <a:off x="4224339" y="2420938"/>
            <a:ext cx="522287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4763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24000" y="3789363"/>
            <a:ext cx="179388" cy="4048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4764" name="Picture 12" descr="XMASCA~1"/>
          <p:cNvPicPr>
            <a:picLocks noChangeAspect="1" noChangeArrowheads="1" noCrop="1"/>
          </p:cNvPicPr>
          <p:nvPr/>
        </p:nvPicPr>
        <p:blipFill>
          <a:blip r:embed="rId8">
            <a:lum bright="-46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02214"/>
            <a:ext cx="3348038" cy="1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39"/>
          <p:cNvSpPr>
            <a:spLocks noChangeArrowheads="1"/>
          </p:cNvSpPr>
          <p:nvPr/>
        </p:nvSpPr>
        <p:spPr bwMode="auto">
          <a:xfrm>
            <a:off x="8996362" y="3011488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" name="Oval 40"/>
          <p:cNvSpPr>
            <a:spLocks noChangeArrowheads="1"/>
          </p:cNvSpPr>
          <p:nvPr/>
        </p:nvSpPr>
        <p:spPr bwMode="auto">
          <a:xfrm>
            <a:off x="8996362" y="3011488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" name="Oval 41"/>
          <p:cNvSpPr>
            <a:spLocks noChangeArrowheads="1"/>
          </p:cNvSpPr>
          <p:nvPr/>
        </p:nvSpPr>
        <p:spPr bwMode="auto">
          <a:xfrm>
            <a:off x="8996362" y="3011488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Oval 42"/>
          <p:cNvSpPr>
            <a:spLocks noChangeArrowheads="1"/>
          </p:cNvSpPr>
          <p:nvPr/>
        </p:nvSpPr>
        <p:spPr bwMode="auto">
          <a:xfrm>
            <a:off x="8996362" y="3011488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" name="Oval 43"/>
          <p:cNvSpPr>
            <a:spLocks noChangeArrowheads="1"/>
          </p:cNvSpPr>
          <p:nvPr/>
        </p:nvSpPr>
        <p:spPr bwMode="auto">
          <a:xfrm>
            <a:off x="8996362" y="3011488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73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BaoVaoLopNhacChuong-V.A-28377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112126" y="4514850"/>
          <a:ext cx="2555875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6" y="4514850"/>
                        <a:ext cx="2555875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63975" y="620713"/>
            <a:ext cx="489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057650" y="2492376"/>
            <a:ext cx="4630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333399"/>
                </a:solidFill>
                <a:latin typeface="Times New Roman" pitchFamily="18" charset="0"/>
              </a:rPr>
              <a:t>a) Nhân số đó với số lần.         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079876" y="3284538"/>
            <a:ext cx="4176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006600"/>
                </a:solidFill>
                <a:latin typeface="Times New Roman" pitchFamily="18" charset="0"/>
              </a:rPr>
              <a:t>b) Chia số đó cho số lần.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079875" y="4122738"/>
            <a:ext cx="4630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663300"/>
                </a:solidFill>
                <a:latin typeface="Times New Roman" pitchFamily="18" charset="0"/>
              </a:rPr>
              <a:t>c) Trừ số đó cho số lần.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079875" y="4914901"/>
            <a:ext cx="4903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990099"/>
                </a:solidFill>
                <a:latin typeface="Times New Roman" pitchFamily="18" charset="0"/>
              </a:rPr>
              <a:t>d) Cộng số đó với số lần.</a:t>
            </a:r>
          </a:p>
        </p:txBody>
      </p:sp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3646489" y="44451"/>
            <a:ext cx="5545137" cy="1871663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25400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FF3300"/>
                </a:solidFill>
                <a:latin typeface="Times New Roman" pitchFamily="18" charset="0"/>
              </a:rPr>
              <a:t>Muốn giảm một số đi nhiều lần,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FF3300"/>
                </a:solidFill>
                <a:latin typeface="Times New Roman" pitchFamily="18" charset="0"/>
              </a:rPr>
              <a:t>ta làm như thế nào?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 alt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4008439" y="3213100"/>
            <a:ext cx="522287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40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24000" y="4797426"/>
            <a:ext cx="323850" cy="4048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3741" name="Picture 13" descr="XMASCA~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lum bright="-46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73688"/>
            <a:ext cx="320040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39"/>
          <p:cNvSpPr>
            <a:spLocks noChangeArrowheads="1"/>
          </p:cNvSpPr>
          <p:nvPr/>
        </p:nvSpPr>
        <p:spPr bwMode="auto">
          <a:xfrm>
            <a:off x="8839200" y="2667000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" name="Oval 40"/>
          <p:cNvSpPr>
            <a:spLocks noChangeArrowheads="1"/>
          </p:cNvSpPr>
          <p:nvPr/>
        </p:nvSpPr>
        <p:spPr bwMode="auto">
          <a:xfrm>
            <a:off x="8839200" y="2667000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" name="Oval 41"/>
          <p:cNvSpPr>
            <a:spLocks noChangeArrowheads="1"/>
          </p:cNvSpPr>
          <p:nvPr/>
        </p:nvSpPr>
        <p:spPr bwMode="auto">
          <a:xfrm>
            <a:off x="8839200" y="2667000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Oval 42"/>
          <p:cNvSpPr>
            <a:spLocks noChangeArrowheads="1"/>
          </p:cNvSpPr>
          <p:nvPr/>
        </p:nvSpPr>
        <p:spPr bwMode="auto">
          <a:xfrm>
            <a:off x="8839200" y="2667000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" name="Oval 43"/>
          <p:cNvSpPr>
            <a:spLocks noChangeArrowheads="1"/>
          </p:cNvSpPr>
          <p:nvPr/>
        </p:nvSpPr>
        <p:spPr bwMode="auto">
          <a:xfrm>
            <a:off x="8839200" y="2667000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90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BaoVaoLopNhacChuong-V.A-28377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524001" y="0"/>
          <a:ext cx="2339975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Clip" r:id="rId6" imgW="1278331" imgH="1273759" progId="">
                  <p:embed/>
                </p:oleObj>
              </mc:Choice>
              <mc:Fallback>
                <p:oleObj name="Clip" r:id="rId6" imgW="1278331" imgH="1273759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0"/>
                        <a:ext cx="2339975" cy="242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112126" y="4514850"/>
          <a:ext cx="2555875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Clip" r:id="rId8" imgW="1999793" imgH="1831543" progId="">
                  <p:embed/>
                </p:oleObj>
              </mc:Choice>
              <mc:Fallback>
                <p:oleObj name="Clip" r:id="rId8" imgW="1999793" imgH="1831543" progId="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6" y="4514850"/>
                        <a:ext cx="2555875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863975" y="620713"/>
            <a:ext cx="489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2135188" y="0"/>
            <a:ext cx="8532812" cy="2808288"/>
          </a:xfrm>
          <a:prstGeom prst="irregularSeal1">
            <a:avLst/>
          </a:prstGeom>
          <a:solidFill>
            <a:srgbClr val="CCFFFF"/>
          </a:solidFill>
          <a:ln w="254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FF3300"/>
                </a:solidFill>
                <a:latin typeface="Times New Roman" pitchFamily="18" charset="0"/>
              </a:rPr>
              <a:t>Muốn giảm một số đi một số đơn vị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FF3300"/>
                </a:solidFill>
                <a:latin typeface="Times New Roman" pitchFamily="18" charset="0"/>
              </a:rPr>
              <a:t>ta làm như thế nào?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2998788" y="3141663"/>
            <a:ext cx="698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333399"/>
                </a:solidFill>
                <a:latin typeface="Times New Roman" pitchFamily="18" charset="0"/>
              </a:rPr>
              <a:t>a) Lấy số đó nhân với số đơn vị cần giảm.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998788" y="3933826"/>
            <a:ext cx="698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003300"/>
                </a:solidFill>
                <a:latin typeface="Times New Roman" pitchFamily="18" charset="0"/>
              </a:rPr>
              <a:t>b) Lấy số đó chia cho số đơn vị cần giảm.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2998788" y="4652963"/>
            <a:ext cx="698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>
                <a:solidFill>
                  <a:srgbClr val="663300"/>
                </a:solidFill>
                <a:latin typeface="Times New Roman" pitchFamily="18" charset="0"/>
              </a:rPr>
              <a:t>c) Lấy số đó cộng với số đơn vị cần giảm.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2998788" y="5445126"/>
            <a:ext cx="698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660066"/>
                </a:solidFill>
                <a:latin typeface="Times New Roman" pitchFamily="18" charset="0"/>
              </a:rPr>
              <a:t>d) Lấy số đó trừ đi số đơn vị cần giảm.</a:t>
            </a:r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2927350" y="5445125"/>
            <a:ext cx="522288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14" name="AutoShap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24001" y="4508501"/>
            <a:ext cx="250825" cy="4048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39"/>
          <p:cNvSpPr>
            <a:spLocks noChangeArrowheads="1"/>
          </p:cNvSpPr>
          <p:nvPr/>
        </p:nvSpPr>
        <p:spPr bwMode="auto">
          <a:xfrm>
            <a:off x="9296400" y="2044701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" name="Oval 40"/>
          <p:cNvSpPr>
            <a:spLocks noChangeArrowheads="1"/>
          </p:cNvSpPr>
          <p:nvPr/>
        </p:nvSpPr>
        <p:spPr bwMode="auto">
          <a:xfrm>
            <a:off x="9296400" y="2044701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" name="Oval 41"/>
          <p:cNvSpPr>
            <a:spLocks noChangeArrowheads="1"/>
          </p:cNvSpPr>
          <p:nvPr/>
        </p:nvSpPr>
        <p:spPr bwMode="auto">
          <a:xfrm>
            <a:off x="9296400" y="2044701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Oval 42"/>
          <p:cNvSpPr>
            <a:spLocks noChangeArrowheads="1"/>
          </p:cNvSpPr>
          <p:nvPr/>
        </p:nvSpPr>
        <p:spPr bwMode="auto">
          <a:xfrm>
            <a:off x="9296400" y="2044701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" name="Oval 43"/>
          <p:cNvSpPr>
            <a:spLocks noChangeArrowheads="1"/>
          </p:cNvSpPr>
          <p:nvPr/>
        </p:nvSpPr>
        <p:spPr bwMode="auto">
          <a:xfrm>
            <a:off x="9296400" y="2044701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4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BaoVaoLopNhacChuong-V.A-28377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112126" y="4514850"/>
          <a:ext cx="2555875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6" y="4514850"/>
                        <a:ext cx="2555875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863975" y="620713"/>
            <a:ext cx="489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727576" y="2492376"/>
            <a:ext cx="3673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003300"/>
                </a:solidFill>
                <a:latin typeface="Times New Roman" pitchFamily="18" charset="0"/>
              </a:rPr>
              <a:t>a) 15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727576" y="3284538"/>
            <a:ext cx="3313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006600"/>
                </a:solidFill>
                <a:latin typeface="Times New Roman" pitchFamily="18" charset="0"/>
              </a:rPr>
              <a:t>b)  56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4727576" y="4122738"/>
            <a:ext cx="3673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663300"/>
                </a:solidFill>
                <a:latin typeface="Times New Roman" pitchFamily="18" charset="0"/>
              </a:rPr>
              <a:t>c)  65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727576" y="4914901"/>
            <a:ext cx="3889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altLang="en-US" sz="2800" b="1" dirty="0">
                <a:solidFill>
                  <a:srgbClr val="990099"/>
                </a:solidFill>
                <a:latin typeface="Times New Roman" pitchFamily="18" charset="0"/>
              </a:rPr>
              <a:t>d</a:t>
            </a:r>
            <a:r>
              <a:rPr lang="af-ZA" altLang="en-US" sz="2800" b="1">
                <a:solidFill>
                  <a:srgbClr val="990099"/>
                </a:solidFill>
                <a:latin typeface="Times New Roman" pitchFamily="18" charset="0"/>
              </a:rPr>
              <a:t>)   57</a:t>
            </a:r>
            <a:endParaRPr lang="af-ZA" altLang="en-US" sz="2800" b="1" dirty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2711450" y="-171450"/>
            <a:ext cx="7956550" cy="2205038"/>
          </a:xfrm>
          <a:prstGeom prst="cloudCallout">
            <a:avLst>
              <a:gd name="adj1" fmla="val -50278"/>
              <a:gd name="adj2" fmla="val 12768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f-ZA" altLang="en-US" sz="2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5787" name="Picture 11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81276"/>
            <a:ext cx="2538413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4656139" y="3213100"/>
            <a:ext cx="522287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789" name="AutoShap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24000" y="5876926"/>
            <a:ext cx="323850" cy="4048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Oval 39"/>
          <p:cNvSpPr>
            <a:spLocks noChangeArrowheads="1"/>
          </p:cNvSpPr>
          <p:nvPr/>
        </p:nvSpPr>
        <p:spPr bwMode="auto">
          <a:xfrm>
            <a:off x="8737600" y="2822575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5" name="Oval 40"/>
          <p:cNvSpPr>
            <a:spLocks noChangeArrowheads="1"/>
          </p:cNvSpPr>
          <p:nvPr/>
        </p:nvSpPr>
        <p:spPr bwMode="auto">
          <a:xfrm>
            <a:off x="8737600" y="2822575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" name="Oval 41"/>
          <p:cNvSpPr>
            <a:spLocks noChangeArrowheads="1"/>
          </p:cNvSpPr>
          <p:nvPr/>
        </p:nvSpPr>
        <p:spPr bwMode="auto">
          <a:xfrm>
            <a:off x="8737600" y="2822575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" name="Oval 42"/>
          <p:cNvSpPr>
            <a:spLocks noChangeArrowheads="1"/>
          </p:cNvSpPr>
          <p:nvPr/>
        </p:nvSpPr>
        <p:spPr bwMode="auto">
          <a:xfrm>
            <a:off x="8737600" y="2822575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" name="Oval 43"/>
          <p:cNvSpPr>
            <a:spLocks noChangeArrowheads="1"/>
          </p:cNvSpPr>
          <p:nvPr/>
        </p:nvSpPr>
        <p:spPr bwMode="auto">
          <a:xfrm>
            <a:off x="8737600" y="2822575"/>
            <a:ext cx="1066800" cy="10668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1061" y="762001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90033"/>
                </a:solidFill>
                <a:latin typeface="VNI-Times" pitchFamily="2" charset="0"/>
              </a:rPr>
              <a:t>7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19261" y="11430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1" y="457201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33861" y="724583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552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BaoVaoLopNhacChuong-V.A-28377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02A6BFA0-A5A0-48F0-8284-D65A3C85C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6">
            <a:extLst>
              <a:ext uri="{FF2B5EF4-FFF2-40B4-BE49-F238E27FC236}">
                <a16:creationId xmlns:a16="http://schemas.microsoft.com/office/drawing/2014/main" id="{922EA31A-D269-415D-8DC5-2B9FB6C0E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1620838"/>
            <a:ext cx="54911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0A18F568-8BE7-467F-A0A1-7A201B8C5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30" y="2336604"/>
            <a:ext cx="8089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Giảm</a:t>
            </a:r>
            <a:r>
              <a:rPr lang="en-US" altLang="en-US" sz="35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35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5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5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sz="35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35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35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2) (</a:t>
            </a:r>
            <a:r>
              <a:rPr lang="en-US" altLang="en-US" sz="35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5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38)</a:t>
            </a:r>
          </a:p>
        </p:txBody>
      </p:sp>
      <p:sp>
        <p:nvSpPr>
          <p:cNvPr id="5125" name="Text Box 6">
            <a:extLst>
              <a:ext uri="{FF2B5EF4-FFF2-40B4-BE49-F238E27FC236}">
                <a16:creationId xmlns:a16="http://schemas.microsoft.com/office/drawing/2014/main" id="{7AC6A4AA-20A9-4671-BE06-D1C70C50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767" y="990600"/>
            <a:ext cx="967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5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altLang="en-US" sz="35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5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27 </a:t>
            </a:r>
            <a:r>
              <a:rPr lang="en-US" altLang="en-US" sz="35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5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altLang="en-US" sz="35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5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9695" y="3008532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NI-Times" pitchFamily="2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6453" y="4209366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191001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NI-Times" pitchFamily="2" charset="0"/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27432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Giảm</a:t>
            </a:r>
            <a:r>
              <a:rPr lang="en-US" sz="3600" b="1" dirty="0">
                <a:latin typeface="VNI-Times" pitchFamily="2" charset="0"/>
              </a:rPr>
              <a:t> 2 </a:t>
            </a:r>
            <a:r>
              <a:rPr lang="en-US" sz="3600" b="1" dirty="0" err="1">
                <a:latin typeface="VNI-Times" pitchFamily="2" charset="0"/>
              </a:rPr>
              <a:t>lần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39624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Gấp</a:t>
            </a:r>
            <a:r>
              <a:rPr lang="en-US" sz="3600" b="1" dirty="0">
                <a:latin typeface="VNI-Times" pitchFamily="2" charset="0"/>
              </a:rPr>
              <a:t> 4 </a:t>
            </a:r>
            <a:r>
              <a:rPr lang="en-US" sz="3600" b="1" dirty="0" err="1">
                <a:latin typeface="VNI-Times" pitchFamily="2" charset="0"/>
              </a:rPr>
              <a:t>lần</a:t>
            </a:r>
            <a:endParaRPr lang="en-US" sz="3600" b="1" dirty="0">
              <a:latin typeface="VNI-Times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00800" y="44958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324600" y="3314920"/>
            <a:ext cx="2209800" cy="17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36495" y="3294966"/>
            <a:ext cx="2286000" cy="18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48000" y="45720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1" y="2819401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Gấp</a:t>
            </a:r>
            <a:r>
              <a:rPr lang="en-US" sz="3600" b="1" dirty="0">
                <a:latin typeface="VNI-Times" pitchFamily="2" charset="0"/>
              </a:rPr>
              <a:t> 6 </a:t>
            </a:r>
            <a:r>
              <a:rPr lang="en-US" sz="3600" b="1" dirty="0" err="1">
                <a:latin typeface="VNI-Times" pitchFamily="2" charset="0"/>
              </a:rPr>
              <a:t>lần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7940" y="3886201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VNI-Times" pitchFamily="2" charset="0"/>
              </a:rPr>
              <a:t>Giảm</a:t>
            </a:r>
            <a:r>
              <a:rPr lang="en-US" sz="3600" b="1" dirty="0">
                <a:latin typeface="VNI-Times" pitchFamily="2" charset="0"/>
              </a:rPr>
              <a:t> 5 </a:t>
            </a:r>
            <a:r>
              <a:rPr lang="en-US" sz="3600" b="1" dirty="0" err="1">
                <a:latin typeface="VNI-Times" pitchFamily="2" charset="0"/>
              </a:rPr>
              <a:t>lần</a:t>
            </a:r>
            <a:endParaRPr lang="en-US" sz="3600" b="1" dirty="0">
              <a:latin typeface="VNI-Times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1676401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3600" y="1713132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90033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0" y="16764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9800" y="14478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giảm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6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lần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324600" y="2017931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71800" y="2094131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14610" y="1412698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5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lần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686800" y="1559362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724900" y="4030165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686800" y="2892863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686801" y="1524001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" name="Oval 35"/>
          <p:cNvSpPr/>
          <p:nvPr/>
        </p:nvSpPr>
        <p:spPr>
          <a:xfrm>
            <a:off x="8677273" y="2819401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686801" y="3962401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39200" y="160020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6400" y="16764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24400" y="3505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38800" y="2895601"/>
            <a:ext cx="685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33600" y="3810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1" grpId="0"/>
      <p:bldP spid="16" grpId="0"/>
      <p:bldP spid="17" grpId="0"/>
      <p:bldP spid="24" grpId="0" animBg="1"/>
      <p:bldP spid="25" grpId="0" animBg="1"/>
      <p:bldP spid="26" grpId="0"/>
      <p:bldP spid="27" grpId="0"/>
      <p:bldP spid="30" grpId="0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8" grpId="1"/>
      <p:bldP spid="39" grpId="0"/>
      <p:bldP spid="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3495" y="3008532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NI-Times" pitchFamily="2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0253" y="4209366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4191001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VNI-Times" pitchFamily="2" charset="0"/>
              </a:rPr>
              <a:t>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0200" y="41910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0200" y="29718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324600" y="44958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48400" y="3314920"/>
            <a:ext cx="2209800" cy="17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160295" y="3294966"/>
            <a:ext cx="2286000" cy="18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971800" y="45720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27245" y="2751014"/>
            <a:ext cx="89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86400" y="1676401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VNI-Times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33600" y="1713132"/>
            <a:ext cx="8382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90033"/>
                </a:solidFill>
                <a:latin typeface="VNI-Times" pitchFamily="2" charset="0"/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38800" y="16764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30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324600" y="2017931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971800" y="2094131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8686800" y="1559362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610600" y="2892863"/>
            <a:ext cx="1219200" cy="80146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610601" y="1524001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0" name="Oval 69"/>
          <p:cNvSpPr/>
          <p:nvPr/>
        </p:nvSpPr>
        <p:spPr>
          <a:xfrm>
            <a:off x="8601073" y="2819401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71" name="Oval 70"/>
          <p:cNvSpPr/>
          <p:nvPr/>
        </p:nvSpPr>
        <p:spPr>
          <a:xfrm>
            <a:off x="8763001" y="3962401"/>
            <a:ext cx="1259305" cy="8762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33600" y="381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48200" y="350520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10200" y="29718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86400" y="2971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86400" y="2971801"/>
            <a:ext cx="685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F11080-1BB8-4A57-93E0-183C8B8F4E0C}"/>
              </a:ext>
            </a:extLst>
          </p:cNvPr>
          <p:cNvSpPr txBox="1"/>
          <p:nvPr/>
        </p:nvSpPr>
        <p:spPr>
          <a:xfrm>
            <a:off x="3014610" y="1412698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5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lần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557EDA-5130-408C-8ACB-811B2F840CBD}"/>
              </a:ext>
            </a:extLst>
          </p:cNvPr>
          <p:cNvSpPr txBox="1"/>
          <p:nvPr/>
        </p:nvSpPr>
        <p:spPr>
          <a:xfrm>
            <a:off x="6268587" y="3806281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lần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A6381D-C9ED-4E99-BA2D-B27B77527A31}"/>
              </a:ext>
            </a:extLst>
          </p:cNvPr>
          <p:cNvSpPr txBox="1"/>
          <p:nvPr/>
        </p:nvSpPr>
        <p:spPr>
          <a:xfrm>
            <a:off x="3052969" y="2651375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Gấp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6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lần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B9AB05-655C-4399-A3B6-D344B5B633BB}"/>
              </a:ext>
            </a:extLst>
          </p:cNvPr>
          <p:cNvSpPr txBox="1"/>
          <p:nvPr/>
        </p:nvSpPr>
        <p:spPr>
          <a:xfrm>
            <a:off x="6019800" y="14478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giảm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6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lần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A202F7-1024-4B48-AE2A-FE4752C2177F}"/>
              </a:ext>
            </a:extLst>
          </p:cNvPr>
          <p:cNvSpPr txBox="1"/>
          <p:nvPr/>
        </p:nvSpPr>
        <p:spPr>
          <a:xfrm>
            <a:off x="2699535" y="392293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giảm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5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lần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67BD32-6C33-452A-A633-4ED7E2703E9B}"/>
              </a:ext>
            </a:extLst>
          </p:cNvPr>
          <p:cNvSpPr txBox="1"/>
          <p:nvPr/>
        </p:nvSpPr>
        <p:spPr>
          <a:xfrm>
            <a:off x="6091030" y="268946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giảm</a:t>
            </a:r>
            <a:r>
              <a:rPr lang="en-US" sz="3600" b="1" dirty="0">
                <a:solidFill>
                  <a:srgbClr val="0000FF"/>
                </a:solidFill>
                <a:latin typeface="VNI-Times" pitchFamily="2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VNI-Times" pitchFamily="2" charset="0"/>
              </a:rPr>
              <a:t>lần</a:t>
            </a:r>
            <a:endParaRPr lang="en-US" sz="3600" b="1" dirty="0">
              <a:solidFill>
                <a:srgbClr val="0000FF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3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F2A93F52-3AC9-4809-99AD-37B063FE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75" y="238849"/>
            <a:ext cx="1117727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>
            <a:extLst>
              <a:ext uri="{FF2B5EF4-FFF2-40B4-BE49-F238E27FC236}">
                <a16:creationId xmlns:a16="http://schemas.microsoft.com/office/drawing/2014/main" id="{4B48AF78-3512-4AF2-BF4E-7A2885926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2" y="3070664"/>
            <a:ext cx="1120096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DE7BCB-863D-4DD8-AF6C-7861005FD686}"/>
              </a:ext>
            </a:extLst>
          </p:cNvPr>
          <p:cNvCxnSpPr/>
          <p:nvPr/>
        </p:nvCxnSpPr>
        <p:spPr>
          <a:xfrm>
            <a:off x="1295400" y="304800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C2A840-37BF-4BCA-A606-8DB2E0BB3A0C}"/>
              </a:ext>
            </a:extLst>
          </p:cNvPr>
          <p:cNvCxnSpPr/>
          <p:nvPr/>
        </p:nvCxnSpPr>
        <p:spPr>
          <a:xfrm>
            <a:off x="1365250" y="307975"/>
            <a:ext cx="0" cy="5788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70" name="TextBox 13">
            <a:extLst>
              <a:ext uri="{FF2B5EF4-FFF2-40B4-BE49-F238E27FC236}">
                <a16:creationId xmlns:a16="http://schemas.microsoft.com/office/drawing/2014/main" id="{3ED478F4-1780-44FC-BE06-5B6795ED7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94" y="575290"/>
            <a:ext cx="2078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660066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</a:t>
            </a:r>
            <a:endParaRPr lang="en-US" altLang="en-US" sz="2400" b="1" dirty="0">
              <a:solidFill>
                <a:srgbClr val="660066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71" name="Picture 9">
            <a:extLst>
              <a:ext uri="{FF2B5EF4-FFF2-40B4-BE49-F238E27FC236}">
                <a16:creationId xmlns:a16="http://schemas.microsoft.com/office/drawing/2014/main" id="{8595A4D3-3F22-46EE-9216-0B462A0AD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03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119D3316-A85C-4DDC-9D38-C75F9BEC9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718" y="1318141"/>
            <a:ext cx="106778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HP001 4 hàng" panose="020B0603050302020204" pitchFamily="34" charset="0"/>
              </a:rPr>
              <a:t>6 </a:t>
            </a:r>
            <a:r>
              <a:rPr lang="en-US" altLang="en-US" b="1" dirty="0" err="1">
                <a:latin typeface="HP001 4 hàng" panose="020B0603050302020204" pitchFamily="34" charset="0"/>
              </a:rPr>
              <a:t>gấp</a:t>
            </a:r>
            <a:r>
              <a:rPr lang="en-US" altLang="en-US" b="1" dirty="0">
                <a:latin typeface="HP001 4 hàng" panose="020B0603050302020204" pitchFamily="34" charset="0"/>
              </a:rPr>
              <a:t> 5 </a:t>
            </a:r>
            <a:r>
              <a:rPr lang="en-US" altLang="en-US" b="1" dirty="0" err="1">
                <a:latin typeface="HP001 4 hàng" panose="020B0603050302020204" pitchFamily="34" charset="0"/>
              </a:rPr>
              <a:t>lần</a:t>
            </a:r>
            <a:r>
              <a:rPr lang="en-US" altLang="en-US" b="1" dirty="0">
                <a:latin typeface="HP001 4 hàng" panose="020B0603050302020204" pitchFamily="34" charset="0"/>
              </a:rPr>
              <a:t> = 6 x 5 = 30; 30 </a:t>
            </a:r>
            <a:r>
              <a:rPr lang="en-US" altLang="en-US" b="1" dirty="0" err="1">
                <a:latin typeface="HP001 4 hàng" panose="020B0603050302020204" pitchFamily="34" charset="0"/>
              </a:rPr>
              <a:t>giảm</a:t>
            </a:r>
            <a:r>
              <a:rPr lang="en-US" altLang="en-US" b="1" dirty="0">
                <a:latin typeface="HP001 4 hàng" panose="020B0603050302020204" pitchFamily="34" charset="0"/>
              </a:rPr>
              <a:t> 6 </a:t>
            </a:r>
            <a:r>
              <a:rPr lang="en-US" altLang="en-US" b="1" dirty="0" err="1">
                <a:latin typeface="HP001 4 hàng" panose="020B0603050302020204" pitchFamily="34" charset="0"/>
              </a:rPr>
              <a:t>lần</a:t>
            </a:r>
            <a:r>
              <a:rPr lang="en-US" altLang="en-US" b="1" dirty="0">
                <a:latin typeface="HP001 4 hàng" panose="020B0603050302020204" pitchFamily="34" charset="0"/>
              </a:rPr>
              <a:t> = 30 : 6 = 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4ECD739-BC71-4557-A736-5254E3CEE333}"/>
              </a:ext>
            </a:extLst>
          </p:cNvPr>
          <p:cNvCxnSpPr/>
          <p:nvPr/>
        </p:nvCxnSpPr>
        <p:spPr>
          <a:xfrm flipV="1">
            <a:off x="2844800" y="3119438"/>
            <a:ext cx="0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1">
            <a:extLst>
              <a:ext uri="{FF2B5EF4-FFF2-40B4-BE49-F238E27FC236}">
                <a16:creationId xmlns:a16="http://schemas.microsoft.com/office/drawing/2014/main" id="{0095BFF3-F4F8-4AB5-99D3-E51996620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132" y="2071371"/>
            <a:ext cx="109128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HP001 4 hàng" panose="020B0603050302020204" pitchFamily="34" charset="0"/>
              </a:rPr>
              <a:t>7 </a:t>
            </a:r>
            <a:r>
              <a:rPr lang="en-US" altLang="en-US" b="1" dirty="0" err="1">
                <a:latin typeface="HP001 4 hàng" panose="020B0603050302020204" pitchFamily="34" charset="0"/>
              </a:rPr>
              <a:t>gấp</a:t>
            </a:r>
            <a:r>
              <a:rPr lang="en-US" altLang="en-US" b="1" dirty="0">
                <a:latin typeface="HP001 4 hàng" panose="020B0603050302020204" pitchFamily="34" charset="0"/>
              </a:rPr>
              <a:t> 6 </a:t>
            </a:r>
            <a:r>
              <a:rPr lang="en-US" altLang="en-US" b="1" dirty="0" err="1">
                <a:latin typeface="HP001 4 hàng" panose="020B0603050302020204" pitchFamily="34" charset="0"/>
              </a:rPr>
              <a:t>lần</a:t>
            </a:r>
            <a:r>
              <a:rPr lang="en-US" altLang="en-US" b="1" dirty="0">
                <a:latin typeface="HP001 4 hàng" panose="020B0603050302020204" pitchFamily="34" charset="0"/>
              </a:rPr>
              <a:t> = 7 x 6 = 42; 42 </a:t>
            </a:r>
            <a:r>
              <a:rPr lang="en-US" altLang="en-US" b="1" dirty="0" err="1">
                <a:latin typeface="HP001 4 hàng" panose="020B0603050302020204" pitchFamily="34" charset="0"/>
              </a:rPr>
              <a:t>giảm</a:t>
            </a:r>
            <a:r>
              <a:rPr lang="en-US" altLang="en-US" b="1" dirty="0">
                <a:latin typeface="HP001 4 hàng" panose="020B0603050302020204" pitchFamily="34" charset="0"/>
              </a:rPr>
              <a:t> 2 </a:t>
            </a:r>
            <a:r>
              <a:rPr lang="en-US" altLang="en-US" b="1" dirty="0" err="1">
                <a:latin typeface="HP001 4 hàng" panose="020B0603050302020204" pitchFamily="34" charset="0"/>
              </a:rPr>
              <a:t>lần</a:t>
            </a:r>
            <a:r>
              <a:rPr lang="en-US" altLang="en-US" b="1" dirty="0">
                <a:latin typeface="HP001 4 hàng" panose="020B0603050302020204" pitchFamily="34" charset="0"/>
              </a:rPr>
              <a:t> = 42 : 6 = 7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47B6589C-BA14-4505-B992-730C639B3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778276"/>
            <a:ext cx="109128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HP001 4 hàng" panose="020B0603050302020204" pitchFamily="34" charset="0"/>
              </a:rPr>
              <a:t>4 </a:t>
            </a:r>
            <a:r>
              <a:rPr lang="en-US" altLang="en-US" b="1" dirty="0" err="1">
                <a:latin typeface="HP001 4 hàng" panose="020B0603050302020204" pitchFamily="34" charset="0"/>
              </a:rPr>
              <a:t>gấp</a:t>
            </a:r>
            <a:r>
              <a:rPr lang="en-US" altLang="en-US" b="1" dirty="0">
                <a:latin typeface="HP001 4 hàng" panose="020B0603050302020204" pitchFamily="34" charset="0"/>
              </a:rPr>
              <a:t> 6 </a:t>
            </a:r>
            <a:r>
              <a:rPr lang="en-US" altLang="en-US" b="1" dirty="0" err="1">
                <a:latin typeface="HP001 4 hàng" panose="020B0603050302020204" pitchFamily="34" charset="0"/>
              </a:rPr>
              <a:t>lần</a:t>
            </a:r>
            <a:r>
              <a:rPr lang="en-US" altLang="en-US" b="1" dirty="0">
                <a:latin typeface="HP001 4 hàng" panose="020B0603050302020204" pitchFamily="34" charset="0"/>
              </a:rPr>
              <a:t> = 4 x 6 = 24; 24 </a:t>
            </a:r>
            <a:r>
              <a:rPr lang="en-US" altLang="en-US" b="1" dirty="0" err="1">
                <a:latin typeface="HP001 4 hàng" panose="020B0603050302020204" pitchFamily="34" charset="0"/>
              </a:rPr>
              <a:t>giảm</a:t>
            </a:r>
            <a:r>
              <a:rPr lang="en-US" altLang="en-US" b="1" dirty="0">
                <a:latin typeface="HP001 4 hàng" panose="020B0603050302020204" pitchFamily="34" charset="0"/>
              </a:rPr>
              <a:t> 3 </a:t>
            </a:r>
            <a:r>
              <a:rPr lang="en-US" altLang="en-US" b="1" dirty="0" err="1">
                <a:latin typeface="HP001 4 hàng" panose="020B0603050302020204" pitchFamily="34" charset="0"/>
              </a:rPr>
              <a:t>lần</a:t>
            </a:r>
            <a:r>
              <a:rPr lang="en-US" altLang="en-US" b="1" dirty="0">
                <a:latin typeface="HP001 4 hàng" panose="020B0603050302020204" pitchFamily="34" charset="0"/>
              </a:rPr>
              <a:t> = 24 : 3 = 8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F01EC5A3-C066-4EAC-9051-75F870D12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399" y="3462415"/>
            <a:ext cx="109128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HP001 4 hàng" panose="020B0603050302020204" pitchFamily="34" charset="0"/>
              </a:rPr>
              <a:t>25 </a:t>
            </a:r>
            <a:r>
              <a:rPr lang="en-US" altLang="en-US" b="1" dirty="0" err="1">
                <a:latin typeface="HP001 4 hàng" panose="020B0603050302020204" pitchFamily="34" charset="0"/>
              </a:rPr>
              <a:t>giảm</a:t>
            </a:r>
            <a:r>
              <a:rPr lang="en-US" altLang="en-US" b="1" dirty="0">
                <a:latin typeface="HP001 4 hàng" panose="020B0603050302020204" pitchFamily="34" charset="0"/>
              </a:rPr>
              <a:t> 5 </a:t>
            </a:r>
            <a:r>
              <a:rPr lang="en-US" altLang="en-US" b="1" dirty="0" err="1">
                <a:latin typeface="HP001 4 hàng" panose="020B0603050302020204" pitchFamily="34" charset="0"/>
              </a:rPr>
              <a:t>lần</a:t>
            </a:r>
            <a:r>
              <a:rPr lang="en-US" altLang="en-US" b="1" dirty="0">
                <a:latin typeface="HP001 4 hàng" panose="020B0603050302020204" pitchFamily="34" charset="0"/>
              </a:rPr>
              <a:t> = 25 : 5 = 5; 5 </a:t>
            </a:r>
            <a:r>
              <a:rPr lang="en-US" altLang="en-US" b="1" dirty="0" err="1">
                <a:latin typeface="HP001 4 hàng" panose="020B0603050302020204" pitchFamily="34" charset="0"/>
              </a:rPr>
              <a:t>gấp</a:t>
            </a:r>
            <a:r>
              <a:rPr lang="en-US" altLang="en-US" b="1" dirty="0">
                <a:latin typeface="HP001 4 hàng" panose="020B0603050302020204" pitchFamily="34" charset="0"/>
              </a:rPr>
              <a:t> 4 </a:t>
            </a:r>
            <a:r>
              <a:rPr lang="en-US" altLang="en-US" b="1" dirty="0" err="1">
                <a:latin typeface="HP001 4 hàng" panose="020B0603050302020204" pitchFamily="34" charset="0"/>
              </a:rPr>
              <a:t>lần</a:t>
            </a:r>
            <a:r>
              <a:rPr lang="en-US" altLang="en-US" b="1" dirty="0">
                <a:latin typeface="HP001 4 hàng" panose="020B0603050302020204" pitchFamily="34" charset="0"/>
              </a:rPr>
              <a:t> = 5 x 4 =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0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941</Words>
  <Application>Microsoft Office PowerPoint</Application>
  <PresentationFormat>Widescreen</PresentationFormat>
  <Paragraphs>159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HP001 4 hàng</vt:lpstr>
      <vt:lpstr>inpin heiti</vt:lpstr>
      <vt:lpstr>Times New Roman</vt:lpstr>
      <vt:lpstr>VNI-Times</vt:lpstr>
      <vt:lpstr>Office Theme</vt:lpstr>
      <vt:lpstr>Clip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duphong</cp:lastModifiedBy>
  <cp:revision>114</cp:revision>
  <dcterms:created xsi:type="dcterms:W3CDTF">2006-08-16T00:00:00Z</dcterms:created>
  <dcterms:modified xsi:type="dcterms:W3CDTF">2021-10-28T07:46:29Z</dcterms:modified>
</cp:coreProperties>
</file>