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5" r:id="rId3"/>
    <p:sldMasterId id="2147483697" r:id="rId4"/>
    <p:sldMasterId id="2147483709" r:id="rId5"/>
  </p:sldMasterIdLst>
  <p:notesMasterIdLst>
    <p:notesMasterId r:id="rId20"/>
  </p:notesMasterIdLst>
  <p:sldIdLst>
    <p:sldId id="567" r:id="rId6"/>
    <p:sldId id="256" r:id="rId7"/>
    <p:sldId id="257" r:id="rId8"/>
    <p:sldId id="262" r:id="rId9"/>
    <p:sldId id="261" r:id="rId10"/>
    <p:sldId id="295" r:id="rId11"/>
    <p:sldId id="566" r:id="rId12"/>
    <p:sldId id="297" r:id="rId13"/>
    <p:sldId id="259" r:id="rId14"/>
    <p:sldId id="296" r:id="rId15"/>
    <p:sldId id="290" r:id="rId16"/>
    <p:sldId id="294" r:id="rId17"/>
    <p:sldId id="291" r:id="rId18"/>
    <p:sldId id="292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  <a:srgbClr val="FF00FF"/>
    <a:srgbClr val="A50021"/>
    <a:srgbClr val="003300"/>
    <a:srgbClr val="990033"/>
    <a:srgbClr val="660066"/>
    <a:srgbClr val="660033"/>
    <a:srgbClr val="442C4C"/>
    <a:srgbClr val="2D5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C7823EE-C814-45C7-A73B-65BF5F7DA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16C5B7-88BA-4BC1-8F1B-41FE5588ED21}" type="slidenum">
              <a:rPr lang="en-US" altLang="vi-VN" smtClean="0"/>
              <a:pPr/>
              <a:t>1</a:t>
            </a:fld>
            <a:endParaRPr lang="en-US" altLang="vi-VN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3AE7D9-D2C1-4DC2-B9C6-86C14BE92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934F1C1-64EA-4D01-A4A3-127D78311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400"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06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06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2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2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1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1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9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55343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66675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297418"/>
            <a:ext cx="2492990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686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lIns="91438" tIns="45719" rIns="91438" bIns="45719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67"/>
            <a:ext cx="7886700" cy="1241584"/>
          </a:xfrm>
        </p:spPr>
        <p:txBody>
          <a:bodyPr lIns="91438" tIns="45719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0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27"/>
            <a:ext cx="7886700" cy="3356134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6"/>
            <a:ext cx="7886700" cy="2085975"/>
          </a:xfrm>
        </p:spPr>
        <p:txBody>
          <a:bodyPr lIns="91438" tIns="45719" rIns="91438" bIns="45719"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1"/>
            <a:ext cx="7886700" cy="827246"/>
          </a:xfrm>
        </p:spPr>
        <p:txBody>
          <a:bodyPr lIns="144142" tIns="45719" rIns="91438" bIns="45719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91438" tIns="45719" rIns="91438" bIns="45719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lIns="91438" tIns="45719" rIns="91438" bIns="45719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9"/>
            <a:ext cx="3915728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892" indent="0">
              <a:buNone/>
              <a:defRPr sz="1800"/>
            </a:lvl2pPr>
            <a:lvl3pPr marL="685783" indent="0">
              <a:buNone/>
              <a:defRPr sz="15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  <a:lvl6pPr marL="1714457" indent="0">
              <a:buNone/>
              <a:defRPr sz="1400"/>
            </a:lvl6pPr>
            <a:lvl7pPr marL="2057348" indent="0">
              <a:buNone/>
              <a:defRPr sz="1400"/>
            </a:lvl7pPr>
            <a:lvl8pPr marL="2400240" indent="0">
              <a:buNone/>
              <a:defRPr sz="1400"/>
            </a:lvl8pPr>
            <a:lvl9pPr marL="274313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4"/>
            <a:ext cx="3916680" cy="2865596"/>
          </a:xfrm>
        </p:spPr>
        <p:txBody>
          <a:bodyPr lIns="91438" tIns="45719" rIns="91438" bIns="45719"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3" y="1111569"/>
            <a:ext cx="3822859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892" indent="0">
              <a:buNone/>
              <a:defRPr sz="1800"/>
            </a:lvl2pPr>
            <a:lvl3pPr marL="685783" indent="0">
              <a:buNone/>
              <a:defRPr sz="1500"/>
            </a:lvl3pPr>
            <a:lvl4pPr marL="1028675" indent="0">
              <a:buNone/>
              <a:defRPr sz="1400"/>
            </a:lvl4pPr>
            <a:lvl5pPr marL="1371566" indent="0">
              <a:buNone/>
              <a:defRPr sz="1400"/>
            </a:lvl5pPr>
            <a:lvl6pPr marL="1714457" indent="0">
              <a:buNone/>
              <a:defRPr sz="1400"/>
            </a:lvl6pPr>
            <a:lvl7pPr marL="2057348" indent="0">
              <a:buNone/>
              <a:defRPr sz="1400"/>
            </a:lvl7pPr>
            <a:lvl8pPr marL="2400240" indent="0">
              <a:buNone/>
              <a:defRPr sz="1400"/>
            </a:lvl8pPr>
            <a:lvl9pPr marL="274313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3" y="1776414"/>
            <a:ext cx="3822859" cy="2865596"/>
          </a:xfrm>
        </p:spPr>
        <p:txBody>
          <a:bodyPr lIns="91438" tIns="45719" rIns="91438" bIns="45719"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8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3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4" y="-1429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5" y="342901"/>
            <a:ext cx="3294221" cy="791528"/>
          </a:xfrm>
        </p:spPr>
        <p:txBody>
          <a:bodyPr lIns="91438" tIns="45719" rIns="91438" bIns="45719"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 lIns="91438" tIns="45719" rIns="91438" bIns="45719"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0" y="-5715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1"/>
            <a:ext cx="3209925" cy="791528"/>
          </a:xfrm>
        </p:spPr>
        <p:txBody>
          <a:bodyPr lIns="91438" tIns="45719" rIns="91438" bIns="45719"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3" y="1270635"/>
            <a:ext cx="3210401" cy="3360420"/>
          </a:xfrm>
        </p:spPr>
        <p:txBody>
          <a:bodyPr lIns="91438" tIns="45719" rIns="91438" bIns="45719"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73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70"/>
            <a:ext cx="7886700" cy="4387691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2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5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6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7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53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95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7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7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0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4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84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7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2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70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21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9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64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0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11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97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2908936" y="1814514"/>
            <a:ext cx="3547586" cy="938716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19362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48" indent="-171446" algn="l" defTabSz="685783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790" indent="-171446" algn="l" defTabSz="685783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23" indent="-171446" algn="l" defTabSz="685783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4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765" indent="-171446" algn="l" defTabSz="685783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4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1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>
            <a:extLst>
              <a:ext uri="{FF2B5EF4-FFF2-40B4-BE49-F238E27FC236}">
                <a16:creationId xmlns:a16="http://schemas.microsoft.com/office/drawing/2014/main" id="{06D2DEAC-FDE4-4836-A9FE-FEC99928E2E0}"/>
              </a:ext>
            </a:extLst>
          </p:cNvPr>
          <p:cNvGrpSpPr>
            <a:grpSpLocks/>
          </p:cNvGrpSpPr>
          <p:nvPr/>
        </p:nvGrpSpPr>
        <p:grpSpPr bwMode="auto">
          <a:xfrm>
            <a:off x="924285" y="3400425"/>
            <a:ext cx="615554" cy="1066800"/>
            <a:chOff x="2332" y="1554"/>
            <a:chExt cx="1105" cy="1218"/>
          </a:xfrm>
        </p:grpSpPr>
        <p:sp>
          <p:nvSpPr>
            <p:cNvPr id="85005" name="Freeform 3">
              <a:extLst>
                <a:ext uri="{FF2B5EF4-FFF2-40B4-BE49-F238E27FC236}">
                  <a16:creationId xmlns:a16="http://schemas.microsoft.com/office/drawing/2014/main" id="{8FE1355B-B7F1-4630-8FF1-EF5152E0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06" name="Freeform 4">
              <a:extLst>
                <a:ext uri="{FF2B5EF4-FFF2-40B4-BE49-F238E27FC236}">
                  <a16:creationId xmlns:a16="http://schemas.microsoft.com/office/drawing/2014/main" id="{68BA64E1-6059-4A4D-B651-71274CB9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07" name="Freeform 5">
              <a:extLst>
                <a:ext uri="{FF2B5EF4-FFF2-40B4-BE49-F238E27FC236}">
                  <a16:creationId xmlns:a16="http://schemas.microsoft.com/office/drawing/2014/main" id="{1469E857-14BA-4BAD-8001-65FD6D8A6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08" name="Freeform 6">
              <a:extLst>
                <a:ext uri="{FF2B5EF4-FFF2-40B4-BE49-F238E27FC236}">
                  <a16:creationId xmlns:a16="http://schemas.microsoft.com/office/drawing/2014/main" id="{D9E916D1-9B60-4E5F-93BB-1745022EC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09" name="Freeform 7">
              <a:extLst>
                <a:ext uri="{FF2B5EF4-FFF2-40B4-BE49-F238E27FC236}">
                  <a16:creationId xmlns:a16="http://schemas.microsoft.com/office/drawing/2014/main" id="{86A42770-9A86-49F0-A110-787E6A0E9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0" name="Freeform 8">
              <a:extLst>
                <a:ext uri="{FF2B5EF4-FFF2-40B4-BE49-F238E27FC236}">
                  <a16:creationId xmlns:a16="http://schemas.microsoft.com/office/drawing/2014/main" id="{FD10C559-6D6D-4E82-A1B5-47CC69BDA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1" name="Freeform 9">
              <a:extLst>
                <a:ext uri="{FF2B5EF4-FFF2-40B4-BE49-F238E27FC236}">
                  <a16:creationId xmlns:a16="http://schemas.microsoft.com/office/drawing/2014/main" id="{2F1D4A2A-7FCA-4EAE-AFC4-05B9891D6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2" name="Freeform 10">
              <a:extLst>
                <a:ext uri="{FF2B5EF4-FFF2-40B4-BE49-F238E27FC236}">
                  <a16:creationId xmlns:a16="http://schemas.microsoft.com/office/drawing/2014/main" id="{CFA74210-5E1B-4D90-B19C-5F69ABB0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3" name="Freeform 11">
              <a:extLst>
                <a:ext uri="{FF2B5EF4-FFF2-40B4-BE49-F238E27FC236}">
                  <a16:creationId xmlns:a16="http://schemas.microsoft.com/office/drawing/2014/main" id="{CA03F8B6-E489-483F-9052-F4056D9B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4" name="Freeform 12">
              <a:extLst>
                <a:ext uri="{FF2B5EF4-FFF2-40B4-BE49-F238E27FC236}">
                  <a16:creationId xmlns:a16="http://schemas.microsoft.com/office/drawing/2014/main" id="{069E3D8D-335E-471C-BA8E-400BCB879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5" name="Freeform 13">
              <a:extLst>
                <a:ext uri="{FF2B5EF4-FFF2-40B4-BE49-F238E27FC236}">
                  <a16:creationId xmlns:a16="http://schemas.microsoft.com/office/drawing/2014/main" id="{72E49F9D-48D9-4E70-8FD4-64BAA35A4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6" name="Freeform 14">
              <a:extLst>
                <a:ext uri="{FF2B5EF4-FFF2-40B4-BE49-F238E27FC236}">
                  <a16:creationId xmlns:a16="http://schemas.microsoft.com/office/drawing/2014/main" id="{CE7DE592-BEE4-4599-B603-33460BF0E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7" name="Freeform 15">
              <a:extLst>
                <a:ext uri="{FF2B5EF4-FFF2-40B4-BE49-F238E27FC236}">
                  <a16:creationId xmlns:a16="http://schemas.microsoft.com/office/drawing/2014/main" id="{3E245877-6338-4F38-BFDE-CA9ED723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8" name="Freeform 16">
              <a:extLst>
                <a:ext uri="{FF2B5EF4-FFF2-40B4-BE49-F238E27FC236}">
                  <a16:creationId xmlns:a16="http://schemas.microsoft.com/office/drawing/2014/main" id="{84C4A522-CC75-43B2-8AEC-07CFF27D2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19" name="Freeform 17">
              <a:extLst>
                <a:ext uri="{FF2B5EF4-FFF2-40B4-BE49-F238E27FC236}">
                  <a16:creationId xmlns:a16="http://schemas.microsoft.com/office/drawing/2014/main" id="{319C76D3-B6EC-4C55-98DD-40CE038B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0" name="Freeform 18">
              <a:extLst>
                <a:ext uri="{FF2B5EF4-FFF2-40B4-BE49-F238E27FC236}">
                  <a16:creationId xmlns:a16="http://schemas.microsoft.com/office/drawing/2014/main" id="{36AEE385-FB19-448C-A1F6-7463D02C9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1" name="Freeform 19">
              <a:extLst>
                <a:ext uri="{FF2B5EF4-FFF2-40B4-BE49-F238E27FC236}">
                  <a16:creationId xmlns:a16="http://schemas.microsoft.com/office/drawing/2014/main" id="{E4D9C614-FA2C-47C9-B584-F0E748211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2" name="Freeform 20">
              <a:extLst>
                <a:ext uri="{FF2B5EF4-FFF2-40B4-BE49-F238E27FC236}">
                  <a16:creationId xmlns:a16="http://schemas.microsoft.com/office/drawing/2014/main" id="{387B1D9D-817A-4EFA-ADCB-3B213D82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3" name="Freeform 21">
              <a:extLst>
                <a:ext uri="{FF2B5EF4-FFF2-40B4-BE49-F238E27FC236}">
                  <a16:creationId xmlns:a16="http://schemas.microsoft.com/office/drawing/2014/main" id="{9D54DE74-3017-4C18-8FBE-3E7A3B9C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4" name="Freeform 22">
              <a:extLst>
                <a:ext uri="{FF2B5EF4-FFF2-40B4-BE49-F238E27FC236}">
                  <a16:creationId xmlns:a16="http://schemas.microsoft.com/office/drawing/2014/main" id="{9BD3CE52-DF14-42F9-85A9-886BBD626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5" name="Freeform 23">
              <a:extLst>
                <a:ext uri="{FF2B5EF4-FFF2-40B4-BE49-F238E27FC236}">
                  <a16:creationId xmlns:a16="http://schemas.microsoft.com/office/drawing/2014/main" id="{91D17C73-7AEF-4805-A28D-1177B16F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6" name="Freeform 24">
              <a:extLst>
                <a:ext uri="{FF2B5EF4-FFF2-40B4-BE49-F238E27FC236}">
                  <a16:creationId xmlns:a16="http://schemas.microsoft.com/office/drawing/2014/main" id="{C3E9FCA4-3300-442F-89A4-0A991E9B2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7" name="Freeform 25">
              <a:extLst>
                <a:ext uri="{FF2B5EF4-FFF2-40B4-BE49-F238E27FC236}">
                  <a16:creationId xmlns:a16="http://schemas.microsoft.com/office/drawing/2014/main" id="{EE5C4095-7C99-4BF9-96B8-86CAAB4EE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8" name="Freeform 26">
              <a:extLst>
                <a:ext uri="{FF2B5EF4-FFF2-40B4-BE49-F238E27FC236}">
                  <a16:creationId xmlns:a16="http://schemas.microsoft.com/office/drawing/2014/main" id="{6195B884-C778-4C27-8C80-B0FD6FF65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29" name="Freeform 27">
              <a:extLst>
                <a:ext uri="{FF2B5EF4-FFF2-40B4-BE49-F238E27FC236}">
                  <a16:creationId xmlns:a16="http://schemas.microsoft.com/office/drawing/2014/main" id="{F48C5617-E221-4EC1-8667-671B053BE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0" name="Freeform 28">
              <a:extLst>
                <a:ext uri="{FF2B5EF4-FFF2-40B4-BE49-F238E27FC236}">
                  <a16:creationId xmlns:a16="http://schemas.microsoft.com/office/drawing/2014/main" id="{2082A79C-1C1A-4AAD-887E-F6E1523A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1" name="Freeform 29">
              <a:extLst>
                <a:ext uri="{FF2B5EF4-FFF2-40B4-BE49-F238E27FC236}">
                  <a16:creationId xmlns:a16="http://schemas.microsoft.com/office/drawing/2014/main" id="{D72A2831-2B31-41B3-80B8-E47171485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2" name="Freeform 30">
              <a:extLst>
                <a:ext uri="{FF2B5EF4-FFF2-40B4-BE49-F238E27FC236}">
                  <a16:creationId xmlns:a16="http://schemas.microsoft.com/office/drawing/2014/main" id="{ADC03EFE-3C9A-4B5D-8CF8-C50A22F6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3" name="Freeform 31">
              <a:extLst>
                <a:ext uri="{FF2B5EF4-FFF2-40B4-BE49-F238E27FC236}">
                  <a16:creationId xmlns:a16="http://schemas.microsoft.com/office/drawing/2014/main" id="{3D26D38B-14B9-44EE-9087-D8E3A9E9D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4" name="Freeform 32">
              <a:extLst>
                <a:ext uri="{FF2B5EF4-FFF2-40B4-BE49-F238E27FC236}">
                  <a16:creationId xmlns:a16="http://schemas.microsoft.com/office/drawing/2014/main" id="{EA82050B-B5F5-46E3-A994-A080EFA6C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5" name="Freeform 33">
              <a:extLst>
                <a:ext uri="{FF2B5EF4-FFF2-40B4-BE49-F238E27FC236}">
                  <a16:creationId xmlns:a16="http://schemas.microsoft.com/office/drawing/2014/main" id="{2507C9BF-5233-450B-9FEC-C26D88EA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6" name="Freeform 34">
              <a:extLst>
                <a:ext uri="{FF2B5EF4-FFF2-40B4-BE49-F238E27FC236}">
                  <a16:creationId xmlns:a16="http://schemas.microsoft.com/office/drawing/2014/main" id="{2479071E-BF94-4E44-84A0-372E566A9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7" name="Freeform 35">
              <a:extLst>
                <a:ext uri="{FF2B5EF4-FFF2-40B4-BE49-F238E27FC236}">
                  <a16:creationId xmlns:a16="http://schemas.microsoft.com/office/drawing/2014/main" id="{E8650527-7100-4881-A38B-2562FDFF1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8" name="Freeform 36">
              <a:extLst>
                <a:ext uri="{FF2B5EF4-FFF2-40B4-BE49-F238E27FC236}">
                  <a16:creationId xmlns:a16="http://schemas.microsoft.com/office/drawing/2014/main" id="{4D1BC1DA-D3C1-464C-9E0A-852508674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39" name="Freeform 37">
              <a:extLst>
                <a:ext uri="{FF2B5EF4-FFF2-40B4-BE49-F238E27FC236}">
                  <a16:creationId xmlns:a16="http://schemas.microsoft.com/office/drawing/2014/main" id="{1E817B5D-34D0-4AA2-9E13-D307F3EC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0" name="Freeform 38">
              <a:extLst>
                <a:ext uri="{FF2B5EF4-FFF2-40B4-BE49-F238E27FC236}">
                  <a16:creationId xmlns:a16="http://schemas.microsoft.com/office/drawing/2014/main" id="{FA2178E2-E692-45CA-946A-C70B339C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1" name="Freeform 39">
              <a:extLst>
                <a:ext uri="{FF2B5EF4-FFF2-40B4-BE49-F238E27FC236}">
                  <a16:creationId xmlns:a16="http://schemas.microsoft.com/office/drawing/2014/main" id="{50356485-B398-442F-92D8-49C7A18FA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2" name="Freeform 40">
              <a:extLst>
                <a:ext uri="{FF2B5EF4-FFF2-40B4-BE49-F238E27FC236}">
                  <a16:creationId xmlns:a16="http://schemas.microsoft.com/office/drawing/2014/main" id="{78409737-433F-4862-867D-C73F3830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3" name="Freeform 41">
              <a:extLst>
                <a:ext uri="{FF2B5EF4-FFF2-40B4-BE49-F238E27FC236}">
                  <a16:creationId xmlns:a16="http://schemas.microsoft.com/office/drawing/2014/main" id="{3B3A8AD5-32E9-4995-856B-C7605C6F8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4" name="Freeform 42">
              <a:extLst>
                <a:ext uri="{FF2B5EF4-FFF2-40B4-BE49-F238E27FC236}">
                  <a16:creationId xmlns:a16="http://schemas.microsoft.com/office/drawing/2014/main" id="{F3AA3A3E-2F07-41CE-BDB9-AC228A93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5" name="Freeform 43">
              <a:extLst>
                <a:ext uri="{FF2B5EF4-FFF2-40B4-BE49-F238E27FC236}">
                  <a16:creationId xmlns:a16="http://schemas.microsoft.com/office/drawing/2014/main" id="{AFC13FE1-CA58-48F9-A843-EF201B703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6" name="Freeform 44">
              <a:extLst>
                <a:ext uri="{FF2B5EF4-FFF2-40B4-BE49-F238E27FC236}">
                  <a16:creationId xmlns:a16="http://schemas.microsoft.com/office/drawing/2014/main" id="{7C525B45-5673-409C-B585-D60523CE5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7" name="Freeform 45">
              <a:extLst>
                <a:ext uri="{FF2B5EF4-FFF2-40B4-BE49-F238E27FC236}">
                  <a16:creationId xmlns:a16="http://schemas.microsoft.com/office/drawing/2014/main" id="{10F77765-8EC9-4C17-8FD8-5BAB8F083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8" name="Freeform 46">
              <a:extLst>
                <a:ext uri="{FF2B5EF4-FFF2-40B4-BE49-F238E27FC236}">
                  <a16:creationId xmlns:a16="http://schemas.microsoft.com/office/drawing/2014/main" id="{E7393FD4-16E8-40EA-8F98-FFA32102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49" name="Freeform 47">
              <a:extLst>
                <a:ext uri="{FF2B5EF4-FFF2-40B4-BE49-F238E27FC236}">
                  <a16:creationId xmlns:a16="http://schemas.microsoft.com/office/drawing/2014/main" id="{1877D631-3891-4DAB-910E-311BD72B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0" name="Freeform 48">
              <a:extLst>
                <a:ext uri="{FF2B5EF4-FFF2-40B4-BE49-F238E27FC236}">
                  <a16:creationId xmlns:a16="http://schemas.microsoft.com/office/drawing/2014/main" id="{4ED47736-9728-4811-AFF3-0066521B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1" name="Freeform 49">
              <a:extLst>
                <a:ext uri="{FF2B5EF4-FFF2-40B4-BE49-F238E27FC236}">
                  <a16:creationId xmlns:a16="http://schemas.microsoft.com/office/drawing/2014/main" id="{191A326C-F28C-465C-B125-597B9FF65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2" name="Freeform 50">
              <a:extLst>
                <a:ext uri="{FF2B5EF4-FFF2-40B4-BE49-F238E27FC236}">
                  <a16:creationId xmlns:a16="http://schemas.microsoft.com/office/drawing/2014/main" id="{0EF0647A-D320-4BE4-A6EF-8978B41F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3" name="Freeform 51">
              <a:extLst>
                <a:ext uri="{FF2B5EF4-FFF2-40B4-BE49-F238E27FC236}">
                  <a16:creationId xmlns:a16="http://schemas.microsoft.com/office/drawing/2014/main" id="{586998E8-214C-4054-B376-E59730B8F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4" name="Freeform 52">
              <a:extLst>
                <a:ext uri="{FF2B5EF4-FFF2-40B4-BE49-F238E27FC236}">
                  <a16:creationId xmlns:a16="http://schemas.microsoft.com/office/drawing/2014/main" id="{50979177-1A85-4E54-9893-19351F93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5" name="Freeform 53">
              <a:extLst>
                <a:ext uri="{FF2B5EF4-FFF2-40B4-BE49-F238E27FC236}">
                  <a16:creationId xmlns:a16="http://schemas.microsoft.com/office/drawing/2014/main" id="{4EFD4C63-BAB6-4709-B816-BC068B672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6" name="Freeform 54">
              <a:extLst>
                <a:ext uri="{FF2B5EF4-FFF2-40B4-BE49-F238E27FC236}">
                  <a16:creationId xmlns:a16="http://schemas.microsoft.com/office/drawing/2014/main" id="{290B0530-3832-4F9E-8FA5-2C064B7F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7" name="Freeform 55">
              <a:extLst>
                <a:ext uri="{FF2B5EF4-FFF2-40B4-BE49-F238E27FC236}">
                  <a16:creationId xmlns:a16="http://schemas.microsoft.com/office/drawing/2014/main" id="{1F040586-1CA2-4BAF-9DDC-305E6FAA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8" name="Freeform 56">
              <a:extLst>
                <a:ext uri="{FF2B5EF4-FFF2-40B4-BE49-F238E27FC236}">
                  <a16:creationId xmlns:a16="http://schemas.microsoft.com/office/drawing/2014/main" id="{394EC5ED-980B-475C-B3AA-B1DB4848A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59" name="Freeform 57">
              <a:extLst>
                <a:ext uri="{FF2B5EF4-FFF2-40B4-BE49-F238E27FC236}">
                  <a16:creationId xmlns:a16="http://schemas.microsoft.com/office/drawing/2014/main" id="{30DA3CFC-0EFB-49F4-80F3-71A03D21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0" name="Freeform 58">
              <a:extLst>
                <a:ext uri="{FF2B5EF4-FFF2-40B4-BE49-F238E27FC236}">
                  <a16:creationId xmlns:a16="http://schemas.microsoft.com/office/drawing/2014/main" id="{005B28BE-407A-4496-A791-7E96A0FF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1" name="Freeform 59">
              <a:extLst>
                <a:ext uri="{FF2B5EF4-FFF2-40B4-BE49-F238E27FC236}">
                  <a16:creationId xmlns:a16="http://schemas.microsoft.com/office/drawing/2014/main" id="{18C3E8C5-5543-474E-B313-68E8BCE60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2" name="Freeform 60">
              <a:extLst>
                <a:ext uri="{FF2B5EF4-FFF2-40B4-BE49-F238E27FC236}">
                  <a16:creationId xmlns:a16="http://schemas.microsoft.com/office/drawing/2014/main" id="{90D5E750-50E8-411A-B745-0DD2159C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3" name="Freeform 61">
              <a:extLst>
                <a:ext uri="{FF2B5EF4-FFF2-40B4-BE49-F238E27FC236}">
                  <a16:creationId xmlns:a16="http://schemas.microsoft.com/office/drawing/2014/main" id="{524E2B28-FF07-47F7-9458-2F5899E31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4" name="Freeform 62">
              <a:extLst>
                <a:ext uri="{FF2B5EF4-FFF2-40B4-BE49-F238E27FC236}">
                  <a16:creationId xmlns:a16="http://schemas.microsoft.com/office/drawing/2014/main" id="{002F1A8E-BDA9-448B-858C-785D73F8B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5" name="Freeform 63">
              <a:extLst>
                <a:ext uri="{FF2B5EF4-FFF2-40B4-BE49-F238E27FC236}">
                  <a16:creationId xmlns:a16="http://schemas.microsoft.com/office/drawing/2014/main" id="{B2C3EE33-C53C-4DA0-B889-1B1F2833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6" name="Freeform 64">
              <a:extLst>
                <a:ext uri="{FF2B5EF4-FFF2-40B4-BE49-F238E27FC236}">
                  <a16:creationId xmlns:a16="http://schemas.microsoft.com/office/drawing/2014/main" id="{9B61F1E2-E037-4716-8B26-6925C8FE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7" name="Freeform 65">
              <a:extLst>
                <a:ext uri="{FF2B5EF4-FFF2-40B4-BE49-F238E27FC236}">
                  <a16:creationId xmlns:a16="http://schemas.microsoft.com/office/drawing/2014/main" id="{08FF6577-BF33-402D-A41C-E5B59F4D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8" name="Freeform 66">
              <a:extLst>
                <a:ext uri="{FF2B5EF4-FFF2-40B4-BE49-F238E27FC236}">
                  <a16:creationId xmlns:a16="http://schemas.microsoft.com/office/drawing/2014/main" id="{050B8CF1-F74E-476E-8D27-32A2F00F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69" name="Freeform 67">
              <a:extLst>
                <a:ext uri="{FF2B5EF4-FFF2-40B4-BE49-F238E27FC236}">
                  <a16:creationId xmlns:a16="http://schemas.microsoft.com/office/drawing/2014/main" id="{A5C961B9-894A-4294-B0DD-F1C155748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0" name="Freeform 68">
              <a:extLst>
                <a:ext uri="{FF2B5EF4-FFF2-40B4-BE49-F238E27FC236}">
                  <a16:creationId xmlns:a16="http://schemas.microsoft.com/office/drawing/2014/main" id="{325399F2-5B3B-457A-A962-AE1E3E0A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1" name="Freeform 69">
              <a:extLst>
                <a:ext uri="{FF2B5EF4-FFF2-40B4-BE49-F238E27FC236}">
                  <a16:creationId xmlns:a16="http://schemas.microsoft.com/office/drawing/2014/main" id="{74D74192-4A92-4725-B7A6-ED6E8DE7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2" name="Freeform 70">
              <a:extLst>
                <a:ext uri="{FF2B5EF4-FFF2-40B4-BE49-F238E27FC236}">
                  <a16:creationId xmlns:a16="http://schemas.microsoft.com/office/drawing/2014/main" id="{C83FBCFA-4554-4A13-934F-81CC0EE66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3" name="Freeform 71">
              <a:extLst>
                <a:ext uri="{FF2B5EF4-FFF2-40B4-BE49-F238E27FC236}">
                  <a16:creationId xmlns:a16="http://schemas.microsoft.com/office/drawing/2014/main" id="{342F98F1-A825-4CDF-BD44-FC0C33CE0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4" name="Freeform 72">
              <a:extLst>
                <a:ext uri="{FF2B5EF4-FFF2-40B4-BE49-F238E27FC236}">
                  <a16:creationId xmlns:a16="http://schemas.microsoft.com/office/drawing/2014/main" id="{E57861C1-8EE8-41BE-A924-5D1051A3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5" name="Freeform 73">
              <a:extLst>
                <a:ext uri="{FF2B5EF4-FFF2-40B4-BE49-F238E27FC236}">
                  <a16:creationId xmlns:a16="http://schemas.microsoft.com/office/drawing/2014/main" id="{6F39DD4A-5F02-41B4-87C6-7FCA9FC3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6" name="Freeform 74">
              <a:extLst>
                <a:ext uri="{FF2B5EF4-FFF2-40B4-BE49-F238E27FC236}">
                  <a16:creationId xmlns:a16="http://schemas.microsoft.com/office/drawing/2014/main" id="{C86D97F3-FE53-43CD-8E8E-C533B7054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7" name="Freeform 75">
              <a:extLst>
                <a:ext uri="{FF2B5EF4-FFF2-40B4-BE49-F238E27FC236}">
                  <a16:creationId xmlns:a16="http://schemas.microsoft.com/office/drawing/2014/main" id="{06594F67-3AD0-4CB4-99C4-8EEB3CFE5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8" name="Freeform 76">
              <a:extLst>
                <a:ext uri="{FF2B5EF4-FFF2-40B4-BE49-F238E27FC236}">
                  <a16:creationId xmlns:a16="http://schemas.microsoft.com/office/drawing/2014/main" id="{5DF340FB-8E47-4D5D-BE3E-0DC931C6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79" name="Freeform 77">
              <a:extLst>
                <a:ext uri="{FF2B5EF4-FFF2-40B4-BE49-F238E27FC236}">
                  <a16:creationId xmlns:a16="http://schemas.microsoft.com/office/drawing/2014/main" id="{233EB3B5-4E59-4F4C-A2BC-F70AD7011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0" name="Freeform 78">
              <a:extLst>
                <a:ext uri="{FF2B5EF4-FFF2-40B4-BE49-F238E27FC236}">
                  <a16:creationId xmlns:a16="http://schemas.microsoft.com/office/drawing/2014/main" id="{98921062-5917-4E0E-9EB1-26D24EF1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1" name="Freeform 79">
              <a:extLst>
                <a:ext uri="{FF2B5EF4-FFF2-40B4-BE49-F238E27FC236}">
                  <a16:creationId xmlns:a16="http://schemas.microsoft.com/office/drawing/2014/main" id="{CBC07088-AE4D-4AC7-B5D1-35E8AA85D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2" name="Freeform 80">
              <a:extLst>
                <a:ext uri="{FF2B5EF4-FFF2-40B4-BE49-F238E27FC236}">
                  <a16:creationId xmlns:a16="http://schemas.microsoft.com/office/drawing/2014/main" id="{EED46A13-1E2F-4308-B357-BDD005AF1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3" name="Freeform 81">
              <a:extLst>
                <a:ext uri="{FF2B5EF4-FFF2-40B4-BE49-F238E27FC236}">
                  <a16:creationId xmlns:a16="http://schemas.microsoft.com/office/drawing/2014/main" id="{9269D373-F1D5-441C-8817-6AC84FA7D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4" name="Freeform 82">
              <a:extLst>
                <a:ext uri="{FF2B5EF4-FFF2-40B4-BE49-F238E27FC236}">
                  <a16:creationId xmlns:a16="http://schemas.microsoft.com/office/drawing/2014/main" id="{8B48477A-37EA-4A79-92BE-1B27C49A6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5" name="Freeform 83">
              <a:extLst>
                <a:ext uri="{FF2B5EF4-FFF2-40B4-BE49-F238E27FC236}">
                  <a16:creationId xmlns:a16="http://schemas.microsoft.com/office/drawing/2014/main" id="{AEFF6C7D-FB65-4317-B2F9-4CB121011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6" name="Freeform 84">
              <a:extLst>
                <a:ext uri="{FF2B5EF4-FFF2-40B4-BE49-F238E27FC236}">
                  <a16:creationId xmlns:a16="http://schemas.microsoft.com/office/drawing/2014/main" id="{CAD9C8F8-2477-435C-9E7F-08DAC4201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7" name="Freeform 85">
              <a:extLst>
                <a:ext uri="{FF2B5EF4-FFF2-40B4-BE49-F238E27FC236}">
                  <a16:creationId xmlns:a16="http://schemas.microsoft.com/office/drawing/2014/main" id="{0EAEEA08-3366-499A-90CE-1DD558FA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8" name="Freeform 86">
              <a:extLst>
                <a:ext uri="{FF2B5EF4-FFF2-40B4-BE49-F238E27FC236}">
                  <a16:creationId xmlns:a16="http://schemas.microsoft.com/office/drawing/2014/main" id="{6D33333E-CE22-4A4E-A094-652D490B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89" name="Freeform 87">
              <a:extLst>
                <a:ext uri="{FF2B5EF4-FFF2-40B4-BE49-F238E27FC236}">
                  <a16:creationId xmlns:a16="http://schemas.microsoft.com/office/drawing/2014/main" id="{CD65C512-B570-4B77-AE79-A568A0443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0" name="Freeform 88">
              <a:extLst>
                <a:ext uri="{FF2B5EF4-FFF2-40B4-BE49-F238E27FC236}">
                  <a16:creationId xmlns:a16="http://schemas.microsoft.com/office/drawing/2014/main" id="{1B480C43-F5E4-411D-8024-21B02499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1" name="Freeform 89">
              <a:extLst>
                <a:ext uri="{FF2B5EF4-FFF2-40B4-BE49-F238E27FC236}">
                  <a16:creationId xmlns:a16="http://schemas.microsoft.com/office/drawing/2014/main" id="{7221A531-7558-4620-9897-AF08DF5EF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2" name="Freeform 90">
              <a:extLst>
                <a:ext uri="{FF2B5EF4-FFF2-40B4-BE49-F238E27FC236}">
                  <a16:creationId xmlns:a16="http://schemas.microsoft.com/office/drawing/2014/main" id="{84885B17-9BE7-4160-AFAD-F743973A3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3" name="Freeform 91">
              <a:extLst>
                <a:ext uri="{FF2B5EF4-FFF2-40B4-BE49-F238E27FC236}">
                  <a16:creationId xmlns:a16="http://schemas.microsoft.com/office/drawing/2014/main" id="{B76C3A3C-6CD2-42E6-B10B-971CDC6F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4" name="Freeform 92">
              <a:extLst>
                <a:ext uri="{FF2B5EF4-FFF2-40B4-BE49-F238E27FC236}">
                  <a16:creationId xmlns:a16="http://schemas.microsoft.com/office/drawing/2014/main" id="{10CAF87B-03CF-4D88-8DCD-8E750F087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5" name="Freeform 93">
              <a:extLst>
                <a:ext uri="{FF2B5EF4-FFF2-40B4-BE49-F238E27FC236}">
                  <a16:creationId xmlns:a16="http://schemas.microsoft.com/office/drawing/2014/main" id="{F959A076-0C29-4F34-A4EE-E1815A24E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6" name="Freeform 94">
              <a:extLst>
                <a:ext uri="{FF2B5EF4-FFF2-40B4-BE49-F238E27FC236}">
                  <a16:creationId xmlns:a16="http://schemas.microsoft.com/office/drawing/2014/main" id="{2397651E-DFDD-4291-BCAC-7BA88F06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7" name="Freeform 95">
              <a:extLst>
                <a:ext uri="{FF2B5EF4-FFF2-40B4-BE49-F238E27FC236}">
                  <a16:creationId xmlns:a16="http://schemas.microsoft.com/office/drawing/2014/main" id="{BE32BFD2-BB93-474D-94C3-1752F0AF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8" name="Freeform 96">
              <a:extLst>
                <a:ext uri="{FF2B5EF4-FFF2-40B4-BE49-F238E27FC236}">
                  <a16:creationId xmlns:a16="http://schemas.microsoft.com/office/drawing/2014/main" id="{5427ED81-B777-47C9-BC72-B0AA3D34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099" name="Freeform 97">
              <a:extLst>
                <a:ext uri="{FF2B5EF4-FFF2-40B4-BE49-F238E27FC236}">
                  <a16:creationId xmlns:a16="http://schemas.microsoft.com/office/drawing/2014/main" id="{79F767FA-8410-4834-BC67-AA7393E5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0" name="Freeform 98">
              <a:extLst>
                <a:ext uri="{FF2B5EF4-FFF2-40B4-BE49-F238E27FC236}">
                  <a16:creationId xmlns:a16="http://schemas.microsoft.com/office/drawing/2014/main" id="{DF7BA2C2-643A-48A2-AF31-4C3EA936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1" name="Freeform 99">
              <a:extLst>
                <a:ext uri="{FF2B5EF4-FFF2-40B4-BE49-F238E27FC236}">
                  <a16:creationId xmlns:a16="http://schemas.microsoft.com/office/drawing/2014/main" id="{CD7E017F-186D-4A94-ADCB-85FFF7AE8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2" name="Freeform 100">
              <a:extLst>
                <a:ext uri="{FF2B5EF4-FFF2-40B4-BE49-F238E27FC236}">
                  <a16:creationId xmlns:a16="http://schemas.microsoft.com/office/drawing/2014/main" id="{AB3A3F26-938B-4675-B98A-EF942C180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3" name="Freeform 101">
              <a:extLst>
                <a:ext uri="{FF2B5EF4-FFF2-40B4-BE49-F238E27FC236}">
                  <a16:creationId xmlns:a16="http://schemas.microsoft.com/office/drawing/2014/main" id="{3F0482EF-311B-4D8F-A679-262E8025D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4" name="Freeform 102">
              <a:extLst>
                <a:ext uri="{FF2B5EF4-FFF2-40B4-BE49-F238E27FC236}">
                  <a16:creationId xmlns:a16="http://schemas.microsoft.com/office/drawing/2014/main" id="{518221B7-CAEE-452C-98C9-8FD6ED60B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5" name="Freeform 103">
              <a:extLst>
                <a:ext uri="{FF2B5EF4-FFF2-40B4-BE49-F238E27FC236}">
                  <a16:creationId xmlns:a16="http://schemas.microsoft.com/office/drawing/2014/main" id="{80844E8F-24DC-4B04-AD14-AADE16BCE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6" name="Freeform 104">
              <a:extLst>
                <a:ext uri="{FF2B5EF4-FFF2-40B4-BE49-F238E27FC236}">
                  <a16:creationId xmlns:a16="http://schemas.microsoft.com/office/drawing/2014/main" id="{0B9CFC1A-FD07-41BD-8757-5E6F42965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7" name="Freeform 105">
              <a:extLst>
                <a:ext uri="{FF2B5EF4-FFF2-40B4-BE49-F238E27FC236}">
                  <a16:creationId xmlns:a16="http://schemas.microsoft.com/office/drawing/2014/main" id="{AD06D2AD-81FD-4F24-8178-EE94E58B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8" name="Freeform 106">
              <a:extLst>
                <a:ext uri="{FF2B5EF4-FFF2-40B4-BE49-F238E27FC236}">
                  <a16:creationId xmlns:a16="http://schemas.microsoft.com/office/drawing/2014/main" id="{2CED03E1-A20C-4F3C-A9EC-315269F79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09" name="Freeform 107">
              <a:extLst>
                <a:ext uri="{FF2B5EF4-FFF2-40B4-BE49-F238E27FC236}">
                  <a16:creationId xmlns:a16="http://schemas.microsoft.com/office/drawing/2014/main" id="{F046B37C-4CBF-48A9-B15A-E797A23FA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0" name="Freeform 108">
              <a:extLst>
                <a:ext uri="{FF2B5EF4-FFF2-40B4-BE49-F238E27FC236}">
                  <a16:creationId xmlns:a16="http://schemas.microsoft.com/office/drawing/2014/main" id="{B96D18D9-E3E2-4BF1-9161-0E8BDB85E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1" name="Freeform 109">
              <a:extLst>
                <a:ext uri="{FF2B5EF4-FFF2-40B4-BE49-F238E27FC236}">
                  <a16:creationId xmlns:a16="http://schemas.microsoft.com/office/drawing/2014/main" id="{3561417D-CEDF-4F00-BC91-5A910CC8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2" name="Freeform 110">
              <a:extLst>
                <a:ext uri="{FF2B5EF4-FFF2-40B4-BE49-F238E27FC236}">
                  <a16:creationId xmlns:a16="http://schemas.microsoft.com/office/drawing/2014/main" id="{D06ED368-DB38-4203-8757-0E8FF722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3" name="Freeform 111">
              <a:extLst>
                <a:ext uri="{FF2B5EF4-FFF2-40B4-BE49-F238E27FC236}">
                  <a16:creationId xmlns:a16="http://schemas.microsoft.com/office/drawing/2014/main" id="{1E59D869-4468-4471-B9F2-2580E3B55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4" name="Freeform 112">
              <a:extLst>
                <a:ext uri="{FF2B5EF4-FFF2-40B4-BE49-F238E27FC236}">
                  <a16:creationId xmlns:a16="http://schemas.microsoft.com/office/drawing/2014/main" id="{75906BCC-2BD0-498B-A320-158C1F7B7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5" name="Freeform 113">
              <a:extLst>
                <a:ext uri="{FF2B5EF4-FFF2-40B4-BE49-F238E27FC236}">
                  <a16:creationId xmlns:a16="http://schemas.microsoft.com/office/drawing/2014/main" id="{90987BF7-55E5-4F88-8041-5E8864ABF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6" name="Freeform 114">
              <a:extLst>
                <a:ext uri="{FF2B5EF4-FFF2-40B4-BE49-F238E27FC236}">
                  <a16:creationId xmlns:a16="http://schemas.microsoft.com/office/drawing/2014/main" id="{10215734-7D65-4590-A64C-F01A2699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7" name="Freeform 115">
              <a:extLst>
                <a:ext uri="{FF2B5EF4-FFF2-40B4-BE49-F238E27FC236}">
                  <a16:creationId xmlns:a16="http://schemas.microsoft.com/office/drawing/2014/main" id="{4AA60688-20F0-4D5E-BDBF-38D113B4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8" name="Freeform 116">
              <a:extLst>
                <a:ext uri="{FF2B5EF4-FFF2-40B4-BE49-F238E27FC236}">
                  <a16:creationId xmlns:a16="http://schemas.microsoft.com/office/drawing/2014/main" id="{76A7D320-7143-4A37-B5F4-C7A017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19" name="Freeform 117">
              <a:extLst>
                <a:ext uri="{FF2B5EF4-FFF2-40B4-BE49-F238E27FC236}">
                  <a16:creationId xmlns:a16="http://schemas.microsoft.com/office/drawing/2014/main" id="{6107F78C-B060-4922-93A3-9951B911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0" name="Freeform 118">
              <a:extLst>
                <a:ext uri="{FF2B5EF4-FFF2-40B4-BE49-F238E27FC236}">
                  <a16:creationId xmlns:a16="http://schemas.microsoft.com/office/drawing/2014/main" id="{E60DE3B3-4695-49E9-926D-547A2943F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1" name="Freeform 119">
              <a:extLst>
                <a:ext uri="{FF2B5EF4-FFF2-40B4-BE49-F238E27FC236}">
                  <a16:creationId xmlns:a16="http://schemas.microsoft.com/office/drawing/2014/main" id="{0F9C04AB-C2F0-450B-8D42-C7320D8E1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2" name="Freeform 120">
              <a:extLst>
                <a:ext uri="{FF2B5EF4-FFF2-40B4-BE49-F238E27FC236}">
                  <a16:creationId xmlns:a16="http://schemas.microsoft.com/office/drawing/2014/main" id="{BE73AE82-8E4D-4B3F-9A5E-53BD5EC6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3" name="Freeform 121">
              <a:extLst>
                <a:ext uri="{FF2B5EF4-FFF2-40B4-BE49-F238E27FC236}">
                  <a16:creationId xmlns:a16="http://schemas.microsoft.com/office/drawing/2014/main" id="{7DFE5906-5B1C-4D54-BAAD-428BB94DC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4" name="Freeform 122">
              <a:extLst>
                <a:ext uri="{FF2B5EF4-FFF2-40B4-BE49-F238E27FC236}">
                  <a16:creationId xmlns:a16="http://schemas.microsoft.com/office/drawing/2014/main" id="{F3634963-8C68-499C-9012-F8EAA31A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5" name="Freeform 123">
              <a:extLst>
                <a:ext uri="{FF2B5EF4-FFF2-40B4-BE49-F238E27FC236}">
                  <a16:creationId xmlns:a16="http://schemas.microsoft.com/office/drawing/2014/main" id="{3F133552-FC8E-4794-AC51-5CF097913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6" name="Freeform 124">
              <a:extLst>
                <a:ext uri="{FF2B5EF4-FFF2-40B4-BE49-F238E27FC236}">
                  <a16:creationId xmlns:a16="http://schemas.microsoft.com/office/drawing/2014/main" id="{7A4FCE1A-D368-4EDA-AE7F-141892B81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7" name="Freeform 125">
              <a:extLst>
                <a:ext uri="{FF2B5EF4-FFF2-40B4-BE49-F238E27FC236}">
                  <a16:creationId xmlns:a16="http://schemas.microsoft.com/office/drawing/2014/main" id="{A2D22773-32E6-47EE-B8C6-853EBB5A4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8" name="Freeform 126">
              <a:extLst>
                <a:ext uri="{FF2B5EF4-FFF2-40B4-BE49-F238E27FC236}">
                  <a16:creationId xmlns:a16="http://schemas.microsoft.com/office/drawing/2014/main" id="{CCC67FCB-6908-4DB4-B4E1-36BE8986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29" name="Freeform 127">
              <a:extLst>
                <a:ext uri="{FF2B5EF4-FFF2-40B4-BE49-F238E27FC236}">
                  <a16:creationId xmlns:a16="http://schemas.microsoft.com/office/drawing/2014/main" id="{B7BF8EC0-7BCF-4655-911F-53A29A1A2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0" name="Freeform 128">
              <a:extLst>
                <a:ext uri="{FF2B5EF4-FFF2-40B4-BE49-F238E27FC236}">
                  <a16:creationId xmlns:a16="http://schemas.microsoft.com/office/drawing/2014/main" id="{50E7C0DC-CF2F-4D18-BA3E-4F7E45029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1" name="Freeform 129">
              <a:extLst>
                <a:ext uri="{FF2B5EF4-FFF2-40B4-BE49-F238E27FC236}">
                  <a16:creationId xmlns:a16="http://schemas.microsoft.com/office/drawing/2014/main" id="{CF418D51-8038-4CD3-9E00-4C3C4F041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2" name="Freeform 130">
              <a:extLst>
                <a:ext uri="{FF2B5EF4-FFF2-40B4-BE49-F238E27FC236}">
                  <a16:creationId xmlns:a16="http://schemas.microsoft.com/office/drawing/2014/main" id="{BE80AB60-6BBA-456E-B98F-38A4F747B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3" name="Freeform 131">
              <a:extLst>
                <a:ext uri="{FF2B5EF4-FFF2-40B4-BE49-F238E27FC236}">
                  <a16:creationId xmlns:a16="http://schemas.microsoft.com/office/drawing/2014/main" id="{D8078AE7-C156-44B8-B91D-CEA805E9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4" name="Freeform 132">
              <a:extLst>
                <a:ext uri="{FF2B5EF4-FFF2-40B4-BE49-F238E27FC236}">
                  <a16:creationId xmlns:a16="http://schemas.microsoft.com/office/drawing/2014/main" id="{377B51D9-81C9-4E42-9FEC-86432EE5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5" name="Freeform 133">
              <a:extLst>
                <a:ext uri="{FF2B5EF4-FFF2-40B4-BE49-F238E27FC236}">
                  <a16:creationId xmlns:a16="http://schemas.microsoft.com/office/drawing/2014/main" id="{DB6B756D-4D03-45CE-9F28-4AF8374A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6" name="Freeform 134">
              <a:extLst>
                <a:ext uri="{FF2B5EF4-FFF2-40B4-BE49-F238E27FC236}">
                  <a16:creationId xmlns:a16="http://schemas.microsoft.com/office/drawing/2014/main" id="{7FC488C9-5DAD-463C-B12E-DA30AA51B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7" name="Freeform 135">
              <a:extLst>
                <a:ext uri="{FF2B5EF4-FFF2-40B4-BE49-F238E27FC236}">
                  <a16:creationId xmlns:a16="http://schemas.microsoft.com/office/drawing/2014/main" id="{B504EFD1-8288-407D-B0D5-0C1BD237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8" name="Freeform 136">
              <a:extLst>
                <a:ext uri="{FF2B5EF4-FFF2-40B4-BE49-F238E27FC236}">
                  <a16:creationId xmlns:a16="http://schemas.microsoft.com/office/drawing/2014/main" id="{67BBCEBB-6B5A-4DD4-9193-011E651A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39" name="Freeform 137">
              <a:extLst>
                <a:ext uri="{FF2B5EF4-FFF2-40B4-BE49-F238E27FC236}">
                  <a16:creationId xmlns:a16="http://schemas.microsoft.com/office/drawing/2014/main" id="{5C164114-7C9C-48AA-9320-4062843CF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40" name="Freeform 138">
              <a:extLst>
                <a:ext uri="{FF2B5EF4-FFF2-40B4-BE49-F238E27FC236}">
                  <a16:creationId xmlns:a16="http://schemas.microsoft.com/office/drawing/2014/main" id="{53B61339-9C26-403D-8E9D-2AB6AEFC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41" name="Freeform 139">
              <a:extLst>
                <a:ext uri="{FF2B5EF4-FFF2-40B4-BE49-F238E27FC236}">
                  <a16:creationId xmlns:a16="http://schemas.microsoft.com/office/drawing/2014/main" id="{1783E225-90C3-42A2-9F74-49425F40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42" name="Freeform 140">
              <a:extLst>
                <a:ext uri="{FF2B5EF4-FFF2-40B4-BE49-F238E27FC236}">
                  <a16:creationId xmlns:a16="http://schemas.microsoft.com/office/drawing/2014/main" id="{510835AE-CE56-4398-BF28-6FD49A0F5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143" name="Freeform 141">
              <a:extLst>
                <a:ext uri="{FF2B5EF4-FFF2-40B4-BE49-F238E27FC236}">
                  <a16:creationId xmlns:a16="http://schemas.microsoft.com/office/drawing/2014/main" id="{8D791C03-EC46-4425-863A-0EDB7D75E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pic>
        <p:nvPicPr>
          <p:cNvPr id="84995" name="Picture 6" descr="photo-1">
            <a:extLst>
              <a:ext uri="{FF2B5EF4-FFF2-40B4-BE49-F238E27FC236}">
                <a16:creationId xmlns:a16="http://schemas.microsoft.com/office/drawing/2014/main" id="{241867D5-9B72-46BE-BA4E-C7817573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4195763"/>
            <a:ext cx="324921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2" descr="UYG">
            <a:extLst>
              <a:ext uri="{FF2B5EF4-FFF2-40B4-BE49-F238E27FC236}">
                <a16:creationId xmlns:a16="http://schemas.microsoft.com/office/drawing/2014/main" id="{A517D2DF-4905-45CC-9156-4098C2C8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50" y="3464151"/>
            <a:ext cx="616744" cy="11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AutoShape 14">
            <a:extLst>
              <a:ext uri="{FF2B5EF4-FFF2-40B4-BE49-F238E27FC236}">
                <a16:creationId xmlns:a16="http://schemas.microsoft.com/office/drawing/2014/main" id="{8C1F8E6C-E8B6-48A2-B19D-B4D63D4F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282303"/>
            <a:ext cx="2057400" cy="1289447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88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078" name="Rectangle 310">
            <a:extLst>
              <a:ext uri="{FF2B5EF4-FFF2-40B4-BE49-F238E27FC236}">
                <a16:creationId xmlns:a16="http://schemas.microsoft.com/office/drawing/2014/main" id="{20122459-6E6B-40FC-B20F-5CAA06AA7FBF}"/>
              </a:ext>
            </a:extLst>
          </p:cNvPr>
          <p:cNvSpPr/>
          <p:nvPr/>
        </p:nvSpPr>
        <p:spPr>
          <a:xfrm>
            <a:off x="4314825" y="2893219"/>
            <a:ext cx="1896666" cy="24820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1013" dirty="0"/>
              <a:t> </a:t>
            </a:r>
            <a:endParaRPr lang="vi-VN" altLang="vi-VN" sz="1013" dirty="0">
              <a:ea typeface="Arial" panose="020B0604020202020204" pitchFamily="34" charset="0"/>
            </a:endParaRPr>
          </a:p>
        </p:txBody>
      </p:sp>
      <p:sp>
        <p:nvSpPr>
          <p:cNvPr id="84999" name="WordArt 293">
            <a:extLst>
              <a:ext uri="{FF2B5EF4-FFF2-40B4-BE49-F238E27FC236}">
                <a16:creationId xmlns:a16="http://schemas.microsoft.com/office/drawing/2014/main" id="{B10B9FBF-DEAF-4239-88DB-8D1DB834066C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187304" y="901304"/>
            <a:ext cx="2849165" cy="284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519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153" name="Picture 11" descr="Bellcoll">
            <a:extLst>
              <a:ext uri="{FF2B5EF4-FFF2-40B4-BE49-F238E27FC236}">
                <a16:creationId xmlns:a16="http://schemas.microsoft.com/office/drawing/2014/main" id="{A0F6FAB7-3767-47F8-B5A6-CC7DE2E7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6" y="666513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1" descr="Bellcoll">
            <a:extLst>
              <a:ext uri="{FF2B5EF4-FFF2-40B4-BE49-F238E27FC236}">
                <a16:creationId xmlns:a16="http://schemas.microsoft.com/office/drawing/2014/main" id="{6DBB1A7F-A742-4869-895C-DED68555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94" y="657820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2" name="WordArt 294">
            <a:extLst>
              <a:ext uri="{FF2B5EF4-FFF2-40B4-BE49-F238E27FC236}">
                <a16:creationId xmlns:a16="http://schemas.microsoft.com/office/drawing/2014/main" id="{8C72E404-6728-45BD-98F6-16A4DB46609B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715816" y="854869"/>
            <a:ext cx="3684984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519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TRƯỜNG TIỂU HỌC GIANG BIÊN</a:t>
            </a:r>
            <a:endParaRPr lang="en-US" sz="1519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85003" name="Picture 155">
            <a:extLst>
              <a:ext uri="{FF2B5EF4-FFF2-40B4-BE49-F238E27FC236}">
                <a16:creationId xmlns:a16="http://schemas.microsoft.com/office/drawing/2014/main" id="{5A9E70A2-73C1-4818-90CC-3EE1FB2B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" y="1"/>
            <a:ext cx="748903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637E6B84-FC09-4B7A-ABB2-1E3E1F88C618}"/>
              </a:ext>
            </a:extLst>
          </p:cNvPr>
          <p:cNvSpPr txBox="1"/>
          <p:nvPr/>
        </p:nvSpPr>
        <p:spPr>
          <a:xfrm>
            <a:off x="1143000" y="1474824"/>
            <a:ext cx="6678198" cy="1178618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CHÀO MỪNG </a:t>
            </a:r>
            <a:r>
              <a:rPr lang="vi-VN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CÁC EM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LỚP 3 ĐẾN VỚI TIẾT </a:t>
            </a:r>
            <a:r>
              <a:rPr lang="vi-VN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TOÁN</a:t>
            </a:r>
            <a:r>
              <a:rPr lang="vi-VN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Tm="4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28" y="1039078"/>
            <a:ext cx="951872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55" y="369368"/>
            <a:ext cx="1010894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86E3280A-2C05-4729-AEFA-0D6325D531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59" y="2709824"/>
            <a:ext cx="3246663" cy="3246663"/>
          </a:xfrm>
          <a:prstGeom prst="rect">
            <a:avLst/>
          </a:prstGeom>
        </p:spPr>
      </p:pic>
      <p:sp>
        <p:nvSpPr>
          <p:cNvPr id="36" name="Text Box 127">
            <a:extLst>
              <a:ext uri="{FF2B5EF4-FFF2-40B4-BE49-F238E27FC236}">
                <a16:creationId xmlns:a16="http://schemas.microsoft.com/office/drawing/2014/main" id="{418D0998-8F82-4926-82F7-4D83D99F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72" y="85452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130">
            <a:extLst>
              <a:ext uri="{FF2B5EF4-FFF2-40B4-BE49-F238E27FC236}">
                <a16:creationId xmlns:a16="http://schemas.microsoft.com/office/drawing/2014/main" id="{9DBF7F08-D83F-479C-8128-1D00082B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55" y="512494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51">
            <a:extLst>
              <a:ext uri="{FF2B5EF4-FFF2-40B4-BE49-F238E27FC236}">
                <a16:creationId xmlns:a16="http://schemas.microsoft.com/office/drawing/2014/main" id="{32E3EF42-E4CD-4A57-9365-EB79288DB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4329" y="2571750"/>
            <a:ext cx="397669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61" name="Line 165">
            <a:extLst>
              <a:ext uri="{FF2B5EF4-FFF2-40B4-BE49-F238E27FC236}">
                <a16:creationId xmlns:a16="http://schemas.microsoft.com/office/drawing/2014/main" id="{8A5E030C-C585-480A-9DFD-DC068386A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411" y="4171950"/>
            <a:ext cx="397669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68" name="Text Box 175">
            <a:extLst>
              <a:ext uri="{FF2B5EF4-FFF2-40B4-BE49-F238E27FC236}">
                <a16:creationId xmlns:a16="http://schemas.microsoft.com/office/drawing/2014/main" id="{277C33DF-8EF0-425F-8FF1-460EC52E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200" y="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图片 37895" descr="1-27">
            <a:extLst>
              <a:ext uri="{FF2B5EF4-FFF2-40B4-BE49-F238E27FC236}">
                <a16:creationId xmlns:a16="http://schemas.microsoft.com/office/drawing/2014/main" id="{87E8F277-E23A-45FB-893F-BC09075F5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72" y="900359"/>
            <a:ext cx="18208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59">
            <a:extLst>
              <a:ext uri="{FF2B5EF4-FFF2-40B4-BE49-F238E27FC236}">
                <a16:creationId xmlns:a16="http://schemas.microsoft.com/office/drawing/2014/main" id="{B743D3B8-A010-4793-A112-844273C9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7946"/>
            <a:ext cx="6723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 m; 30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54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67">
            <a:extLst>
              <a:ext uri="{FF2B5EF4-FFF2-40B4-BE49-F238E27FC236}">
                <a16:creationId xmlns:a16="http://schemas.microsoft.com/office/drawing/2014/main" id="{B18AA5D4-DF3F-4E16-B885-C7A7DA63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96" y="2107576"/>
            <a:ext cx="3566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 m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Line 70">
            <a:extLst>
              <a:ext uri="{FF2B5EF4-FFF2-40B4-BE49-F238E27FC236}">
                <a16:creationId xmlns:a16="http://schemas.microsoft.com/office/drawing/2014/main" id="{54AF3230-6E6B-4FCC-8BE4-C1A8106EE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4868" y="2394096"/>
            <a:ext cx="16808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4" name="Group 101">
            <a:extLst>
              <a:ext uri="{FF2B5EF4-FFF2-40B4-BE49-F238E27FC236}">
                <a16:creationId xmlns:a16="http://schemas.microsoft.com/office/drawing/2014/main" id="{E803DEDF-98C9-4812-92AD-D37507C438FA}"/>
              </a:ext>
            </a:extLst>
          </p:cNvPr>
          <p:cNvGrpSpPr>
            <a:grpSpLocks/>
          </p:cNvGrpSpPr>
          <p:nvPr/>
        </p:nvGrpSpPr>
        <p:grpSpPr bwMode="auto">
          <a:xfrm>
            <a:off x="1224745" y="1993649"/>
            <a:ext cx="350179" cy="886572"/>
            <a:chOff x="768" y="1705"/>
            <a:chExt cx="300" cy="850"/>
          </a:xfrm>
        </p:grpSpPr>
        <p:sp>
          <p:nvSpPr>
            <p:cNvPr id="38" name="Text Box 72">
              <a:extLst>
                <a:ext uri="{FF2B5EF4-FFF2-40B4-BE49-F238E27FC236}">
                  <a16:creationId xmlns:a16="http://schemas.microsoft.com/office/drawing/2014/main" id="{7FE4CFA9-6F11-4485-805B-1E78D87C2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1705"/>
              <a:ext cx="23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" name="Text Box 73">
              <a:extLst>
                <a:ext uri="{FF2B5EF4-FFF2-40B4-BE49-F238E27FC236}">
                  <a16:creationId xmlns:a16="http://schemas.microsoft.com/office/drawing/2014/main" id="{0A5E45AB-33A1-46E1-ACF4-F2B4F150E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2112"/>
              <a:ext cx="288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40" name="Line 74">
              <a:extLst>
                <a:ext uri="{FF2B5EF4-FFF2-40B4-BE49-F238E27FC236}">
                  <a16:creationId xmlns:a16="http://schemas.microsoft.com/office/drawing/2014/main" id="{D6F2966F-FF3F-4B3C-A99E-A9C58EA3B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" name="Text Box 75">
            <a:extLst>
              <a:ext uri="{FF2B5EF4-FFF2-40B4-BE49-F238E27FC236}">
                <a16:creationId xmlns:a16="http://schemas.microsoft.com/office/drawing/2014/main" id="{D0DE13CA-F113-43F6-B94F-62893209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97" y="2918263"/>
            <a:ext cx="3417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30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2" name="Line 78">
            <a:extLst>
              <a:ext uri="{FF2B5EF4-FFF2-40B4-BE49-F238E27FC236}">
                <a16:creationId xmlns:a16="http://schemas.microsoft.com/office/drawing/2014/main" id="{4FFA9625-7D32-4F1F-9526-211827631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4868" y="3251346"/>
            <a:ext cx="16808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3" name="Group 102">
            <a:extLst>
              <a:ext uri="{FF2B5EF4-FFF2-40B4-BE49-F238E27FC236}">
                <a16:creationId xmlns:a16="http://schemas.microsoft.com/office/drawing/2014/main" id="{1503118C-5CF0-4CEB-9C44-CC8271A607CE}"/>
              </a:ext>
            </a:extLst>
          </p:cNvPr>
          <p:cNvGrpSpPr>
            <a:grpSpLocks/>
          </p:cNvGrpSpPr>
          <p:nvPr/>
        </p:nvGrpSpPr>
        <p:grpSpPr bwMode="auto">
          <a:xfrm>
            <a:off x="1224745" y="2850621"/>
            <a:ext cx="291815" cy="1286050"/>
            <a:chOff x="816" y="2300"/>
            <a:chExt cx="250" cy="1233"/>
          </a:xfrm>
        </p:grpSpPr>
        <p:sp>
          <p:nvSpPr>
            <p:cNvPr id="44" name="Text Box 80">
              <a:extLst>
                <a:ext uri="{FF2B5EF4-FFF2-40B4-BE49-F238E27FC236}">
                  <a16:creationId xmlns:a16="http://schemas.microsoft.com/office/drawing/2014/main" id="{F6995223-DDBE-4343-B8F1-B86BB4266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" y="2300"/>
              <a:ext cx="240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" name="Text Box 81">
              <a:extLst>
                <a:ext uri="{FF2B5EF4-FFF2-40B4-BE49-F238E27FC236}">
                  <a16:creationId xmlns:a16="http://schemas.microsoft.com/office/drawing/2014/main" id="{4306BAFD-D80C-4A04-865E-959893833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736"/>
              <a:ext cx="240" cy="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46" name="Line 82">
              <a:extLst>
                <a:ext uri="{FF2B5EF4-FFF2-40B4-BE49-F238E27FC236}">
                  <a16:creationId xmlns:a16="http://schemas.microsoft.com/office/drawing/2014/main" id="{07913650-258A-42D1-8749-3D11D8B42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 Box 83">
            <a:extLst>
              <a:ext uri="{FF2B5EF4-FFF2-40B4-BE49-F238E27FC236}">
                <a16:creationId xmlns:a16="http://schemas.microsoft.com/office/drawing/2014/main" id="{6555334F-8C62-4AE7-93DD-B6937D8D8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18" y="3932792"/>
            <a:ext cx="3473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54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Line 86">
            <a:extLst>
              <a:ext uri="{FF2B5EF4-FFF2-40B4-BE49-F238E27FC236}">
                <a16:creationId xmlns:a16="http://schemas.microsoft.com/office/drawing/2014/main" id="{C1558C8F-9079-4776-B993-847E74C8F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4868" y="3879996"/>
            <a:ext cx="16808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9" name="Group 103">
            <a:extLst>
              <a:ext uri="{FF2B5EF4-FFF2-40B4-BE49-F238E27FC236}">
                <a16:creationId xmlns:a16="http://schemas.microsoft.com/office/drawing/2014/main" id="{A44B5E03-1402-4665-B97C-CE1C91AF2462}"/>
              </a:ext>
            </a:extLst>
          </p:cNvPr>
          <p:cNvGrpSpPr>
            <a:grpSpLocks/>
          </p:cNvGrpSpPr>
          <p:nvPr/>
        </p:nvGrpSpPr>
        <p:grpSpPr bwMode="auto">
          <a:xfrm>
            <a:off x="1226653" y="3751638"/>
            <a:ext cx="305822" cy="1270405"/>
            <a:chOff x="816" y="2891"/>
            <a:chExt cx="262" cy="1218"/>
          </a:xfrm>
        </p:grpSpPr>
        <p:sp>
          <p:nvSpPr>
            <p:cNvPr id="70" name="Text Box 88">
              <a:extLst>
                <a:ext uri="{FF2B5EF4-FFF2-40B4-BE49-F238E27FC236}">
                  <a16:creationId xmlns:a16="http://schemas.microsoft.com/office/drawing/2014/main" id="{558DB391-0362-49C1-B5C1-41BE3EEBC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891"/>
              <a:ext cx="26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1" name="Text Box 89">
              <a:extLst>
                <a:ext uri="{FF2B5EF4-FFF2-40B4-BE49-F238E27FC236}">
                  <a16:creationId xmlns:a16="http://schemas.microsoft.com/office/drawing/2014/main" id="{D945B660-111B-4759-865E-006A9424C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12"/>
              <a:ext cx="240" cy="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72" name="Line 90">
              <a:extLst>
                <a:ext uri="{FF2B5EF4-FFF2-40B4-BE49-F238E27FC236}">
                  <a16:creationId xmlns:a16="http://schemas.microsoft.com/office/drawing/2014/main" id="{1614B54F-793A-46FA-AB3D-F2DBBAE16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331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77" name="Text Box 104">
            <a:extLst>
              <a:ext uri="{FF2B5EF4-FFF2-40B4-BE49-F238E27FC236}">
                <a16:creationId xmlns:a16="http://schemas.microsoft.com/office/drawing/2014/main" id="{815AE003-6F12-4978-8EA0-4F15B66A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69" y="3939489"/>
            <a:ext cx="3193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6 = 9 (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105">
            <a:extLst>
              <a:ext uri="{FF2B5EF4-FFF2-40B4-BE49-F238E27FC236}">
                <a16:creationId xmlns:a16="http://schemas.microsoft.com/office/drawing/2014/main" id="{DF051305-20A4-4AAE-B9A1-B531C7CB9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062" y="2918263"/>
            <a:ext cx="3249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6 = 5 (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Box 106">
            <a:extLst>
              <a:ext uri="{FF2B5EF4-FFF2-40B4-BE49-F238E27FC236}">
                <a16:creationId xmlns:a16="http://schemas.microsoft.com/office/drawing/2014/main" id="{43358201-6D76-45CD-A7DE-ABBB48C35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899" y="2150148"/>
            <a:ext cx="3137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 (m)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0">
            <a:extLst>
              <a:ext uri="{FF2B5EF4-FFF2-40B4-BE49-F238E27FC236}">
                <a16:creationId xmlns:a16="http://schemas.microsoft.com/office/drawing/2014/main" id="{77127991-517A-417B-AA8A-57DC8D56409A}"/>
              </a:ext>
            </a:extLst>
          </p:cNvPr>
          <p:cNvGrpSpPr>
            <a:grpSpLocks/>
          </p:cNvGrpSpPr>
          <p:nvPr/>
        </p:nvGrpSpPr>
        <p:grpSpPr bwMode="auto">
          <a:xfrm>
            <a:off x="1252453" y="1170510"/>
            <a:ext cx="419046" cy="819817"/>
            <a:chOff x="610" y="1063"/>
            <a:chExt cx="359" cy="786"/>
          </a:xfrm>
        </p:grpSpPr>
        <p:sp>
          <p:nvSpPr>
            <p:cNvPr id="51" name="Text Box 95">
              <a:extLst>
                <a:ext uri="{FF2B5EF4-FFF2-40B4-BE49-F238E27FC236}">
                  <a16:creationId xmlns:a16="http://schemas.microsoft.com/office/drawing/2014/main" id="{515CFEA7-7228-493E-9397-24616373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" y="1063"/>
              <a:ext cx="240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2" name="Text Box 96">
              <a:extLst>
                <a:ext uri="{FF2B5EF4-FFF2-40B4-BE49-F238E27FC236}">
                  <a16:creationId xmlns:a16="http://schemas.microsoft.com/office/drawing/2014/main" id="{C20C9C2F-F27F-4592-8652-4342E363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" y="1406"/>
              <a:ext cx="347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53" name="Line 97">
              <a:extLst>
                <a:ext uri="{FF2B5EF4-FFF2-40B4-BE49-F238E27FC236}">
                  <a16:creationId xmlns:a16="http://schemas.microsoft.com/office/drawing/2014/main" id="{496CBEB9-CB64-4379-B41C-45EB4602C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" y="1455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8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1" grpId="0"/>
      <p:bldP spid="32" grpId="0"/>
      <p:bldP spid="41" grpId="0"/>
      <p:bldP spid="47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EE4E3C8A-B0F0-4E58-91C8-1F09B7C8A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-56921" y="2923518"/>
            <a:ext cx="1962912" cy="2292096"/>
          </a:xfrm>
          <a:prstGeom prst="rect">
            <a:avLst/>
          </a:prstGeom>
        </p:spPr>
      </p:pic>
      <p:sp>
        <p:nvSpPr>
          <p:cNvPr id="9" name="Text Box 26">
            <a:extLst>
              <a:ext uri="{FF2B5EF4-FFF2-40B4-BE49-F238E27FC236}">
                <a16:creationId xmlns:a16="http://schemas.microsoft.com/office/drawing/2014/main" id="{4CC67F4D-8FDB-46FE-9285-B7FD19D6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1238071"/>
            <a:ext cx="6362378" cy="138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Line 31">
            <a:extLst>
              <a:ext uri="{FF2B5EF4-FFF2-40B4-BE49-F238E27FC236}">
                <a16:creationId xmlns:a16="http://schemas.microsoft.com/office/drawing/2014/main" id="{E982FB16-F653-4BE9-9C0F-2722F5C35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724" y="3457176"/>
            <a:ext cx="5486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/>
          </a:p>
        </p:txBody>
      </p:sp>
      <p:sp>
        <p:nvSpPr>
          <p:cNvPr id="19" name="Line 32">
            <a:extLst>
              <a:ext uri="{FF2B5EF4-FFF2-40B4-BE49-F238E27FC236}">
                <a16:creationId xmlns:a16="http://schemas.microsoft.com/office/drawing/2014/main" id="{EFDF7AFE-A0EA-4128-BDDA-6612A99A0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724" y="3380976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/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602C440A-9C76-411B-822C-08F729E09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1124" y="3380976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/>
          </a:p>
        </p:txBody>
      </p:sp>
      <p:sp>
        <p:nvSpPr>
          <p:cNvPr id="21" name="Line 34">
            <a:extLst>
              <a:ext uri="{FF2B5EF4-FFF2-40B4-BE49-F238E27FC236}">
                <a16:creationId xmlns:a16="http://schemas.microsoft.com/office/drawing/2014/main" id="{F08C719A-F2F2-4DBA-820A-4D48DA95B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5524" y="3380976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/>
          </a:p>
        </p:txBody>
      </p:sp>
      <p:sp>
        <p:nvSpPr>
          <p:cNvPr id="22" name="Line 36">
            <a:extLst>
              <a:ext uri="{FF2B5EF4-FFF2-40B4-BE49-F238E27FC236}">
                <a16:creationId xmlns:a16="http://schemas.microsoft.com/office/drawing/2014/main" id="{9D64CE85-779C-4C4A-A128-B86AC826A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9924" y="3380976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/>
          </a:p>
        </p:txBody>
      </p:sp>
      <p:sp>
        <p:nvSpPr>
          <p:cNvPr id="23" name="Line 37">
            <a:extLst>
              <a:ext uri="{FF2B5EF4-FFF2-40B4-BE49-F238E27FC236}">
                <a16:creationId xmlns:a16="http://schemas.microsoft.com/office/drawing/2014/main" id="{F31AEF79-9041-47AE-9D42-2FE0822D2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4324" y="3342876"/>
            <a:ext cx="0" cy="1905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/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B49AF34F-3446-4B84-A449-05F48939C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8724" y="3380976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/>
          </a:p>
        </p:txBody>
      </p:sp>
      <p:sp>
        <p:nvSpPr>
          <p:cNvPr id="25" name="Line 40">
            <a:extLst>
              <a:ext uri="{FF2B5EF4-FFF2-40B4-BE49-F238E27FC236}">
                <a16:creationId xmlns:a16="http://schemas.microsoft.com/office/drawing/2014/main" id="{1EA61D07-1083-4511-9CD2-39F7D8B43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3124" y="3380976"/>
            <a:ext cx="0" cy="1524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sz="1100" dirty="0">
              <a:highlight>
                <a:srgbClr val="000080"/>
              </a:highlight>
            </a:endParaRPr>
          </a:p>
        </p:txBody>
      </p:sp>
      <p:sp>
        <p:nvSpPr>
          <p:cNvPr id="26" name="AutoShape 41">
            <a:extLst>
              <a:ext uri="{FF2B5EF4-FFF2-40B4-BE49-F238E27FC236}">
                <a16:creationId xmlns:a16="http://schemas.microsoft.com/office/drawing/2014/main" id="{788E238C-6AA1-4B10-AFA8-3A1A6F3A55F7}"/>
              </a:ext>
            </a:extLst>
          </p:cNvPr>
          <p:cNvSpPr>
            <a:spLocks/>
          </p:cNvSpPr>
          <p:nvPr/>
        </p:nvSpPr>
        <p:spPr bwMode="auto">
          <a:xfrm rot="5400000">
            <a:off x="4605624" y="967165"/>
            <a:ext cx="228600" cy="5410200"/>
          </a:xfrm>
          <a:prstGeom prst="rightBrace">
            <a:avLst>
              <a:gd name="adj1" fmla="val 197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endParaRPr lang="vi-VN" sz="1100"/>
          </a:p>
        </p:txBody>
      </p:sp>
      <p:sp>
        <p:nvSpPr>
          <p:cNvPr id="27" name="AutoShape 43">
            <a:extLst>
              <a:ext uri="{FF2B5EF4-FFF2-40B4-BE49-F238E27FC236}">
                <a16:creationId xmlns:a16="http://schemas.microsoft.com/office/drawing/2014/main" id="{EB1C60D4-D528-4B92-94A9-D5CE6BBEFF0A}"/>
              </a:ext>
            </a:extLst>
          </p:cNvPr>
          <p:cNvSpPr>
            <a:spLocks/>
          </p:cNvSpPr>
          <p:nvPr/>
        </p:nvSpPr>
        <p:spPr bwMode="auto">
          <a:xfrm rot="16200000">
            <a:off x="2347538" y="2790426"/>
            <a:ext cx="190500" cy="914400"/>
          </a:xfrm>
          <a:prstGeom prst="righ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endParaRPr lang="vi-VN" sz="1100"/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4B98749E-D06E-4B6C-8116-64C6EF49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524" y="2618977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5">
            <a:extLst>
              <a:ext uri="{FF2B5EF4-FFF2-40B4-BE49-F238E27FC236}">
                <a16:creationId xmlns:a16="http://schemas.microsoft.com/office/drawing/2014/main" id="{B68508FA-1251-4C11-BD43-7D110825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824" y="385222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bông hoa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18347771-BBE9-466B-A593-605A29FB2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609" y="2375155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064871" y="1607269"/>
            <a:ext cx="4767311" cy="36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419" y="2032742"/>
            <a:ext cx="15571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56">
            <a:extLst>
              <a:ext uri="{FF2B5EF4-FFF2-40B4-BE49-F238E27FC236}">
                <a16:creationId xmlns:a16="http://schemas.microsoft.com/office/drawing/2014/main" id="{AD8FC251-BC26-4172-A657-FBE53404F4C0}"/>
              </a:ext>
            </a:extLst>
          </p:cNvPr>
          <p:cNvGrpSpPr>
            <a:grpSpLocks/>
          </p:cNvGrpSpPr>
          <p:nvPr/>
        </p:nvGrpSpPr>
        <p:grpSpPr bwMode="auto">
          <a:xfrm>
            <a:off x="1905991" y="1508302"/>
            <a:ext cx="495300" cy="863601"/>
            <a:chOff x="4896" y="666"/>
            <a:chExt cx="312" cy="544"/>
          </a:xfrm>
        </p:grpSpPr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124BADA9-02DB-4AAF-BE4D-466996A32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666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1D88E41C-87F7-4F6D-82A9-572677228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919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7B5B5029-E651-4DBA-AFCA-C25919A77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957"/>
              <a:ext cx="28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100" dirty="0">
                <a:solidFill>
                  <a:srgbClr val="0070C0"/>
                </a:solidFill>
                <a:highlight>
                  <a:srgbClr val="0000FF"/>
                </a:highlight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A962A9-57CA-46D2-9939-C45112C336BD}"/>
              </a:ext>
            </a:extLst>
          </p:cNvPr>
          <p:cNvCxnSpPr>
            <a:cxnSpLocks/>
          </p:cNvCxnSpPr>
          <p:nvPr/>
        </p:nvCxnSpPr>
        <p:spPr>
          <a:xfrm>
            <a:off x="4448925" y="2010969"/>
            <a:ext cx="1761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2D91E7-6A96-4F3D-9FF0-5EC1AA0CACA8}"/>
              </a:ext>
            </a:extLst>
          </p:cNvPr>
          <p:cNvCxnSpPr>
            <a:cxnSpLocks/>
          </p:cNvCxnSpPr>
          <p:nvPr/>
        </p:nvCxnSpPr>
        <p:spPr>
          <a:xfrm>
            <a:off x="634129" y="2537485"/>
            <a:ext cx="1761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278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EE4E3C8A-B0F0-4E58-91C8-1F09B7C8A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385211" y="2603804"/>
            <a:ext cx="1962912" cy="2292096"/>
          </a:xfrm>
          <a:prstGeom prst="rect">
            <a:avLst/>
          </a:prstGeom>
        </p:spPr>
      </p:pic>
      <p:sp>
        <p:nvSpPr>
          <p:cNvPr id="9" name="Text Box 26">
            <a:extLst>
              <a:ext uri="{FF2B5EF4-FFF2-40B4-BE49-F238E27FC236}">
                <a16:creationId xmlns:a16="http://schemas.microsoft.com/office/drawing/2014/main" id="{4CC67F4D-8FDB-46FE-9285-B7FD19D6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07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0" name="Group 56">
            <a:extLst>
              <a:ext uri="{FF2B5EF4-FFF2-40B4-BE49-F238E27FC236}">
                <a16:creationId xmlns:a16="http://schemas.microsoft.com/office/drawing/2014/main" id="{EC0685AD-F3F7-4646-94B5-6037EFC63540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1141414"/>
            <a:ext cx="495300" cy="890589"/>
            <a:chOff x="4896" y="719"/>
            <a:chExt cx="312" cy="561"/>
          </a:xfrm>
        </p:grpSpPr>
        <p:sp>
          <p:nvSpPr>
            <p:cNvPr id="11" name="Text Box 27">
              <a:extLst>
                <a:ext uri="{FF2B5EF4-FFF2-40B4-BE49-F238E27FC236}">
                  <a16:creationId xmlns:a16="http://schemas.microsoft.com/office/drawing/2014/main" id="{C22DAA31-4046-4932-9C71-8AEC8DDAE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719"/>
              <a:ext cx="2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" name="Text Box 28">
              <a:extLst>
                <a:ext uri="{FF2B5EF4-FFF2-40B4-BE49-F238E27FC236}">
                  <a16:creationId xmlns:a16="http://schemas.microsoft.com/office/drawing/2014/main" id="{FA163434-D75B-4050-A705-88416D0A5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989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vi-VN" sz="2400" b="1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29">
              <a:extLst>
                <a:ext uri="{FF2B5EF4-FFF2-40B4-BE49-F238E27FC236}">
                  <a16:creationId xmlns:a16="http://schemas.microsoft.com/office/drawing/2014/main" id="{9E13CBD3-DCC8-4F1A-A273-3CED6C4D1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010"/>
              <a:ext cx="28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100" dirty="0"/>
            </a:p>
          </p:txBody>
        </p:sp>
      </p:grpSp>
      <p:sp>
        <p:nvSpPr>
          <p:cNvPr id="31" name="Text Box 47">
            <a:extLst>
              <a:ext uri="{FF2B5EF4-FFF2-40B4-BE49-F238E27FC236}">
                <a16:creationId xmlns:a16="http://schemas.microsoft.com/office/drawing/2014/main" id="{19E51376-56B4-498A-9E2C-471996C8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553" y="2548338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C0E13672-9B88-488E-9065-931753B8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3037582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 Box 53">
            <a:extLst>
              <a:ext uri="{FF2B5EF4-FFF2-40B4-BE49-F238E27FC236}">
                <a16:creationId xmlns:a16="http://schemas.microsoft.com/office/drawing/2014/main" id="{D9D9B2FF-B2E1-498C-A4E5-6985935C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93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55">
            <a:extLst>
              <a:ext uri="{FF2B5EF4-FFF2-40B4-BE49-F238E27FC236}">
                <a16:creationId xmlns:a16="http://schemas.microsoft.com/office/drawing/2014/main" id="{4B713E1F-C07F-4AB0-B3DB-86866A74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08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id="{00DAD89A-67C2-4EB6-9E32-E0DD8D5B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753" y="3675519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6 = 5 (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Text Box 50">
            <a:extLst>
              <a:ext uri="{FF2B5EF4-FFF2-40B4-BE49-F238E27FC236}">
                <a16:creationId xmlns:a16="http://schemas.microsoft.com/office/drawing/2014/main" id="{6F765073-A635-429C-9969-B368D1D0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09348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5 bông hoa</a:t>
            </a:r>
          </a:p>
        </p:txBody>
      </p:sp>
    </p:spTree>
    <p:extLst>
      <p:ext uri="{BB962C8B-B14F-4D97-AF65-F5344CB8AC3E}">
        <p14:creationId xmlns:p14="http://schemas.microsoft.com/office/powerpoint/2010/main" val="201044661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D8B0EE-8714-4A15-A176-444B7F6EC725}"/>
              </a:ext>
            </a:extLst>
          </p:cNvPr>
          <p:cNvSpPr txBox="1"/>
          <p:nvPr/>
        </p:nvSpPr>
        <p:spPr>
          <a:xfrm>
            <a:off x="2702782" y="87719"/>
            <a:ext cx="473541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1800" b="1" dirty="0">
                <a:solidFill>
                  <a:srgbClr val="C00000"/>
                </a:solidFill>
                <a:latin typeface="+mj-lt"/>
              </a:rPr>
              <a:t>		  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Toán</a:t>
            </a:r>
            <a:endParaRPr lang="vi-VN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vi-VN" sz="1800" b="1" dirty="0">
                <a:solidFill>
                  <a:srgbClr val="C00000"/>
                </a:solidFill>
                <a:latin typeface="+mj-lt"/>
              </a:rPr>
              <a:t>                       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Luyện tập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859F42E1-4176-4081-B181-D1443768CA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13276" y="1"/>
            <a:ext cx="1560344" cy="1257463"/>
          </a:xfrm>
          <a:prstGeom prst="rect">
            <a:avLst/>
          </a:prstGeom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CBAC8C15-3F2D-46EE-A751-09744A96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5" y="1058922"/>
            <a:ext cx="9144000" cy="5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9" name="Group 168">
            <a:extLst>
              <a:ext uri="{FF2B5EF4-FFF2-40B4-BE49-F238E27FC236}">
                <a16:creationId xmlns:a16="http://schemas.microsoft.com/office/drawing/2014/main" id="{A1966FE8-9E36-47FE-B368-8B1B4084EA5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5078338"/>
              </p:ext>
            </p:extLst>
          </p:nvPr>
        </p:nvGraphicFramePr>
        <p:xfrm>
          <a:off x="535472" y="1847973"/>
          <a:ext cx="3393915" cy="1127934"/>
        </p:xfrm>
        <a:graphic>
          <a:graphicData uri="http://schemas.openxmlformats.org/drawingml/2006/table">
            <a:tbl>
              <a:tblPr/>
              <a:tblGrid>
                <a:gridCol w="6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77">
            <a:extLst>
              <a:ext uri="{FF2B5EF4-FFF2-40B4-BE49-F238E27FC236}">
                <a16:creationId xmlns:a16="http://schemas.microsoft.com/office/drawing/2014/main" id="{4DB4E873-2D59-4CA4-96F0-B5C161E6B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472980"/>
              </p:ext>
            </p:extLst>
          </p:nvPr>
        </p:nvGraphicFramePr>
        <p:xfrm>
          <a:off x="5214613" y="1858449"/>
          <a:ext cx="3362975" cy="1193258"/>
        </p:xfrm>
        <a:graphic>
          <a:graphicData uri="http://schemas.openxmlformats.org/drawingml/2006/table">
            <a:tbl>
              <a:tblPr/>
              <a:tblGrid>
                <a:gridCol w="67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78">
            <a:extLst>
              <a:ext uri="{FF2B5EF4-FFF2-40B4-BE49-F238E27FC236}">
                <a16:creationId xmlns:a16="http://schemas.microsoft.com/office/drawing/2014/main" id="{BEFEECBD-522A-44AC-95C1-278CE4F04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757533"/>
              </p:ext>
            </p:extLst>
          </p:nvPr>
        </p:nvGraphicFramePr>
        <p:xfrm>
          <a:off x="566413" y="3566418"/>
          <a:ext cx="3362975" cy="1127934"/>
        </p:xfrm>
        <a:graphic>
          <a:graphicData uri="http://schemas.openxmlformats.org/drawingml/2006/table">
            <a:tbl>
              <a:tblPr/>
              <a:tblGrid>
                <a:gridCol w="67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roup 172">
            <a:extLst>
              <a:ext uri="{FF2B5EF4-FFF2-40B4-BE49-F238E27FC236}">
                <a16:creationId xmlns:a16="http://schemas.microsoft.com/office/drawing/2014/main" id="{5591758C-9620-4094-913E-0D901386D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950306"/>
              </p:ext>
            </p:extLst>
          </p:nvPr>
        </p:nvGraphicFramePr>
        <p:xfrm>
          <a:off x="5232992" y="3475450"/>
          <a:ext cx="3362975" cy="1218902"/>
        </p:xfrm>
        <a:graphic>
          <a:graphicData uri="http://schemas.openxmlformats.org/drawingml/2006/table">
            <a:tbl>
              <a:tblPr/>
              <a:tblGrid>
                <a:gridCol w="67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 Box 173">
            <a:extLst>
              <a:ext uri="{FF2B5EF4-FFF2-40B4-BE49-F238E27FC236}">
                <a16:creationId xmlns:a16="http://schemas.microsoft.com/office/drawing/2014/main" id="{84C4F56C-216B-43F4-9B90-4678BAA8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774" y="3109400"/>
            <a:ext cx="1286793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000099"/>
                </a:solidFill>
              </a:rPr>
              <a:t>Hình</a:t>
            </a:r>
            <a:r>
              <a:rPr lang="en-US" altLang="vi-VN" b="1" dirty="0">
                <a:solidFill>
                  <a:srgbClr val="000099"/>
                </a:solidFill>
              </a:rPr>
              <a:t> 1</a:t>
            </a:r>
          </a:p>
        </p:txBody>
      </p:sp>
      <p:sp>
        <p:nvSpPr>
          <p:cNvPr id="25" name="Text Box 175">
            <a:extLst>
              <a:ext uri="{FF2B5EF4-FFF2-40B4-BE49-F238E27FC236}">
                <a16:creationId xmlns:a16="http://schemas.microsoft.com/office/drawing/2014/main" id="{02F3AAE8-AF92-47AD-8605-919E2F64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772" y="4724571"/>
            <a:ext cx="1286793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000099"/>
                </a:solidFill>
              </a:rPr>
              <a:t>Hình</a:t>
            </a:r>
            <a:r>
              <a:rPr lang="en-US" altLang="vi-VN" b="1" dirty="0">
                <a:solidFill>
                  <a:srgbClr val="000099"/>
                </a:solidFill>
              </a:rPr>
              <a:t> 3</a:t>
            </a:r>
          </a:p>
        </p:txBody>
      </p:sp>
      <p:sp>
        <p:nvSpPr>
          <p:cNvPr id="26" name="Text Box 176">
            <a:extLst>
              <a:ext uri="{FF2B5EF4-FFF2-40B4-BE49-F238E27FC236}">
                <a16:creationId xmlns:a16="http://schemas.microsoft.com/office/drawing/2014/main" id="{59792B5A-E18B-4693-9270-2CE1568A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001" y="4759676"/>
            <a:ext cx="1286793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99"/>
                </a:solidFill>
              </a:rPr>
              <a:t>Hình 4</a:t>
            </a:r>
          </a:p>
        </p:txBody>
      </p:sp>
      <p:sp>
        <p:nvSpPr>
          <p:cNvPr id="28" name="Text Box 178">
            <a:extLst>
              <a:ext uri="{FF2B5EF4-FFF2-40B4-BE49-F238E27FC236}">
                <a16:creationId xmlns:a16="http://schemas.microsoft.com/office/drawing/2014/main" id="{7C748753-CE78-42C9-8219-B627253D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803" y="3051707"/>
            <a:ext cx="1286793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000099"/>
                </a:solidFill>
              </a:rPr>
              <a:t>Hình</a:t>
            </a:r>
            <a:r>
              <a:rPr lang="en-US" altLang="vi-VN" b="1" dirty="0">
                <a:solidFill>
                  <a:srgbClr val="000099"/>
                </a:solidFill>
              </a:rPr>
              <a:t> 2</a:t>
            </a:r>
          </a:p>
        </p:txBody>
      </p:sp>
      <p:grpSp>
        <p:nvGrpSpPr>
          <p:cNvPr id="29" name="Group 181">
            <a:extLst>
              <a:ext uri="{FF2B5EF4-FFF2-40B4-BE49-F238E27FC236}">
                <a16:creationId xmlns:a16="http://schemas.microsoft.com/office/drawing/2014/main" id="{6B5F63F5-4C83-4BC2-BBF9-24CB6824BB4A}"/>
              </a:ext>
            </a:extLst>
          </p:cNvPr>
          <p:cNvGrpSpPr>
            <a:grpSpLocks/>
          </p:cNvGrpSpPr>
          <p:nvPr/>
        </p:nvGrpSpPr>
        <p:grpSpPr bwMode="auto">
          <a:xfrm>
            <a:off x="3581609" y="999784"/>
            <a:ext cx="331039" cy="1217619"/>
            <a:chOff x="2256" y="912"/>
            <a:chExt cx="336" cy="1058"/>
          </a:xfrm>
        </p:grpSpPr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39C91E65-45BD-4CFD-90B8-3FCC31A7C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912"/>
              <a:ext cx="336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297A9E19-715B-4C35-AE31-DCA570BF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248"/>
              <a:ext cx="336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vi-VN" sz="2400" b="1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F8191102-C132-47BD-933D-486065BA2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100"/>
            </a:p>
          </p:txBody>
        </p:sp>
      </p:grpSp>
    </p:spTree>
    <p:extLst>
      <p:ext uri="{BB962C8B-B14F-4D97-AF65-F5344CB8AC3E}">
        <p14:creationId xmlns:p14="http://schemas.microsoft.com/office/powerpoint/2010/main" val="419734374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EB02613B-FF74-47E7-B58E-CB3E51163930}"/>
              </a:ext>
            </a:extLst>
          </p:cNvPr>
          <p:cNvGrpSpPr/>
          <p:nvPr/>
        </p:nvGrpSpPr>
        <p:grpSpPr>
          <a:xfrm>
            <a:off x="1100314" y="-1100131"/>
            <a:ext cx="7953152" cy="3679229"/>
            <a:chOff x="2931695" y="-1612231"/>
            <a:chExt cx="7050504" cy="5366084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D1DE90A9-4183-4973-A61F-09F278082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695" y="-1612231"/>
              <a:ext cx="6858000" cy="5366084"/>
            </a:xfrm>
            <a:prstGeom prst="rect">
              <a:avLst/>
            </a:prstGeom>
          </p:spPr>
        </p:pic>
        <p:pic>
          <p:nvPicPr>
            <p:cNvPr id="6" name="图片 3">
              <a:extLst>
                <a:ext uri="{FF2B5EF4-FFF2-40B4-BE49-F238E27FC236}">
                  <a16:creationId xmlns:a16="http://schemas.microsoft.com/office/drawing/2014/main" id="{9CF48E18-7A31-4722-BEE8-A28EC59D7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041" y="-348916"/>
              <a:ext cx="2346158" cy="2346158"/>
            </a:xfrm>
            <a:prstGeom prst="rect">
              <a:avLst/>
            </a:prstGeom>
          </p:spPr>
        </p:pic>
      </p:grpSp>
      <p:sp>
        <p:nvSpPr>
          <p:cNvPr id="7" name="文本框 4">
            <a:extLst>
              <a:ext uri="{FF2B5EF4-FFF2-40B4-BE49-F238E27FC236}">
                <a16:creationId xmlns:a16="http://schemas.microsoft.com/office/drawing/2014/main" id="{D585CD73-24D2-4804-95E9-D0926F55EEEF}"/>
              </a:ext>
            </a:extLst>
          </p:cNvPr>
          <p:cNvSpPr txBox="1"/>
          <p:nvPr/>
        </p:nvSpPr>
        <p:spPr>
          <a:xfrm>
            <a:off x="2994739" y="377532"/>
            <a:ext cx="4090062" cy="467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000" b="1" dirty="0">
                <a:solidFill>
                  <a:srgbClr val="C00000"/>
                </a:solidFill>
                <a:latin typeface="+mj-lt"/>
                <a:ea typeface="方正剪纸简体" panose="03000509000000000000" pitchFamily="65" charset="-122"/>
              </a:rPr>
              <a:t>Xin cảm chào và hẹn gặp lại các em !</a:t>
            </a:r>
            <a:endParaRPr lang="zh-CN" altLang="en-US" sz="2000" b="1" dirty="0">
              <a:solidFill>
                <a:srgbClr val="C00000"/>
              </a:solidFill>
              <a:latin typeface="+mj-lt"/>
              <a:ea typeface="方正剪纸简体" panose="03000509000000000000" pitchFamily="65" charset="-122"/>
            </a:endParaRPr>
          </a:p>
        </p:txBody>
      </p:sp>
      <p:pic>
        <p:nvPicPr>
          <p:cNvPr id="8" name="Picture 5" descr="E:\大赛\18\1_0002s_0002_Layer-14.png">
            <a:extLst>
              <a:ext uri="{FF2B5EF4-FFF2-40B4-BE49-F238E27FC236}">
                <a16:creationId xmlns:a16="http://schemas.microsoft.com/office/drawing/2014/main" id="{E5BBB0F5-9B2B-4108-A5DF-80867166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73" y="1189720"/>
            <a:ext cx="2470547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18">
            <a:extLst>
              <a:ext uri="{FF2B5EF4-FFF2-40B4-BE49-F238E27FC236}">
                <a16:creationId xmlns:a16="http://schemas.microsoft.com/office/drawing/2014/main" id="{D3AE89C6-F772-4B13-B89D-A89AFEBE19AA}"/>
              </a:ext>
            </a:extLst>
          </p:cNvPr>
          <p:cNvGrpSpPr/>
          <p:nvPr/>
        </p:nvGrpSpPr>
        <p:grpSpPr>
          <a:xfrm>
            <a:off x="2798289" y="1222619"/>
            <a:ext cx="5423429" cy="1255509"/>
            <a:chOff x="5287224" y="936683"/>
            <a:chExt cx="6134553" cy="1674011"/>
          </a:xfrm>
        </p:grpSpPr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393BAFDB-0B38-4BA1-A5DB-8B8417EF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224" y="936683"/>
              <a:ext cx="6134553" cy="1353386"/>
            </a:xfrm>
            <a:prstGeom prst="rect">
              <a:avLst/>
            </a:prstGeom>
          </p:spPr>
        </p:pic>
        <p:sp>
          <p:nvSpPr>
            <p:cNvPr id="11" name="文本框 20">
              <a:extLst>
                <a:ext uri="{FF2B5EF4-FFF2-40B4-BE49-F238E27FC236}">
                  <a16:creationId xmlns:a16="http://schemas.microsoft.com/office/drawing/2014/main" id="{8F01BF3F-FB3B-4F98-9ADA-C7B6527B1825}"/>
                </a:ext>
              </a:extLst>
            </p:cNvPr>
            <p:cNvSpPr txBox="1"/>
            <p:nvPr/>
          </p:nvSpPr>
          <p:spPr>
            <a:xfrm>
              <a:off x="6346929" y="1461663"/>
              <a:ext cx="4817938" cy="1149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2800" b="1" dirty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 BT3 </a:t>
              </a:r>
              <a:r>
                <a:rPr lang="en-US" altLang="zh-CN" sz="2800" b="1" dirty="0" err="1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800" b="1" dirty="0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3300"/>
                  </a:solidFill>
                  <a:latin typeface="Times New Roman" panose="02020603050405020304" pitchFamily="18" charset="0"/>
                  <a:ea typeface="方正剪纸简体" panose="03000509000000000000" pitchFamily="65" charset="-122"/>
                  <a:cs typeface="Times New Roman" panose="02020603050405020304" pitchFamily="18" charset="0"/>
                </a:rPr>
                <a:t>vở</a:t>
              </a:r>
              <a:endParaRPr lang="en-US" altLang="zh-CN" sz="2800" b="1" dirty="0">
                <a:solidFill>
                  <a:srgbClr val="003300"/>
                </a:solidFill>
                <a:latin typeface="Times New Roman" panose="02020603050405020304" pitchFamily="18" charset="0"/>
                <a:ea typeface="方正剪纸简体" panose="03000509000000000000" pitchFamily="65" charset="-122"/>
                <a:cs typeface="Times New Roman" panose="02020603050405020304" pitchFamily="18" charset="0"/>
              </a:endParaRPr>
            </a:p>
            <a:p>
              <a:r>
                <a:rPr lang="vi-VN" altLang="zh-CN" sz="2800" b="1" dirty="0">
                  <a:solidFill>
                    <a:srgbClr val="003300"/>
                  </a:solidFill>
                  <a:latin typeface="+mj-lt"/>
                  <a:ea typeface="方正剪纸简体" panose="03000509000000000000" pitchFamily="65" charset="-122"/>
                </a:rPr>
                <a:t>Ôn lại bảng chia 2,3,4,5,6</a:t>
              </a:r>
              <a:endParaRPr lang="zh-CN" altLang="en-US" sz="2800" b="1" dirty="0">
                <a:solidFill>
                  <a:srgbClr val="003300"/>
                </a:solidFill>
                <a:latin typeface="+mj-lt"/>
                <a:ea typeface="方正剪纸简体" panose="03000509000000000000" pitchFamily="65" charset="-122"/>
              </a:endParaRPr>
            </a:p>
          </p:txBody>
        </p:sp>
      </p:grpSp>
      <p:sp>
        <p:nvSpPr>
          <p:cNvPr id="14" name="文本框 23">
            <a:extLst>
              <a:ext uri="{FF2B5EF4-FFF2-40B4-BE49-F238E27FC236}">
                <a16:creationId xmlns:a16="http://schemas.microsoft.com/office/drawing/2014/main" id="{F0D5AFAE-3A72-4003-AC88-425148C2520E}"/>
              </a:ext>
            </a:extLst>
          </p:cNvPr>
          <p:cNvSpPr txBox="1"/>
          <p:nvPr/>
        </p:nvSpPr>
        <p:spPr>
          <a:xfrm>
            <a:off x="4152540" y="3007847"/>
            <a:ext cx="470415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altLang="zh-CN" sz="2800" b="1" dirty="0">
                <a:solidFill>
                  <a:srgbClr val="003300"/>
                </a:solidFill>
                <a:latin typeface="+mj-lt"/>
                <a:ea typeface="方正剪纸简体" panose="03000509000000000000" pitchFamily="65" charset="-122"/>
              </a:rPr>
              <a:t>Xem trước bài: Chia số có hai chữ số cho số có một chữ số</a:t>
            </a:r>
            <a:endParaRPr lang="zh-CN" altLang="en-US" sz="2800" b="1" dirty="0">
              <a:solidFill>
                <a:srgbClr val="003300"/>
              </a:solidFill>
              <a:latin typeface="+mj-lt"/>
              <a:ea typeface="方正剪纸简体" panose="03000509000000000000" pitchFamily="65" charset="-122"/>
            </a:endParaRPr>
          </a:p>
        </p:txBody>
      </p:sp>
      <p:pic>
        <p:nvPicPr>
          <p:cNvPr id="22" name="Picture 5" descr="E:\大赛\18\1_0002s_0002_Layer-14.png">
            <a:extLst>
              <a:ext uri="{FF2B5EF4-FFF2-40B4-BE49-F238E27FC236}">
                <a16:creationId xmlns:a16="http://schemas.microsoft.com/office/drawing/2014/main" id="{1A732C80-1A8C-48C0-9CAC-3C14597D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4" y="842454"/>
            <a:ext cx="1444228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32">
            <a:extLst>
              <a:ext uri="{FF2B5EF4-FFF2-40B4-BE49-F238E27FC236}">
                <a16:creationId xmlns:a16="http://schemas.microsoft.com/office/drawing/2014/main" id="{752F569C-F000-496E-8727-908C02554176}"/>
              </a:ext>
            </a:extLst>
          </p:cNvPr>
          <p:cNvGrpSpPr/>
          <p:nvPr/>
        </p:nvGrpSpPr>
        <p:grpSpPr>
          <a:xfrm>
            <a:off x="41006" y="2527005"/>
            <a:ext cx="4176328" cy="2603500"/>
            <a:chOff x="257562" y="3073400"/>
            <a:chExt cx="5568437" cy="3471333"/>
          </a:xfrm>
        </p:grpSpPr>
        <p:pic>
          <p:nvPicPr>
            <p:cNvPr id="24" name="图片 33">
              <a:extLst>
                <a:ext uri="{FF2B5EF4-FFF2-40B4-BE49-F238E27FC236}">
                  <a16:creationId xmlns:a16="http://schemas.microsoft.com/office/drawing/2014/main" id="{1396D1D4-5465-4F5C-A418-DD1BEC98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62" y="3073400"/>
              <a:ext cx="5113396" cy="3471333"/>
            </a:xfrm>
            <a:prstGeom prst="rect">
              <a:avLst/>
            </a:prstGeom>
          </p:spPr>
        </p:pic>
        <p:sp>
          <p:nvSpPr>
            <p:cNvPr id="25" name="文本框 34">
              <a:extLst>
                <a:ext uri="{FF2B5EF4-FFF2-40B4-BE49-F238E27FC236}">
                  <a16:creationId xmlns:a16="http://schemas.microsoft.com/office/drawing/2014/main" id="{C0333B31-2D95-4C33-9A65-ACA587ABFE36}"/>
                </a:ext>
              </a:extLst>
            </p:cNvPr>
            <p:cNvSpPr txBox="1"/>
            <p:nvPr/>
          </p:nvSpPr>
          <p:spPr>
            <a:xfrm>
              <a:off x="3843207" y="3845125"/>
              <a:ext cx="19827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400" b="1" spc="150" dirty="0">
                  <a:solidFill>
                    <a:srgbClr val="C00000"/>
                  </a:solidFill>
                  <a:latin typeface="+mj-lt"/>
                  <a:ea typeface="方正剪纸简体" panose="03000509000000000000" pitchFamily="65" charset="-122"/>
                </a:rPr>
                <a:t>DẶN DÒ</a:t>
              </a:r>
              <a:endParaRPr lang="zh-CN" altLang="en-US" sz="2400" b="1" spc="150" dirty="0">
                <a:solidFill>
                  <a:srgbClr val="C00000"/>
                </a:solidFill>
                <a:latin typeface="+mj-lt"/>
                <a:ea typeface="方正剪纸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8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556 0.0032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7 7.40741E-7 L 0.09753 7.40741E-7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901" y="3756329"/>
            <a:ext cx="7398327" cy="1384995"/>
          </a:xfrm>
          <a:prstGeom prst="rect">
            <a:avLst/>
          </a:prstGeom>
          <a:solidFill>
            <a:srgbClr val="FF33C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20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7300" y="-321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832" y="470327"/>
            <a:ext cx="409401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30 : 5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350" y="2457451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4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4950" y="3429001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4950" y="2484510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364" y="1027636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533" y="1598249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833" y="1712549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3568" y="1567207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4036" y="469106"/>
            <a:ext cx="3091293" cy="9541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54 : 6 =…?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2379" y="3377833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D. 9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9696" y="3430221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8914" y="2389377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9103" y="2469819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7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824" y="3650454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364" y="1027636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533" y="1598249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1493" y="1750725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8739" y="1567823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4215" y="436629"/>
            <a:ext cx="3886200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 cm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6650" y="2484509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4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6650" y="3291725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2484509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2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364" y="1027636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533" y="1598249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833" y="1712549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051" y="1545344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1AC40A-E314-426A-B7DA-C606FE8B8039}"/>
              </a:ext>
            </a:extLst>
          </p:cNvPr>
          <p:cNvSpPr txBox="1"/>
          <p:nvPr/>
        </p:nvSpPr>
        <p:spPr>
          <a:xfrm>
            <a:off x="3484526" y="366173"/>
            <a:ext cx="348095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Calibri"/>
              </a:rPr>
              <a:t>1</a:t>
            </a:r>
            <a:endParaRPr lang="vi-VN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98CDE4-8B75-4F70-9628-F87382669431}"/>
              </a:ext>
            </a:extLst>
          </p:cNvPr>
          <p:cNvSpPr txBox="1"/>
          <p:nvPr/>
        </p:nvSpPr>
        <p:spPr>
          <a:xfrm>
            <a:off x="3484243" y="762178"/>
            <a:ext cx="348095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Calibri"/>
              </a:rPr>
              <a:t>4</a:t>
            </a:r>
            <a:endParaRPr lang="vi-VN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663E7B-14A7-40B7-B36B-16DAF2CA23EB}"/>
              </a:ext>
            </a:extLst>
          </p:cNvPr>
          <p:cNvCxnSpPr/>
          <p:nvPr/>
        </p:nvCxnSpPr>
        <p:spPr>
          <a:xfrm>
            <a:off x="3462775" y="799313"/>
            <a:ext cx="3514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726" y="527050"/>
            <a:ext cx="3886200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48m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8966" y="2457450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4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6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026" y="3389923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0026" y="2397535"/>
            <a:ext cx="14859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7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890" y="3627510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364" y="1027636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533" y="1598249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833" y="1712549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3568" y="1567207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FD9BCA-9176-4D67-B7B5-3018E3C19B32}"/>
              </a:ext>
            </a:extLst>
          </p:cNvPr>
          <p:cNvSpPr txBox="1"/>
          <p:nvPr/>
        </p:nvSpPr>
        <p:spPr>
          <a:xfrm>
            <a:off x="3141491" y="365893"/>
            <a:ext cx="368877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Calibri"/>
              </a:rPr>
              <a:t>1</a:t>
            </a:r>
            <a:endParaRPr lang="vi-VN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D4507-E665-4791-8E81-EE6BE16CC9E3}"/>
              </a:ext>
            </a:extLst>
          </p:cNvPr>
          <p:cNvSpPr txBox="1"/>
          <p:nvPr/>
        </p:nvSpPr>
        <p:spPr>
          <a:xfrm>
            <a:off x="3141493" y="789725"/>
            <a:ext cx="348095" cy="5539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Calibri"/>
              </a:rPr>
              <a:t>6</a:t>
            </a:r>
            <a:endParaRPr lang="vi-VN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377552-0BE0-4589-A5C5-3AFD8056E501}"/>
              </a:ext>
            </a:extLst>
          </p:cNvPr>
          <p:cNvCxnSpPr>
            <a:cxnSpLocks/>
          </p:cNvCxnSpPr>
          <p:nvPr/>
        </p:nvCxnSpPr>
        <p:spPr>
          <a:xfrm>
            <a:off x="3028951" y="838567"/>
            <a:ext cx="4701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9A3C586F-CE13-47E0-B147-B56379A49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63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7ADA8E20-75BD-4CCF-AC38-85B637BCA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431" y="-14288"/>
            <a:ext cx="9144000" cy="5286375"/>
          </a:xfrm>
        </p:spPr>
      </p:pic>
      <p:sp>
        <p:nvSpPr>
          <p:cNvPr id="92164" name="TextBox 10">
            <a:extLst>
              <a:ext uri="{FF2B5EF4-FFF2-40B4-BE49-F238E27FC236}">
                <a16:creationId xmlns:a16="http://schemas.microsoft.com/office/drawing/2014/main" id="{BBCE63F8-9532-4A90-9EEA-AEA9EEEF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5998"/>
            <a:ext cx="65722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 </a:t>
            </a:r>
            <a:r>
              <a:rPr lang="en-US" altLang="en-US" sz="27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lang="vi-VN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1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65" name="TextBox 11">
            <a:extLst>
              <a:ext uri="{FF2B5EF4-FFF2-40B4-BE49-F238E27FC236}">
                <a16:creationId xmlns:a16="http://schemas.microsoft.com/office/drawing/2014/main" id="{75FEB632-2260-4FB7-BCB6-CD9673EA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02482"/>
            <a:ext cx="15585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1800" b="1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66" name="TextBox 5">
            <a:extLst>
              <a:ext uri="{FF2B5EF4-FFF2-40B4-BE49-F238E27FC236}">
                <a16:creationId xmlns:a16="http://schemas.microsoft.com/office/drawing/2014/main" id="{1EEA45F3-F5AA-4DC1-80A2-38E786EC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879" y="1260677"/>
            <a:ext cx="362573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alt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26)</a:t>
            </a:r>
            <a:endParaRPr lang="vi-VN" altLang="en-US" sz="27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17" y="249361"/>
            <a:ext cx="951872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55" y="369368"/>
            <a:ext cx="1010894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86E3280A-2C05-4729-AEFA-0D6325D531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59" y="2709824"/>
            <a:ext cx="3246663" cy="3246663"/>
          </a:xfrm>
          <a:prstGeom prst="rect">
            <a:avLst/>
          </a:prstGeom>
        </p:spPr>
      </p:pic>
      <p:sp>
        <p:nvSpPr>
          <p:cNvPr id="35" name="Text Box 63">
            <a:extLst>
              <a:ext uri="{FF2B5EF4-FFF2-40B4-BE49-F238E27FC236}">
                <a16:creationId xmlns:a16="http://schemas.microsoft.com/office/drawing/2014/main" id="{62EED514-8DB4-4091-93E2-2557F1F8C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003" y="1443713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12 cm; 18 kg; 10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127">
            <a:extLst>
              <a:ext uri="{FF2B5EF4-FFF2-40B4-BE49-F238E27FC236}">
                <a16:creationId xmlns:a16="http://schemas.microsoft.com/office/drawing/2014/main" id="{418D0998-8F82-4926-82F7-4D83D99F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578" y="891202"/>
            <a:ext cx="9713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" name="Line 165">
            <a:extLst>
              <a:ext uri="{FF2B5EF4-FFF2-40B4-BE49-F238E27FC236}">
                <a16:creationId xmlns:a16="http://schemas.microsoft.com/office/drawing/2014/main" id="{8A5E030C-C585-480A-9DFD-DC068386A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411" y="4692825"/>
            <a:ext cx="397669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5" name="Text Box 171">
            <a:extLst>
              <a:ext uri="{FF2B5EF4-FFF2-40B4-BE49-F238E27FC236}">
                <a16:creationId xmlns:a16="http://schemas.microsoft.com/office/drawing/2014/main" id="{8432BD2D-DA59-41F4-8A1E-B558AD23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1" y="1371601"/>
            <a:ext cx="663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" name="Text Box 172">
            <a:extLst>
              <a:ext uri="{FF2B5EF4-FFF2-40B4-BE49-F238E27FC236}">
                <a16:creationId xmlns:a16="http://schemas.microsoft.com/office/drawing/2014/main" id="{41D9E94B-AB98-4F24-BEE3-CF6C5735F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5" y="1714734"/>
            <a:ext cx="663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7" name="Line 173">
            <a:extLst>
              <a:ext uri="{FF2B5EF4-FFF2-40B4-BE49-F238E27FC236}">
                <a16:creationId xmlns:a16="http://schemas.microsoft.com/office/drawing/2014/main" id="{8812FFB1-5713-400E-91C8-4E210D6AF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1771650"/>
            <a:ext cx="285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69" name="图片 37895" descr="1-27">
            <a:extLst>
              <a:ext uri="{FF2B5EF4-FFF2-40B4-BE49-F238E27FC236}">
                <a16:creationId xmlns:a16="http://schemas.microsoft.com/office/drawing/2014/main" id="{87E8F277-E23A-45FB-893F-BC09075F5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71" y="328855"/>
            <a:ext cx="18208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9">
            <a:extLst>
              <a:ext uri="{FF2B5EF4-FFF2-40B4-BE49-F238E27FC236}">
                <a16:creationId xmlns:a16="http://schemas.microsoft.com/office/drawing/2014/main" id="{B743D3B8-A010-4793-A112-844273C9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003" y="2195221"/>
            <a:ext cx="6723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 m; 30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54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1" name="Group 100">
            <a:extLst>
              <a:ext uri="{FF2B5EF4-FFF2-40B4-BE49-F238E27FC236}">
                <a16:creationId xmlns:a16="http://schemas.microsoft.com/office/drawing/2014/main" id="{77127991-517A-417B-AA8A-57DC8D56409A}"/>
              </a:ext>
            </a:extLst>
          </p:cNvPr>
          <p:cNvGrpSpPr>
            <a:grpSpLocks/>
          </p:cNvGrpSpPr>
          <p:nvPr/>
        </p:nvGrpSpPr>
        <p:grpSpPr bwMode="auto">
          <a:xfrm>
            <a:off x="1169578" y="2116113"/>
            <a:ext cx="419046" cy="819817"/>
            <a:chOff x="610" y="1063"/>
            <a:chExt cx="359" cy="786"/>
          </a:xfrm>
        </p:grpSpPr>
        <p:sp>
          <p:nvSpPr>
            <p:cNvPr id="32" name="Text Box 95">
              <a:extLst>
                <a:ext uri="{FF2B5EF4-FFF2-40B4-BE49-F238E27FC236}">
                  <a16:creationId xmlns:a16="http://schemas.microsoft.com/office/drawing/2014/main" id="{515CFEA7-7228-493E-9397-24616373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" y="1063"/>
              <a:ext cx="240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 Box 96">
              <a:extLst>
                <a:ext uri="{FF2B5EF4-FFF2-40B4-BE49-F238E27FC236}">
                  <a16:creationId xmlns:a16="http://schemas.microsoft.com/office/drawing/2014/main" id="{C20C9C2F-F27F-4592-8652-4342E363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" y="1406"/>
              <a:ext cx="347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34" name="Line 97">
              <a:extLst>
                <a:ext uri="{FF2B5EF4-FFF2-40B4-BE49-F238E27FC236}">
                  <a16:creationId xmlns:a16="http://schemas.microsoft.com/office/drawing/2014/main" id="{496CBEB9-CB64-4379-B41C-45EB4602C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" y="1455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5322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17" y="249361"/>
            <a:ext cx="951872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55" y="369368"/>
            <a:ext cx="1010894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86E3280A-2C05-4729-AEFA-0D6325D531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59" y="2709824"/>
            <a:ext cx="3246663" cy="3246663"/>
          </a:xfrm>
          <a:prstGeom prst="rect">
            <a:avLst/>
          </a:prstGeom>
        </p:spPr>
      </p:pic>
      <p:sp>
        <p:nvSpPr>
          <p:cNvPr id="35" name="Text Box 63">
            <a:extLst>
              <a:ext uri="{FF2B5EF4-FFF2-40B4-BE49-F238E27FC236}">
                <a16:creationId xmlns:a16="http://schemas.microsoft.com/office/drawing/2014/main" id="{62EED514-8DB4-4091-93E2-2557F1F8C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390" y="1497997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12 cm; 18 kg; 10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127">
            <a:extLst>
              <a:ext uri="{FF2B5EF4-FFF2-40B4-BE49-F238E27FC236}">
                <a16:creationId xmlns:a16="http://schemas.microsoft.com/office/drawing/2014/main" id="{418D0998-8F82-4926-82F7-4D83D99F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" y="88569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 Box 149">
            <a:extLst>
              <a:ext uri="{FF2B5EF4-FFF2-40B4-BE49-F238E27FC236}">
                <a16:creationId xmlns:a16="http://schemas.microsoft.com/office/drawing/2014/main" id="{B368DEBE-5A6C-4721-AA69-0F418CA4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" y="227107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12 cm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51" name="Line 155">
            <a:extLst>
              <a:ext uri="{FF2B5EF4-FFF2-40B4-BE49-F238E27FC236}">
                <a16:creationId xmlns:a16="http://schemas.microsoft.com/office/drawing/2014/main" id="{CAB9314A-134D-4439-8F89-DAE5E6C0D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9690" y="2537958"/>
            <a:ext cx="2655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2" name="Text Box 156">
            <a:extLst>
              <a:ext uri="{FF2B5EF4-FFF2-40B4-BE49-F238E27FC236}">
                <a16:creationId xmlns:a16="http://schemas.microsoft.com/office/drawing/2014/main" id="{4E00B25E-D950-46D8-87E9-7A3F8F44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58" y="3062682"/>
            <a:ext cx="628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18 kg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Line 162">
            <a:extLst>
              <a:ext uri="{FF2B5EF4-FFF2-40B4-BE49-F238E27FC236}">
                <a16:creationId xmlns:a16="http://schemas.microsoft.com/office/drawing/2014/main" id="{D0170049-D0DF-48FA-A1CD-F60B4C67D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927" y="3392628"/>
            <a:ext cx="3798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dirty="0"/>
          </a:p>
        </p:txBody>
      </p:sp>
      <p:sp>
        <p:nvSpPr>
          <p:cNvPr id="54" name="Text Box 163">
            <a:extLst>
              <a:ext uri="{FF2B5EF4-FFF2-40B4-BE49-F238E27FC236}">
                <a16:creationId xmlns:a16="http://schemas.microsoft.com/office/drawing/2014/main" id="{AB7E103F-CF20-4796-A735-755E20EC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82" y="3854294"/>
            <a:ext cx="628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Line 151">
            <a:extLst>
              <a:ext uri="{FF2B5EF4-FFF2-40B4-BE49-F238E27FC236}">
                <a16:creationId xmlns:a16="http://schemas.microsoft.com/office/drawing/2014/main" id="{32E3EF42-E4CD-4A57-9365-EB79288DB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4010" y="2560822"/>
            <a:ext cx="897988" cy="1092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6" name="Text Box 153">
            <a:extLst>
              <a:ext uri="{FF2B5EF4-FFF2-40B4-BE49-F238E27FC236}">
                <a16:creationId xmlns:a16="http://schemas.microsoft.com/office/drawing/2014/main" id="{CE7EA7BE-09AF-4F0F-998C-953E21C28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13" y="2144144"/>
            <a:ext cx="349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7" name="Text Box 154">
            <a:extLst>
              <a:ext uri="{FF2B5EF4-FFF2-40B4-BE49-F238E27FC236}">
                <a16:creationId xmlns:a16="http://schemas.microsoft.com/office/drawing/2014/main" id="{CF143667-A8CA-4802-A668-BAC5919F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810" y="2492301"/>
            <a:ext cx="349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9" name="Text Box 160">
            <a:extLst>
              <a:ext uri="{FF2B5EF4-FFF2-40B4-BE49-F238E27FC236}">
                <a16:creationId xmlns:a16="http://schemas.microsoft.com/office/drawing/2014/main" id="{76C80332-506B-4E48-A49C-BD6E637F4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810" y="29968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0" name="Text Box 161">
            <a:extLst>
              <a:ext uri="{FF2B5EF4-FFF2-40B4-BE49-F238E27FC236}">
                <a16:creationId xmlns:a16="http://schemas.microsoft.com/office/drawing/2014/main" id="{D29CD9A9-DF57-4692-8466-D481A7B7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81" y="3344855"/>
            <a:ext cx="491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" name="Line 165">
            <a:extLst>
              <a:ext uri="{FF2B5EF4-FFF2-40B4-BE49-F238E27FC236}">
                <a16:creationId xmlns:a16="http://schemas.microsoft.com/office/drawing/2014/main" id="{8A5E030C-C585-480A-9DFD-DC068386A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411" y="4171950"/>
            <a:ext cx="397669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62" name="Text Box 167">
            <a:extLst>
              <a:ext uri="{FF2B5EF4-FFF2-40B4-BE49-F238E27FC236}">
                <a16:creationId xmlns:a16="http://schemas.microsoft.com/office/drawing/2014/main" id="{DFE7F50D-509A-4F5B-A7B9-CE203A10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25" y="376998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3" name="Text Box 168">
            <a:extLst>
              <a:ext uri="{FF2B5EF4-FFF2-40B4-BE49-F238E27FC236}">
                <a16:creationId xmlns:a16="http://schemas.microsoft.com/office/drawing/2014/main" id="{CF5111BC-3331-45B3-9C6A-2B89C751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13" y="4147330"/>
            <a:ext cx="663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4" name="Line 169">
            <a:extLst>
              <a:ext uri="{FF2B5EF4-FFF2-40B4-BE49-F238E27FC236}">
                <a16:creationId xmlns:a16="http://schemas.microsoft.com/office/drawing/2014/main" id="{AB245E81-F6C7-44BA-8C7E-58E349736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3028" y="4201159"/>
            <a:ext cx="3798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 dirty="0"/>
          </a:p>
        </p:txBody>
      </p:sp>
      <p:sp>
        <p:nvSpPr>
          <p:cNvPr id="65" name="Text Box 171">
            <a:extLst>
              <a:ext uri="{FF2B5EF4-FFF2-40B4-BE49-F238E27FC236}">
                <a16:creationId xmlns:a16="http://schemas.microsoft.com/office/drawing/2014/main" id="{8432BD2D-DA59-41F4-8A1E-B558AD23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1" y="1371601"/>
            <a:ext cx="663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" name="Text Box 172">
            <a:extLst>
              <a:ext uri="{FF2B5EF4-FFF2-40B4-BE49-F238E27FC236}">
                <a16:creationId xmlns:a16="http://schemas.microsoft.com/office/drawing/2014/main" id="{41D9E94B-AB98-4F24-BEE3-CF6C5735F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795" y="1714734"/>
            <a:ext cx="663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7" name="Line 173">
            <a:extLst>
              <a:ext uri="{FF2B5EF4-FFF2-40B4-BE49-F238E27FC236}">
                <a16:creationId xmlns:a16="http://schemas.microsoft.com/office/drawing/2014/main" id="{8812FFB1-5713-400E-91C8-4E210D6AF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1771650"/>
            <a:ext cx="285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pic>
        <p:nvPicPr>
          <p:cNvPr id="69" name="图片 37895" descr="1-27">
            <a:extLst>
              <a:ext uri="{FF2B5EF4-FFF2-40B4-BE49-F238E27FC236}">
                <a16:creationId xmlns:a16="http://schemas.microsoft.com/office/drawing/2014/main" id="{87E8F277-E23A-45FB-893F-BC09075F5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71" y="328855"/>
            <a:ext cx="18208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4EBAF3-C9B3-441F-85B1-A3C9C45FDBE2}"/>
              </a:ext>
            </a:extLst>
          </p:cNvPr>
          <p:cNvSpPr txBox="1"/>
          <p:nvPr/>
        </p:nvSpPr>
        <p:spPr>
          <a:xfrm>
            <a:off x="3304602" y="2253901"/>
            <a:ext cx="247585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: 2 = 6 (cm)</a:t>
            </a:r>
            <a:endParaRPr lang="vi-VN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046A6-4374-464B-BAB6-5353ED4B450E}"/>
              </a:ext>
            </a:extLst>
          </p:cNvPr>
          <p:cNvSpPr txBox="1"/>
          <p:nvPr/>
        </p:nvSpPr>
        <p:spPr>
          <a:xfrm>
            <a:off x="3180483" y="3057711"/>
            <a:ext cx="247585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 : 2 = 9 (kg)</a:t>
            </a:r>
            <a:endParaRPr lang="vi-VN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24D07C-CE8D-45B3-AFDC-032738F99D3E}"/>
              </a:ext>
            </a:extLst>
          </p:cNvPr>
          <p:cNvSpPr txBox="1"/>
          <p:nvPr/>
        </p:nvSpPr>
        <p:spPr>
          <a:xfrm>
            <a:off x="3180483" y="3854294"/>
            <a:ext cx="247585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: 2 = 5 (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/>
      <p:bldP spid="53" grpId="0" animBg="1"/>
      <p:bldP spid="54" grpId="0"/>
      <p:bldP spid="56" grpId="0"/>
      <p:bldP spid="57" grpId="0"/>
      <p:bldP spid="59" grpId="0"/>
      <p:bldP spid="60" grpId="0"/>
      <p:bldP spid="62" grpId="0"/>
      <p:bldP spid="63" grpId="0"/>
      <p:bldP spid="64" grpId="0" animBg="1"/>
      <p:bldP spid="2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学校读书分享教育培训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501</Words>
  <Application>Microsoft Office PowerPoint</Application>
  <PresentationFormat>On-screen Show (16:9)</PresentationFormat>
  <Paragraphs>109</Paragraphs>
  <Slides>14</Slides>
  <Notes>5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等线 Light</vt:lpstr>
      <vt:lpstr>Microsoft YaHei</vt:lpstr>
      <vt:lpstr>Arial</vt:lpstr>
      <vt:lpstr>Calibri</vt:lpstr>
      <vt:lpstr>Calibri Light</vt:lpstr>
      <vt:lpstr>HP001 4 hàng</vt:lpstr>
      <vt:lpstr>Times New Roman</vt:lpstr>
      <vt:lpstr>Office 主题​​</vt:lpstr>
      <vt:lpstr>自定义设计方案</vt:lpstr>
      <vt:lpstr>Office 主题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学校读书分享教育培训PPT</dc:title>
  <dc:creator>User</dc:creator>
  <cp:lastModifiedBy>DELL</cp:lastModifiedBy>
  <cp:revision>93</cp:revision>
  <dcterms:created xsi:type="dcterms:W3CDTF">2017-03-04T06:55:50Z</dcterms:created>
  <dcterms:modified xsi:type="dcterms:W3CDTF">2021-10-10T13:30:18Z</dcterms:modified>
</cp:coreProperties>
</file>