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60" r:id="rId5"/>
    <p:sldMasterId id="2147483692" r:id="rId6"/>
    <p:sldMasterId id="2147483706" r:id="rId7"/>
  </p:sldMasterIdLst>
  <p:notesMasterIdLst>
    <p:notesMasterId r:id="rId27"/>
  </p:notesMasterIdLst>
  <p:sldIdLst>
    <p:sldId id="567" r:id="rId8"/>
    <p:sldId id="471" r:id="rId9"/>
    <p:sldId id="488" r:id="rId10"/>
    <p:sldId id="481" r:id="rId11"/>
    <p:sldId id="489" r:id="rId12"/>
    <p:sldId id="490" r:id="rId13"/>
    <p:sldId id="491" r:id="rId14"/>
    <p:sldId id="492" r:id="rId15"/>
    <p:sldId id="484" r:id="rId16"/>
    <p:sldId id="566" r:id="rId17"/>
    <p:sldId id="514" r:id="rId18"/>
    <p:sldId id="515" r:id="rId19"/>
    <p:sldId id="519" r:id="rId20"/>
    <p:sldId id="516" r:id="rId21"/>
    <p:sldId id="517" r:id="rId22"/>
    <p:sldId id="520" r:id="rId23"/>
    <p:sldId id="518" r:id="rId24"/>
    <p:sldId id="511" r:id="rId25"/>
    <p:sldId id="513" r:id="rId26"/>
  </p:sldIdLst>
  <p:sldSz cx="12190413" cy="6859588"/>
  <p:notesSz cx="6858000" cy="9144000"/>
  <p:custDataLst>
    <p:tags r:id="rId28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FBD9"/>
    <a:srgbClr val="FFFF81"/>
    <a:srgbClr val="FFFF9F"/>
    <a:srgbClr val="699E56"/>
    <a:srgbClr val="6FAD32"/>
    <a:srgbClr val="ED6D4A"/>
    <a:srgbClr val="0C8983"/>
    <a:srgbClr val="DF5924"/>
    <a:srgbClr val="8D5153"/>
    <a:srgbClr val="3BB29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708" autoAdjust="0"/>
    <p:restoredTop sz="84909" autoAdjust="0"/>
  </p:normalViewPr>
  <p:slideViewPr>
    <p:cSldViewPr snapToGrid="0" showGuides="1">
      <p:cViewPr varScale="1">
        <p:scale>
          <a:sx n="56" d="100"/>
          <a:sy n="56" d="100"/>
        </p:scale>
        <p:origin x="852" y="60"/>
      </p:cViewPr>
      <p:guideLst>
        <p:guide orient="horz" pos="2161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" Type="http://schemas.openxmlformats.org/officeDocument/2006/relationships/customXml" Target="../customXml/item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tags" Target="tags/tag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12C8C0-A3D3-487B-AECC-CB6663EAE28D}" type="datetimeFigureOut">
              <a:rPr lang="zh-CN" altLang="en-US" smtClean="0"/>
              <a:t>2021/10/17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7388" y="1143000"/>
            <a:ext cx="54832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49D3E0-124D-4DFF-AE99-4EA4CC201DB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17776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>
            <a:extLst>
              <a:ext uri="{FF2B5EF4-FFF2-40B4-BE49-F238E27FC236}">
                <a16:creationId xmlns:a16="http://schemas.microsoft.com/office/drawing/2014/main" id="{0D56CEFF-2383-49B0-A6C3-FD6B7EF7994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06D4FC3F-167F-4A2C-BBDA-30900A3110F6}" type="slidenum">
              <a:rPr lang="en-US" altLang="vi-VN" smtClean="0"/>
              <a:pPr/>
              <a:t>1</a:t>
            </a:fld>
            <a:endParaRPr lang="en-US" altLang="vi-VN"/>
          </a:p>
        </p:txBody>
      </p:sp>
      <p:sp>
        <p:nvSpPr>
          <p:cNvPr id="86019" name="Rectangle 2">
            <a:extLst>
              <a:ext uri="{FF2B5EF4-FFF2-40B4-BE49-F238E27FC236}">
                <a16:creationId xmlns:a16="http://schemas.microsoft.com/office/drawing/2014/main" id="{FE749551-F84B-4389-8E65-1E45D64AAE6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6020" name="Rectangle 3">
            <a:extLst>
              <a:ext uri="{FF2B5EF4-FFF2-40B4-BE49-F238E27FC236}">
                <a16:creationId xmlns:a16="http://schemas.microsoft.com/office/drawing/2014/main" id="{10E6F15B-AE72-427F-8655-27BD3FC56A2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vi-VN" altLang="vi-VN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7351829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nhân</a:t>
            </a:r>
            <a:r>
              <a:rPr lang="en-US" baseline="0" dirty="0"/>
              <a:t> </a:t>
            </a:r>
            <a:r>
              <a:rPr lang="en-US" baseline="0" dirty="0" err="1"/>
              <a:t>với</a:t>
            </a:r>
            <a:r>
              <a:rPr lang="en-US" baseline="0" dirty="0"/>
              <a:t> 0 </a:t>
            </a:r>
            <a:r>
              <a:rPr lang="en-US" baseline="0" dirty="0" err="1"/>
              <a:t>thì</a:t>
            </a:r>
            <a:r>
              <a:rPr lang="en-US" baseline="0" dirty="0"/>
              <a:t> </a:t>
            </a:r>
            <a:r>
              <a:rPr lang="en-US" baseline="0" dirty="0" err="1"/>
              <a:t>tích</a:t>
            </a:r>
            <a:r>
              <a:rPr lang="en-US" baseline="0" dirty="0"/>
              <a:t> </a:t>
            </a:r>
            <a:r>
              <a:rPr lang="en-US" baseline="0" dirty="0" err="1"/>
              <a:t>bằng</a:t>
            </a:r>
            <a:r>
              <a:rPr lang="en-US" baseline="0" dirty="0"/>
              <a:t> 0</a:t>
            </a:r>
          </a:p>
          <a:p>
            <a:r>
              <a:rPr lang="en-US" baseline="0" dirty="0"/>
              <a:t>Link </a:t>
            </a:r>
            <a:r>
              <a:rPr lang="en-US" baseline="0" dirty="0" err="1"/>
              <a:t>Quizzi</a:t>
            </a:r>
            <a:r>
              <a:rPr lang="en-US" baseline="0" dirty="0"/>
              <a:t>: https://quizizz.com/admin/quiz/615301ee05c900001f2b7008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2361359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 altLang="zh-CN" dirty="0"/>
              <a:t>GV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để</a:t>
            </a:r>
            <a:r>
              <a:rPr lang="en-US" altLang="zh-CN" baseline="0" dirty="0"/>
              <a:t> HS </a:t>
            </a:r>
            <a:r>
              <a:rPr lang="en-US" altLang="zh-CN" baseline="0" dirty="0" err="1"/>
              <a:t>chọn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số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của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viên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kẹo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yêu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thích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bất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kỳ</a:t>
            </a:r>
            <a:r>
              <a:rPr lang="en-US" altLang="zh-CN" baseline="0" dirty="0"/>
              <a:t>.</a:t>
            </a:r>
          </a:p>
          <a:p>
            <a:pPr marL="0" indent="0">
              <a:buNone/>
            </a:pPr>
            <a:r>
              <a:rPr lang="en-US" altLang="zh-CN" baseline="0" dirty="0" err="1"/>
              <a:t>Bấm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vào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Mỗi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viên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kẹo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sẽ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xuất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hiện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ra</a:t>
            </a:r>
            <a:r>
              <a:rPr lang="en-US" altLang="zh-CN" baseline="0" dirty="0"/>
              <a:t> 1 </a:t>
            </a:r>
            <a:r>
              <a:rPr lang="en-US" altLang="zh-CN" baseline="0" dirty="0" err="1"/>
              <a:t>câu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hỏi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và</a:t>
            </a:r>
            <a:r>
              <a:rPr lang="en-US" altLang="zh-CN" baseline="0" dirty="0"/>
              <a:t> HS </a:t>
            </a:r>
            <a:r>
              <a:rPr lang="en-US" altLang="zh-CN" baseline="0" dirty="0" err="1"/>
              <a:t>trả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lời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nhanh</a:t>
            </a:r>
            <a:r>
              <a:rPr lang="en-US" altLang="zh-CN" baseline="0" dirty="0"/>
              <a:t>, </a:t>
            </a:r>
          </a:p>
          <a:p>
            <a:pPr marL="0" indent="0">
              <a:buNone/>
            </a:pPr>
            <a:r>
              <a:rPr lang="en-US" altLang="zh-CN" baseline="0" dirty="0" err="1"/>
              <a:t>Trả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lời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xong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giáo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viên</a:t>
            </a:r>
            <a:r>
              <a:rPr lang="en-US" altLang="zh-CN" baseline="0" dirty="0"/>
              <a:t> BẤM VÀO CÂU HỎI </a:t>
            </a:r>
            <a:r>
              <a:rPr lang="en-US" altLang="zh-CN" baseline="0" dirty="0" err="1"/>
              <a:t>đó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sẽ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xuất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hiện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kết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quả</a:t>
            </a:r>
            <a:endParaRPr lang="en-US" altLang="zh-CN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0238599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79786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98569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049504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 err="1">
                <a:solidFill>
                  <a:prstClr val="black"/>
                </a:solidFill>
                <a:latin typeface="Calibri"/>
              </a:rPr>
              <a:t>Chú</a:t>
            </a:r>
            <a:r>
              <a:rPr lang="en-US" sz="12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200" b="1" dirty="0" err="1">
                <a:solidFill>
                  <a:prstClr val="black"/>
                </a:solidFill>
                <a:latin typeface="Calibri"/>
              </a:rPr>
              <a:t>thích</a:t>
            </a:r>
            <a:r>
              <a:rPr lang="en-US" sz="1200" b="1" dirty="0">
                <a:solidFill>
                  <a:prstClr val="black"/>
                </a:solidFill>
                <a:latin typeface="Calibri"/>
              </a:rPr>
              <a:t>: </a:t>
            </a:r>
            <a:r>
              <a:rPr lang="en-US" sz="1200" b="1" dirty="0" err="1">
                <a:solidFill>
                  <a:prstClr val="black"/>
                </a:solidFill>
                <a:latin typeface="Calibri"/>
              </a:rPr>
              <a:t>Thành</a:t>
            </a:r>
            <a:r>
              <a:rPr lang="en-US" sz="12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200" b="1" dirty="0" err="1">
                <a:solidFill>
                  <a:prstClr val="black"/>
                </a:solidFill>
                <a:latin typeface="Calibri"/>
              </a:rPr>
              <a:t>phố</a:t>
            </a:r>
            <a:r>
              <a:rPr lang="en-US" sz="12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200" b="1" dirty="0" err="1">
                <a:solidFill>
                  <a:prstClr val="black"/>
                </a:solidFill>
                <a:latin typeface="Calibri"/>
              </a:rPr>
              <a:t>đang</a:t>
            </a:r>
            <a:r>
              <a:rPr lang="en-US" sz="12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200" b="1" dirty="0" err="1">
                <a:solidFill>
                  <a:prstClr val="black"/>
                </a:solidFill>
                <a:latin typeface="Calibri"/>
              </a:rPr>
              <a:t>bị</a:t>
            </a:r>
            <a:r>
              <a:rPr lang="en-US" sz="12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200" b="1" dirty="0" err="1">
                <a:solidFill>
                  <a:prstClr val="black"/>
                </a:solidFill>
                <a:latin typeface="Calibri"/>
              </a:rPr>
              <a:t>những</a:t>
            </a:r>
            <a:r>
              <a:rPr lang="en-US" sz="1200" b="1" dirty="0">
                <a:solidFill>
                  <a:prstClr val="black"/>
                </a:solidFill>
                <a:latin typeface="Calibri"/>
              </a:rPr>
              <a:t> con vi-rut </a:t>
            </a:r>
            <a:r>
              <a:rPr lang="en-US" sz="1200" b="1" dirty="0" err="1">
                <a:solidFill>
                  <a:prstClr val="black"/>
                </a:solidFill>
                <a:latin typeface="Calibri"/>
              </a:rPr>
              <a:t>đe</a:t>
            </a:r>
            <a:r>
              <a:rPr lang="en-US" sz="12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200" b="1" dirty="0" err="1">
                <a:solidFill>
                  <a:prstClr val="black"/>
                </a:solidFill>
                <a:latin typeface="Calibri"/>
              </a:rPr>
              <a:t>dọa</a:t>
            </a:r>
            <a:r>
              <a:rPr lang="en-US" sz="1200" b="1" dirty="0">
                <a:solidFill>
                  <a:prstClr val="black"/>
                </a:solidFill>
                <a:latin typeface="Calibri"/>
              </a:rPr>
              <a:t>, </a:t>
            </a:r>
            <a:r>
              <a:rPr lang="en-US" sz="1200" b="1" dirty="0" err="1">
                <a:solidFill>
                  <a:prstClr val="black"/>
                </a:solidFill>
                <a:latin typeface="Calibri"/>
              </a:rPr>
              <a:t>các</a:t>
            </a:r>
            <a:r>
              <a:rPr lang="en-US" sz="1200" b="1" dirty="0">
                <a:solidFill>
                  <a:prstClr val="black"/>
                </a:solidFill>
                <a:latin typeface="Calibri"/>
              </a:rPr>
              <a:t> con </a:t>
            </a:r>
            <a:r>
              <a:rPr lang="en-US" sz="1200" b="1" dirty="0" err="1">
                <a:solidFill>
                  <a:prstClr val="black"/>
                </a:solidFill>
                <a:latin typeface="Calibri"/>
              </a:rPr>
              <a:t>hãy</a:t>
            </a:r>
            <a:r>
              <a:rPr lang="en-US" sz="12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200" b="1" dirty="0" err="1">
                <a:solidFill>
                  <a:prstClr val="black"/>
                </a:solidFill>
                <a:latin typeface="Calibri"/>
              </a:rPr>
              <a:t>trả</a:t>
            </a:r>
            <a:r>
              <a:rPr lang="en-US" sz="12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200" b="1" dirty="0" err="1">
                <a:solidFill>
                  <a:prstClr val="black"/>
                </a:solidFill>
                <a:latin typeface="Calibri"/>
              </a:rPr>
              <a:t>lời</a:t>
            </a:r>
            <a:r>
              <a:rPr lang="en-US" sz="12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200" b="1" dirty="0" err="1">
                <a:solidFill>
                  <a:prstClr val="black"/>
                </a:solidFill>
                <a:latin typeface="Calibri"/>
              </a:rPr>
              <a:t>đúng</a:t>
            </a:r>
            <a:r>
              <a:rPr lang="en-US" sz="12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200" b="1" dirty="0" err="1">
                <a:solidFill>
                  <a:prstClr val="black"/>
                </a:solidFill>
                <a:latin typeface="Calibri"/>
              </a:rPr>
              <a:t>các</a:t>
            </a:r>
            <a:r>
              <a:rPr lang="en-US" sz="12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200" b="1" dirty="0" err="1">
                <a:solidFill>
                  <a:prstClr val="black"/>
                </a:solidFill>
                <a:latin typeface="Calibri"/>
              </a:rPr>
              <a:t>câu</a:t>
            </a:r>
            <a:r>
              <a:rPr lang="en-US" sz="12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200" b="1" dirty="0" err="1">
                <a:solidFill>
                  <a:prstClr val="black"/>
                </a:solidFill>
                <a:latin typeface="Calibri"/>
              </a:rPr>
              <a:t>hỏi</a:t>
            </a:r>
            <a:r>
              <a:rPr lang="en-US" sz="12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200" b="1" dirty="0" err="1">
                <a:solidFill>
                  <a:prstClr val="black"/>
                </a:solidFill>
                <a:latin typeface="Calibri"/>
              </a:rPr>
              <a:t>mà</a:t>
            </a:r>
            <a:r>
              <a:rPr lang="en-US" sz="1200" b="1" dirty="0">
                <a:solidFill>
                  <a:prstClr val="black"/>
                </a:solidFill>
                <a:latin typeface="Calibri"/>
              </a:rPr>
              <a:t> vi-rut </a:t>
            </a:r>
            <a:r>
              <a:rPr lang="en-US" sz="1200" b="1" dirty="0" err="1">
                <a:solidFill>
                  <a:prstClr val="black"/>
                </a:solidFill>
                <a:latin typeface="Calibri"/>
              </a:rPr>
              <a:t>đưa</a:t>
            </a:r>
            <a:r>
              <a:rPr lang="en-US" sz="12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200" b="1" dirty="0" err="1">
                <a:solidFill>
                  <a:prstClr val="black"/>
                </a:solidFill>
                <a:latin typeface="Calibri"/>
              </a:rPr>
              <a:t>ra</a:t>
            </a:r>
            <a:r>
              <a:rPr lang="en-US" sz="12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200" b="1" dirty="0" err="1">
                <a:solidFill>
                  <a:prstClr val="black"/>
                </a:solidFill>
                <a:latin typeface="Calibri"/>
              </a:rPr>
              <a:t>để</a:t>
            </a:r>
            <a:r>
              <a:rPr lang="en-US" sz="12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200" b="1" dirty="0" err="1">
                <a:solidFill>
                  <a:prstClr val="black"/>
                </a:solidFill>
                <a:latin typeface="Calibri"/>
              </a:rPr>
              <a:t>chúng</a:t>
            </a:r>
            <a:r>
              <a:rPr lang="en-US" sz="12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200" b="1" dirty="0" err="1">
                <a:solidFill>
                  <a:prstClr val="black"/>
                </a:solidFill>
                <a:latin typeface="Calibri"/>
              </a:rPr>
              <a:t>trở</a:t>
            </a:r>
            <a:r>
              <a:rPr lang="en-US" sz="12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200" b="1" dirty="0" err="1">
                <a:solidFill>
                  <a:prstClr val="black"/>
                </a:solidFill>
                <a:latin typeface="Calibri"/>
              </a:rPr>
              <a:t>về</a:t>
            </a:r>
            <a:r>
              <a:rPr lang="en-US" sz="12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200" b="1" dirty="0" err="1">
                <a:solidFill>
                  <a:prstClr val="black"/>
                </a:solidFill>
                <a:latin typeface="Calibri"/>
              </a:rPr>
              <a:t>hành</a:t>
            </a:r>
            <a:r>
              <a:rPr lang="en-US" sz="12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200" b="1" dirty="0" err="1">
                <a:solidFill>
                  <a:prstClr val="black"/>
                </a:solidFill>
                <a:latin typeface="Calibri"/>
              </a:rPr>
              <a:t>tinh</a:t>
            </a:r>
            <a:r>
              <a:rPr lang="en-US" sz="12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200" b="1" dirty="0" err="1">
                <a:solidFill>
                  <a:prstClr val="black"/>
                </a:solidFill>
                <a:latin typeface="Calibri"/>
              </a:rPr>
              <a:t>của</a:t>
            </a:r>
            <a:r>
              <a:rPr lang="en-US" sz="12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200" b="1" dirty="0" err="1">
                <a:solidFill>
                  <a:prstClr val="black"/>
                </a:solidFill>
                <a:latin typeface="Calibri"/>
              </a:rPr>
              <a:t>chúng</a:t>
            </a:r>
            <a:r>
              <a:rPr lang="en-US" sz="12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200" b="1" dirty="0" err="1">
                <a:solidFill>
                  <a:prstClr val="black"/>
                </a:solidFill>
                <a:latin typeface="Calibri"/>
              </a:rPr>
              <a:t>nhé</a:t>
            </a:r>
            <a:r>
              <a:rPr lang="en-US" sz="1200" b="1" dirty="0">
                <a:solidFill>
                  <a:prstClr val="black"/>
                </a:solidFill>
                <a:latin typeface="Calibri"/>
              </a:rPr>
              <a:t>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 err="1">
                <a:solidFill>
                  <a:prstClr val="black"/>
                </a:solidFill>
                <a:latin typeface="Calibri"/>
              </a:rPr>
              <a:t>Bấm</a:t>
            </a:r>
            <a:r>
              <a:rPr lang="en-US" sz="1200" b="1" baseline="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200" b="1" baseline="0" dirty="0" err="1">
                <a:solidFill>
                  <a:prstClr val="black"/>
                </a:solidFill>
                <a:latin typeface="Calibri"/>
              </a:rPr>
              <a:t>vào</a:t>
            </a:r>
            <a:r>
              <a:rPr lang="en-US" sz="1200" b="1" baseline="0" dirty="0">
                <a:solidFill>
                  <a:prstClr val="black"/>
                </a:solidFill>
                <a:latin typeface="Calibri"/>
              </a:rPr>
              <a:t> con vi </a:t>
            </a:r>
            <a:r>
              <a:rPr lang="en-US" sz="1200" b="1" baseline="0" dirty="0" err="1">
                <a:solidFill>
                  <a:prstClr val="black"/>
                </a:solidFill>
                <a:latin typeface="Calibri"/>
              </a:rPr>
              <a:t>rút</a:t>
            </a:r>
            <a:r>
              <a:rPr lang="en-US" sz="1200" b="1" baseline="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200" b="1" baseline="0" dirty="0" err="1">
                <a:solidFill>
                  <a:prstClr val="black"/>
                </a:solidFill>
                <a:latin typeface="Calibri"/>
              </a:rPr>
              <a:t>để</a:t>
            </a:r>
            <a:r>
              <a:rPr lang="en-US" sz="1200" b="1" baseline="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200" b="1" baseline="0" dirty="0" err="1">
                <a:solidFill>
                  <a:prstClr val="black"/>
                </a:solidFill>
                <a:latin typeface="Calibri"/>
              </a:rPr>
              <a:t>đến</a:t>
            </a:r>
            <a:r>
              <a:rPr lang="en-US" sz="1200" b="1" baseline="0" dirty="0">
                <a:solidFill>
                  <a:prstClr val="black"/>
                </a:solidFill>
                <a:latin typeface="Calibri"/>
              </a:rPr>
              <a:t> slide </a:t>
            </a:r>
            <a:r>
              <a:rPr lang="en-US" sz="1200" b="1" baseline="0" dirty="0" err="1">
                <a:solidFill>
                  <a:prstClr val="black"/>
                </a:solidFill>
                <a:latin typeface="Calibri"/>
              </a:rPr>
              <a:t>câu</a:t>
            </a:r>
            <a:r>
              <a:rPr lang="en-US" sz="1200" b="1" baseline="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200" b="1" baseline="0" dirty="0" err="1">
                <a:solidFill>
                  <a:prstClr val="black"/>
                </a:solidFill>
                <a:latin typeface="Calibri"/>
              </a:rPr>
              <a:t>hỏi</a:t>
            </a:r>
            <a:r>
              <a:rPr lang="en-US" sz="1200" b="1" baseline="0" dirty="0">
                <a:solidFill>
                  <a:prstClr val="black"/>
                </a:solidFill>
                <a:latin typeface="Calibri"/>
              </a:rPr>
              <a:t>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baseline="0" dirty="0" err="1">
                <a:solidFill>
                  <a:prstClr val="black"/>
                </a:solidFill>
                <a:latin typeface="Calibri"/>
              </a:rPr>
              <a:t>Xong</a:t>
            </a:r>
            <a:r>
              <a:rPr lang="en-US" sz="1200" b="1" baseline="0" dirty="0">
                <a:solidFill>
                  <a:prstClr val="black"/>
                </a:solidFill>
                <a:latin typeface="Calibri"/>
              </a:rPr>
              <a:t> 4 </a:t>
            </a:r>
            <a:r>
              <a:rPr lang="en-US" sz="1200" b="1" baseline="0" dirty="0" err="1">
                <a:solidFill>
                  <a:prstClr val="black"/>
                </a:solidFill>
                <a:latin typeface="Calibri"/>
              </a:rPr>
              <a:t>câu</a:t>
            </a:r>
            <a:r>
              <a:rPr lang="en-US" sz="1200" b="1" baseline="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200" b="1" baseline="0" dirty="0" err="1">
                <a:solidFill>
                  <a:prstClr val="black"/>
                </a:solidFill>
                <a:latin typeface="Calibri"/>
              </a:rPr>
              <a:t>hỏi</a:t>
            </a:r>
            <a:r>
              <a:rPr lang="en-US" sz="1200" b="1" baseline="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200" b="1" baseline="0" dirty="0" err="1">
                <a:solidFill>
                  <a:prstClr val="black"/>
                </a:solidFill>
                <a:latin typeface="Calibri"/>
              </a:rPr>
              <a:t>bấm</a:t>
            </a:r>
            <a:r>
              <a:rPr lang="en-US" sz="1200" b="1" baseline="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200" b="1" baseline="0" dirty="0" err="1">
                <a:solidFill>
                  <a:prstClr val="black"/>
                </a:solidFill>
                <a:latin typeface="Calibri"/>
              </a:rPr>
              <a:t>vào</a:t>
            </a:r>
            <a:r>
              <a:rPr lang="en-US" sz="1200" b="1" baseline="0" dirty="0">
                <a:solidFill>
                  <a:prstClr val="black"/>
                </a:solidFill>
                <a:latin typeface="Calibri"/>
              </a:rPr>
              <a:t> “</a:t>
            </a:r>
            <a:r>
              <a:rPr lang="en-US" sz="1200" b="1" baseline="0" dirty="0" err="1">
                <a:solidFill>
                  <a:prstClr val="black"/>
                </a:solidFill>
                <a:latin typeface="Calibri"/>
              </a:rPr>
              <a:t>Hoàn</a:t>
            </a:r>
            <a:r>
              <a:rPr lang="en-US" sz="1200" b="1" baseline="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200" b="1" baseline="0" dirty="0" err="1">
                <a:solidFill>
                  <a:prstClr val="black"/>
                </a:solidFill>
                <a:latin typeface="Calibri"/>
              </a:rPr>
              <a:t>thành</a:t>
            </a:r>
            <a:r>
              <a:rPr lang="en-US" sz="1200" b="1" baseline="0" dirty="0">
                <a:solidFill>
                  <a:prstClr val="black"/>
                </a:solidFill>
                <a:latin typeface="Calibri"/>
              </a:rPr>
              <a:t>”</a:t>
            </a:r>
            <a:endParaRPr lang="en-US" sz="1200" b="1" dirty="0">
              <a:solidFill>
                <a:prstClr val="black"/>
              </a:solidFill>
              <a:latin typeface="Calibri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A79482-D1F0-4171-91B0-F5E8D9D621F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08137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006556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27428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6022174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2031783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A79482-D1F0-4171-91B0-F5E8D9D621F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78917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microsoft.com/office/2007/relationships/hdphoto" Target="../media/hdphoto1.wdp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3802" y="1122624"/>
            <a:ext cx="9142810" cy="2388153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3802" y="3602873"/>
            <a:ext cx="9142810" cy="165614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2021/10/17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36915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0">
        <p14:doors dir="vert"/>
      </p:transition>
    </mc:Choice>
    <mc:Fallback xmlns="">
      <p:transition spd="slow" advTm="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2021/10/17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3770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0">
        <p14:doors dir="vert"/>
      </p:transition>
    </mc:Choice>
    <mc:Fallback xmlns="">
      <p:transition spd="slow" advTm="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3764" y="365209"/>
            <a:ext cx="2628558" cy="5813184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092" y="365209"/>
            <a:ext cx="7733293" cy="5813184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2021/10/17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2723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0">
        <p14:doors dir="vert"/>
      </p:transition>
    </mc:Choice>
    <mc:Fallback xmlns="">
      <p:transition spd="slow" advTm="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17/10/2021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2798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0">
        <p14:doors dir="vert"/>
      </p:transition>
    </mc:Choice>
    <mc:Fallback xmlns="">
      <p:transition spd="slow" advTm="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17/10/2021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83489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0">
        <p14:doors dir="vert"/>
      </p:transition>
    </mc:Choice>
    <mc:Fallback xmlns="">
      <p:transition spd="slow" advTm="0">
        <p:fade/>
      </p:transition>
    </mc:Fallback>
  </mc:AlternateContent>
  <p:hf hd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17/10/2021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5497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0">
        <p14:doors dir="vert"/>
      </p:transition>
    </mc:Choice>
    <mc:Fallback xmlns="">
      <p:transition spd="slow" advTm="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282" y="2130922"/>
            <a:ext cx="10361851" cy="147036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563" y="3887100"/>
            <a:ext cx="8533289" cy="1753006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10/17/2021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9626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0">
        <p14:doors dir="vert"/>
      </p:transition>
    </mc:Choice>
    <mc:Fallback xmlns="">
      <p:transition spd="slow" advTm="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10/17/2021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1562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0">
        <p14:doors dir="vert"/>
      </p:transition>
    </mc:Choice>
    <mc:Fallback xmlns="">
      <p:transition spd="slow" advTm="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960" y="4407923"/>
            <a:ext cx="10361851" cy="1362390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2960" y="2907387"/>
            <a:ext cx="10361851" cy="1500534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10/17/2021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1570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0">
        <p14:doors dir="vert"/>
      </p:transition>
    </mc:Choice>
    <mc:Fallback xmlns="">
      <p:transition spd="slow" advTm="0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522" y="1600572"/>
            <a:ext cx="5384099" cy="4527011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6794" y="1600572"/>
            <a:ext cx="5384099" cy="4527011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10/17/2021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661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0">
        <p14:doors dir="vert"/>
      </p:transition>
    </mc:Choice>
    <mc:Fallback xmlns="">
      <p:transition spd="slow" advTm="0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2" y="1535469"/>
            <a:ext cx="5386216" cy="639911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700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200" b="1"/>
            </a:lvl4pPr>
            <a:lvl5pPr marL="2438339" indent="0">
              <a:buNone/>
              <a:defRPr sz="2200" b="1"/>
            </a:lvl5pPr>
            <a:lvl6pPr marL="3047924" indent="0">
              <a:buNone/>
              <a:defRPr sz="2200" b="1"/>
            </a:lvl6pPr>
            <a:lvl7pPr marL="3657509" indent="0">
              <a:buNone/>
              <a:defRPr sz="2200" b="1"/>
            </a:lvl7pPr>
            <a:lvl8pPr marL="4267093" indent="0">
              <a:buNone/>
              <a:defRPr sz="2200" b="1"/>
            </a:lvl8pPr>
            <a:lvl9pPr marL="4876678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22" y="2175380"/>
            <a:ext cx="5386216" cy="3952203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2567" y="1535469"/>
            <a:ext cx="5388332" cy="639911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700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200" b="1"/>
            </a:lvl4pPr>
            <a:lvl5pPr marL="2438339" indent="0">
              <a:buNone/>
              <a:defRPr sz="2200" b="1"/>
            </a:lvl5pPr>
            <a:lvl6pPr marL="3047924" indent="0">
              <a:buNone/>
              <a:defRPr sz="2200" b="1"/>
            </a:lvl6pPr>
            <a:lvl7pPr marL="3657509" indent="0">
              <a:buNone/>
              <a:defRPr sz="2200" b="1"/>
            </a:lvl7pPr>
            <a:lvl8pPr marL="4267093" indent="0">
              <a:buNone/>
              <a:defRPr sz="2200" b="1"/>
            </a:lvl8pPr>
            <a:lvl9pPr marL="4876678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2567" y="2175380"/>
            <a:ext cx="5388332" cy="3952203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10/17/2021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9414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0">
        <p14:doors dir="vert"/>
      </p:transition>
    </mc:Choice>
    <mc:Fallback xmlns="">
      <p:transition spd="slow" advTm="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2021/10/17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75678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0">
        <p14:doors dir="vert"/>
      </p:transition>
    </mc:Choice>
    <mc:Fallback xmlns="">
      <p:transition spd="slow" advTm="0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10/17/2021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0117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0">
        <p14:doors dir="vert"/>
      </p:transition>
    </mc:Choice>
    <mc:Fallback xmlns="">
      <p:transition spd="slow" advTm="0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485" y="1031497"/>
            <a:ext cx="9911444" cy="4290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899289" y="6453393"/>
            <a:ext cx="391838" cy="22015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10/17/2021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2992" y="6397708"/>
            <a:ext cx="2844430" cy="365210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6887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0">
        <p14:doors dir="vert"/>
      </p:transition>
    </mc:Choice>
    <mc:Fallback xmlns="">
      <p:transition spd="slow" advTm="0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5321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0">
        <p14:doors dir="vert"/>
      </p:transition>
    </mc:Choice>
    <mc:Fallback xmlns="">
      <p:transition spd="slow" advTm="0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24" y="273113"/>
            <a:ext cx="4010562" cy="1162320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113" y="273117"/>
            <a:ext cx="6814780" cy="5854468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24" y="1435437"/>
            <a:ext cx="4010562" cy="4692149"/>
          </a:xfrm>
        </p:spPr>
        <p:txBody>
          <a:bodyPr/>
          <a:lstStyle>
            <a:lvl1pPr marL="0" indent="0">
              <a:buNone/>
              <a:defRPr sz="1900"/>
            </a:lvl1pPr>
            <a:lvl2pPr marL="609585" indent="0">
              <a:buNone/>
              <a:defRPr sz="1600"/>
            </a:lvl2pPr>
            <a:lvl3pPr marL="1219170" indent="0">
              <a:buNone/>
              <a:defRPr sz="1400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10/17/2021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1293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0">
        <p14:doors dir="vert"/>
      </p:transition>
    </mc:Choice>
    <mc:Fallback xmlns="">
      <p:transition spd="slow" advTm="0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406" y="4801714"/>
            <a:ext cx="7314248" cy="566870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406" y="612918"/>
            <a:ext cx="7314248" cy="4115753"/>
          </a:xfrm>
        </p:spPr>
        <p:txBody>
          <a:bodyPr/>
          <a:lstStyle>
            <a:lvl1pPr marL="0" indent="0">
              <a:buNone/>
              <a:defRPr sz="4300"/>
            </a:lvl1pPr>
            <a:lvl2pPr marL="609585" indent="0">
              <a:buNone/>
              <a:defRPr sz="3800"/>
            </a:lvl2pPr>
            <a:lvl3pPr marL="1219170" indent="0">
              <a:buNone/>
              <a:defRPr sz="3200"/>
            </a:lvl3pPr>
            <a:lvl4pPr marL="1828754" indent="0">
              <a:buNone/>
              <a:defRPr sz="2700"/>
            </a:lvl4pPr>
            <a:lvl5pPr marL="2438339" indent="0">
              <a:buNone/>
              <a:defRPr sz="2700"/>
            </a:lvl5pPr>
            <a:lvl6pPr marL="3047924" indent="0">
              <a:buNone/>
              <a:defRPr sz="2700"/>
            </a:lvl6pPr>
            <a:lvl7pPr marL="3657509" indent="0">
              <a:buNone/>
              <a:defRPr sz="2700"/>
            </a:lvl7pPr>
            <a:lvl8pPr marL="4267093" indent="0">
              <a:buNone/>
              <a:defRPr sz="2700"/>
            </a:lvl8pPr>
            <a:lvl9pPr marL="4876678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406" y="5368584"/>
            <a:ext cx="7314248" cy="805049"/>
          </a:xfrm>
        </p:spPr>
        <p:txBody>
          <a:bodyPr/>
          <a:lstStyle>
            <a:lvl1pPr marL="0" indent="0">
              <a:buNone/>
              <a:defRPr sz="1900"/>
            </a:lvl1pPr>
            <a:lvl2pPr marL="609585" indent="0">
              <a:buNone/>
              <a:defRPr sz="1600"/>
            </a:lvl2pPr>
            <a:lvl3pPr marL="1219170" indent="0">
              <a:buNone/>
              <a:defRPr sz="1400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10/17/2021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7326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0">
        <p14:doors dir="vert"/>
      </p:transition>
    </mc:Choice>
    <mc:Fallback xmlns="">
      <p:transition spd="slow" advTm="0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10/17/2021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38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0">
        <p14:doors dir="vert"/>
      </p:transition>
    </mc:Choice>
    <mc:Fallback xmlns="">
      <p:transition spd="slow" advTm="0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8050" y="274704"/>
            <a:ext cx="2742843" cy="585288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22" y="274704"/>
            <a:ext cx="8025355" cy="585288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10/17/2021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4671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0">
        <p14:doors dir="vert"/>
      </p:transition>
    </mc:Choice>
    <mc:Fallback xmlns="">
      <p:transition spd="slow" advTm="0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71125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0">
        <p14:doors dir="vert"/>
      </p:transition>
    </mc:Choice>
    <mc:Fallback xmlns="">
      <p:transition spd="slow" advTm="0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521" y="274702"/>
            <a:ext cx="10971372" cy="585288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47792E-2DCE-4AF1-A411-3100F7B5B15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282491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281" y="2130920"/>
            <a:ext cx="10361851" cy="147036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562" y="3887100"/>
            <a:ext cx="8533289" cy="1753006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6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7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2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09"/>
            <a:fld id="{F0C0A7CE-68B0-4D7E-9884-D7BE6EE8BC2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09"/>
              <a:t>10/17/2021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0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9"/>
            <a:fld id="{56EB1A48-EBEA-472A-9755-08B7148B9B1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0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2396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743" y="1710135"/>
            <a:ext cx="10514231" cy="2853398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743" y="4590527"/>
            <a:ext cx="10514231" cy="1500534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2021/10/17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8261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0">
        <p14:doors dir="vert"/>
      </p:transition>
    </mc:Choice>
    <mc:Fallback xmlns="">
      <p:transition spd="slow" advTm="0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09"/>
            <a:fld id="{F0C0A7CE-68B0-4D7E-9884-D7BE6EE8BC2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09"/>
              <a:t>10/17/2021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0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9"/>
            <a:fld id="{56EB1A48-EBEA-472A-9755-08B7148B9B1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0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331915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959" y="4407922"/>
            <a:ext cx="10361851" cy="136239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2959" y="2907387"/>
            <a:ext cx="10361851" cy="1500534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5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46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61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77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92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08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23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09"/>
            <a:fld id="{F0C0A7CE-68B0-4D7E-9884-D7BE6EE8BC2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09"/>
              <a:t>10/17/2021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0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9"/>
            <a:fld id="{56EB1A48-EBEA-472A-9755-08B7148B9B1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0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242703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521" y="1600572"/>
            <a:ext cx="5384099" cy="452701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6793" y="1600572"/>
            <a:ext cx="5384099" cy="452701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09"/>
            <a:fld id="{F0C0A7CE-68B0-4D7E-9884-D7BE6EE8BC2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09"/>
              <a:t>10/17/2021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0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9"/>
            <a:fld id="{56EB1A48-EBEA-472A-9755-08B7148B9B1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0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677111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535469"/>
            <a:ext cx="5386216" cy="63991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4" indent="0">
              <a:buNone/>
              <a:defRPr sz="2000" b="1"/>
            </a:lvl2pPr>
            <a:lvl3pPr marL="914309" indent="0">
              <a:buNone/>
              <a:defRPr sz="1800" b="1"/>
            </a:lvl3pPr>
            <a:lvl4pPr marL="1371463" indent="0">
              <a:buNone/>
              <a:defRPr sz="1600" b="1"/>
            </a:lvl4pPr>
            <a:lvl5pPr marL="1828617" indent="0">
              <a:buNone/>
              <a:defRPr sz="1600" b="1"/>
            </a:lvl5pPr>
            <a:lvl6pPr marL="2285771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21" y="2175379"/>
            <a:ext cx="5386216" cy="395220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2562" y="1535469"/>
            <a:ext cx="5388332" cy="63991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4" indent="0">
              <a:buNone/>
              <a:defRPr sz="2000" b="1"/>
            </a:lvl2pPr>
            <a:lvl3pPr marL="914309" indent="0">
              <a:buNone/>
              <a:defRPr sz="1800" b="1"/>
            </a:lvl3pPr>
            <a:lvl4pPr marL="1371463" indent="0">
              <a:buNone/>
              <a:defRPr sz="1600" b="1"/>
            </a:lvl4pPr>
            <a:lvl5pPr marL="1828617" indent="0">
              <a:buNone/>
              <a:defRPr sz="1600" b="1"/>
            </a:lvl5pPr>
            <a:lvl6pPr marL="2285771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2562" y="2175379"/>
            <a:ext cx="5388332" cy="395220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09"/>
            <a:fld id="{F0C0A7CE-68B0-4D7E-9884-D7BE6EE8BC2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09"/>
              <a:t>10/17/2021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0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9"/>
            <a:fld id="{56EB1A48-EBEA-472A-9755-08B7148B9B1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0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783202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09"/>
            <a:fld id="{F0C0A7CE-68B0-4D7E-9884-D7BE6EE8BC2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09"/>
              <a:t>10/17/2021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0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9"/>
            <a:fld id="{56EB1A48-EBEA-472A-9755-08B7148B9B1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0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359270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09"/>
            <a:fld id="{F0C0A7CE-68B0-4D7E-9884-D7BE6EE8BC2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09"/>
              <a:t>10/17/2021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0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9"/>
            <a:fld id="{56EB1A48-EBEA-472A-9755-08B7148B9B1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0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543459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22" y="273113"/>
            <a:ext cx="4010562" cy="116231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113" y="273115"/>
            <a:ext cx="6814780" cy="5854468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22" y="1435434"/>
            <a:ext cx="4010562" cy="4692149"/>
          </a:xfrm>
        </p:spPr>
        <p:txBody>
          <a:bodyPr/>
          <a:lstStyle>
            <a:lvl1pPr marL="0" indent="0">
              <a:buNone/>
              <a:defRPr sz="1400"/>
            </a:lvl1pPr>
            <a:lvl2pPr marL="457154" indent="0">
              <a:buNone/>
              <a:defRPr sz="1200"/>
            </a:lvl2pPr>
            <a:lvl3pPr marL="914309" indent="0">
              <a:buNone/>
              <a:defRPr sz="1000"/>
            </a:lvl3pPr>
            <a:lvl4pPr marL="1371463" indent="0">
              <a:buNone/>
              <a:defRPr sz="900"/>
            </a:lvl4pPr>
            <a:lvl5pPr marL="1828617" indent="0">
              <a:buNone/>
              <a:defRPr sz="900"/>
            </a:lvl5pPr>
            <a:lvl6pPr marL="2285771" indent="0">
              <a:buNone/>
              <a:defRPr sz="900"/>
            </a:lvl6pPr>
            <a:lvl7pPr marL="2742926" indent="0">
              <a:buNone/>
              <a:defRPr sz="900"/>
            </a:lvl7pPr>
            <a:lvl8pPr marL="3200080" indent="0">
              <a:buNone/>
              <a:defRPr sz="900"/>
            </a:lvl8pPr>
            <a:lvl9pPr marL="3657234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09"/>
            <a:fld id="{F0C0A7CE-68B0-4D7E-9884-D7BE6EE8BC2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09"/>
              <a:t>10/17/2021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0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9"/>
            <a:fld id="{56EB1A48-EBEA-472A-9755-08B7148B9B1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0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058631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406" y="4801712"/>
            <a:ext cx="7314248" cy="56686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406" y="612917"/>
            <a:ext cx="7314248" cy="4115753"/>
          </a:xfrm>
        </p:spPr>
        <p:txBody>
          <a:bodyPr/>
          <a:lstStyle>
            <a:lvl1pPr marL="0" indent="0">
              <a:buNone/>
              <a:defRPr sz="3200"/>
            </a:lvl1pPr>
            <a:lvl2pPr marL="457154" indent="0">
              <a:buNone/>
              <a:defRPr sz="2800"/>
            </a:lvl2pPr>
            <a:lvl3pPr marL="914309" indent="0">
              <a:buNone/>
              <a:defRPr sz="2400"/>
            </a:lvl3pPr>
            <a:lvl4pPr marL="1371463" indent="0">
              <a:buNone/>
              <a:defRPr sz="2000"/>
            </a:lvl4pPr>
            <a:lvl5pPr marL="1828617" indent="0">
              <a:buNone/>
              <a:defRPr sz="2000"/>
            </a:lvl5pPr>
            <a:lvl6pPr marL="2285771" indent="0">
              <a:buNone/>
              <a:defRPr sz="2000"/>
            </a:lvl6pPr>
            <a:lvl7pPr marL="2742926" indent="0">
              <a:buNone/>
              <a:defRPr sz="2000"/>
            </a:lvl7pPr>
            <a:lvl8pPr marL="3200080" indent="0">
              <a:buNone/>
              <a:defRPr sz="2000"/>
            </a:lvl8pPr>
            <a:lvl9pPr marL="3657234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406" y="5368581"/>
            <a:ext cx="7314248" cy="805048"/>
          </a:xfrm>
        </p:spPr>
        <p:txBody>
          <a:bodyPr/>
          <a:lstStyle>
            <a:lvl1pPr marL="0" indent="0">
              <a:buNone/>
              <a:defRPr sz="1400"/>
            </a:lvl1pPr>
            <a:lvl2pPr marL="457154" indent="0">
              <a:buNone/>
              <a:defRPr sz="1200"/>
            </a:lvl2pPr>
            <a:lvl3pPr marL="914309" indent="0">
              <a:buNone/>
              <a:defRPr sz="1000"/>
            </a:lvl3pPr>
            <a:lvl4pPr marL="1371463" indent="0">
              <a:buNone/>
              <a:defRPr sz="900"/>
            </a:lvl4pPr>
            <a:lvl5pPr marL="1828617" indent="0">
              <a:buNone/>
              <a:defRPr sz="900"/>
            </a:lvl5pPr>
            <a:lvl6pPr marL="2285771" indent="0">
              <a:buNone/>
              <a:defRPr sz="900"/>
            </a:lvl6pPr>
            <a:lvl7pPr marL="2742926" indent="0">
              <a:buNone/>
              <a:defRPr sz="900"/>
            </a:lvl7pPr>
            <a:lvl8pPr marL="3200080" indent="0">
              <a:buNone/>
              <a:defRPr sz="900"/>
            </a:lvl8pPr>
            <a:lvl9pPr marL="3657234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09"/>
            <a:fld id="{F0C0A7CE-68B0-4D7E-9884-D7BE6EE8BC2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09"/>
              <a:t>10/17/2021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0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9"/>
            <a:fld id="{56EB1A48-EBEA-472A-9755-08B7148B9B1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0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774248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09"/>
            <a:fld id="{F0C0A7CE-68B0-4D7E-9884-D7BE6EE8BC2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09"/>
              <a:t>10/17/2021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0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9"/>
            <a:fld id="{56EB1A48-EBEA-472A-9755-08B7148B9B1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0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657360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8049" y="274703"/>
            <a:ext cx="2742843" cy="585288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21" y="274703"/>
            <a:ext cx="8025355" cy="585288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09"/>
            <a:fld id="{F0C0A7CE-68B0-4D7E-9884-D7BE6EE8BC2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09"/>
              <a:t>10/17/2021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0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9"/>
            <a:fld id="{56EB1A48-EBEA-472A-9755-08B7148B9B1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0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91023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091" y="1826048"/>
            <a:ext cx="5180926" cy="4352346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1396" y="1826048"/>
            <a:ext cx="5180926" cy="4352346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2021/10/17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8902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0">
        <p14:doors dir="vert"/>
      </p:transition>
    </mc:Choice>
    <mc:Fallback xmlns="">
      <p:transition spd="slow" advTm="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680" y="365211"/>
            <a:ext cx="10514231" cy="132587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679" y="1681553"/>
            <a:ext cx="5157116" cy="82410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679" y="2505656"/>
            <a:ext cx="5157116" cy="3685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1398" y="1681553"/>
            <a:ext cx="5182513" cy="82410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1398" y="2505656"/>
            <a:ext cx="5182513" cy="3685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2021/10/17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9191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0">
        <p14:doors dir="vert"/>
      </p:transition>
    </mc:Choice>
    <mc:Fallback xmlns="">
      <p:transition spd="slow" advTm="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2021/10/17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8750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0">
        <p14:doors dir="vert"/>
      </p:transition>
    </mc:Choice>
    <mc:Fallback xmlns="">
      <p:transition spd="slow" advTm="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2021/10/17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9858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0">
        <p14:doors dir="vert"/>
      </p:transition>
    </mc:Choice>
    <mc:Fallback xmlns="">
      <p:transition spd="slow" advTm="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679" y="457307"/>
            <a:ext cx="3931725" cy="160057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2514" y="987654"/>
            <a:ext cx="6171397" cy="487475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679" y="2057877"/>
            <a:ext cx="3931725" cy="38124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2021/10/17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8435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0">
        <p14:doors dir="vert"/>
      </p:transition>
    </mc:Choice>
    <mc:Fallback xmlns="">
      <p:transition spd="slow" advTm="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679" y="457307"/>
            <a:ext cx="3931725" cy="160057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2514" y="987654"/>
            <a:ext cx="6171397" cy="487475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679" y="2057877"/>
            <a:ext cx="3931725" cy="38124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2021/10/17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6505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0">
        <p14:doors dir="vert"/>
      </p:transition>
    </mc:Choice>
    <mc:Fallback xmlns="">
      <p:transition spd="slow" advTm="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6" Type="http://schemas.openxmlformats.org/officeDocument/2006/relationships/image" Target="../media/image1.jpg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092" y="365211"/>
            <a:ext cx="10514231" cy="132587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092" y="1826048"/>
            <a:ext cx="10514231" cy="4352346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092" y="6357823"/>
            <a:ext cx="2742843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4388EF-52D1-4258-9BE5-BCD010C7D4DE}" type="datetimeFigureOut">
              <a:rPr lang="zh-CN" altLang="en-US" smtClean="0"/>
              <a:t>2021/10/17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075" y="6357823"/>
            <a:ext cx="4114264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09480" y="6357823"/>
            <a:ext cx="2742843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34026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750" advTm="0">
        <p14:doors dir="vert"/>
      </p:transition>
    </mc:Choice>
    <mc:Fallback xmlns="">
      <p:transition spd="slow" advTm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17/10/2021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15703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mc:AlternateContent xmlns:mc="http://schemas.openxmlformats.org/markup-compatibility/2006" xmlns:p14="http://schemas.microsoft.com/office/powerpoint/2010/main">
    <mc:Choice Requires="p14">
      <p:transition spd="slow" p14:dur="1750" advTm="0">
        <p14:doors dir="vert"/>
      </p:transition>
    </mc:Choice>
    <mc:Fallback xmlns="">
      <p:transition spd="slow" advTm="0">
        <p:fade/>
      </p:transition>
    </mc:Fallback>
  </mc:AlternateConten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27470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2"/>
            <a:ext cx="10971372" cy="4527011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521" y="6357825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10/17/2021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5782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6463" y="6357825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90651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704" r:id="rId12"/>
    <p:sldLayoutId id="2147483705" r:id="rId13"/>
    <p:sldLayoutId id="2147483724" r:id="rId14"/>
  </p:sldLayoutIdLst>
  <mc:AlternateContent xmlns:mc="http://schemas.openxmlformats.org/markup-compatibility/2006" xmlns:p14="http://schemas.microsoft.com/office/powerpoint/2010/main">
    <mc:Choice Requires="p14">
      <p:transition spd="slow" p14:dur="1750" advTm="0">
        <p14:doors dir="vert"/>
      </p:transition>
    </mc:Choice>
    <mc:Fallback xmlns="">
      <p:transition spd="slow" advTm="0">
        <p:fade/>
      </p:transition>
    </mc:Fallback>
  </mc:AlternateContent>
  <p:hf hdr="0" ftr="0" dt="0"/>
  <p:txStyles>
    <p:titleStyle>
      <a:lvl1pPr algn="ctr" defTabSz="121917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274701"/>
            <a:ext cx="10971372" cy="11432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2"/>
            <a:ext cx="10971372" cy="45270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521" y="6357823"/>
            <a:ext cx="2844430" cy="3652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09"/>
            <a:fld id="{F0C0A7CE-68B0-4D7E-9884-D7BE6EE8BC2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09"/>
              <a:t>10/17/2021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8" y="6357823"/>
            <a:ext cx="3860297" cy="3652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0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6463" y="6357823"/>
            <a:ext cx="2844430" cy="3652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09"/>
            <a:fld id="{56EB1A48-EBEA-472A-9755-08B7148B9B1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0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65547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</p:sldLayoutIdLst>
  <p:txStyles>
    <p:titleStyle>
      <a:lvl1pPr algn="ctr" defTabSz="914309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66" indent="-342866" algn="l" defTabSz="914309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876" indent="-285721" algn="l" defTabSz="914309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2886" indent="-228577" algn="l" defTabSz="914309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40" indent="-228577" algn="l" defTabSz="914309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94" indent="-228577" algn="l" defTabSz="914309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349" indent="-228577" algn="l" defTabSz="91430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03" indent="-228577" algn="l" defTabSz="91430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57" indent="-228577" algn="l" defTabSz="91430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811" indent="-228577" algn="l" defTabSz="91430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4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9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63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7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71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26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80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34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8.png"/><Relationship Id="rId5" Type="http://schemas.openxmlformats.org/officeDocument/2006/relationships/image" Target="../media/image7.gif"/><Relationship Id="rId4" Type="http://schemas.openxmlformats.org/officeDocument/2006/relationships/image" Target="../media/image6.wm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3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liveworksheets.com/uf2395516lx" TargetMode="External"/><Relationship Id="rId1" Type="http://schemas.openxmlformats.org/officeDocument/2006/relationships/slideLayout" Target="../slideLayouts/slideLayout2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microsoft.com/office/2007/relationships/hdphoto" Target="../media/hdphoto11.wdp"/><Relationship Id="rId3" Type="http://schemas.openxmlformats.org/officeDocument/2006/relationships/slideLayout" Target="../slideLayouts/slideLayout22.xml"/><Relationship Id="rId7" Type="http://schemas.microsoft.com/office/2007/relationships/hdphoto" Target="../media/hdphoto8.wdp"/><Relationship Id="rId12" Type="http://schemas.openxmlformats.org/officeDocument/2006/relationships/image" Target="../media/image28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5.png"/><Relationship Id="rId11" Type="http://schemas.microsoft.com/office/2007/relationships/hdphoto" Target="../media/hdphoto10.wdp"/><Relationship Id="rId5" Type="http://schemas.openxmlformats.org/officeDocument/2006/relationships/image" Target="../media/image24.png"/><Relationship Id="rId10" Type="http://schemas.openxmlformats.org/officeDocument/2006/relationships/image" Target="../media/image27.png"/><Relationship Id="rId4" Type="http://schemas.openxmlformats.org/officeDocument/2006/relationships/notesSlide" Target="../notesSlides/notesSlide12.xml"/><Relationship Id="rId9" Type="http://schemas.microsoft.com/office/2007/relationships/hdphoto" Target="../media/hdphoto9.wdp"/><Relationship Id="rId1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4.png"/><Relationship Id="rId3" Type="http://schemas.openxmlformats.org/officeDocument/2006/relationships/tags" Target="../tags/tag2.xml"/><Relationship Id="rId7" Type="http://schemas.openxmlformats.org/officeDocument/2006/relationships/image" Target="../media/image10.png"/><Relationship Id="rId12" Type="http://schemas.openxmlformats.org/officeDocument/2006/relationships/image" Target="../media/image1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9.jpg"/><Relationship Id="rId11" Type="http://schemas.microsoft.com/office/2007/relationships/hdphoto" Target="../media/hdphoto3.wdp"/><Relationship Id="rId5" Type="http://schemas.openxmlformats.org/officeDocument/2006/relationships/notesSlide" Target="../notesSlides/notesSlide2.xml"/><Relationship Id="rId10" Type="http://schemas.openxmlformats.org/officeDocument/2006/relationships/image" Target="../media/image12.png"/><Relationship Id="rId4" Type="http://schemas.openxmlformats.org/officeDocument/2006/relationships/slideLayout" Target="../slideLayouts/slideLayout22.xml"/><Relationship Id="rId9" Type="http://schemas.microsoft.com/office/2007/relationships/hdphoto" Target="../media/hdphoto2.wdp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9.jp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2.xml"/><Relationship Id="rId6" Type="http://schemas.microsoft.com/office/2007/relationships/hdphoto" Target="../media/hdphoto2.wdp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13" Type="http://schemas.openxmlformats.org/officeDocument/2006/relationships/image" Target="../media/image18.png"/><Relationship Id="rId18" Type="http://schemas.openxmlformats.org/officeDocument/2006/relationships/image" Target="../media/image20.png"/><Relationship Id="rId3" Type="http://schemas.openxmlformats.org/officeDocument/2006/relationships/audio" Target="../media/audio1.wav"/><Relationship Id="rId7" Type="http://schemas.microsoft.com/office/2007/relationships/hdphoto" Target="../media/hdphoto4.wdp"/><Relationship Id="rId12" Type="http://schemas.openxmlformats.org/officeDocument/2006/relationships/slide" Target="slide5.xml"/><Relationship Id="rId17" Type="http://schemas.microsoft.com/office/2007/relationships/hdphoto" Target="../media/hdphoto6.wdp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19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16.png"/><Relationship Id="rId11" Type="http://schemas.openxmlformats.org/officeDocument/2006/relationships/slide" Target="slide6.xml"/><Relationship Id="rId5" Type="http://schemas.openxmlformats.org/officeDocument/2006/relationships/slide" Target="slide8.xml"/><Relationship Id="rId15" Type="http://schemas.openxmlformats.org/officeDocument/2006/relationships/image" Target="../media/image10.png"/><Relationship Id="rId10" Type="http://schemas.microsoft.com/office/2007/relationships/hdphoto" Target="../media/hdphoto5.wdp"/><Relationship Id="rId19" Type="http://schemas.microsoft.com/office/2007/relationships/hdphoto" Target="../media/hdphoto7.wdp"/><Relationship Id="rId4" Type="http://schemas.openxmlformats.org/officeDocument/2006/relationships/image" Target="../media/image15.png"/><Relationship Id="rId9" Type="http://schemas.openxmlformats.org/officeDocument/2006/relationships/image" Target="../media/image17.png"/><Relationship Id="rId14" Type="http://schemas.openxmlformats.org/officeDocument/2006/relationships/slide" Target="slide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microsoft.com/office/2007/relationships/hdphoto" Target="../media/hdphoto5.wdp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microsoft.com/office/2007/relationships/hdphoto" Target="../media/hdphoto5.wdp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microsoft.com/office/2007/relationships/hdphoto" Target="../media/hdphoto5.wdp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microsoft.com/office/2007/relationships/hdphoto" Target="../media/hdphoto5.wdp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3" Type="http://schemas.openxmlformats.org/officeDocument/2006/relationships/audio" Target="NULL" TargetMode="External"/><Relationship Id="rId7" Type="http://schemas.openxmlformats.org/officeDocument/2006/relationships/image" Target="../media/image21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notesSlide" Target="../notesSlides/notesSlide9.xml"/><Relationship Id="rId5" Type="http://schemas.openxmlformats.org/officeDocument/2006/relationships/slideLayout" Target="../slideLayouts/slideLayout35.xml"/><Relationship Id="rId10" Type="http://schemas.openxmlformats.org/officeDocument/2006/relationships/image" Target="../media/image22.png"/><Relationship Id="rId4" Type="http://schemas.microsoft.com/office/2007/relationships/media" Target="../media/media3.mp3"/><Relationship Id="rId9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4994" name="Group 2">
            <a:extLst>
              <a:ext uri="{FF2B5EF4-FFF2-40B4-BE49-F238E27FC236}">
                <a16:creationId xmlns:a16="http://schemas.microsoft.com/office/drawing/2014/main" id="{C1FC2F62-BB5F-4378-994E-FF2FBF30F6CF}"/>
              </a:ext>
            </a:extLst>
          </p:cNvPr>
          <p:cNvGrpSpPr>
            <a:grpSpLocks/>
          </p:cNvGrpSpPr>
          <p:nvPr/>
        </p:nvGrpSpPr>
        <p:grpSpPr bwMode="auto">
          <a:xfrm>
            <a:off x="2850779" y="4491694"/>
            <a:ext cx="820631" cy="1422215"/>
            <a:chOff x="2332" y="1554"/>
            <a:chExt cx="1105" cy="1218"/>
          </a:xfrm>
        </p:grpSpPr>
        <p:sp>
          <p:nvSpPr>
            <p:cNvPr id="85005" name="Freeform 3">
              <a:extLst>
                <a:ext uri="{FF2B5EF4-FFF2-40B4-BE49-F238E27FC236}">
                  <a16:creationId xmlns:a16="http://schemas.microsoft.com/office/drawing/2014/main" id="{8EC38337-C659-4CF7-B5C8-5151C55E8238}"/>
                </a:ext>
              </a:extLst>
            </p:cNvPr>
            <p:cNvSpPr>
              <a:spLocks/>
            </p:cNvSpPr>
            <p:nvPr/>
          </p:nvSpPr>
          <p:spPr bwMode="auto">
            <a:xfrm>
              <a:off x="2450" y="2113"/>
              <a:ext cx="30" cy="30"/>
            </a:xfrm>
            <a:custGeom>
              <a:avLst/>
              <a:gdLst>
                <a:gd name="T0" fmla="*/ 0 w 61"/>
                <a:gd name="T1" fmla="*/ 1 h 60"/>
                <a:gd name="T2" fmla="*/ 0 w 61"/>
                <a:gd name="T3" fmla="*/ 1 h 60"/>
                <a:gd name="T4" fmla="*/ 0 w 61"/>
                <a:gd name="T5" fmla="*/ 1 h 60"/>
                <a:gd name="T6" fmla="*/ 0 w 61"/>
                <a:gd name="T7" fmla="*/ 1 h 60"/>
                <a:gd name="T8" fmla="*/ 0 w 61"/>
                <a:gd name="T9" fmla="*/ 1 h 60"/>
                <a:gd name="T10" fmla="*/ 0 w 61"/>
                <a:gd name="T11" fmla="*/ 1 h 60"/>
                <a:gd name="T12" fmla="*/ 0 w 61"/>
                <a:gd name="T13" fmla="*/ 1 h 60"/>
                <a:gd name="T14" fmla="*/ 0 w 61"/>
                <a:gd name="T15" fmla="*/ 1 h 60"/>
                <a:gd name="T16" fmla="*/ 0 w 61"/>
                <a:gd name="T17" fmla="*/ 0 h 60"/>
                <a:gd name="T18" fmla="*/ 0 w 61"/>
                <a:gd name="T19" fmla="*/ 1 h 60"/>
                <a:gd name="T20" fmla="*/ 0 w 61"/>
                <a:gd name="T21" fmla="*/ 1 h 60"/>
                <a:gd name="T22" fmla="*/ 0 w 61"/>
                <a:gd name="T23" fmla="*/ 1 h 60"/>
                <a:gd name="T24" fmla="*/ 0 w 61"/>
                <a:gd name="T25" fmla="*/ 1 h 60"/>
                <a:gd name="T26" fmla="*/ 0 w 61"/>
                <a:gd name="T27" fmla="*/ 1 h 60"/>
                <a:gd name="T28" fmla="*/ 0 w 61"/>
                <a:gd name="T29" fmla="*/ 1 h 60"/>
                <a:gd name="T30" fmla="*/ 0 w 61"/>
                <a:gd name="T31" fmla="*/ 1 h 60"/>
                <a:gd name="T32" fmla="*/ 0 w 61"/>
                <a:gd name="T33" fmla="*/ 1 h 6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1"/>
                <a:gd name="T52" fmla="*/ 0 h 60"/>
                <a:gd name="T53" fmla="*/ 61 w 61"/>
                <a:gd name="T54" fmla="*/ 60 h 6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1" h="60">
                  <a:moveTo>
                    <a:pt x="31" y="60"/>
                  </a:moveTo>
                  <a:lnTo>
                    <a:pt x="18" y="57"/>
                  </a:lnTo>
                  <a:lnTo>
                    <a:pt x="9" y="50"/>
                  </a:lnTo>
                  <a:lnTo>
                    <a:pt x="2" y="41"/>
                  </a:lnTo>
                  <a:lnTo>
                    <a:pt x="0" y="30"/>
                  </a:lnTo>
                  <a:lnTo>
                    <a:pt x="2" y="18"/>
                  </a:lnTo>
                  <a:lnTo>
                    <a:pt x="9" y="8"/>
                  </a:lnTo>
                  <a:lnTo>
                    <a:pt x="18" y="2"/>
                  </a:lnTo>
                  <a:lnTo>
                    <a:pt x="31" y="0"/>
                  </a:lnTo>
                  <a:lnTo>
                    <a:pt x="42" y="2"/>
                  </a:lnTo>
                  <a:lnTo>
                    <a:pt x="52" y="8"/>
                  </a:lnTo>
                  <a:lnTo>
                    <a:pt x="58" y="18"/>
                  </a:lnTo>
                  <a:lnTo>
                    <a:pt x="61" y="30"/>
                  </a:lnTo>
                  <a:lnTo>
                    <a:pt x="58" y="41"/>
                  </a:lnTo>
                  <a:lnTo>
                    <a:pt x="52" y="50"/>
                  </a:lnTo>
                  <a:lnTo>
                    <a:pt x="42" y="57"/>
                  </a:lnTo>
                  <a:lnTo>
                    <a:pt x="31" y="6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006" name="Freeform 4">
              <a:extLst>
                <a:ext uri="{FF2B5EF4-FFF2-40B4-BE49-F238E27FC236}">
                  <a16:creationId xmlns:a16="http://schemas.microsoft.com/office/drawing/2014/main" id="{4C2BBA91-220B-4FC9-9D7F-B966744AD0B8}"/>
                </a:ext>
              </a:extLst>
            </p:cNvPr>
            <p:cNvSpPr>
              <a:spLocks/>
            </p:cNvSpPr>
            <p:nvPr/>
          </p:nvSpPr>
          <p:spPr bwMode="auto">
            <a:xfrm>
              <a:off x="2431" y="2013"/>
              <a:ext cx="67" cy="91"/>
            </a:xfrm>
            <a:custGeom>
              <a:avLst/>
              <a:gdLst>
                <a:gd name="T0" fmla="*/ 1 w 132"/>
                <a:gd name="T1" fmla="*/ 1 h 182"/>
                <a:gd name="T2" fmla="*/ 1 w 132"/>
                <a:gd name="T3" fmla="*/ 1 h 182"/>
                <a:gd name="T4" fmla="*/ 1 w 132"/>
                <a:gd name="T5" fmla="*/ 1 h 182"/>
                <a:gd name="T6" fmla="*/ 1 w 132"/>
                <a:gd name="T7" fmla="*/ 1 h 182"/>
                <a:gd name="T8" fmla="*/ 1 w 132"/>
                <a:gd name="T9" fmla="*/ 1 h 182"/>
                <a:gd name="T10" fmla="*/ 1 w 132"/>
                <a:gd name="T11" fmla="*/ 1 h 182"/>
                <a:gd name="T12" fmla="*/ 1 w 132"/>
                <a:gd name="T13" fmla="*/ 1 h 182"/>
                <a:gd name="T14" fmla="*/ 1 w 132"/>
                <a:gd name="T15" fmla="*/ 1 h 182"/>
                <a:gd name="T16" fmla="*/ 1 w 132"/>
                <a:gd name="T17" fmla="*/ 1 h 182"/>
                <a:gd name="T18" fmla="*/ 1 w 132"/>
                <a:gd name="T19" fmla="*/ 0 h 182"/>
                <a:gd name="T20" fmla="*/ 1 w 132"/>
                <a:gd name="T21" fmla="*/ 1 h 182"/>
                <a:gd name="T22" fmla="*/ 1 w 132"/>
                <a:gd name="T23" fmla="*/ 1 h 182"/>
                <a:gd name="T24" fmla="*/ 0 w 132"/>
                <a:gd name="T25" fmla="*/ 1 h 182"/>
                <a:gd name="T26" fmla="*/ 1 w 132"/>
                <a:gd name="T27" fmla="*/ 1 h 182"/>
                <a:gd name="T28" fmla="*/ 1 w 132"/>
                <a:gd name="T29" fmla="*/ 1 h 182"/>
                <a:gd name="T30" fmla="*/ 1 w 132"/>
                <a:gd name="T31" fmla="*/ 1 h 182"/>
                <a:gd name="T32" fmla="*/ 1 w 132"/>
                <a:gd name="T33" fmla="*/ 1 h 182"/>
                <a:gd name="T34" fmla="*/ 1 w 132"/>
                <a:gd name="T35" fmla="*/ 1 h 182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32"/>
                <a:gd name="T55" fmla="*/ 0 h 182"/>
                <a:gd name="T56" fmla="*/ 132 w 132"/>
                <a:gd name="T57" fmla="*/ 182 h 182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32" h="182">
                  <a:moveTo>
                    <a:pt x="50" y="182"/>
                  </a:moveTo>
                  <a:lnTo>
                    <a:pt x="80" y="182"/>
                  </a:lnTo>
                  <a:lnTo>
                    <a:pt x="85" y="174"/>
                  </a:lnTo>
                  <a:lnTo>
                    <a:pt x="98" y="154"/>
                  </a:lnTo>
                  <a:lnTo>
                    <a:pt x="113" y="125"/>
                  </a:lnTo>
                  <a:lnTo>
                    <a:pt x="125" y="91"/>
                  </a:lnTo>
                  <a:lnTo>
                    <a:pt x="132" y="58"/>
                  </a:lnTo>
                  <a:lnTo>
                    <a:pt x="128" y="29"/>
                  </a:lnTo>
                  <a:lnTo>
                    <a:pt x="107" y="9"/>
                  </a:lnTo>
                  <a:lnTo>
                    <a:pt x="67" y="0"/>
                  </a:lnTo>
                  <a:lnTo>
                    <a:pt x="25" y="9"/>
                  </a:lnTo>
                  <a:lnTo>
                    <a:pt x="4" y="29"/>
                  </a:lnTo>
                  <a:lnTo>
                    <a:pt x="0" y="58"/>
                  </a:lnTo>
                  <a:lnTo>
                    <a:pt x="6" y="91"/>
                  </a:lnTo>
                  <a:lnTo>
                    <a:pt x="18" y="125"/>
                  </a:lnTo>
                  <a:lnTo>
                    <a:pt x="33" y="154"/>
                  </a:lnTo>
                  <a:lnTo>
                    <a:pt x="46" y="174"/>
                  </a:lnTo>
                  <a:lnTo>
                    <a:pt x="50" y="182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007" name="Freeform 5">
              <a:extLst>
                <a:ext uri="{FF2B5EF4-FFF2-40B4-BE49-F238E27FC236}">
                  <a16:creationId xmlns:a16="http://schemas.microsoft.com/office/drawing/2014/main" id="{289629B5-94D8-4000-A11E-31AC9842CC89}"/>
                </a:ext>
              </a:extLst>
            </p:cNvPr>
            <p:cNvSpPr>
              <a:spLocks/>
            </p:cNvSpPr>
            <p:nvPr/>
          </p:nvSpPr>
          <p:spPr bwMode="auto">
            <a:xfrm>
              <a:off x="2431" y="2013"/>
              <a:ext cx="67" cy="91"/>
            </a:xfrm>
            <a:custGeom>
              <a:avLst/>
              <a:gdLst>
                <a:gd name="T0" fmla="*/ 1 w 132"/>
                <a:gd name="T1" fmla="*/ 1 h 182"/>
                <a:gd name="T2" fmla="*/ 1 w 132"/>
                <a:gd name="T3" fmla="*/ 1 h 182"/>
                <a:gd name="T4" fmla="*/ 1 w 132"/>
                <a:gd name="T5" fmla="*/ 1 h 182"/>
                <a:gd name="T6" fmla="*/ 1 w 132"/>
                <a:gd name="T7" fmla="*/ 1 h 182"/>
                <a:gd name="T8" fmla="*/ 1 w 132"/>
                <a:gd name="T9" fmla="*/ 1 h 182"/>
                <a:gd name="T10" fmla="*/ 1 w 132"/>
                <a:gd name="T11" fmla="*/ 1 h 182"/>
                <a:gd name="T12" fmla="*/ 1 w 132"/>
                <a:gd name="T13" fmla="*/ 1 h 182"/>
                <a:gd name="T14" fmla="*/ 1 w 132"/>
                <a:gd name="T15" fmla="*/ 1 h 182"/>
                <a:gd name="T16" fmla="*/ 1 w 132"/>
                <a:gd name="T17" fmla="*/ 1 h 182"/>
                <a:gd name="T18" fmla="*/ 1 w 132"/>
                <a:gd name="T19" fmla="*/ 0 h 182"/>
                <a:gd name="T20" fmla="*/ 1 w 132"/>
                <a:gd name="T21" fmla="*/ 1 h 182"/>
                <a:gd name="T22" fmla="*/ 1 w 132"/>
                <a:gd name="T23" fmla="*/ 1 h 182"/>
                <a:gd name="T24" fmla="*/ 0 w 132"/>
                <a:gd name="T25" fmla="*/ 1 h 182"/>
                <a:gd name="T26" fmla="*/ 1 w 132"/>
                <a:gd name="T27" fmla="*/ 1 h 182"/>
                <a:gd name="T28" fmla="*/ 1 w 132"/>
                <a:gd name="T29" fmla="*/ 1 h 182"/>
                <a:gd name="T30" fmla="*/ 1 w 132"/>
                <a:gd name="T31" fmla="*/ 1 h 182"/>
                <a:gd name="T32" fmla="*/ 1 w 132"/>
                <a:gd name="T33" fmla="*/ 1 h 182"/>
                <a:gd name="T34" fmla="*/ 1 w 132"/>
                <a:gd name="T35" fmla="*/ 1 h 182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32"/>
                <a:gd name="T55" fmla="*/ 0 h 182"/>
                <a:gd name="T56" fmla="*/ 132 w 132"/>
                <a:gd name="T57" fmla="*/ 182 h 182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32" h="182">
                  <a:moveTo>
                    <a:pt x="50" y="182"/>
                  </a:moveTo>
                  <a:lnTo>
                    <a:pt x="80" y="182"/>
                  </a:lnTo>
                  <a:lnTo>
                    <a:pt x="85" y="174"/>
                  </a:lnTo>
                  <a:lnTo>
                    <a:pt x="98" y="154"/>
                  </a:lnTo>
                  <a:lnTo>
                    <a:pt x="113" y="125"/>
                  </a:lnTo>
                  <a:lnTo>
                    <a:pt x="125" y="91"/>
                  </a:lnTo>
                  <a:lnTo>
                    <a:pt x="132" y="58"/>
                  </a:lnTo>
                  <a:lnTo>
                    <a:pt x="128" y="29"/>
                  </a:lnTo>
                  <a:lnTo>
                    <a:pt x="107" y="9"/>
                  </a:lnTo>
                  <a:lnTo>
                    <a:pt x="67" y="0"/>
                  </a:lnTo>
                  <a:lnTo>
                    <a:pt x="25" y="9"/>
                  </a:lnTo>
                  <a:lnTo>
                    <a:pt x="4" y="29"/>
                  </a:lnTo>
                  <a:lnTo>
                    <a:pt x="0" y="58"/>
                  </a:lnTo>
                  <a:lnTo>
                    <a:pt x="6" y="91"/>
                  </a:lnTo>
                  <a:lnTo>
                    <a:pt x="18" y="125"/>
                  </a:lnTo>
                  <a:lnTo>
                    <a:pt x="33" y="154"/>
                  </a:lnTo>
                  <a:lnTo>
                    <a:pt x="46" y="174"/>
                  </a:lnTo>
                  <a:lnTo>
                    <a:pt x="50" y="182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008" name="Freeform 6">
              <a:extLst>
                <a:ext uri="{FF2B5EF4-FFF2-40B4-BE49-F238E27FC236}">
                  <a16:creationId xmlns:a16="http://schemas.microsoft.com/office/drawing/2014/main" id="{0B9D09A7-2632-4EDD-A79F-2EF5D2F860F6}"/>
                </a:ext>
              </a:extLst>
            </p:cNvPr>
            <p:cNvSpPr>
              <a:spLocks/>
            </p:cNvSpPr>
            <p:nvPr/>
          </p:nvSpPr>
          <p:spPr bwMode="auto">
            <a:xfrm>
              <a:off x="2359" y="2051"/>
              <a:ext cx="89" cy="73"/>
            </a:xfrm>
            <a:custGeom>
              <a:avLst/>
              <a:gdLst>
                <a:gd name="T0" fmla="*/ 1 w 177"/>
                <a:gd name="T1" fmla="*/ 1 h 146"/>
                <a:gd name="T2" fmla="*/ 1 w 177"/>
                <a:gd name="T3" fmla="*/ 1 h 146"/>
                <a:gd name="T4" fmla="*/ 1 w 177"/>
                <a:gd name="T5" fmla="*/ 1 h 146"/>
                <a:gd name="T6" fmla="*/ 1 w 177"/>
                <a:gd name="T7" fmla="*/ 1 h 146"/>
                <a:gd name="T8" fmla="*/ 1 w 177"/>
                <a:gd name="T9" fmla="*/ 1 h 146"/>
                <a:gd name="T10" fmla="*/ 1 w 177"/>
                <a:gd name="T11" fmla="*/ 1 h 146"/>
                <a:gd name="T12" fmla="*/ 1 w 177"/>
                <a:gd name="T13" fmla="*/ 1 h 146"/>
                <a:gd name="T14" fmla="*/ 1 w 177"/>
                <a:gd name="T15" fmla="*/ 0 h 146"/>
                <a:gd name="T16" fmla="*/ 1 w 177"/>
                <a:gd name="T17" fmla="*/ 1 h 146"/>
                <a:gd name="T18" fmla="*/ 1 w 177"/>
                <a:gd name="T19" fmla="*/ 1 h 146"/>
                <a:gd name="T20" fmla="*/ 1 w 177"/>
                <a:gd name="T21" fmla="*/ 1 h 146"/>
                <a:gd name="T22" fmla="*/ 0 w 177"/>
                <a:gd name="T23" fmla="*/ 1 h 146"/>
                <a:gd name="T24" fmla="*/ 1 w 177"/>
                <a:gd name="T25" fmla="*/ 1 h 146"/>
                <a:gd name="T26" fmla="*/ 1 w 177"/>
                <a:gd name="T27" fmla="*/ 1 h 146"/>
                <a:gd name="T28" fmla="*/ 1 w 177"/>
                <a:gd name="T29" fmla="*/ 1 h 146"/>
                <a:gd name="T30" fmla="*/ 1 w 177"/>
                <a:gd name="T31" fmla="*/ 1 h 146"/>
                <a:gd name="T32" fmla="*/ 1 w 177"/>
                <a:gd name="T33" fmla="*/ 1 h 146"/>
                <a:gd name="T34" fmla="*/ 1 w 177"/>
                <a:gd name="T35" fmla="*/ 1 h 146"/>
                <a:gd name="T36" fmla="*/ 1 w 177"/>
                <a:gd name="T37" fmla="*/ 1 h 146"/>
                <a:gd name="T38" fmla="*/ 1 w 177"/>
                <a:gd name="T39" fmla="*/ 1 h 146"/>
                <a:gd name="T40" fmla="*/ 1 w 177"/>
                <a:gd name="T41" fmla="*/ 1 h 146"/>
                <a:gd name="T42" fmla="*/ 1 w 177"/>
                <a:gd name="T43" fmla="*/ 1 h 146"/>
                <a:gd name="T44" fmla="*/ 1 w 177"/>
                <a:gd name="T45" fmla="*/ 1 h 146"/>
                <a:gd name="T46" fmla="*/ 1 w 177"/>
                <a:gd name="T47" fmla="*/ 1 h 146"/>
                <a:gd name="T48" fmla="*/ 1 w 177"/>
                <a:gd name="T49" fmla="*/ 1 h 146"/>
                <a:gd name="T50" fmla="*/ 1 w 177"/>
                <a:gd name="T51" fmla="*/ 1 h 14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77"/>
                <a:gd name="T79" fmla="*/ 0 h 146"/>
                <a:gd name="T80" fmla="*/ 177 w 177"/>
                <a:gd name="T81" fmla="*/ 146 h 14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77" h="146">
                  <a:moveTo>
                    <a:pt x="163" y="144"/>
                  </a:moveTo>
                  <a:lnTo>
                    <a:pt x="177" y="118"/>
                  </a:lnTo>
                  <a:lnTo>
                    <a:pt x="172" y="110"/>
                  </a:lnTo>
                  <a:lnTo>
                    <a:pt x="161" y="89"/>
                  </a:lnTo>
                  <a:lnTo>
                    <a:pt x="144" y="62"/>
                  </a:lnTo>
                  <a:lnTo>
                    <a:pt x="122" y="33"/>
                  </a:lnTo>
                  <a:lnTo>
                    <a:pt x="95" y="11"/>
                  </a:lnTo>
                  <a:lnTo>
                    <a:pt x="69" y="0"/>
                  </a:lnTo>
                  <a:lnTo>
                    <a:pt x="40" y="7"/>
                  </a:lnTo>
                  <a:lnTo>
                    <a:pt x="14" y="38"/>
                  </a:lnTo>
                  <a:lnTo>
                    <a:pt x="3" y="60"/>
                  </a:lnTo>
                  <a:lnTo>
                    <a:pt x="0" y="78"/>
                  </a:lnTo>
                  <a:lnTo>
                    <a:pt x="1" y="94"/>
                  </a:lnTo>
                  <a:lnTo>
                    <a:pt x="8" y="106"/>
                  </a:lnTo>
                  <a:lnTo>
                    <a:pt x="17" y="117"/>
                  </a:lnTo>
                  <a:lnTo>
                    <a:pt x="30" y="126"/>
                  </a:lnTo>
                  <a:lnTo>
                    <a:pt x="46" y="132"/>
                  </a:lnTo>
                  <a:lnTo>
                    <a:pt x="62" y="138"/>
                  </a:lnTo>
                  <a:lnTo>
                    <a:pt x="79" y="141"/>
                  </a:lnTo>
                  <a:lnTo>
                    <a:pt x="98" y="143"/>
                  </a:lnTo>
                  <a:lnTo>
                    <a:pt x="115" y="144"/>
                  </a:lnTo>
                  <a:lnTo>
                    <a:pt x="130" y="146"/>
                  </a:lnTo>
                  <a:lnTo>
                    <a:pt x="144" y="146"/>
                  </a:lnTo>
                  <a:lnTo>
                    <a:pt x="154" y="144"/>
                  </a:lnTo>
                  <a:lnTo>
                    <a:pt x="161" y="144"/>
                  </a:lnTo>
                  <a:lnTo>
                    <a:pt x="163" y="144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009" name="Freeform 7">
              <a:extLst>
                <a:ext uri="{FF2B5EF4-FFF2-40B4-BE49-F238E27FC236}">
                  <a16:creationId xmlns:a16="http://schemas.microsoft.com/office/drawing/2014/main" id="{EBF337B5-8C04-4DB4-B389-30EADE7A1D54}"/>
                </a:ext>
              </a:extLst>
            </p:cNvPr>
            <p:cNvSpPr>
              <a:spLocks/>
            </p:cNvSpPr>
            <p:nvPr/>
          </p:nvSpPr>
          <p:spPr bwMode="auto">
            <a:xfrm>
              <a:off x="2359" y="2133"/>
              <a:ext cx="89" cy="71"/>
            </a:xfrm>
            <a:custGeom>
              <a:avLst/>
              <a:gdLst>
                <a:gd name="T0" fmla="*/ 1 w 178"/>
                <a:gd name="T1" fmla="*/ 0 h 143"/>
                <a:gd name="T2" fmla="*/ 1 w 178"/>
                <a:gd name="T3" fmla="*/ 0 h 143"/>
                <a:gd name="T4" fmla="*/ 1 w 178"/>
                <a:gd name="T5" fmla="*/ 0 h 143"/>
                <a:gd name="T6" fmla="*/ 1 w 178"/>
                <a:gd name="T7" fmla="*/ 0 h 143"/>
                <a:gd name="T8" fmla="*/ 1 w 178"/>
                <a:gd name="T9" fmla="*/ 0 h 143"/>
                <a:gd name="T10" fmla="*/ 1 w 178"/>
                <a:gd name="T11" fmla="*/ 0 h 143"/>
                <a:gd name="T12" fmla="*/ 1 w 178"/>
                <a:gd name="T13" fmla="*/ 0 h 143"/>
                <a:gd name="T14" fmla="*/ 1 w 178"/>
                <a:gd name="T15" fmla="*/ 0 h 143"/>
                <a:gd name="T16" fmla="*/ 1 w 178"/>
                <a:gd name="T17" fmla="*/ 0 h 143"/>
                <a:gd name="T18" fmla="*/ 1 w 178"/>
                <a:gd name="T19" fmla="*/ 0 h 143"/>
                <a:gd name="T20" fmla="*/ 1 w 178"/>
                <a:gd name="T21" fmla="*/ 0 h 143"/>
                <a:gd name="T22" fmla="*/ 1 w 178"/>
                <a:gd name="T23" fmla="*/ 0 h 143"/>
                <a:gd name="T24" fmla="*/ 1 w 178"/>
                <a:gd name="T25" fmla="*/ 0 h 143"/>
                <a:gd name="T26" fmla="*/ 1 w 178"/>
                <a:gd name="T27" fmla="*/ 0 h 143"/>
                <a:gd name="T28" fmla="*/ 1 w 178"/>
                <a:gd name="T29" fmla="*/ 0 h 143"/>
                <a:gd name="T30" fmla="*/ 0 w 178"/>
                <a:gd name="T31" fmla="*/ 0 h 143"/>
                <a:gd name="T32" fmla="*/ 1 w 178"/>
                <a:gd name="T33" fmla="*/ 0 h 143"/>
                <a:gd name="T34" fmla="*/ 1 w 178"/>
                <a:gd name="T35" fmla="*/ 0 h 143"/>
                <a:gd name="T36" fmla="*/ 1 w 178"/>
                <a:gd name="T37" fmla="*/ 0 h 143"/>
                <a:gd name="T38" fmla="*/ 1 w 178"/>
                <a:gd name="T39" fmla="*/ 0 h 143"/>
                <a:gd name="T40" fmla="*/ 1 w 178"/>
                <a:gd name="T41" fmla="*/ 0 h 143"/>
                <a:gd name="T42" fmla="*/ 1 w 178"/>
                <a:gd name="T43" fmla="*/ 0 h 143"/>
                <a:gd name="T44" fmla="*/ 1 w 178"/>
                <a:gd name="T45" fmla="*/ 0 h 143"/>
                <a:gd name="T46" fmla="*/ 1 w 178"/>
                <a:gd name="T47" fmla="*/ 0 h 143"/>
                <a:gd name="T48" fmla="*/ 1 w 178"/>
                <a:gd name="T49" fmla="*/ 0 h 143"/>
                <a:gd name="T50" fmla="*/ 1 w 178"/>
                <a:gd name="T51" fmla="*/ 0 h 143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78"/>
                <a:gd name="T79" fmla="*/ 0 h 143"/>
                <a:gd name="T80" fmla="*/ 178 w 178"/>
                <a:gd name="T81" fmla="*/ 143 h 143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78" h="143">
                  <a:moveTo>
                    <a:pt x="178" y="27"/>
                  </a:moveTo>
                  <a:lnTo>
                    <a:pt x="164" y="1"/>
                  </a:lnTo>
                  <a:lnTo>
                    <a:pt x="162" y="1"/>
                  </a:lnTo>
                  <a:lnTo>
                    <a:pt x="155" y="1"/>
                  </a:lnTo>
                  <a:lnTo>
                    <a:pt x="145" y="0"/>
                  </a:lnTo>
                  <a:lnTo>
                    <a:pt x="131" y="0"/>
                  </a:lnTo>
                  <a:lnTo>
                    <a:pt x="116" y="1"/>
                  </a:lnTo>
                  <a:lnTo>
                    <a:pt x="99" y="2"/>
                  </a:lnTo>
                  <a:lnTo>
                    <a:pt x="80" y="5"/>
                  </a:lnTo>
                  <a:lnTo>
                    <a:pt x="63" y="7"/>
                  </a:lnTo>
                  <a:lnTo>
                    <a:pt x="46" y="13"/>
                  </a:lnTo>
                  <a:lnTo>
                    <a:pt x="31" y="18"/>
                  </a:lnTo>
                  <a:lnTo>
                    <a:pt x="18" y="27"/>
                  </a:lnTo>
                  <a:lnTo>
                    <a:pt x="8" y="37"/>
                  </a:lnTo>
                  <a:lnTo>
                    <a:pt x="2" y="50"/>
                  </a:lnTo>
                  <a:lnTo>
                    <a:pt x="0" y="65"/>
                  </a:lnTo>
                  <a:lnTo>
                    <a:pt x="4" y="83"/>
                  </a:lnTo>
                  <a:lnTo>
                    <a:pt x="14" y="104"/>
                  </a:lnTo>
                  <a:lnTo>
                    <a:pt x="41" y="135"/>
                  </a:lnTo>
                  <a:lnTo>
                    <a:pt x="69" y="143"/>
                  </a:lnTo>
                  <a:lnTo>
                    <a:pt x="96" y="132"/>
                  </a:lnTo>
                  <a:lnTo>
                    <a:pt x="122" y="111"/>
                  </a:lnTo>
                  <a:lnTo>
                    <a:pt x="145" y="83"/>
                  </a:lnTo>
                  <a:lnTo>
                    <a:pt x="162" y="55"/>
                  </a:lnTo>
                  <a:lnTo>
                    <a:pt x="174" y="35"/>
                  </a:lnTo>
                  <a:lnTo>
                    <a:pt x="178" y="27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010" name="Freeform 8">
              <a:extLst>
                <a:ext uri="{FF2B5EF4-FFF2-40B4-BE49-F238E27FC236}">
                  <a16:creationId xmlns:a16="http://schemas.microsoft.com/office/drawing/2014/main" id="{B52D2C4E-1A1A-4CFF-9C5D-863DC2984EBA}"/>
                </a:ext>
              </a:extLst>
            </p:cNvPr>
            <p:cNvSpPr>
              <a:spLocks/>
            </p:cNvSpPr>
            <p:nvPr/>
          </p:nvSpPr>
          <p:spPr bwMode="auto">
            <a:xfrm>
              <a:off x="2432" y="2151"/>
              <a:ext cx="66" cy="90"/>
            </a:xfrm>
            <a:custGeom>
              <a:avLst/>
              <a:gdLst>
                <a:gd name="T0" fmla="*/ 1 w 132"/>
                <a:gd name="T1" fmla="*/ 0 h 181"/>
                <a:gd name="T2" fmla="*/ 1 w 132"/>
                <a:gd name="T3" fmla="*/ 0 h 181"/>
                <a:gd name="T4" fmla="*/ 1 w 132"/>
                <a:gd name="T5" fmla="*/ 0 h 181"/>
                <a:gd name="T6" fmla="*/ 1 w 132"/>
                <a:gd name="T7" fmla="*/ 0 h 181"/>
                <a:gd name="T8" fmla="*/ 1 w 132"/>
                <a:gd name="T9" fmla="*/ 0 h 181"/>
                <a:gd name="T10" fmla="*/ 1 w 132"/>
                <a:gd name="T11" fmla="*/ 0 h 181"/>
                <a:gd name="T12" fmla="*/ 0 w 132"/>
                <a:gd name="T13" fmla="*/ 0 h 181"/>
                <a:gd name="T14" fmla="*/ 1 w 132"/>
                <a:gd name="T15" fmla="*/ 0 h 181"/>
                <a:gd name="T16" fmla="*/ 1 w 132"/>
                <a:gd name="T17" fmla="*/ 0 h 181"/>
                <a:gd name="T18" fmla="*/ 1 w 132"/>
                <a:gd name="T19" fmla="*/ 0 h 181"/>
                <a:gd name="T20" fmla="*/ 1 w 132"/>
                <a:gd name="T21" fmla="*/ 0 h 181"/>
                <a:gd name="T22" fmla="*/ 1 w 132"/>
                <a:gd name="T23" fmla="*/ 0 h 181"/>
                <a:gd name="T24" fmla="*/ 1 w 132"/>
                <a:gd name="T25" fmla="*/ 0 h 181"/>
                <a:gd name="T26" fmla="*/ 1 w 132"/>
                <a:gd name="T27" fmla="*/ 0 h 181"/>
                <a:gd name="T28" fmla="*/ 1 w 132"/>
                <a:gd name="T29" fmla="*/ 0 h 181"/>
                <a:gd name="T30" fmla="*/ 1 w 132"/>
                <a:gd name="T31" fmla="*/ 0 h 181"/>
                <a:gd name="T32" fmla="*/ 1 w 132"/>
                <a:gd name="T33" fmla="*/ 0 h 181"/>
                <a:gd name="T34" fmla="*/ 1 w 132"/>
                <a:gd name="T35" fmla="*/ 0 h 181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32"/>
                <a:gd name="T55" fmla="*/ 0 h 181"/>
                <a:gd name="T56" fmla="*/ 132 w 132"/>
                <a:gd name="T57" fmla="*/ 181 h 181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32" h="181">
                  <a:moveTo>
                    <a:pt x="82" y="0"/>
                  </a:moveTo>
                  <a:lnTo>
                    <a:pt x="52" y="0"/>
                  </a:lnTo>
                  <a:lnTo>
                    <a:pt x="47" y="8"/>
                  </a:lnTo>
                  <a:lnTo>
                    <a:pt x="35" y="29"/>
                  </a:lnTo>
                  <a:lnTo>
                    <a:pt x="20" y="57"/>
                  </a:lnTo>
                  <a:lnTo>
                    <a:pt x="7" y="90"/>
                  </a:lnTo>
                  <a:lnTo>
                    <a:pt x="0" y="123"/>
                  </a:lnTo>
                  <a:lnTo>
                    <a:pt x="5" y="152"/>
                  </a:lnTo>
                  <a:lnTo>
                    <a:pt x="24" y="172"/>
                  </a:lnTo>
                  <a:lnTo>
                    <a:pt x="64" y="181"/>
                  </a:lnTo>
                  <a:lnTo>
                    <a:pt x="106" y="172"/>
                  </a:lnTo>
                  <a:lnTo>
                    <a:pt x="127" y="152"/>
                  </a:lnTo>
                  <a:lnTo>
                    <a:pt x="132" y="123"/>
                  </a:lnTo>
                  <a:lnTo>
                    <a:pt x="127" y="90"/>
                  </a:lnTo>
                  <a:lnTo>
                    <a:pt x="114" y="57"/>
                  </a:lnTo>
                  <a:lnTo>
                    <a:pt x="99" y="29"/>
                  </a:lnTo>
                  <a:lnTo>
                    <a:pt x="86" y="8"/>
                  </a:lnTo>
                  <a:lnTo>
                    <a:pt x="82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011" name="Freeform 9">
              <a:extLst>
                <a:ext uri="{FF2B5EF4-FFF2-40B4-BE49-F238E27FC236}">
                  <a16:creationId xmlns:a16="http://schemas.microsoft.com/office/drawing/2014/main" id="{99C1C4DF-3023-46F9-BD06-C2C505132F61}"/>
                </a:ext>
              </a:extLst>
            </p:cNvPr>
            <p:cNvSpPr>
              <a:spLocks/>
            </p:cNvSpPr>
            <p:nvPr/>
          </p:nvSpPr>
          <p:spPr bwMode="auto">
            <a:xfrm>
              <a:off x="2482" y="2132"/>
              <a:ext cx="88" cy="72"/>
            </a:xfrm>
            <a:custGeom>
              <a:avLst/>
              <a:gdLst>
                <a:gd name="T0" fmla="*/ 0 w 177"/>
                <a:gd name="T1" fmla="*/ 1 h 144"/>
                <a:gd name="T2" fmla="*/ 0 w 177"/>
                <a:gd name="T3" fmla="*/ 1 h 144"/>
                <a:gd name="T4" fmla="*/ 0 w 177"/>
                <a:gd name="T5" fmla="*/ 1 h 144"/>
                <a:gd name="T6" fmla="*/ 0 w 177"/>
                <a:gd name="T7" fmla="*/ 1 h 144"/>
                <a:gd name="T8" fmla="*/ 0 w 177"/>
                <a:gd name="T9" fmla="*/ 1 h 144"/>
                <a:gd name="T10" fmla="*/ 0 w 177"/>
                <a:gd name="T11" fmla="*/ 1 h 144"/>
                <a:gd name="T12" fmla="*/ 0 w 177"/>
                <a:gd name="T13" fmla="*/ 1 h 144"/>
                <a:gd name="T14" fmla="*/ 0 w 177"/>
                <a:gd name="T15" fmla="*/ 1 h 144"/>
                <a:gd name="T16" fmla="*/ 0 w 177"/>
                <a:gd name="T17" fmla="*/ 1 h 144"/>
                <a:gd name="T18" fmla="*/ 0 w 177"/>
                <a:gd name="T19" fmla="*/ 1 h 144"/>
                <a:gd name="T20" fmla="*/ 0 w 177"/>
                <a:gd name="T21" fmla="*/ 1 h 144"/>
                <a:gd name="T22" fmla="*/ 0 w 177"/>
                <a:gd name="T23" fmla="*/ 1 h 144"/>
                <a:gd name="T24" fmla="*/ 0 w 177"/>
                <a:gd name="T25" fmla="*/ 1 h 144"/>
                <a:gd name="T26" fmla="*/ 0 w 177"/>
                <a:gd name="T27" fmla="*/ 1 h 144"/>
                <a:gd name="T28" fmla="*/ 0 w 177"/>
                <a:gd name="T29" fmla="*/ 1 h 144"/>
                <a:gd name="T30" fmla="*/ 0 w 177"/>
                <a:gd name="T31" fmla="*/ 1 h 144"/>
                <a:gd name="T32" fmla="*/ 0 w 177"/>
                <a:gd name="T33" fmla="*/ 1 h 144"/>
                <a:gd name="T34" fmla="*/ 0 w 177"/>
                <a:gd name="T35" fmla="*/ 1 h 144"/>
                <a:gd name="T36" fmla="*/ 0 w 177"/>
                <a:gd name="T37" fmla="*/ 1 h 144"/>
                <a:gd name="T38" fmla="*/ 0 w 177"/>
                <a:gd name="T39" fmla="*/ 1 h 144"/>
                <a:gd name="T40" fmla="*/ 0 w 177"/>
                <a:gd name="T41" fmla="*/ 1 h 144"/>
                <a:gd name="T42" fmla="*/ 0 w 177"/>
                <a:gd name="T43" fmla="*/ 0 h 144"/>
                <a:gd name="T44" fmla="*/ 0 w 177"/>
                <a:gd name="T45" fmla="*/ 0 h 144"/>
                <a:gd name="T46" fmla="*/ 0 w 177"/>
                <a:gd name="T47" fmla="*/ 1 h 144"/>
                <a:gd name="T48" fmla="*/ 0 w 177"/>
                <a:gd name="T49" fmla="*/ 1 h 144"/>
                <a:gd name="T50" fmla="*/ 0 w 177"/>
                <a:gd name="T51" fmla="*/ 1 h 144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77"/>
                <a:gd name="T79" fmla="*/ 0 h 144"/>
                <a:gd name="T80" fmla="*/ 177 w 177"/>
                <a:gd name="T81" fmla="*/ 144 h 144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77" h="144">
                  <a:moveTo>
                    <a:pt x="15" y="1"/>
                  </a:moveTo>
                  <a:lnTo>
                    <a:pt x="0" y="26"/>
                  </a:lnTo>
                  <a:lnTo>
                    <a:pt x="5" y="34"/>
                  </a:lnTo>
                  <a:lnTo>
                    <a:pt x="16" y="55"/>
                  </a:lnTo>
                  <a:lnTo>
                    <a:pt x="33" y="83"/>
                  </a:lnTo>
                  <a:lnTo>
                    <a:pt x="56" y="110"/>
                  </a:lnTo>
                  <a:lnTo>
                    <a:pt x="82" y="132"/>
                  </a:lnTo>
                  <a:lnTo>
                    <a:pt x="109" y="144"/>
                  </a:lnTo>
                  <a:lnTo>
                    <a:pt x="137" y="137"/>
                  </a:lnTo>
                  <a:lnTo>
                    <a:pt x="164" y="106"/>
                  </a:lnTo>
                  <a:lnTo>
                    <a:pt x="174" y="85"/>
                  </a:lnTo>
                  <a:lnTo>
                    <a:pt x="177" y="67"/>
                  </a:lnTo>
                  <a:lnTo>
                    <a:pt x="176" y="50"/>
                  </a:lnTo>
                  <a:lnTo>
                    <a:pt x="170" y="38"/>
                  </a:lnTo>
                  <a:lnTo>
                    <a:pt x="161" y="27"/>
                  </a:lnTo>
                  <a:lnTo>
                    <a:pt x="147" y="19"/>
                  </a:lnTo>
                  <a:lnTo>
                    <a:pt x="132" y="12"/>
                  </a:lnTo>
                  <a:lnTo>
                    <a:pt x="116" y="8"/>
                  </a:lnTo>
                  <a:lnTo>
                    <a:pt x="98" y="4"/>
                  </a:lnTo>
                  <a:lnTo>
                    <a:pt x="81" y="2"/>
                  </a:lnTo>
                  <a:lnTo>
                    <a:pt x="63" y="1"/>
                  </a:lnTo>
                  <a:lnTo>
                    <a:pt x="48" y="0"/>
                  </a:lnTo>
                  <a:lnTo>
                    <a:pt x="35" y="0"/>
                  </a:lnTo>
                  <a:lnTo>
                    <a:pt x="24" y="1"/>
                  </a:lnTo>
                  <a:lnTo>
                    <a:pt x="17" y="1"/>
                  </a:lnTo>
                  <a:lnTo>
                    <a:pt x="15" y="1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012" name="Freeform 10">
              <a:extLst>
                <a:ext uri="{FF2B5EF4-FFF2-40B4-BE49-F238E27FC236}">
                  <a16:creationId xmlns:a16="http://schemas.microsoft.com/office/drawing/2014/main" id="{25E90E4A-AB32-4C82-90AA-FE84D930C4BE}"/>
                </a:ext>
              </a:extLst>
            </p:cNvPr>
            <p:cNvSpPr>
              <a:spLocks/>
            </p:cNvSpPr>
            <p:nvPr/>
          </p:nvSpPr>
          <p:spPr bwMode="auto">
            <a:xfrm>
              <a:off x="2481" y="2051"/>
              <a:ext cx="90" cy="72"/>
            </a:xfrm>
            <a:custGeom>
              <a:avLst/>
              <a:gdLst>
                <a:gd name="T0" fmla="*/ 0 w 180"/>
                <a:gd name="T1" fmla="*/ 1 h 143"/>
                <a:gd name="T2" fmla="*/ 1 w 180"/>
                <a:gd name="T3" fmla="*/ 1 h 143"/>
                <a:gd name="T4" fmla="*/ 1 w 180"/>
                <a:gd name="T5" fmla="*/ 1 h 143"/>
                <a:gd name="T6" fmla="*/ 1 w 180"/>
                <a:gd name="T7" fmla="*/ 1 h 143"/>
                <a:gd name="T8" fmla="*/ 1 w 180"/>
                <a:gd name="T9" fmla="*/ 1 h 143"/>
                <a:gd name="T10" fmla="*/ 1 w 180"/>
                <a:gd name="T11" fmla="*/ 1 h 143"/>
                <a:gd name="T12" fmla="*/ 1 w 180"/>
                <a:gd name="T13" fmla="*/ 1 h 143"/>
                <a:gd name="T14" fmla="*/ 1 w 180"/>
                <a:gd name="T15" fmla="*/ 1 h 143"/>
                <a:gd name="T16" fmla="*/ 1 w 180"/>
                <a:gd name="T17" fmla="*/ 1 h 143"/>
                <a:gd name="T18" fmla="*/ 1 w 180"/>
                <a:gd name="T19" fmla="*/ 1 h 143"/>
                <a:gd name="T20" fmla="*/ 1 w 180"/>
                <a:gd name="T21" fmla="*/ 1 h 143"/>
                <a:gd name="T22" fmla="*/ 1 w 180"/>
                <a:gd name="T23" fmla="*/ 1 h 143"/>
                <a:gd name="T24" fmla="*/ 1 w 180"/>
                <a:gd name="T25" fmla="*/ 1 h 143"/>
                <a:gd name="T26" fmla="*/ 1 w 180"/>
                <a:gd name="T27" fmla="*/ 1 h 143"/>
                <a:gd name="T28" fmla="*/ 1 w 180"/>
                <a:gd name="T29" fmla="*/ 1 h 143"/>
                <a:gd name="T30" fmla="*/ 1 w 180"/>
                <a:gd name="T31" fmla="*/ 1 h 143"/>
                <a:gd name="T32" fmla="*/ 1 w 180"/>
                <a:gd name="T33" fmla="*/ 1 h 143"/>
                <a:gd name="T34" fmla="*/ 1 w 180"/>
                <a:gd name="T35" fmla="*/ 1 h 143"/>
                <a:gd name="T36" fmla="*/ 1 w 180"/>
                <a:gd name="T37" fmla="*/ 1 h 143"/>
                <a:gd name="T38" fmla="*/ 1 w 180"/>
                <a:gd name="T39" fmla="*/ 0 h 143"/>
                <a:gd name="T40" fmla="*/ 1 w 180"/>
                <a:gd name="T41" fmla="*/ 1 h 143"/>
                <a:gd name="T42" fmla="*/ 1 w 180"/>
                <a:gd name="T43" fmla="*/ 1 h 143"/>
                <a:gd name="T44" fmla="*/ 1 w 180"/>
                <a:gd name="T45" fmla="*/ 1 h 143"/>
                <a:gd name="T46" fmla="*/ 1 w 180"/>
                <a:gd name="T47" fmla="*/ 1 h 143"/>
                <a:gd name="T48" fmla="*/ 1 w 180"/>
                <a:gd name="T49" fmla="*/ 1 h 143"/>
                <a:gd name="T50" fmla="*/ 0 w 180"/>
                <a:gd name="T51" fmla="*/ 1 h 143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80"/>
                <a:gd name="T79" fmla="*/ 0 h 143"/>
                <a:gd name="T80" fmla="*/ 180 w 180"/>
                <a:gd name="T81" fmla="*/ 143 h 143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80" h="143">
                  <a:moveTo>
                    <a:pt x="0" y="116"/>
                  </a:moveTo>
                  <a:lnTo>
                    <a:pt x="15" y="142"/>
                  </a:lnTo>
                  <a:lnTo>
                    <a:pt x="17" y="142"/>
                  </a:lnTo>
                  <a:lnTo>
                    <a:pt x="24" y="142"/>
                  </a:lnTo>
                  <a:lnTo>
                    <a:pt x="34" y="143"/>
                  </a:lnTo>
                  <a:lnTo>
                    <a:pt x="48" y="143"/>
                  </a:lnTo>
                  <a:lnTo>
                    <a:pt x="63" y="142"/>
                  </a:lnTo>
                  <a:lnTo>
                    <a:pt x="80" y="141"/>
                  </a:lnTo>
                  <a:lnTo>
                    <a:pt x="99" y="139"/>
                  </a:lnTo>
                  <a:lnTo>
                    <a:pt x="116" y="135"/>
                  </a:lnTo>
                  <a:lnTo>
                    <a:pt x="133" y="131"/>
                  </a:lnTo>
                  <a:lnTo>
                    <a:pt x="148" y="125"/>
                  </a:lnTo>
                  <a:lnTo>
                    <a:pt x="161" y="117"/>
                  </a:lnTo>
                  <a:lnTo>
                    <a:pt x="171" y="106"/>
                  </a:lnTo>
                  <a:lnTo>
                    <a:pt x="177" y="94"/>
                  </a:lnTo>
                  <a:lnTo>
                    <a:pt x="180" y="79"/>
                  </a:lnTo>
                  <a:lnTo>
                    <a:pt x="175" y="60"/>
                  </a:lnTo>
                  <a:lnTo>
                    <a:pt x="166" y="40"/>
                  </a:lnTo>
                  <a:lnTo>
                    <a:pt x="138" y="7"/>
                  </a:lnTo>
                  <a:lnTo>
                    <a:pt x="109" y="0"/>
                  </a:lnTo>
                  <a:lnTo>
                    <a:pt x="82" y="10"/>
                  </a:lnTo>
                  <a:lnTo>
                    <a:pt x="56" y="32"/>
                  </a:lnTo>
                  <a:lnTo>
                    <a:pt x="33" y="59"/>
                  </a:lnTo>
                  <a:lnTo>
                    <a:pt x="16" y="87"/>
                  </a:lnTo>
                  <a:lnTo>
                    <a:pt x="4" y="108"/>
                  </a:lnTo>
                  <a:lnTo>
                    <a:pt x="0" y="116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013" name="Freeform 11">
              <a:extLst>
                <a:ext uri="{FF2B5EF4-FFF2-40B4-BE49-F238E27FC236}">
                  <a16:creationId xmlns:a16="http://schemas.microsoft.com/office/drawing/2014/main" id="{90964570-CF0B-467A-A4A3-F240DBC9A25A}"/>
                </a:ext>
              </a:extLst>
            </p:cNvPr>
            <p:cNvSpPr>
              <a:spLocks/>
            </p:cNvSpPr>
            <p:nvPr/>
          </p:nvSpPr>
          <p:spPr bwMode="auto">
            <a:xfrm>
              <a:off x="2654" y="1594"/>
              <a:ext cx="12" cy="12"/>
            </a:xfrm>
            <a:custGeom>
              <a:avLst/>
              <a:gdLst>
                <a:gd name="T0" fmla="*/ 1 w 24"/>
                <a:gd name="T1" fmla="*/ 1 h 24"/>
                <a:gd name="T2" fmla="*/ 1 w 24"/>
                <a:gd name="T3" fmla="*/ 1 h 24"/>
                <a:gd name="T4" fmla="*/ 1 w 24"/>
                <a:gd name="T5" fmla="*/ 1 h 24"/>
                <a:gd name="T6" fmla="*/ 1 w 24"/>
                <a:gd name="T7" fmla="*/ 1 h 24"/>
                <a:gd name="T8" fmla="*/ 0 w 24"/>
                <a:gd name="T9" fmla="*/ 1 h 24"/>
                <a:gd name="T10" fmla="*/ 1 w 24"/>
                <a:gd name="T11" fmla="*/ 1 h 24"/>
                <a:gd name="T12" fmla="*/ 1 w 24"/>
                <a:gd name="T13" fmla="*/ 1 h 24"/>
                <a:gd name="T14" fmla="*/ 1 w 24"/>
                <a:gd name="T15" fmla="*/ 1 h 24"/>
                <a:gd name="T16" fmla="*/ 1 w 24"/>
                <a:gd name="T17" fmla="*/ 0 h 24"/>
                <a:gd name="T18" fmla="*/ 1 w 24"/>
                <a:gd name="T19" fmla="*/ 1 h 24"/>
                <a:gd name="T20" fmla="*/ 1 w 24"/>
                <a:gd name="T21" fmla="*/ 1 h 24"/>
                <a:gd name="T22" fmla="*/ 1 w 24"/>
                <a:gd name="T23" fmla="*/ 1 h 24"/>
                <a:gd name="T24" fmla="*/ 1 w 24"/>
                <a:gd name="T25" fmla="*/ 1 h 24"/>
                <a:gd name="T26" fmla="*/ 1 w 24"/>
                <a:gd name="T27" fmla="*/ 1 h 24"/>
                <a:gd name="T28" fmla="*/ 1 w 24"/>
                <a:gd name="T29" fmla="*/ 1 h 24"/>
                <a:gd name="T30" fmla="*/ 1 w 24"/>
                <a:gd name="T31" fmla="*/ 1 h 24"/>
                <a:gd name="T32" fmla="*/ 1 w 24"/>
                <a:gd name="T33" fmla="*/ 1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24"/>
                <a:gd name="T53" fmla="*/ 24 w 24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24">
                  <a:moveTo>
                    <a:pt x="12" y="24"/>
                  </a:moveTo>
                  <a:lnTo>
                    <a:pt x="8" y="23"/>
                  </a:lnTo>
                  <a:lnTo>
                    <a:pt x="3" y="21"/>
                  </a:lnTo>
                  <a:lnTo>
                    <a:pt x="1" y="16"/>
                  </a:lnTo>
                  <a:lnTo>
                    <a:pt x="0" y="11"/>
                  </a:lnTo>
                  <a:lnTo>
                    <a:pt x="1" y="7"/>
                  </a:lnTo>
                  <a:lnTo>
                    <a:pt x="3" y="3"/>
                  </a:lnTo>
                  <a:lnTo>
                    <a:pt x="8" y="1"/>
                  </a:lnTo>
                  <a:lnTo>
                    <a:pt x="12" y="0"/>
                  </a:lnTo>
                  <a:lnTo>
                    <a:pt x="17" y="1"/>
                  </a:lnTo>
                  <a:lnTo>
                    <a:pt x="20" y="3"/>
                  </a:lnTo>
                  <a:lnTo>
                    <a:pt x="23" y="7"/>
                  </a:lnTo>
                  <a:lnTo>
                    <a:pt x="24" y="11"/>
                  </a:lnTo>
                  <a:lnTo>
                    <a:pt x="23" y="16"/>
                  </a:lnTo>
                  <a:lnTo>
                    <a:pt x="20" y="21"/>
                  </a:lnTo>
                  <a:lnTo>
                    <a:pt x="17" y="23"/>
                  </a:lnTo>
                  <a:lnTo>
                    <a:pt x="12" y="24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014" name="Freeform 12">
              <a:extLst>
                <a:ext uri="{FF2B5EF4-FFF2-40B4-BE49-F238E27FC236}">
                  <a16:creationId xmlns:a16="http://schemas.microsoft.com/office/drawing/2014/main" id="{5904DEC1-15FE-41A7-8D54-84BEBEDFD878}"/>
                </a:ext>
              </a:extLst>
            </p:cNvPr>
            <p:cNvSpPr>
              <a:spLocks/>
            </p:cNvSpPr>
            <p:nvPr/>
          </p:nvSpPr>
          <p:spPr bwMode="auto">
            <a:xfrm>
              <a:off x="2647" y="1554"/>
              <a:ext cx="26" cy="37"/>
            </a:xfrm>
            <a:custGeom>
              <a:avLst/>
              <a:gdLst>
                <a:gd name="T0" fmla="*/ 1 w 52"/>
                <a:gd name="T1" fmla="*/ 1 h 73"/>
                <a:gd name="T2" fmla="*/ 1 w 52"/>
                <a:gd name="T3" fmla="*/ 1 h 73"/>
                <a:gd name="T4" fmla="*/ 1 w 52"/>
                <a:gd name="T5" fmla="*/ 1 h 73"/>
                <a:gd name="T6" fmla="*/ 1 w 52"/>
                <a:gd name="T7" fmla="*/ 1 h 73"/>
                <a:gd name="T8" fmla="*/ 1 w 52"/>
                <a:gd name="T9" fmla="*/ 1 h 73"/>
                <a:gd name="T10" fmla="*/ 1 w 52"/>
                <a:gd name="T11" fmla="*/ 1 h 73"/>
                <a:gd name="T12" fmla="*/ 1 w 52"/>
                <a:gd name="T13" fmla="*/ 1 h 73"/>
                <a:gd name="T14" fmla="*/ 1 w 52"/>
                <a:gd name="T15" fmla="*/ 1 h 73"/>
                <a:gd name="T16" fmla="*/ 1 w 52"/>
                <a:gd name="T17" fmla="*/ 1 h 73"/>
                <a:gd name="T18" fmla="*/ 1 w 52"/>
                <a:gd name="T19" fmla="*/ 0 h 73"/>
                <a:gd name="T20" fmla="*/ 1 w 52"/>
                <a:gd name="T21" fmla="*/ 1 h 73"/>
                <a:gd name="T22" fmla="*/ 1 w 52"/>
                <a:gd name="T23" fmla="*/ 1 h 73"/>
                <a:gd name="T24" fmla="*/ 0 w 52"/>
                <a:gd name="T25" fmla="*/ 1 h 73"/>
                <a:gd name="T26" fmla="*/ 1 w 52"/>
                <a:gd name="T27" fmla="*/ 1 h 73"/>
                <a:gd name="T28" fmla="*/ 1 w 52"/>
                <a:gd name="T29" fmla="*/ 1 h 73"/>
                <a:gd name="T30" fmla="*/ 1 w 52"/>
                <a:gd name="T31" fmla="*/ 1 h 73"/>
                <a:gd name="T32" fmla="*/ 1 w 52"/>
                <a:gd name="T33" fmla="*/ 1 h 73"/>
                <a:gd name="T34" fmla="*/ 1 w 52"/>
                <a:gd name="T35" fmla="*/ 1 h 7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52"/>
                <a:gd name="T55" fmla="*/ 0 h 73"/>
                <a:gd name="T56" fmla="*/ 52 w 52"/>
                <a:gd name="T57" fmla="*/ 73 h 73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52" h="73">
                  <a:moveTo>
                    <a:pt x="19" y="73"/>
                  </a:moveTo>
                  <a:lnTo>
                    <a:pt x="31" y="73"/>
                  </a:lnTo>
                  <a:lnTo>
                    <a:pt x="33" y="70"/>
                  </a:lnTo>
                  <a:lnTo>
                    <a:pt x="38" y="62"/>
                  </a:lnTo>
                  <a:lnTo>
                    <a:pt x="43" y="50"/>
                  </a:lnTo>
                  <a:lnTo>
                    <a:pt x="49" y="36"/>
                  </a:lnTo>
                  <a:lnTo>
                    <a:pt x="52" y="24"/>
                  </a:lnTo>
                  <a:lnTo>
                    <a:pt x="50" y="12"/>
                  </a:lnTo>
                  <a:lnTo>
                    <a:pt x="42" y="4"/>
                  </a:lnTo>
                  <a:lnTo>
                    <a:pt x="26" y="0"/>
                  </a:lnTo>
                  <a:lnTo>
                    <a:pt x="10" y="4"/>
                  </a:lnTo>
                  <a:lnTo>
                    <a:pt x="1" y="12"/>
                  </a:lnTo>
                  <a:lnTo>
                    <a:pt x="0" y="24"/>
                  </a:lnTo>
                  <a:lnTo>
                    <a:pt x="2" y="36"/>
                  </a:lnTo>
                  <a:lnTo>
                    <a:pt x="7" y="50"/>
                  </a:lnTo>
                  <a:lnTo>
                    <a:pt x="12" y="62"/>
                  </a:lnTo>
                  <a:lnTo>
                    <a:pt x="17" y="70"/>
                  </a:lnTo>
                  <a:lnTo>
                    <a:pt x="19" y="73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015" name="Freeform 13">
              <a:extLst>
                <a:ext uri="{FF2B5EF4-FFF2-40B4-BE49-F238E27FC236}">
                  <a16:creationId xmlns:a16="http://schemas.microsoft.com/office/drawing/2014/main" id="{09D7F75F-8479-4534-AB2E-D1821534F309}"/>
                </a:ext>
              </a:extLst>
            </p:cNvPr>
            <p:cNvSpPr>
              <a:spLocks/>
            </p:cNvSpPr>
            <p:nvPr/>
          </p:nvSpPr>
          <p:spPr bwMode="auto">
            <a:xfrm>
              <a:off x="2647" y="1554"/>
              <a:ext cx="26" cy="37"/>
            </a:xfrm>
            <a:custGeom>
              <a:avLst/>
              <a:gdLst>
                <a:gd name="T0" fmla="*/ 1 w 52"/>
                <a:gd name="T1" fmla="*/ 1 h 73"/>
                <a:gd name="T2" fmla="*/ 1 w 52"/>
                <a:gd name="T3" fmla="*/ 1 h 73"/>
                <a:gd name="T4" fmla="*/ 1 w 52"/>
                <a:gd name="T5" fmla="*/ 1 h 73"/>
                <a:gd name="T6" fmla="*/ 1 w 52"/>
                <a:gd name="T7" fmla="*/ 1 h 73"/>
                <a:gd name="T8" fmla="*/ 1 w 52"/>
                <a:gd name="T9" fmla="*/ 1 h 73"/>
                <a:gd name="T10" fmla="*/ 1 w 52"/>
                <a:gd name="T11" fmla="*/ 1 h 73"/>
                <a:gd name="T12" fmla="*/ 1 w 52"/>
                <a:gd name="T13" fmla="*/ 1 h 73"/>
                <a:gd name="T14" fmla="*/ 1 w 52"/>
                <a:gd name="T15" fmla="*/ 1 h 73"/>
                <a:gd name="T16" fmla="*/ 1 w 52"/>
                <a:gd name="T17" fmla="*/ 1 h 73"/>
                <a:gd name="T18" fmla="*/ 1 w 52"/>
                <a:gd name="T19" fmla="*/ 0 h 73"/>
                <a:gd name="T20" fmla="*/ 1 w 52"/>
                <a:gd name="T21" fmla="*/ 1 h 73"/>
                <a:gd name="T22" fmla="*/ 1 w 52"/>
                <a:gd name="T23" fmla="*/ 1 h 73"/>
                <a:gd name="T24" fmla="*/ 0 w 52"/>
                <a:gd name="T25" fmla="*/ 1 h 73"/>
                <a:gd name="T26" fmla="*/ 1 w 52"/>
                <a:gd name="T27" fmla="*/ 1 h 73"/>
                <a:gd name="T28" fmla="*/ 1 w 52"/>
                <a:gd name="T29" fmla="*/ 1 h 73"/>
                <a:gd name="T30" fmla="*/ 1 w 52"/>
                <a:gd name="T31" fmla="*/ 1 h 73"/>
                <a:gd name="T32" fmla="*/ 1 w 52"/>
                <a:gd name="T33" fmla="*/ 1 h 73"/>
                <a:gd name="T34" fmla="*/ 1 w 52"/>
                <a:gd name="T35" fmla="*/ 1 h 7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52"/>
                <a:gd name="T55" fmla="*/ 0 h 73"/>
                <a:gd name="T56" fmla="*/ 52 w 52"/>
                <a:gd name="T57" fmla="*/ 73 h 73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52" h="73">
                  <a:moveTo>
                    <a:pt x="19" y="73"/>
                  </a:moveTo>
                  <a:lnTo>
                    <a:pt x="31" y="73"/>
                  </a:lnTo>
                  <a:lnTo>
                    <a:pt x="33" y="70"/>
                  </a:lnTo>
                  <a:lnTo>
                    <a:pt x="38" y="62"/>
                  </a:lnTo>
                  <a:lnTo>
                    <a:pt x="43" y="50"/>
                  </a:lnTo>
                  <a:lnTo>
                    <a:pt x="49" y="36"/>
                  </a:lnTo>
                  <a:lnTo>
                    <a:pt x="52" y="24"/>
                  </a:lnTo>
                  <a:lnTo>
                    <a:pt x="50" y="12"/>
                  </a:lnTo>
                  <a:lnTo>
                    <a:pt x="42" y="4"/>
                  </a:lnTo>
                  <a:lnTo>
                    <a:pt x="26" y="0"/>
                  </a:lnTo>
                  <a:lnTo>
                    <a:pt x="10" y="4"/>
                  </a:lnTo>
                  <a:lnTo>
                    <a:pt x="1" y="12"/>
                  </a:lnTo>
                  <a:lnTo>
                    <a:pt x="0" y="24"/>
                  </a:lnTo>
                  <a:lnTo>
                    <a:pt x="2" y="36"/>
                  </a:lnTo>
                  <a:lnTo>
                    <a:pt x="7" y="50"/>
                  </a:lnTo>
                  <a:lnTo>
                    <a:pt x="12" y="62"/>
                  </a:lnTo>
                  <a:lnTo>
                    <a:pt x="17" y="70"/>
                  </a:lnTo>
                  <a:lnTo>
                    <a:pt x="19" y="73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016" name="Freeform 14">
              <a:extLst>
                <a:ext uri="{FF2B5EF4-FFF2-40B4-BE49-F238E27FC236}">
                  <a16:creationId xmlns:a16="http://schemas.microsoft.com/office/drawing/2014/main" id="{30F9F54E-CF2F-49FC-B21D-CC1BB4C7A6B3}"/>
                </a:ext>
              </a:extLst>
            </p:cNvPr>
            <p:cNvSpPr>
              <a:spLocks/>
            </p:cNvSpPr>
            <p:nvPr/>
          </p:nvSpPr>
          <p:spPr bwMode="auto">
            <a:xfrm>
              <a:off x="2618" y="1569"/>
              <a:ext cx="36" cy="29"/>
            </a:xfrm>
            <a:custGeom>
              <a:avLst/>
              <a:gdLst>
                <a:gd name="T0" fmla="*/ 1 w 71"/>
                <a:gd name="T1" fmla="*/ 1 h 58"/>
                <a:gd name="T2" fmla="*/ 1 w 71"/>
                <a:gd name="T3" fmla="*/ 1 h 58"/>
                <a:gd name="T4" fmla="*/ 1 w 71"/>
                <a:gd name="T5" fmla="*/ 1 h 58"/>
                <a:gd name="T6" fmla="*/ 1 w 71"/>
                <a:gd name="T7" fmla="*/ 1 h 58"/>
                <a:gd name="T8" fmla="*/ 1 w 71"/>
                <a:gd name="T9" fmla="*/ 1 h 58"/>
                <a:gd name="T10" fmla="*/ 1 w 71"/>
                <a:gd name="T11" fmla="*/ 1 h 58"/>
                <a:gd name="T12" fmla="*/ 1 w 71"/>
                <a:gd name="T13" fmla="*/ 1 h 58"/>
                <a:gd name="T14" fmla="*/ 1 w 71"/>
                <a:gd name="T15" fmla="*/ 0 h 58"/>
                <a:gd name="T16" fmla="*/ 1 w 71"/>
                <a:gd name="T17" fmla="*/ 1 h 58"/>
                <a:gd name="T18" fmla="*/ 1 w 71"/>
                <a:gd name="T19" fmla="*/ 1 h 58"/>
                <a:gd name="T20" fmla="*/ 0 w 71"/>
                <a:gd name="T21" fmla="*/ 1 h 58"/>
                <a:gd name="T22" fmla="*/ 1 w 71"/>
                <a:gd name="T23" fmla="*/ 1 h 58"/>
                <a:gd name="T24" fmla="*/ 1 w 71"/>
                <a:gd name="T25" fmla="*/ 1 h 58"/>
                <a:gd name="T26" fmla="*/ 1 w 71"/>
                <a:gd name="T27" fmla="*/ 1 h 58"/>
                <a:gd name="T28" fmla="*/ 1 w 71"/>
                <a:gd name="T29" fmla="*/ 1 h 58"/>
                <a:gd name="T30" fmla="*/ 1 w 71"/>
                <a:gd name="T31" fmla="*/ 1 h 58"/>
                <a:gd name="T32" fmla="*/ 1 w 71"/>
                <a:gd name="T33" fmla="*/ 1 h 58"/>
                <a:gd name="T34" fmla="*/ 1 w 71"/>
                <a:gd name="T35" fmla="*/ 1 h 58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1"/>
                <a:gd name="T55" fmla="*/ 0 h 58"/>
                <a:gd name="T56" fmla="*/ 71 w 71"/>
                <a:gd name="T57" fmla="*/ 58 h 58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1" h="58">
                  <a:moveTo>
                    <a:pt x="66" y="58"/>
                  </a:moveTo>
                  <a:lnTo>
                    <a:pt x="71" y="48"/>
                  </a:lnTo>
                  <a:lnTo>
                    <a:pt x="70" y="44"/>
                  </a:lnTo>
                  <a:lnTo>
                    <a:pt x="64" y="36"/>
                  </a:lnTo>
                  <a:lnTo>
                    <a:pt x="58" y="25"/>
                  </a:lnTo>
                  <a:lnTo>
                    <a:pt x="49" y="14"/>
                  </a:lnTo>
                  <a:lnTo>
                    <a:pt x="39" y="5"/>
                  </a:lnTo>
                  <a:lnTo>
                    <a:pt x="28" y="0"/>
                  </a:lnTo>
                  <a:lnTo>
                    <a:pt x="16" y="4"/>
                  </a:lnTo>
                  <a:lnTo>
                    <a:pt x="6" y="17"/>
                  </a:lnTo>
                  <a:lnTo>
                    <a:pt x="0" y="33"/>
                  </a:lnTo>
                  <a:lnTo>
                    <a:pt x="3" y="43"/>
                  </a:lnTo>
                  <a:lnTo>
                    <a:pt x="11" y="51"/>
                  </a:lnTo>
                  <a:lnTo>
                    <a:pt x="25" y="56"/>
                  </a:lnTo>
                  <a:lnTo>
                    <a:pt x="39" y="58"/>
                  </a:lnTo>
                  <a:lnTo>
                    <a:pt x="52" y="58"/>
                  </a:lnTo>
                  <a:lnTo>
                    <a:pt x="62" y="58"/>
                  </a:lnTo>
                  <a:lnTo>
                    <a:pt x="66" y="58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017" name="Freeform 15">
              <a:extLst>
                <a:ext uri="{FF2B5EF4-FFF2-40B4-BE49-F238E27FC236}">
                  <a16:creationId xmlns:a16="http://schemas.microsoft.com/office/drawing/2014/main" id="{F0E2D34C-28D0-47CA-A222-EC4FE8AFF908}"/>
                </a:ext>
              </a:extLst>
            </p:cNvPr>
            <p:cNvSpPr>
              <a:spLocks/>
            </p:cNvSpPr>
            <p:nvPr/>
          </p:nvSpPr>
          <p:spPr bwMode="auto">
            <a:xfrm>
              <a:off x="2618" y="1602"/>
              <a:ext cx="36" cy="28"/>
            </a:xfrm>
            <a:custGeom>
              <a:avLst/>
              <a:gdLst>
                <a:gd name="T0" fmla="*/ 1 w 71"/>
                <a:gd name="T1" fmla="*/ 0 h 57"/>
                <a:gd name="T2" fmla="*/ 1 w 71"/>
                <a:gd name="T3" fmla="*/ 0 h 57"/>
                <a:gd name="T4" fmla="*/ 1 w 71"/>
                <a:gd name="T5" fmla="*/ 0 h 57"/>
                <a:gd name="T6" fmla="*/ 1 w 71"/>
                <a:gd name="T7" fmla="*/ 0 h 57"/>
                <a:gd name="T8" fmla="*/ 1 w 71"/>
                <a:gd name="T9" fmla="*/ 0 h 57"/>
                <a:gd name="T10" fmla="*/ 1 w 71"/>
                <a:gd name="T11" fmla="*/ 0 h 57"/>
                <a:gd name="T12" fmla="*/ 1 w 71"/>
                <a:gd name="T13" fmla="*/ 0 h 57"/>
                <a:gd name="T14" fmla="*/ 1 w 71"/>
                <a:gd name="T15" fmla="*/ 0 h 57"/>
                <a:gd name="T16" fmla="*/ 0 w 71"/>
                <a:gd name="T17" fmla="*/ 0 h 57"/>
                <a:gd name="T18" fmla="*/ 1 w 71"/>
                <a:gd name="T19" fmla="*/ 0 h 57"/>
                <a:gd name="T20" fmla="*/ 1 w 71"/>
                <a:gd name="T21" fmla="*/ 0 h 57"/>
                <a:gd name="T22" fmla="*/ 1 w 71"/>
                <a:gd name="T23" fmla="*/ 0 h 57"/>
                <a:gd name="T24" fmla="*/ 1 w 71"/>
                <a:gd name="T25" fmla="*/ 0 h 57"/>
                <a:gd name="T26" fmla="*/ 1 w 71"/>
                <a:gd name="T27" fmla="*/ 0 h 57"/>
                <a:gd name="T28" fmla="*/ 1 w 71"/>
                <a:gd name="T29" fmla="*/ 0 h 57"/>
                <a:gd name="T30" fmla="*/ 1 w 71"/>
                <a:gd name="T31" fmla="*/ 0 h 57"/>
                <a:gd name="T32" fmla="*/ 1 w 71"/>
                <a:gd name="T33" fmla="*/ 0 h 57"/>
                <a:gd name="T34" fmla="*/ 1 w 71"/>
                <a:gd name="T35" fmla="*/ 0 h 57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1"/>
                <a:gd name="T55" fmla="*/ 0 h 57"/>
                <a:gd name="T56" fmla="*/ 71 w 71"/>
                <a:gd name="T57" fmla="*/ 57 h 57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1" h="57">
                  <a:moveTo>
                    <a:pt x="71" y="10"/>
                  </a:moveTo>
                  <a:lnTo>
                    <a:pt x="66" y="0"/>
                  </a:lnTo>
                  <a:lnTo>
                    <a:pt x="62" y="0"/>
                  </a:lnTo>
                  <a:lnTo>
                    <a:pt x="53" y="0"/>
                  </a:lnTo>
                  <a:lnTo>
                    <a:pt x="39" y="0"/>
                  </a:lnTo>
                  <a:lnTo>
                    <a:pt x="25" y="2"/>
                  </a:lnTo>
                  <a:lnTo>
                    <a:pt x="13" y="7"/>
                  </a:lnTo>
                  <a:lnTo>
                    <a:pt x="3" y="15"/>
                  </a:lnTo>
                  <a:lnTo>
                    <a:pt x="0" y="25"/>
                  </a:lnTo>
                  <a:lnTo>
                    <a:pt x="6" y="42"/>
                  </a:lnTo>
                  <a:lnTo>
                    <a:pt x="16" y="54"/>
                  </a:lnTo>
                  <a:lnTo>
                    <a:pt x="28" y="57"/>
                  </a:lnTo>
                  <a:lnTo>
                    <a:pt x="39" y="53"/>
                  </a:lnTo>
                  <a:lnTo>
                    <a:pt x="49" y="44"/>
                  </a:lnTo>
                  <a:lnTo>
                    <a:pt x="58" y="33"/>
                  </a:lnTo>
                  <a:lnTo>
                    <a:pt x="64" y="22"/>
                  </a:lnTo>
                  <a:lnTo>
                    <a:pt x="70" y="14"/>
                  </a:lnTo>
                  <a:lnTo>
                    <a:pt x="71" y="1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018" name="Freeform 16">
              <a:extLst>
                <a:ext uri="{FF2B5EF4-FFF2-40B4-BE49-F238E27FC236}">
                  <a16:creationId xmlns:a16="http://schemas.microsoft.com/office/drawing/2014/main" id="{80F04D2D-F9F4-470C-A6DD-6AF624FE57A2}"/>
                </a:ext>
              </a:extLst>
            </p:cNvPr>
            <p:cNvSpPr>
              <a:spLocks/>
            </p:cNvSpPr>
            <p:nvPr/>
          </p:nvSpPr>
          <p:spPr bwMode="auto">
            <a:xfrm>
              <a:off x="2647" y="1610"/>
              <a:ext cx="26" cy="36"/>
            </a:xfrm>
            <a:custGeom>
              <a:avLst/>
              <a:gdLst>
                <a:gd name="T0" fmla="*/ 1 w 52"/>
                <a:gd name="T1" fmla="*/ 0 h 73"/>
                <a:gd name="T2" fmla="*/ 1 w 52"/>
                <a:gd name="T3" fmla="*/ 0 h 73"/>
                <a:gd name="T4" fmla="*/ 1 w 52"/>
                <a:gd name="T5" fmla="*/ 0 h 73"/>
                <a:gd name="T6" fmla="*/ 1 w 52"/>
                <a:gd name="T7" fmla="*/ 0 h 73"/>
                <a:gd name="T8" fmla="*/ 1 w 52"/>
                <a:gd name="T9" fmla="*/ 0 h 73"/>
                <a:gd name="T10" fmla="*/ 1 w 52"/>
                <a:gd name="T11" fmla="*/ 0 h 73"/>
                <a:gd name="T12" fmla="*/ 0 w 52"/>
                <a:gd name="T13" fmla="*/ 0 h 73"/>
                <a:gd name="T14" fmla="*/ 1 w 52"/>
                <a:gd name="T15" fmla="*/ 0 h 73"/>
                <a:gd name="T16" fmla="*/ 1 w 52"/>
                <a:gd name="T17" fmla="*/ 0 h 73"/>
                <a:gd name="T18" fmla="*/ 1 w 52"/>
                <a:gd name="T19" fmla="*/ 0 h 73"/>
                <a:gd name="T20" fmla="*/ 1 w 52"/>
                <a:gd name="T21" fmla="*/ 0 h 73"/>
                <a:gd name="T22" fmla="*/ 1 w 52"/>
                <a:gd name="T23" fmla="*/ 0 h 73"/>
                <a:gd name="T24" fmla="*/ 1 w 52"/>
                <a:gd name="T25" fmla="*/ 0 h 73"/>
                <a:gd name="T26" fmla="*/ 1 w 52"/>
                <a:gd name="T27" fmla="*/ 0 h 73"/>
                <a:gd name="T28" fmla="*/ 1 w 52"/>
                <a:gd name="T29" fmla="*/ 0 h 73"/>
                <a:gd name="T30" fmla="*/ 1 w 52"/>
                <a:gd name="T31" fmla="*/ 0 h 73"/>
                <a:gd name="T32" fmla="*/ 1 w 52"/>
                <a:gd name="T33" fmla="*/ 0 h 73"/>
                <a:gd name="T34" fmla="*/ 1 w 52"/>
                <a:gd name="T35" fmla="*/ 0 h 7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52"/>
                <a:gd name="T55" fmla="*/ 0 h 73"/>
                <a:gd name="T56" fmla="*/ 52 w 52"/>
                <a:gd name="T57" fmla="*/ 73 h 73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52" h="73">
                  <a:moveTo>
                    <a:pt x="32" y="0"/>
                  </a:moveTo>
                  <a:lnTo>
                    <a:pt x="20" y="0"/>
                  </a:lnTo>
                  <a:lnTo>
                    <a:pt x="18" y="4"/>
                  </a:lnTo>
                  <a:lnTo>
                    <a:pt x="14" y="12"/>
                  </a:lnTo>
                  <a:lnTo>
                    <a:pt x="8" y="23"/>
                  </a:lnTo>
                  <a:lnTo>
                    <a:pt x="2" y="36"/>
                  </a:lnTo>
                  <a:lnTo>
                    <a:pt x="0" y="50"/>
                  </a:lnTo>
                  <a:lnTo>
                    <a:pt x="1" y="61"/>
                  </a:lnTo>
                  <a:lnTo>
                    <a:pt x="9" y="69"/>
                  </a:lnTo>
                  <a:lnTo>
                    <a:pt x="25" y="73"/>
                  </a:lnTo>
                  <a:lnTo>
                    <a:pt x="41" y="69"/>
                  </a:lnTo>
                  <a:lnTo>
                    <a:pt x="50" y="61"/>
                  </a:lnTo>
                  <a:lnTo>
                    <a:pt x="52" y="50"/>
                  </a:lnTo>
                  <a:lnTo>
                    <a:pt x="49" y="36"/>
                  </a:lnTo>
                  <a:lnTo>
                    <a:pt x="45" y="23"/>
                  </a:lnTo>
                  <a:lnTo>
                    <a:pt x="39" y="12"/>
                  </a:lnTo>
                  <a:lnTo>
                    <a:pt x="34" y="4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019" name="Freeform 17">
              <a:extLst>
                <a:ext uri="{FF2B5EF4-FFF2-40B4-BE49-F238E27FC236}">
                  <a16:creationId xmlns:a16="http://schemas.microsoft.com/office/drawing/2014/main" id="{AEFFD3A5-F9AC-49E8-AEDF-8797E623CD88}"/>
                </a:ext>
              </a:extLst>
            </p:cNvPr>
            <p:cNvSpPr>
              <a:spLocks/>
            </p:cNvSpPr>
            <p:nvPr/>
          </p:nvSpPr>
          <p:spPr bwMode="auto">
            <a:xfrm>
              <a:off x="2667" y="1602"/>
              <a:ext cx="36" cy="28"/>
            </a:xfrm>
            <a:custGeom>
              <a:avLst/>
              <a:gdLst>
                <a:gd name="T0" fmla="*/ 1 w 71"/>
                <a:gd name="T1" fmla="*/ 0 h 57"/>
                <a:gd name="T2" fmla="*/ 0 w 71"/>
                <a:gd name="T3" fmla="*/ 0 h 57"/>
                <a:gd name="T4" fmla="*/ 1 w 71"/>
                <a:gd name="T5" fmla="*/ 0 h 57"/>
                <a:gd name="T6" fmla="*/ 1 w 71"/>
                <a:gd name="T7" fmla="*/ 0 h 57"/>
                <a:gd name="T8" fmla="*/ 1 w 71"/>
                <a:gd name="T9" fmla="*/ 0 h 57"/>
                <a:gd name="T10" fmla="*/ 1 w 71"/>
                <a:gd name="T11" fmla="*/ 0 h 57"/>
                <a:gd name="T12" fmla="*/ 1 w 71"/>
                <a:gd name="T13" fmla="*/ 0 h 57"/>
                <a:gd name="T14" fmla="*/ 1 w 71"/>
                <a:gd name="T15" fmla="*/ 0 h 57"/>
                <a:gd name="T16" fmla="*/ 1 w 71"/>
                <a:gd name="T17" fmla="*/ 0 h 57"/>
                <a:gd name="T18" fmla="*/ 1 w 71"/>
                <a:gd name="T19" fmla="*/ 0 h 57"/>
                <a:gd name="T20" fmla="*/ 1 w 71"/>
                <a:gd name="T21" fmla="*/ 0 h 57"/>
                <a:gd name="T22" fmla="*/ 1 w 71"/>
                <a:gd name="T23" fmla="*/ 0 h 57"/>
                <a:gd name="T24" fmla="*/ 1 w 71"/>
                <a:gd name="T25" fmla="*/ 0 h 57"/>
                <a:gd name="T26" fmla="*/ 1 w 71"/>
                <a:gd name="T27" fmla="*/ 0 h 57"/>
                <a:gd name="T28" fmla="*/ 1 w 71"/>
                <a:gd name="T29" fmla="*/ 0 h 57"/>
                <a:gd name="T30" fmla="*/ 1 w 71"/>
                <a:gd name="T31" fmla="*/ 0 h 57"/>
                <a:gd name="T32" fmla="*/ 1 w 71"/>
                <a:gd name="T33" fmla="*/ 0 h 57"/>
                <a:gd name="T34" fmla="*/ 1 w 71"/>
                <a:gd name="T35" fmla="*/ 0 h 57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1"/>
                <a:gd name="T55" fmla="*/ 0 h 57"/>
                <a:gd name="T56" fmla="*/ 71 w 71"/>
                <a:gd name="T57" fmla="*/ 57 h 57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1" h="57">
                  <a:moveTo>
                    <a:pt x="6" y="0"/>
                  </a:moveTo>
                  <a:lnTo>
                    <a:pt x="0" y="10"/>
                  </a:lnTo>
                  <a:lnTo>
                    <a:pt x="1" y="14"/>
                  </a:lnTo>
                  <a:lnTo>
                    <a:pt x="7" y="22"/>
                  </a:lnTo>
                  <a:lnTo>
                    <a:pt x="14" y="33"/>
                  </a:lnTo>
                  <a:lnTo>
                    <a:pt x="23" y="44"/>
                  </a:lnTo>
                  <a:lnTo>
                    <a:pt x="32" y="53"/>
                  </a:lnTo>
                  <a:lnTo>
                    <a:pt x="44" y="57"/>
                  </a:lnTo>
                  <a:lnTo>
                    <a:pt x="55" y="54"/>
                  </a:lnTo>
                  <a:lnTo>
                    <a:pt x="66" y="42"/>
                  </a:lnTo>
                  <a:lnTo>
                    <a:pt x="71" y="25"/>
                  </a:lnTo>
                  <a:lnTo>
                    <a:pt x="68" y="15"/>
                  </a:lnTo>
                  <a:lnTo>
                    <a:pt x="60" y="7"/>
                  </a:lnTo>
                  <a:lnTo>
                    <a:pt x="46" y="2"/>
                  </a:lnTo>
                  <a:lnTo>
                    <a:pt x="32" y="0"/>
                  </a:lnTo>
                  <a:lnTo>
                    <a:pt x="19" y="0"/>
                  </a:lnTo>
                  <a:lnTo>
                    <a:pt x="9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020" name="Freeform 18">
              <a:extLst>
                <a:ext uri="{FF2B5EF4-FFF2-40B4-BE49-F238E27FC236}">
                  <a16:creationId xmlns:a16="http://schemas.microsoft.com/office/drawing/2014/main" id="{B986D9C7-BC7E-4EA4-A348-14C23B76E5C4}"/>
                </a:ext>
              </a:extLst>
            </p:cNvPr>
            <p:cNvSpPr>
              <a:spLocks/>
            </p:cNvSpPr>
            <p:nvPr/>
          </p:nvSpPr>
          <p:spPr bwMode="auto">
            <a:xfrm>
              <a:off x="2667" y="1569"/>
              <a:ext cx="36" cy="28"/>
            </a:xfrm>
            <a:custGeom>
              <a:avLst/>
              <a:gdLst>
                <a:gd name="T0" fmla="*/ 0 w 71"/>
                <a:gd name="T1" fmla="*/ 0 h 57"/>
                <a:gd name="T2" fmla="*/ 1 w 71"/>
                <a:gd name="T3" fmla="*/ 0 h 57"/>
                <a:gd name="T4" fmla="*/ 1 w 71"/>
                <a:gd name="T5" fmla="*/ 0 h 57"/>
                <a:gd name="T6" fmla="*/ 1 w 71"/>
                <a:gd name="T7" fmla="*/ 0 h 57"/>
                <a:gd name="T8" fmla="*/ 1 w 71"/>
                <a:gd name="T9" fmla="*/ 0 h 57"/>
                <a:gd name="T10" fmla="*/ 1 w 71"/>
                <a:gd name="T11" fmla="*/ 0 h 57"/>
                <a:gd name="T12" fmla="*/ 1 w 71"/>
                <a:gd name="T13" fmla="*/ 0 h 57"/>
                <a:gd name="T14" fmla="*/ 1 w 71"/>
                <a:gd name="T15" fmla="*/ 0 h 57"/>
                <a:gd name="T16" fmla="*/ 1 w 71"/>
                <a:gd name="T17" fmla="*/ 0 h 57"/>
                <a:gd name="T18" fmla="*/ 1 w 71"/>
                <a:gd name="T19" fmla="*/ 0 h 57"/>
                <a:gd name="T20" fmla="*/ 1 w 71"/>
                <a:gd name="T21" fmla="*/ 0 h 57"/>
                <a:gd name="T22" fmla="*/ 1 w 71"/>
                <a:gd name="T23" fmla="*/ 0 h 57"/>
                <a:gd name="T24" fmla="*/ 1 w 71"/>
                <a:gd name="T25" fmla="*/ 0 h 57"/>
                <a:gd name="T26" fmla="*/ 1 w 71"/>
                <a:gd name="T27" fmla="*/ 0 h 57"/>
                <a:gd name="T28" fmla="*/ 1 w 71"/>
                <a:gd name="T29" fmla="*/ 0 h 57"/>
                <a:gd name="T30" fmla="*/ 1 w 71"/>
                <a:gd name="T31" fmla="*/ 0 h 57"/>
                <a:gd name="T32" fmla="*/ 1 w 71"/>
                <a:gd name="T33" fmla="*/ 0 h 57"/>
                <a:gd name="T34" fmla="*/ 0 w 71"/>
                <a:gd name="T35" fmla="*/ 0 h 57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1"/>
                <a:gd name="T55" fmla="*/ 0 h 57"/>
                <a:gd name="T56" fmla="*/ 71 w 71"/>
                <a:gd name="T57" fmla="*/ 57 h 57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1" h="57">
                  <a:moveTo>
                    <a:pt x="0" y="47"/>
                  </a:moveTo>
                  <a:lnTo>
                    <a:pt x="6" y="57"/>
                  </a:lnTo>
                  <a:lnTo>
                    <a:pt x="9" y="57"/>
                  </a:lnTo>
                  <a:lnTo>
                    <a:pt x="19" y="57"/>
                  </a:lnTo>
                  <a:lnTo>
                    <a:pt x="32" y="57"/>
                  </a:lnTo>
                  <a:lnTo>
                    <a:pt x="46" y="55"/>
                  </a:lnTo>
                  <a:lnTo>
                    <a:pt x="59" y="50"/>
                  </a:lnTo>
                  <a:lnTo>
                    <a:pt x="68" y="43"/>
                  </a:lnTo>
                  <a:lnTo>
                    <a:pt x="71" y="32"/>
                  </a:lnTo>
                  <a:lnTo>
                    <a:pt x="66" y="17"/>
                  </a:lnTo>
                  <a:lnTo>
                    <a:pt x="55" y="4"/>
                  </a:lnTo>
                  <a:lnTo>
                    <a:pt x="44" y="0"/>
                  </a:lnTo>
                  <a:lnTo>
                    <a:pt x="32" y="4"/>
                  </a:lnTo>
                  <a:lnTo>
                    <a:pt x="23" y="13"/>
                  </a:lnTo>
                  <a:lnTo>
                    <a:pt x="14" y="23"/>
                  </a:lnTo>
                  <a:lnTo>
                    <a:pt x="7" y="35"/>
                  </a:lnTo>
                  <a:lnTo>
                    <a:pt x="1" y="43"/>
                  </a:lnTo>
                  <a:lnTo>
                    <a:pt x="0" y="47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021" name="Freeform 19">
              <a:extLst>
                <a:ext uri="{FF2B5EF4-FFF2-40B4-BE49-F238E27FC236}">
                  <a16:creationId xmlns:a16="http://schemas.microsoft.com/office/drawing/2014/main" id="{CD9AD538-6493-47CB-8454-DD4318751E9A}"/>
                </a:ext>
              </a:extLst>
            </p:cNvPr>
            <p:cNvSpPr>
              <a:spLocks/>
            </p:cNvSpPr>
            <p:nvPr/>
          </p:nvSpPr>
          <p:spPr bwMode="auto">
            <a:xfrm>
              <a:off x="3368" y="2439"/>
              <a:ext cx="12" cy="12"/>
            </a:xfrm>
            <a:custGeom>
              <a:avLst/>
              <a:gdLst>
                <a:gd name="T0" fmla="*/ 1 w 24"/>
                <a:gd name="T1" fmla="*/ 1 h 24"/>
                <a:gd name="T2" fmla="*/ 1 w 24"/>
                <a:gd name="T3" fmla="*/ 1 h 24"/>
                <a:gd name="T4" fmla="*/ 1 w 24"/>
                <a:gd name="T5" fmla="*/ 1 h 24"/>
                <a:gd name="T6" fmla="*/ 1 w 24"/>
                <a:gd name="T7" fmla="*/ 1 h 24"/>
                <a:gd name="T8" fmla="*/ 0 w 24"/>
                <a:gd name="T9" fmla="*/ 1 h 24"/>
                <a:gd name="T10" fmla="*/ 1 w 24"/>
                <a:gd name="T11" fmla="*/ 1 h 24"/>
                <a:gd name="T12" fmla="*/ 1 w 24"/>
                <a:gd name="T13" fmla="*/ 1 h 24"/>
                <a:gd name="T14" fmla="*/ 1 w 24"/>
                <a:gd name="T15" fmla="*/ 1 h 24"/>
                <a:gd name="T16" fmla="*/ 1 w 24"/>
                <a:gd name="T17" fmla="*/ 0 h 24"/>
                <a:gd name="T18" fmla="*/ 1 w 24"/>
                <a:gd name="T19" fmla="*/ 1 h 24"/>
                <a:gd name="T20" fmla="*/ 1 w 24"/>
                <a:gd name="T21" fmla="*/ 1 h 24"/>
                <a:gd name="T22" fmla="*/ 1 w 24"/>
                <a:gd name="T23" fmla="*/ 1 h 24"/>
                <a:gd name="T24" fmla="*/ 1 w 24"/>
                <a:gd name="T25" fmla="*/ 1 h 24"/>
                <a:gd name="T26" fmla="*/ 1 w 24"/>
                <a:gd name="T27" fmla="*/ 1 h 24"/>
                <a:gd name="T28" fmla="*/ 1 w 24"/>
                <a:gd name="T29" fmla="*/ 1 h 24"/>
                <a:gd name="T30" fmla="*/ 1 w 24"/>
                <a:gd name="T31" fmla="*/ 1 h 24"/>
                <a:gd name="T32" fmla="*/ 1 w 24"/>
                <a:gd name="T33" fmla="*/ 1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24"/>
                <a:gd name="T53" fmla="*/ 24 w 24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24">
                  <a:moveTo>
                    <a:pt x="11" y="24"/>
                  </a:moveTo>
                  <a:lnTo>
                    <a:pt x="7" y="23"/>
                  </a:lnTo>
                  <a:lnTo>
                    <a:pt x="3" y="20"/>
                  </a:lnTo>
                  <a:lnTo>
                    <a:pt x="1" y="16"/>
                  </a:lnTo>
                  <a:lnTo>
                    <a:pt x="0" y="11"/>
                  </a:lnTo>
                  <a:lnTo>
                    <a:pt x="1" y="7"/>
                  </a:lnTo>
                  <a:lnTo>
                    <a:pt x="3" y="3"/>
                  </a:lnTo>
                  <a:lnTo>
                    <a:pt x="7" y="1"/>
                  </a:lnTo>
                  <a:lnTo>
                    <a:pt x="11" y="0"/>
                  </a:lnTo>
                  <a:lnTo>
                    <a:pt x="16" y="1"/>
                  </a:lnTo>
                  <a:lnTo>
                    <a:pt x="20" y="3"/>
                  </a:lnTo>
                  <a:lnTo>
                    <a:pt x="23" y="7"/>
                  </a:lnTo>
                  <a:lnTo>
                    <a:pt x="24" y="11"/>
                  </a:lnTo>
                  <a:lnTo>
                    <a:pt x="23" y="16"/>
                  </a:lnTo>
                  <a:lnTo>
                    <a:pt x="20" y="20"/>
                  </a:lnTo>
                  <a:lnTo>
                    <a:pt x="16" y="23"/>
                  </a:lnTo>
                  <a:lnTo>
                    <a:pt x="11" y="24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022" name="Freeform 20">
              <a:extLst>
                <a:ext uri="{FF2B5EF4-FFF2-40B4-BE49-F238E27FC236}">
                  <a16:creationId xmlns:a16="http://schemas.microsoft.com/office/drawing/2014/main" id="{DE82D9B7-1403-4EAA-AEA6-722F51DA1D79}"/>
                </a:ext>
              </a:extLst>
            </p:cNvPr>
            <p:cNvSpPr>
              <a:spLocks/>
            </p:cNvSpPr>
            <p:nvPr/>
          </p:nvSpPr>
          <p:spPr bwMode="auto">
            <a:xfrm>
              <a:off x="3361" y="2399"/>
              <a:ext cx="26" cy="36"/>
            </a:xfrm>
            <a:custGeom>
              <a:avLst/>
              <a:gdLst>
                <a:gd name="T0" fmla="*/ 0 w 53"/>
                <a:gd name="T1" fmla="*/ 0 h 73"/>
                <a:gd name="T2" fmla="*/ 0 w 53"/>
                <a:gd name="T3" fmla="*/ 0 h 73"/>
                <a:gd name="T4" fmla="*/ 0 w 53"/>
                <a:gd name="T5" fmla="*/ 0 h 73"/>
                <a:gd name="T6" fmla="*/ 0 w 53"/>
                <a:gd name="T7" fmla="*/ 0 h 73"/>
                <a:gd name="T8" fmla="*/ 0 w 53"/>
                <a:gd name="T9" fmla="*/ 0 h 73"/>
                <a:gd name="T10" fmla="*/ 0 w 53"/>
                <a:gd name="T11" fmla="*/ 0 h 73"/>
                <a:gd name="T12" fmla="*/ 0 w 53"/>
                <a:gd name="T13" fmla="*/ 0 h 73"/>
                <a:gd name="T14" fmla="*/ 0 w 53"/>
                <a:gd name="T15" fmla="*/ 0 h 73"/>
                <a:gd name="T16" fmla="*/ 0 w 53"/>
                <a:gd name="T17" fmla="*/ 0 h 73"/>
                <a:gd name="T18" fmla="*/ 0 w 53"/>
                <a:gd name="T19" fmla="*/ 0 h 73"/>
                <a:gd name="T20" fmla="*/ 0 w 53"/>
                <a:gd name="T21" fmla="*/ 0 h 73"/>
                <a:gd name="T22" fmla="*/ 0 w 53"/>
                <a:gd name="T23" fmla="*/ 0 h 73"/>
                <a:gd name="T24" fmla="*/ 0 w 53"/>
                <a:gd name="T25" fmla="*/ 0 h 73"/>
                <a:gd name="T26" fmla="*/ 0 w 53"/>
                <a:gd name="T27" fmla="*/ 0 h 73"/>
                <a:gd name="T28" fmla="*/ 0 w 53"/>
                <a:gd name="T29" fmla="*/ 0 h 73"/>
                <a:gd name="T30" fmla="*/ 0 w 53"/>
                <a:gd name="T31" fmla="*/ 0 h 73"/>
                <a:gd name="T32" fmla="*/ 0 w 53"/>
                <a:gd name="T33" fmla="*/ 0 h 73"/>
                <a:gd name="T34" fmla="*/ 0 w 53"/>
                <a:gd name="T35" fmla="*/ 0 h 7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53"/>
                <a:gd name="T55" fmla="*/ 0 h 73"/>
                <a:gd name="T56" fmla="*/ 53 w 53"/>
                <a:gd name="T57" fmla="*/ 73 h 73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53" h="73">
                  <a:moveTo>
                    <a:pt x="19" y="73"/>
                  </a:moveTo>
                  <a:lnTo>
                    <a:pt x="32" y="73"/>
                  </a:lnTo>
                  <a:lnTo>
                    <a:pt x="34" y="69"/>
                  </a:lnTo>
                  <a:lnTo>
                    <a:pt x="39" y="61"/>
                  </a:lnTo>
                  <a:lnTo>
                    <a:pt x="45" y="50"/>
                  </a:lnTo>
                  <a:lnTo>
                    <a:pt x="50" y="36"/>
                  </a:lnTo>
                  <a:lnTo>
                    <a:pt x="53" y="23"/>
                  </a:lnTo>
                  <a:lnTo>
                    <a:pt x="50" y="12"/>
                  </a:lnTo>
                  <a:lnTo>
                    <a:pt x="42" y="4"/>
                  </a:lnTo>
                  <a:lnTo>
                    <a:pt x="26" y="0"/>
                  </a:lnTo>
                  <a:lnTo>
                    <a:pt x="10" y="4"/>
                  </a:lnTo>
                  <a:lnTo>
                    <a:pt x="1" y="12"/>
                  </a:lnTo>
                  <a:lnTo>
                    <a:pt x="0" y="23"/>
                  </a:lnTo>
                  <a:lnTo>
                    <a:pt x="2" y="36"/>
                  </a:lnTo>
                  <a:lnTo>
                    <a:pt x="7" y="50"/>
                  </a:lnTo>
                  <a:lnTo>
                    <a:pt x="12" y="61"/>
                  </a:lnTo>
                  <a:lnTo>
                    <a:pt x="17" y="69"/>
                  </a:lnTo>
                  <a:lnTo>
                    <a:pt x="19" y="73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023" name="Freeform 21">
              <a:extLst>
                <a:ext uri="{FF2B5EF4-FFF2-40B4-BE49-F238E27FC236}">
                  <a16:creationId xmlns:a16="http://schemas.microsoft.com/office/drawing/2014/main" id="{9AA5A57D-C806-4BF6-A4E5-7FF87CE330E9}"/>
                </a:ext>
              </a:extLst>
            </p:cNvPr>
            <p:cNvSpPr>
              <a:spLocks/>
            </p:cNvSpPr>
            <p:nvPr/>
          </p:nvSpPr>
          <p:spPr bwMode="auto">
            <a:xfrm>
              <a:off x="3361" y="2399"/>
              <a:ext cx="26" cy="36"/>
            </a:xfrm>
            <a:custGeom>
              <a:avLst/>
              <a:gdLst>
                <a:gd name="T0" fmla="*/ 0 w 53"/>
                <a:gd name="T1" fmla="*/ 0 h 73"/>
                <a:gd name="T2" fmla="*/ 0 w 53"/>
                <a:gd name="T3" fmla="*/ 0 h 73"/>
                <a:gd name="T4" fmla="*/ 0 w 53"/>
                <a:gd name="T5" fmla="*/ 0 h 73"/>
                <a:gd name="T6" fmla="*/ 0 w 53"/>
                <a:gd name="T7" fmla="*/ 0 h 73"/>
                <a:gd name="T8" fmla="*/ 0 w 53"/>
                <a:gd name="T9" fmla="*/ 0 h 73"/>
                <a:gd name="T10" fmla="*/ 0 w 53"/>
                <a:gd name="T11" fmla="*/ 0 h 73"/>
                <a:gd name="T12" fmla="*/ 0 w 53"/>
                <a:gd name="T13" fmla="*/ 0 h 73"/>
                <a:gd name="T14" fmla="*/ 0 w 53"/>
                <a:gd name="T15" fmla="*/ 0 h 73"/>
                <a:gd name="T16" fmla="*/ 0 w 53"/>
                <a:gd name="T17" fmla="*/ 0 h 73"/>
                <a:gd name="T18" fmla="*/ 0 w 53"/>
                <a:gd name="T19" fmla="*/ 0 h 73"/>
                <a:gd name="T20" fmla="*/ 0 w 53"/>
                <a:gd name="T21" fmla="*/ 0 h 73"/>
                <a:gd name="T22" fmla="*/ 0 w 53"/>
                <a:gd name="T23" fmla="*/ 0 h 73"/>
                <a:gd name="T24" fmla="*/ 0 w 53"/>
                <a:gd name="T25" fmla="*/ 0 h 73"/>
                <a:gd name="T26" fmla="*/ 0 w 53"/>
                <a:gd name="T27" fmla="*/ 0 h 73"/>
                <a:gd name="T28" fmla="*/ 0 w 53"/>
                <a:gd name="T29" fmla="*/ 0 h 73"/>
                <a:gd name="T30" fmla="*/ 0 w 53"/>
                <a:gd name="T31" fmla="*/ 0 h 73"/>
                <a:gd name="T32" fmla="*/ 0 w 53"/>
                <a:gd name="T33" fmla="*/ 0 h 73"/>
                <a:gd name="T34" fmla="*/ 0 w 53"/>
                <a:gd name="T35" fmla="*/ 0 h 7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53"/>
                <a:gd name="T55" fmla="*/ 0 h 73"/>
                <a:gd name="T56" fmla="*/ 53 w 53"/>
                <a:gd name="T57" fmla="*/ 73 h 73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53" h="73">
                  <a:moveTo>
                    <a:pt x="19" y="73"/>
                  </a:moveTo>
                  <a:lnTo>
                    <a:pt x="32" y="73"/>
                  </a:lnTo>
                  <a:lnTo>
                    <a:pt x="34" y="69"/>
                  </a:lnTo>
                  <a:lnTo>
                    <a:pt x="39" y="61"/>
                  </a:lnTo>
                  <a:lnTo>
                    <a:pt x="45" y="50"/>
                  </a:lnTo>
                  <a:lnTo>
                    <a:pt x="50" y="36"/>
                  </a:lnTo>
                  <a:lnTo>
                    <a:pt x="53" y="23"/>
                  </a:lnTo>
                  <a:lnTo>
                    <a:pt x="50" y="12"/>
                  </a:lnTo>
                  <a:lnTo>
                    <a:pt x="42" y="4"/>
                  </a:lnTo>
                  <a:lnTo>
                    <a:pt x="26" y="0"/>
                  </a:lnTo>
                  <a:lnTo>
                    <a:pt x="10" y="4"/>
                  </a:lnTo>
                  <a:lnTo>
                    <a:pt x="1" y="12"/>
                  </a:lnTo>
                  <a:lnTo>
                    <a:pt x="0" y="23"/>
                  </a:lnTo>
                  <a:lnTo>
                    <a:pt x="2" y="36"/>
                  </a:lnTo>
                  <a:lnTo>
                    <a:pt x="7" y="50"/>
                  </a:lnTo>
                  <a:lnTo>
                    <a:pt x="12" y="61"/>
                  </a:lnTo>
                  <a:lnTo>
                    <a:pt x="17" y="69"/>
                  </a:lnTo>
                  <a:lnTo>
                    <a:pt x="19" y="73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024" name="Freeform 22">
              <a:extLst>
                <a:ext uri="{FF2B5EF4-FFF2-40B4-BE49-F238E27FC236}">
                  <a16:creationId xmlns:a16="http://schemas.microsoft.com/office/drawing/2014/main" id="{BFBED3CA-2BE6-41D6-8645-C2701820FF08}"/>
                </a:ext>
              </a:extLst>
            </p:cNvPr>
            <p:cNvSpPr>
              <a:spLocks/>
            </p:cNvSpPr>
            <p:nvPr/>
          </p:nvSpPr>
          <p:spPr bwMode="auto">
            <a:xfrm>
              <a:off x="3331" y="2414"/>
              <a:ext cx="36" cy="29"/>
            </a:xfrm>
            <a:custGeom>
              <a:avLst/>
              <a:gdLst>
                <a:gd name="T0" fmla="*/ 1 w 71"/>
                <a:gd name="T1" fmla="*/ 1 h 58"/>
                <a:gd name="T2" fmla="*/ 1 w 71"/>
                <a:gd name="T3" fmla="*/ 1 h 58"/>
                <a:gd name="T4" fmla="*/ 1 w 71"/>
                <a:gd name="T5" fmla="*/ 1 h 58"/>
                <a:gd name="T6" fmla="*/ 1 w 71"/>
                <a:gd name="T7" fmla="*/ 1 h 58"/>
                <a:gd name="T8" fmla="*/ 1 w 71"/>
                <a:gd name="T9" fmla="*/ 1 h 58"/>
                <a:gd name="T10" fmla="*/ 1 w 71"/>
                <a:gd name="T11" fmla="*/ 1 h 58"/>
                <a:gd name="T12" fmla="*/ 1 w 71"/>
                <a:gd name="T13" fmla="*/ 1 h 58"/>
                <a:gd name="T14" fmla="*/ 1 w 71"/>
                <a:gd name="T15" fmla="*/ 0 h 58"/>
                <a:gd name="T16" fmla="*/ 1 w 71"/>
                <a:gd name="T17" fmla="*/ 1 h 58"/>
                <a:gd name="T18" fmla="*/ 1 w 71"/>
                <a:gd name="T19" fmla="*/ 1 h 58"/>
                <a:gd name="T20" fmla="*/ 0 w 71"/>
                <a:gd name="T21" fmla="*/ 1 h 58"/>
                <a:gd name="T22" fmla="*/ 1 w 71"/>
                <a:gd name="T23" fmla="*/ 1 h 58"/>
                <a:gd name="T24" fmla="*/ 1 w 71"/>
                <a:gd name="T25" fmla="*/ 1 h 58"/>
                <a:gd name="T26" fmla="*/ 1 w 71"/>
                <a:gd name="T27" fmla="*/ 1 h 58"/>
                <a:gd name="T28" fmla="*/ 1 w 71"/>
                <a:gd name="T29" fmla="*/ 1 h 58"/>
                <a:gd name="T30" fmla="*/ 1 w 71"/>
                <a:gd name="T31" fmla="*/ 1 h 58"/>
                <a:gd name="T32" fmla="*/ 1 w 71"/>
                <a:gd name="T33" fmla="*/ 1 h 58"/>
                <a:gd name="T34" fmla="*/ 1 w 71"/>
                <a:gd name="T35" fmla="*/ 1 h 58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1"/>
                <a:gd name="T55" fmla="*/ 0 h 58"/>
                <a:gd name="T56" fmla="*/ 71 w 71"/>
                <a:gd name="T57" fmla="*/ 58 h 58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1" h="58">
                  <a:moveTo>
                    <a:pt x="66" y="58"/>
                  </a:moveTo>
                  <a:lnTo>
                    <a:pt x="71" y="47"/>
                  </a:lnTo>
                  <a:lnTo>
                    <a:pt x="70" y="44"/>
                  </a:lnTo>
                  <a:lnTo>
                    <a:pt x="64" y="36"/>
                  </a:lnTo>
                  <a:lnTo>
                    <a:pt x="58" y="24"/>
                  </a:lnTo>
                  <a:lnTo>
                    <a:pt x="49" y="14"/>
                  </a:lnTo>
                  <a:lnTo>
                    <a:pt x="39" y="5"/>
                  </a:lnTo>
                  <a:lnTo>
                    <a:pt x="28" y="0"/>
                  </a:lnTo>
                  <a:lnTo>
                    <a:pt x="16" y="4"/>
                  </a:lnTo>
                  <a:lnTo>
                    <a:pt x="6" y="16"/>
                  </a:lnTo>
                  <a:lnTo>
                    <a:pt x="0" y="32"/>
                  </a:lnTo>
                  <a:lnTo>
                    <a:pt x="3" y="43"/>
                  </a:lnTo>
                  <a:lnTo>
                    <a:pt x="13" y="51"/>
                  </a:lnTo>
                  <a:lnTo>
                    <a:pt x="25" y="55"/>
                  </a:lnTo>
                  <a:lnTo>
                    <a:pt x="39" y="58"/>
                  </a:lnTo>
                  <a:lnTo>
                    <a:pt x="53" y="58"/>
                  </a:lnTo>
                  <a:lnTo>
                    <a:pt x="62" y="58"/>
                  </a:lnTo>
                  <a:lnTo>
                    <a:pt x="66" y="58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025" name="Freeform 23">
              <a:extLst>
                <a:ext uri="{FF2B5EF4-FFF2-40B4-BE49-F238E27FC236}">
                  <a16:creationId xmlns:a16="http://schemas.microsoft.com/office/drawing/2014/main" id="{30DB7493-8128-4DA9-859E-0005FAAA02A2}"/>
                </a:ext>
              </a:extLst>
            </p:cNvPr>
            <p:cNvSpPr>
              <a:spLocks/>
            </p:cNvSpPr>
            <p:nvPr/>
          </p:nvSpPr>
          <p:spPr bwMode="auto">
            <a:xfrm>
              <a:off x="3331" y="2447"/>
              <a:ext cx="37" cy="28"/>
            </a:xfrm>
            <a:custGeom>
              <a:avLst/>
              <a:gdLst>
                <a:gd name="T0" fmla="*/ 1 w 72"/>
                <a:gd name="T1" fmla="*/ 1 h 56"/>
                <a:gd name="T2" fmla="*/ 1 w 72"/>
                <a:gd name="T3" fmla="*/ 0 h 56"/>
                <a:gd name="T4" fmla="*/ 1 w 72"/>
                <a:gd name="T5" fmla="*/ 0 h 56"/>
                <a:gd name="T6" fmla="*/ 1 w 72"/>
                <a:gd name="T7" fmla="*/ 0 h 56"/>
                <a:gd name="T8" fmla="*/ 1 w 72"/>
                <a:gd name="T9" fmla="*/ 0 h 56"/>
                <a:gd name="T10" fmla="*/ 1 w 72"/>
                <a:gd name="T11" fmla="*/ 1 h 56"/>
                <a:gd name="T12" fmla="*/ 1 w 72"/>
                <a:gd name="T13" fmla="*/ 1 h 56"/>
                <a:gd name="T14" fmla="*/ 1 w 72"/>
                <a:gd name="T15" fmla="*/ 1 h 56"/>
                <a:gd name="T16" fmla="*/ 0 w 72"/>
                <a:gd name="T17" fmla="*/ 1 h 56"/>
                <a:gd name="T18" fmla="*/ 1 w 72"/>
                <a:gd name="T19" fmla="*/ 1 h 56"/>
                <a:gd name="T20" fmla="*/ 1 w 72"/>
                <a:gd name="T21" fmla="*/ 1 h 56"/>
                <a:gd name="T22" fmla="*/ 1 w 72"/>
                <a:gd name="T23" fmla="*/ 1 h 56"/>
                <a:gd name="T24" fmla="*/ 1 w 72"/>
                <a:gd name="T25" fmla="*/ 1 h 56"/>
                <a:gd name="T26" fmla="*/ 1 w 72"/>
                <a:gd name="T27" fmla="*/ 1 h 56"/>
                <a:gd name="T28" fmla="*/ 1 w 72"/>
                <a:gd name="T29" fmla="*/ 1 h 56"/>
                <a:gd name="T30" fmla="*/ 1 w 72"/>
                <a:gd name="T31" fmla="*/ 1 h 56"/>
                <a:gd name="T32" fmla="*/ 1 w 72"/>
                <a:gd name="T33" fmla="*/ 1 h 56"/>
                <a:gd name="T34" fmla="*/ 1 w 72"/>
                <a:gd name="T35" fmla="*/ 1 h 5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2"/>
                <a:gd name="T55" fmla="*/ 0 h 56"/>
                <a:gd name="T56" fmla="*/ 72 w 72"/>
                <a:gd name="T57" fmla="*/ 56 h 5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2" h="56">
                  <a:moveTo>
                    <a:pt x="72" y="10"/>
                  </a:moveTo>
                  <a:lnTo>
                    <a:pt x="67" y="0"/>
                  </a:lnTo>
                  <a:lnTo>
                    <a:pt x="63" y="0"/>
                  </a:lnTo>
                  <a:lnTo>
                    <a:pt x="53" y="0"/>
                  </a:lnTo>
                  <a:lnTo>
                    <a:pt x="40" y="0"/>
                  </a:lnTo>
                  <a:lnTo>
                    <a:pt x="26" y="2"/>
                  </a:lnTo>
                  <a:lnTo>
                    <a:pt x="13" y="7"/>
                  </a:lnTo>
                  <a:lnTo>
                    <a:pt x="3" y="15"/>
                  </a:lnTo>
                  <a:lnTo>
                    <a:pt x="0" y="25"/>
                  </a:lnTo>
                  <a:lnTo>
                    <a:pt x="6" y="41"/>
                  </a:lnTo>
                  <a:lnTo>
                    <a:pt x="17" y="54"/>
                  </a:lnTo>
                  <a:lnTo>
                    <a:pt x="29" y="56"/>
                  </a:lnTo>
                  <a:lnTo>
                    <a:pt x="39" y="53"/>
                  </a:lnTo>
                  <a:lnTo>
                    <a:pt x="49" y="44"/>
                  </a:lnTo>
                  <a:lnTo>
                    <a:pt x="59" y="33"/>
                  </a:lnTo>
                  <a:lnTo>
                    <a:pt x="66" y="22"/>
                  </a:lnTo>
                  <a:lnTo>
                    <a:pt x="71" y="14"/>
                  </a:lnTo>
                  <a:lnTo>
                    <a:pt x="72" y="1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026" name="Freeform 24">
              <a:extLst>
                <a:ext uri="{FF2B5EF4-FFF2-40B4-BE49-F238E27FC236}">
                  <a16:creationId xmlns:a16="http://schemas.microsoft.com/office/drawing/2014/main" id="{2E85BFE2-C188-4160-ABC3-C0D27F8B5145}"/>
                </a:ext>
              </a:extLst>
            </p:cNvPr>
            <p:cNvSpPr>
              <a:spLocks/>
            </p:cNvSpPr>
            <p:nvPr/>
          </p:nvSpPr>
          <p:spPr bwMode="auto">
            <a:xfrm>
              <a:off x="3361" y="2454"/>
              <a:ext cx="26" cy="37"/>
            </a:xfrm>
            <a:custGeom>
              <a:avLst/>
              <a:gdLst>
                <a:gd name="T0" fmla="*/ 0 w 53"/>
                <a:gd name="T1" fmla="*/ 0 h 72"/>
                <a:gd name="T2" fmla="*/ 0 w 53"/>
                <a:gd name="T3" fmla="*/ 0 h 72"/>
                <a:gd name="T4" fmla="*/ 0 w 53"/>
                <a:gd name="T5" fmla="*/ 1 h 72"/>
                <a:gd name="T6" fmla="*/ 0 w 53"/>
                <a:gd name="T7" fmla="*/ 1 h 72"/>
                <a:gd name="T8" fmla="*/ 0 w 53"/>
                <a:gd name="T9" fmla="*/ 1 h 72"/>
                <a:gd name="T10" fmla="*/ 0 w 53"/>
                <a:gd name="T11" fmla="*/ 1 h 72"/>
                <a:gd name="T12" fmla="*/ 0 w 53"/>
                <a:gd name="T13" fmla="*/ 1 h 72"/>
                <a:gd name="T14" fmla="*/ 0 w 53"/>
                <a:gd name="T15" fmla="*/ 1 h 72"/>
                <a:gd name="T16" fmla="*/ 0 w 53"/>
                <a:gd name="T17" fmla="*/ 1 h 72"/>
                <a:gd name="T18" fmla="*/ 0 w 53"/>
                <a:gd name="T19" fmla="*/ 1 h 72"/>
                <a:gd name="T20" fmla="*/ 0 w 53"/>
                <a:gd name="T21" fmla="*/ 1 h 72"/>
                <a:gd name="T22" fmla="*/ 0 w 53"/>
                <a:gd name="T23" fmla="*/ 1 h 72"/>
                <a:gd name="T24" fmla="*/ 0 w 53"/>
                <a:gd name="T25" fmla="*/ 1 h 72"/>
                <a:gd name="T26" fmla="*/ 0 w 53"/>
                <a:gd name="T27" fmla="*/ 1 h 72"/>
                <a:gd name="T28" fmla="*/ 0 w 53"/>
                <a:gd name="T29" fmla="*/ 1 h 72"/>
                <a:gd name="T30" fmla="*/ 0 w 53"/>
                <a:gd name="T31" fmla="*/ 1 h 72"/>
                <a:gd name="T32" fmla="*/ 0 w 53"/>
                <a:gd name="T33" fmla="*/ 1 h 72"/>
                <a:gd name="T34" fmla="*/ 0 w 53"/>
                <a:gd name="T35" fmla="*/ 0 h 72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53"/>
                <a:gd name="T55" fmla="*/ 0 h 72"/>
                <a:gd name="T56" fmla="*/ 53 w 53"/>
                <a:gd name="T57" fmla="*/ 72 h 72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53" h="72">
                  <a:moveTo>
                    <a:pt x="33" y="0"/>
                  </a:moveTo>
                  <a:lnTo>
                    <a:pt x="20" y="0"/>
                  </a:lnTo>
                  <a:lnTo>
                    <a:pt x="18" y="3"/>
                  </a:lnTo>
                  <a:lnTo>
                    <a:pt x="13" y="11"/>
                  </a:lnTo>
                  <a:lnTo>
                    <a:pt x="8" y="23"/>
                  </a:lnTo>
                  <a:lnTo>
                    <a:pt x="3" y="35"/>
                  </a:lnTo>
                  <a:lnTo>
                    <a:pt x="0" y="49"/>
                  </a:lnTo>
                  <a:lnTo>
                    <a:pt x="2" y="61"/>
                  </a:lnTo>
                  <a:lnTo>
                    <a:pt x="10" y="69"/>
                  </a:lnTo>
                  <a:lnTo>
                    <a:pt x="26" y="72"/>
                  </a:lnTo>
                  <a:lnTo>
                    <a:pt x="42" y="69"/>
                  </a:lnTo>
                  <a:lnTo>
                    <a:pt x="51" y="61"/>
                  </a:lnTo>
                  <a:lnTo>
                    <a:pt x="53" y="49"/>
                  </a:lnTo>
                  <a:lnTo>
                    <a:pt x="50" y="35"/>
                  </a:lnTo>
                  <a:lnTo>
                    <a:pt x="46" y="23"/>
                  </a:lnTo>
                  <a:lnTo>
                    <a:pt x="40" y="11"/>
                  </a:lnTo>
                  <a:lnTo>
                    <a:pt x="35" y="3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027" name="Freeform 25">
              <a:extLst>
                <a:ext uri="{FF2B5EF4-FFF2-40B4-BE49-F238E27FC236}">
                  <a16:creationId xmlns:a16="http://schemas.microsoft.com/office/drawing/2014/main" id="{AD57A5BA-7E7A-4191-B4D9-F0C1DA7676BD}"/>
                </a:ext>
              </a:extLst>
            </p:cNvPr>
            <p:cNvSpPr>
              <a:spLocks/>
            </p:cNvSpPr>
            <p:nvPr/>
          </p:nvSpPr>
          <p:spPr bwMode="auto">
            <a:xfrm>
              <a:off x="3381" y="2447"/>
              <a:ext cx="36" cy="28"/>
            </a:xfrm>
            <a:custGeom>
              <a:avLst/>
              <a:gdLst>
                <a:gd name="T0" fmla="*/ 1 w 71"/>
                <a:gd name="T1" fmla="*/ 0 h 56"/>
                <a:gd name="T2" fmla="*/ 0 w 71"/>
                <a:gd name="T3" fmla="*/ 1 h 56"/>
                <a:gd name="T4" fmla="*/ 1 w 71"/>
                <a:gd name="T5" fmla="*/ 1 h 56"/>
                <a:gd name="T6" fmla="*/ 1 w 71"/>
                <a:gd name="T7" fmla="*/ 1 h 56"/>
                <a:gd name="T8" fmla="*/ 1 w 71"/>
                <a:gd name="T9" fmla="*/ 1 h 56"/>
                <a:gd name="T10" fmla="*/ 1 w 71"/>
                <a:gd name="T11" fmla="*/ 1 h 56"/>
                <a:gd name="T12" fmla="*/ 1 w 71"/>
                <a:gd name="T13" fmla="*/ 1 h 56"/>
                <a:gd name="T14" fmla="*/ 1 w 71"/>
                <a:gd name="T15" fmla="*/ 1 h 56"/>
                <a:gd name="T16" fmla="*/ 1 w 71"/>
                <a:gd name="T17" fmla="*/ 1 h 56"/>
                <a:gd name="T18" fmla="*/ 1 w 71"/>
                <a:gd name="T19" fmla="*/ 1 h 56"/>
                <a:gd name="T20" fmla="*/ 1 w 71"/>
                <a:gd name="T21" fmla="*/ 1 h 56"/>
                <a:gd name="T22" fmla="*/ 1 w 71"/>
                <a:gd name="T23" fmla="*/ 1 h 56"/>
                <a:gd name="T24" fmla="*/ 1 w 71"/>
                <a:gd name="T25" fmla="*/ 1 h 56"/>
                <a:gd name="T26" fmla="*/ 1 w 71"/>
                <a:gd name="T27" fmla="*/ 1 h 56"/>
                <a:gd name="T28" fmla="*/ 1 w 71"/>
                <a:gd name="T29" fmla="*/ 0 h 56"/>
                <a:gd name="T30" fmla="*/ 1 w 71"/>
                <a:gd name="T31" fmla="*/ 0 h 56"/>
                <a:gd name="T32" fmla="*/ 1 w 71"/>
                <a:gd name="T33" fmla="*/ 0 h 56"/>
                <a:gd name="T34" fmla="*/ 1 w 71"/>
                <a:gd name="T35" fmla="*/ 0 h 5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1"/>
                <a:gd name="T55" fmla="*/ 0 h 56"/>
                <a:gd name="T56" fmla="*/ 71 w 71"/>
                <a:gd name="T57" fmla="*/ 56 h 5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1" h="56">
                  <a:moveTo>
                    <a:pt x="6" y="0"/>
                  </a:moveTo>
                  <a:lnTo>
                    <a:pt x="0" y="10"/>
                  </a:lnTo>
                  <a:lnTo>
                    <a:pt x="1" y="14"/>
                  </a:lnTo>
                  <a:lnTo>
                    <a:pt x="7" y="22"/>
                  </a:lnTo>
                  <a:lnTo>
                    <a:pt x="14" y="33"/>
                  </a:lnTo>
                  <a:lnTo>
                    <a:pt x="23" y="44"/>
                  </a:lnTo>
                  <a:lnTo>
                    <a:pt x="32" y="53"/>
                  </a:lnTo>
                  <a:lnTo>
                    <a:pt x="44" y="56"/>
                  </a:lnTo>
                  <a:lnTo>
                    <a:pt x="55" y="54"/>
                  </a:lnTo>
                  <a:lnTo>
                    <a:pt x="66" y="41"/>
                  </a:lnTo>
                  <a:lnTo>
                    <a:pt x="71" y="25"/>
                  </a:lnTo>
                  <a:lnTo>
                    <a:pt x="68" y="15"/>
                  </a:lnTo>
                  <a:lnTo>
                    <a:pt x="59" y="7"/>
                  </a:lnTo>
                  <a:lnTo>
                    <a:pt x="46" y="2"/>
                  </a:lnTo>
                  <a:lnTo>
                    <a:pt x="32" y="0"/>
                  </a:lnTo>
                  <a:lnTo>
                    <a:pt x="20" y="0"/>
                  </a:lnTo>
                  <a:lnTo>
                    <a:pt x="9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028" name="Freeform 26">
              <a:extLst>
                <a:ext uri="{FF2B5EF4-FFF2-40B4-BE49-F238E27FC236}">
                  <a16:creationId xmlns:a16="http://schemas.microsoft.com/office/drawing/2014/main" id="{9C8580AD-A583-4489-A6A3-E1EB7F8E7BBA}"/>
                </a:ext>
              </a:extLst>
            </p:cNvPr>
            <p:cNvSpPr>
              <a:spLocks/>
            </p:cNvSpPr>
            <p:nvPr/>
          </p:nvSpPr>
          <p:spPr bwMode="auto">
            <a:xfrm>
              <a:off x="3380" y="2414"/>
              <a:ext cx="37" cy="28"/>
            </a:xfrm>
            <a:custGeom>
              <a:avLst/>
              <a:gdLst>
                <a:gd name="T0" fmla="*/ 0 w 72"/>
                <a:gd name="T1" fmla="*/ 0 h 57"/>
                <a:gd name="T2" fmla="*/ 1 w 72"/>
                <a:gd name="T3" fmla="*/ 0 h 57"/>
                <a:gd name="T4" fmla="*/ 1 w 72"/>
                <a:gd name="T5" fmla="*/ 0 h 57"/>
                <a:gd name="T6" fmla="*/ 1 w 72"/>
                <a:gd name="T7" fmla="*/ 0 h 57"/>
                <a:gd name="T8" fmla="*/ 1 w 72"/>
                <a:gd name="T9" fmla="*/ 0 h 57"/>
                <a:gd name="T10" fmla="*/ 1 w 72"/>
                <a:gd name="T11" fmla="*/ 0 h 57"/>
                <a:gd name="T12" fmla="*/ 1 w 72"/>
                <a:gd name="T13" fmla="*/ 0 h 57"/>
                <a:gd name="T14" fmla="*/ 1 w 72"/>
                <a:gd name="T15" fmla="*/ 0 h 57"/>
                <a:gd name="T16" fmla="*/ 1 w 72"/>
                <a:gd name="T17" fmla="*/ 0 h 57"/>
                <a:gd name="T18" fmla="*/ 1 w 72"/>
                <a:gd name="T19" fmla="*/ 0 h 57"/>
                <a:gd name="T20" fmla="*/ 1 w 72"/>
                <a:gd name="T21" fmla="*/ 0 h 57"/>
                <a:gd name="T22" fmla="*/ 1 w 72"/>
                <a:gd name="T23" fmla="*/ 0 h 57"/>
                <a:gd name="T24" fmla="*/ 1 w 72"/>
                <a:gd name="T25" fmla="*/ 0 h 57"/>
                <a:gd name="T26" fmla="*/ 1 w 72"/>
                <a:gd name="T27" fmla="*/ 0 h 57"/>
                <a:gd name="T28" fmla="*/ 1 w 72"/>
                <a:gd name="T29" fmla="*/ 0 h 57"/>
                <a:gd name="T30" fmla="*/ 1 w 72"/>
                <a:gd name="T31" fmla="*/ 0 h 57"/>
                <a:gd name="T32" fmla="*/ 1 w 72"/>
                <a:gd name="T33" fmla="*/ 0 h 57"/>
                <a:gd name="T34" fmla="*/ 0 w 72"/>
                <a:gd name="T35" fmla="*/ 0 h 57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2"/>
                <a:gd name="T55" fmla="*/ 0 h 57"/>
                <a:gd name="T56" fmla="*/ 72 w 72"/>
                <a:gd name="T57" fmla="*/ 57 h 57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2" h="57">
                  <a:moveTo>
                    <a:pt x="0" y="46"/>
                  </a:moveTo>
                  <a:lnTo>
                    <a:pt x="6" y="57"/>
                  </a:lnTo>
                  <a:lnTo>
                    <a:pt x="9" y="57"/>
                  </a:lnTo>
                  <a:lnTo>
                    <a:pt x="19" y="57"/>
                  </a:lnTo>
                  <a:lnTo>
                    <a:pt x="32" y="57"/>
                  </a:lnTo>
                  <a:lnTo>
                    <a:pt x="47" y="54"/>
                  </a:lnTo>
                  <a:lnTo>
                    <a:pt x="60" y="50"/>
                  </a:lnTo>
                  <a:lnTo>
                    <a:pt x="69" y="43"/>
                  </a:lnTo>
                  <a:lnTo>
                    <a:pt x="72" y="31"/>
                  </a:lnTo>
                  <a:lnTo>
                    <a:pt x="67" y="16"/>
                  </a:lnTo>
                  <a:lnTo>
                    <a:pt x="55" y="4"/>
                  </a:lnTo>
                  <a:lnTo>
                    <a:pt x="44" y="0"/>
                  </a:lnTo>
                  <a:lnTo>
                    <a:pt x="33" y="4"/>
                  </a:lnTo>
                  <a:lnTo>
                    <a:pt x="23" y="13"/>
                  </a:lnTo>
                  <a:lnTo>
                    <a:pt x="14" y="23"/>
                  </a:lnTo>
                  <a:lnTo>
                    <a:pt x="7" y="35"/>
                  </a:lnTo>
                  <a:lnTo>
                    <a:pt x="1" y="43"/>
                  </a:lnTo>
                  <a:lnTo>
                    <a:pt x="0" y="46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029" name="Freeform 27">
              <a:extLst>
                <a:ext uri="{FF2B5EF4-FFF2-40B4-BE49-F238E27FC236}">
                  <a16:creationId xmlns:a16="http://schemas.microsoft.com/office/drawing/2014/main" id="{A089012E-E2FA-480C-92EC-D69BA8973E5C}"/>
                </a:ext>
              </a:extLst>
            </p:cNvPr>
            <p:cNvSpPr>
              <a:spLocks/>
            </p:cNvSpPr>
            <p:nvPr/>
          </p:nvSpPr>
          <p:spPr bwMode="auto">
            <a:xfrm>
              <a:off x="2672" y="2420"/>
              <a:ext cx="11" cy="12"/>
            </a:xfrm>
            <a:custGeom>
              <a:avLst/>
              <a:gdLst>
                <a:gd name="T0" fmla="*/ 0 w 23"/>
                <a:gd name="T1" fmla="*/ 1 h 24"/>
                <a:gd name="T2" fmla="*/ 0 w 23"/>
                <a:gd name="T3" fmla="*/ 1 h 24"/>
                <a:gd name="T4" fmla="*/ 0 w 23"/>
                <a:gd name="T5" fmla="*/ 1 h 24"/>
                <a:gd name="T6" fmla="*/ 0 w 23"/>
                <a:gd name="T7" fmla="*/ 1 h 24"/>
                <a:gd name="T8" fmla="*/ 0 w 23"/>
                <a:gd name="T9" fmla="*/ 1 h 24"/>
                <a:gd name="T10" fmla="*/ 0 w 23"/>
                <a:gd name="T11" fmla="*/ 1 h 24"/>
                <a:gd name="T12" fmla="*/ 0 w 23"/>
                <a:gd name="T13" fmla="*/ 1 h 24"/>
                <a:gd name="T14" fmla="*/ 0 w 23"/>
                <a:gd name="T15" fmla="*/ 1 h 24"/>
                <a:gd name="T16" fmla="*/ 0 w 23"/>
                <a:gd name="T17" fmla="*/ 0 h 24"/>
                <a:gd name="T18" fmla="*/ 0 w 23"/>
                <a:gd name="T19" fmla="*/ 1 h 24"/>
                <a:gd name="T20" fmla="*/ 0 w 23"/>
                <a:gd name="T21" fmla="*/ 1 h 24"/>
                <a:gd name="T22" fmla="*/ 0 w 23"/>
                <a:gd name="T23" fmla="*/ 1 h 24"/>
                <a:gd name="T24" fmla="*/ 0 w 23"/>
                <a:gd name="T25" fmla="*/ 1 h 24"/>
                <a:gd name="T26" fmla="*/ 0 w 23"/>
                <a:gd name="T27" fmla="*/ 1 h 24"/>
                <a:gd name="T28" fmla="*/ 0 w 23"/>
                <a:gd name="T29" fmla="*/ 1 h 24"/>
                <a:gd name="T30" fmla="*/ 0 w 23"/>
                <a:gd name="T31" fmla="*/ 1 h 24"/>
                <a:gd name="T32" fmla="*/ 0 w 23"/>
                <a:gd name="T33" fmla="*/ 1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3"/>
                <a:gd name="T52" fmla="*/ 0 h 24"/>
                <a:gd name="T53" fmla="*/ 23 w 23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3" h="24">
                  <a:moveTo>
                    <a:pt x="12" y="24"/>
                  </a:moveTo>
                  <a:lnTo>
                    <a:pt x="7" y="23"/>
                  </a:lnTo>
                  <a:lnTo>
                    <a:pt x="4" y="20"/>
                  </a:lnTo>
                  <a:lnTo>
                    <a:pt x="1" y="17"/>
                  </a:lnTo>
                  <a:lnTo>
                    <a:pt x="0" y="12"/>
                  </a:lnTo>
                  <a:lnTo>
                    <a:pt x="1" y="8"/>
                  </a:lnTo>
                  <a:lnTo>
                    <a:pt x="4" y="3"/>
                  </a:lnTo>
                  <a:lnTo>
                    <a:pt x="7" y="1"/>
                  </a:lnTo>
                  <a:lnTo>
                    <a:pt x="12" y="0"/>
                  </a:lnTo>
                  <a:lnTo>
                    <a:pt x="16" y="1"/>
                  </a:lnTo>
                  <a:lnTo>
                    <a:pt x="20" y="3"/>
                  </a:lnTo>
                  <a:lnTo>
                    <a:pt x="22" y="8"/>
                  </a:lnTo>
                  <a:lnTo>
                    <a:pt x="23" y="12"/>
                  </a:lnTo>
                  <a:lnTo>
                    <a:pt x="22" y="17"/>
                  </a:lnTo>
                  <a:lnTo>
                    <a:pt x="20" y="20"/>
                  </a:lnTo>
                  <a:lnTo>
                    <a:pt x="16" y="23"/>
                  </a:lnTo>
                  <a:lnTo>
                    <a:pt x="12" y="24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030" name="Freeform 28">
              <a:extLst>
                <a:ext uri="{FF2B5EF4-FFF2-40B4-BE49-F238E27FC236}">
                  <a16:creationId xmlns:a16="http://schemas.microsoft.com/office/drawing/2014/main" id="{A9BF1AD4-827F-47C2-BCF5-0079FC9D47DF}"/>
                </a:ext>
              </a:extLst>
            </p:cNvPr>
            <p:cNvSpPr>
              <a:spLocks/>
            </p:cNvSpPr>
            <p:nvPr/>
          </p:nvSpPr>
          <p:spPr bwMode="auto">
            <a:xfrm>
              <a:off x="2664" y="2381"/>
              <a:ext cx="26" cy="36"/>
            </a:xfrm>
            <a:custGeom>
              <a:avLst/>
              <a:gdLst>
                <a:gd name="T0" fmla="*/ 1 w 52"/>
                <a:gd name="T1" fmla="*/ 0 h 73"/>
                <a:gd name="T2" fmla="*/ 1 w 52"/>
                <a:gd name="T3" fmla="*/ 0 h 73"/>
                <a:gd name="T4" fmla="*/ 1 w 52"/>
                <a:gd name="T5" fmla="*/ 0 h 73"/>
                <a:gd name="T6" fmla="*/ 1 w 52"/>
                <a:gd name="T7" fmla="*/ 0 h 73"/>
                <a:gd name="T8" fmla="*/ 1 w 52"/>
                <a:gd name="T9" fmla="*/ 0 h 73"/>
                <a:gd name="T10" fmla="*/ 1 w 52"/>
                <a:gd name="T11" fmla="*/ 0 h 73"/>
                <a:gd name="T12" fmla="*/ 1 w 52"/>
                <a:gd name="T13" fmla="*/ 0 h 73"/>
                <a:gd name="T14" fmla="*/ 1 w 52"/>
                <a:gd name="T15" fmla="*/ 0 h 73"/>
                <a:gd name="T16" fmla="*/ 1 w 52"/>
                <a:gd name="T17" fmla="*/ 0 h 73"/>
                <a:gd name="T18" fmla="*/ 1 w 52"/>
                <a:gd name="T19" fmla="*/ 0 h 73"/>
                <a:gd name="T20" fmla="*/ 1 w 52"/>
                <a:gd name="T21" fmla="*/ 0 h 73"/>
                <a:gd name="T22" fmla="*/ 1 w 52"/>
                <a:gd name="T23" fmla="*/ 0 h 73"/>
                <a:gd name="T24" fmla="*/ 0 w 52"/>
                <a:gd name="T25" fmla="*/ 0 h 73"/>
                <a:gd name="T26" fmla="*/ 1 w 52"/>
                <a:gd name="T27" fmla="*/ 0 h 73"/>
                <a:gd name="T28" fmla="*/ 1 w 52"/>
                <a:gd name="T29" fmla="*/ 0 h 73"/>
                <a:gd name="T30" fmla="*/ 1 w 52"/>
                <a:gd name="T31" fmla="*/ 0 h 73"/>
                <a:gd name="T32" fmla="*/ 1 w 52"/>
                <a:gd name="T33" fmla="*/ 0 h 73"/>
                <a:gd name="T34" fmla="*/ 1 w 52"/>
                <a:gd name="T35" fmla="*/ 0 h 7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52"/>
                <a:gd name="T55" fmla="*/ 0 h 73"/>
                <a:gd name="T56" fmla="*/ 52 w 52"/>
                <a:gd name="T57" fmla="*/ 73 h 73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52" h="73">
                  <a:moveTo>
                    <a:pt x="20" y="73"/>
                  </a:moveTo>
                  <a:lnTo>
                    <a:pt x="31" y="73"/>
                  </a:lnTo>
                  <a:lnTo>
                    <a:pt x="34" y="69"/>
                  </a:lnTo>
                  <a:lnTo>
                    <a:pt x="38" y="61"/>
                  </a:lnTo>
                  <a:lnTo>
                    <a:pt x="44" y="50"/>
                  </a:lnTo>
                  <a:lnTo>
                    <a:pt x="50" y="36"/>
                  </a:lnTo>
                  <a:lnTo>
                    <a:pt x="52" y="23"/>
                  </a:lnTo>
                  <a:lnTo>
                    <a:pt x="51" y="12"/>
                  </a:lnTo>
                  <a:lnTo>
                    <a:pt x="43" y="4"/>
                  </a:lnTo>
                  <a:lnTo>
                    <a:pt x="27" y="0"/>
                  </a:lnTo>
                  <a:lnTo>
                    <a:pt x="10" y="4"/>
                  </a:lnTo>
                  <a:lnTo>
                    <a:pt x="1" y="12"/>
                  </a:lnTo>
                  <a:lnTo>
                    <a:pt x="0" y="23"/>
                  </a:lnTo>
                  <a:lnTo>
                    <a:pt x="2" y="36"/>
                  </a:lnTo>
                  <a:lnTo>
                    <a:pt x="7" y="50"/>
                  </a:lnTo>
                  <a:lnTo>
                    <a:pt x="13" y="61"/>
                  </a:lnTo>
                  <a:lnTo>
                    <a:pt x="17" y="69"/>
                  </a:lnTo>
                  <a:lnTo>
                    <a:pt x="20" y="73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031" name="Freeform 29">
              <a:extLst>
                <a:ext uri="{FF2B5EF4-FFF2-40B4-BE49-F238E27FC236}">
                  <a16:creationId xmlns:a16="http://schemas.microsoft.com/office/drawing/2014/main" id="{1830B7A8-6F96-4E7B-BBC1-867ACAD926A4}"/>
                </a:ext>
              </a:extLst>
            </p:cNvPr>
            <p:cNvSpPr>
              <a:spLocks/>
            </p:cNvSpPr>
            <p:nvPr/>
          </p:nvSpPr>
          <p:spPr bwMode="auto">
            <a:xfrm>
              <a:off x="2664" y="2381"/>
              <a:ext cx="26" cy="36"/>
            </a:xfrm>
            <a:custGeom>
              <a:avLst/>
              <a:gdLst>
                <a:gd name="T0" fmla="*/ 1 w 52"/>
                <a:gd name="T1" fmla="*/ 0 h 73"/>
                <a:gd name="T2" fmla="*/ 1 w 52"/>
                <a:gd name="T3" fmla="*/ 0 h 73"/>
                <a:gd name="T4" fmla="*/ 1 w 52"/>
                <a:gd name="T5" fmla="*/ 0 h 73"/>
                <a:gd name="T6" fmla="*/ 1 w 52"/>
                <a:gd name="T7" fmla="*/ 0 h 73"/>
                <a:gd name="T8" fmla="*/ 1 w 52"/>
                <a:gd name="T9" fmla="*/ 0 h 73"/>
                <a:gd name="T10" fmla="*/ 1 w 52"/>
                <a:gd name="T11" fmla="*/ 0 h 73"/>
                <a:gd name="T12" fmla="*/ 1 w 52"/>
                <a:gd name="T13" fmla="*/ 0 h 73"/>
                <a:gd name="T14" fmla="*/ 1 w 52"/>
                <a:gd name="T15" fmla="*/ 0 h 73"/>
                <a:gd name="T16" fmla="*/ 1 w 52"/>
                <a:gd name="T17" fmla="*/ 0 h 73"/>
                <a:gd name="T18" fmla="*/ 1 w 52"/>
                <a:gd name="T19" fmla="*/ 0 h 73"/>
                <a:gd name="T20" fmla="*/ 1 w 52"/>
                <a:gd name="T21" fmla="*/ 0 h 73"/>
                <a:gd name="T22" fmla="*/ 1 w 52"/>
                <a:gd name="T23" fmla="*/ 0 h 73"/>
                <a:gd name="T24" fmla="*/ 0 w 52"/>
                <a:gd name="T25" fmla="*/ 0 h 73"/>
                <a:gd name="T26" fmla="*/ 1 w 52"/>
                <a:gd name="T27" fmla="*/ 0 h 73"/>
                <a:gd name="T28" fmla="*/ 1 w 52"/>
                <a:gd name="T29" fmla="*/ 0 h 73"/>
                <a:gd name="T30" fmla="*/ 1 w 52"/>
                <a:gd name="T31" fmla="*/ 0 h 73"/>
                <a:gd name="T32" fmla="*/ 1 w 52"/>
                <a:gd name="T33" fmla="*/ 0 h 73"/>
                <a:gd name="T34" fmla="*/ 1 w 52"/>
                <a:gd name="T35" fmla="*/ 0 h 7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52"/>
                <a:gd name="T55" fmla="*/ 0 h 73"/>
                <a:gd name="T56" fmla="*/ 52 w 52"/>
                <a:gd name="T57" fmla="*/ 73 h 73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52" h="73">
                  <a:moveTo>
                    <a:pt x="20" y="73"/>
                  </a:moveTo>
                  <a:lnTo>
                    <a:pt x="31" y="73"/>
                  </a:lnTo>
                  <a:lnTo>
                    <a:pt x="34" y="69"/>
                  </a:lnTo>
                  <a:lnTo>
                    <a:pt x="38" y="61"/>
                  </a:lnTo>
                  <a:lnTo>
                    <a:pt x="44" y="50"/>
                  </a:lnTo>
                  <a:lnTo>
                    <a:pt x="50" y="36"/>
                  </a:lnTo>
                  <a:lnTo>
                    <a:pt x="52" y="23"/>
                  </a:lnTo>
                  <a:lnTo>
                    <a:pt x="51" y="12"/>
                  </a:lnTo>
                  <a:lnTo>
                    <a:pt x="43" y="4"/>
                  </a:lnTo>
                  <a:lnTo>
                    <a:pt x="27" y="0"/>
                  </a:lnTo>
                  <a:lnTo>
                    <a:pt x="10" y="4"/>
                  </a:lnTo>
                  <a:lnTo>
                    <a:pt x="1" y="12"/>
                  </a:lnTo>
                  <a:lnTo>
                    <a:pt x="0" y="23"/>
                  </a:lnTo>
                  <a:lnTo>
                    <a:pt x="2" y="36"/>
                  </a:lnTo>
                  <a:lnTo>
                    <a:pt x="7" y="50"/>
                  </a:lnTo>
                  <a:lnTo>
                    <a:pt x="13" y="61"/>
                  </a:lnTo>
                  <a:lnTo>
                    <a:pt x="17" y="69"/>
                  </a:lnTo>
                  <a:lnTo>
                    <a:pt x="20" y="73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032" name="Freeform 30">
              <a:extLst>
                <a:ext uri="{FF2B5EF4-FFF2-40B4-BE49-F238E27FC236}">
                  <a16:creationId xmlns:a16="http://schemas.microsoft.com/office/drawing/2014/main" id="{CFDC4A92-5A56-4F95-BFDD-F7B65DB4BBE6}"/>
                </a:ext>
              </a:extLst>
            </p:cNvPr>
            <p:cNvSpPr>
              <a:spLocks/>
            </p:cNvSpPr>
            <p:nvPr/>
          </p:nvSpPr>
          <p:spPr bwMode="auto">
            <a:xfrm>
              <a:off x="2635" y="2396"/>
              <a:ext cx="35" cy="28"/>
            </a:xfrm>
            <a:custGeom>
              <a:avLst/>
              <a:gdLst>
                <a:gd name="T0" fmla="*/ 0 w 72"/>
                <a:gd name="T1" fmla="*/ 0 h 58"/>
                <a:gd name="T2" fmla="*/ 0 w 72"/>
                <a:gd name="T3" fmla="*/ 0 h 58"/>
                <a:gd name="T4" fmla="*/ 0 w 72"/>
                <a:gd name="T5" fmla="*/ 0 h 58"/>
                <a:gd name="T6" fmla="*/ 0 w 72"/>
                <a:gd name="T7" fmla="*/ 0 h 58"/>
                <a:gd name="T8" fmla="*/ 0 w 72"/>
                <a:gd name="T9" fmla="*/ 0 h 58"/>
                <a:gd name="T10" fmla="*/ 0 w 72"/>
                <a:gd name="T11" fmla="*/ 0 h 58"/>
                <a:gd name="T12" fmla="*/ 0 w 72"/>
                <a:gd name="T13" fmla="*/ 0 h 58"/>
                <a:gd name="T14" fmla="*/ 0 w 72"/>
                <a:gd name="T15" fmla="*/ 0 h 58"/>
                <a:gd name="T16" fmla="*/ 0 w 72"/>
                <a:gd name="T17" fmla="*/ 0 h 58"/>
                <a:gd name="T18" fmla="*/ 0 w 72"/>
                <a:gd name="T19" fmla="*/ 0 h 58"/>
                <a:gd name="T20" fmla="*/ 0 w 72"/>
                <a:gd name="T21" fmla="*/ 0 h 58"/>
                <a:gd name="T22" fmla="*/ 0 w 72"/>
                <a:gd name="T23" fmla="*/ 0 h 58"/>
                <a:gd name="T24" fmla="*/ 0 w 72"/>
                <a:gd name="T25" fmla="*/ 0 h 58"/>
                <a:gd name="T26" fmla="*/ 0 w 72"/>
                <a:gd name="T27" fmla="*/ 0 h 58"/>
                <a:gd name="T28" fmla="*/ 0 w 72"/>
                <a:gd name="T29" fmla="*/ 0 h 58"/>
                <a:gd name="T30" fmla="*/ 0 w 72"/>
                <a:gd name="T31" fmla="*/ 0 h 58"/>
                <a:gd name="T32" fmla="*/ 0 w 72"/>
                <a:gd name="T33" fmla="*/ 0 h 58"/>
                <a:gd name="T34" fmla="*/ 0 w 72"/>
                <a:gd name="T35" fmla="*/ 0 h 58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2"/>
                <a:gd name="T55" fmla="*/ 0 h 58"/>
                <a:gd name="T56" fmla="*/ 72 w 72"/>
                <a:gd name="T57" fmla="*/ 58 h 58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2" h="58">
                  <a:moveTo>
                    <a:pt x="66" y="58"/>
                  </a:moveTo>
                  <a:lnTo>
                    <a:pt x="72" y="47"/>
                  </a:lnTo>
                  <a:lnTo>
                    <a:pt x="71" y="44"/>
                  </a:lnTo>
                  <a:lnTo>
                    <a:pt x="65" y="36"/>
                  </a:lnTo>
                  <a:lnTo>
                    <a:pt x="58" y="24"/>
                  </a:lnTo>
                  <a:lnTo>
                    <a:pt x="50" y="14"/>
                  </a:lnTo>
                  <a:lnTo>
                    <a:pt x="40" y="5"/>
                  </a:lnTo>
                  <a:lnTo>
                    <a:pt x="28" y="0"/>
                  </a:lnTo>
                  <a:lnTo>
                    <a:pt x="16" y="3"/>
                  </a:lnTo>
                  <a:lnTo>
                    <a:pt x="6" y="15"/>
                  </a:lnTo>
                  <a:lnTo>
                    <a:pt x="0" y="31"/>
                  </a:lnTo>
                  <a:lnTo>
                    <a:pt x="4" y="43"/>
                  </a:lnTo>
                  <a:lnTo>
                    <a:pt x="12" y="51"/>
                  </a:lnTo>
                  <a:lnTo>
                    <a:pt x="26" y="56"/>
                  </a:lnTo>
                  <a:lnTo>
                    <a:pt x="40" y="58"/>
                  </a:lnTo>
                  <a:lnTo>
                    <a:pt x="52" y="58"/>
                  </a:lnTo>
                  <a:lnTo>
                    <a:pt x="63" y="58"/>
                  </a:lnTo>
                  <a:lnTo>
                    <a:pt x="66" y="58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033" name="Freeform 31">
              <a:extLst>
                <a:ext uri="{FF2B5EF4-FFF2-40B4-BE49-F238E27FC236}">
                  <a16:creationId xmlns:a16="http://schemas.microsoft.com/office/drawing/2014/main" id="{6CDC56FE-6CE3-4DD1-A270-988C593E5E0E}"/>
                </a:ext>
              </a:extLst>
            </p:cNvPr>
            <p:cNvSpPr>
              <a:spLocks/>
            </p:cNvSpPr>
            <p:nvPr/>
          </p:nvSpPr>
          <p:spPr bwMode="auto">
            <a:xfrm>
              <a:off x="2635" y="2428"/>
              <a:ext cx="35" cy="29"/>
            </a:xfrm>
            <a:custGeom>
              <a:avLst/>
              <a:gdLst>
                <a:gd name="T0" fmla="*/ 0 w 72"/>
                <a:gd name="T1" fmla="*/ 1 h 56"/>
                <a:gd name="T2" fmla="*/ 0 w 72"/>
                <a:gd name="T3" fmla="*/ 0 h 56"/>
                <a:gd name="T4" fmla="*/ 0 w 72"/>
                <a:gd name="T5" fmla="*/ 0 h 56"/>
                <a:gd name="T6" fmla="*/ 0 w 72"/>
                <a:gd name="T7" fmla="*/ 0 h 56"/>
                <a:gd name="T8" fmla="*/ 0 w 72"/>
                <a:gd name="T9" fmla="*/ 0 h 56"/>
                <a:gd name="T10" fmla="*/ 0 w 72"/>
                <a:gd name="T11" fmla="*/ 1 h 56"/>
                <a:gd name="T12" fmla="*/ 0 w 72"/>
                <a:gd name="T13" fmla="*/ 1 h 56"/>
                <a:gd name="T14" fmla="*/ 0 w 72"/>
                <a:gd name="T15" fmla="*/ 1 h 56"/>
                <a:gd name="T16" fmla="*/ 0 w 72"/>
                <a:gd name="T17" fmla="*/ 1 h 56"/>
                <a:gd name="T18" fmla="*/ 0 w 72"/>
                <a:gd name="T19" fmla="*/ 1 h 56"/>
                <a:gd name="T20" fmla="*/ 0 w 72"/>
                <a:gd name="T21" fmla="*/ 1 h 56"/>
                <a:gd name="T22" fmla="*/ 0 w 72"/>
                <a:gd name="T23" fmla="*/ 1 h 56"/>
                <a:gd name="T24" fmla="*/ 0 w 72"/>
                <a:gd name="T25" fmla="*/ 1 h 56"/>
                <a:gd name="T26" fmla="*/ 0 w 72"/>
                <a:gd name="T27" fmla="*/ 1 h 56"/>
                <a:gd name="T28" fmla="*/ 0 w 72"/>
                <a:gd name="T29" fmla="*/ 1 h 56"/>
                <a:gd name="T30" fmla="*/ 0 w 72"/>
                <a:gd name="T31" fmla="*/ 1 h 56"/>
                <a:gd name="T32" fmla="*/ 0 w 72"/>
                <a:gd name="T33" fmla="*/ 1 h 56"/>
                <a:gd name="T34" fmla="*/ 0 w 72"/>
                <a:gd name="T35" fmla="*/ 1 h 5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2"/>
                <a:gd name="T55" fmla="*/ 0 h 56"/>
                <a:gd name="T56" fmla="*/ 72 w 72"/>
                <a:gd name="T57" fmla="*/ 56 h 5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2" h="56">
                  <a:moveTo>
                    <a:pt x="72" y="10"/>
                  </a:moveTo>
                  <a:lnTo>
                    <a:pt x="66" y="0"/>
                  </a:lnTo>
                  <a:lnTo>
                    <a:pt x="63" y="0"/>
                  </a:lnTo>
                  <a:lnTo>
                    <a:pt x="53" y="0"/>
                  </a:lnTo>
                  <a:lnTo>
                    <a:pt x="40" y="0"/>
                  </a:lnTo>
                  <a:lnTo>
                    <a:pt x="26" y="2"/>
                  </a:lnTo>
                  <a:lnTo>
                    <a:pt x="13" y="7"/>
                  </a:lnTo>
                  <a:lnTo>
                    <a:pt x="4" y="14"/>
                  </a:lnTo>
                  <a:lnTo>
                    <a:pt x="0" y="25"/>
                  </a:lnTo>
                  <a:lnTo>
                    <a:pt x="6" y="40"/>
                  </a:lnTo>
                  <a:lnTo>
                    <a:pt x="16" y="53"/>
                  </a:lnTo>
                  <a:lnTo>
                    <a:pt x="28" y="56"/>
                  </a:lnTo>
                  <a:lnTo>
                    <a:pt x="40" y="53"/>
                  </a:lnTo>
                  <a:lnTo>
                    <a:pt x="50" y="44"/>
                  </a:lnTo>
                  <a:lnTo>
                    <a:pt x="58" y="33"/>
                  </a:lnTo>
                  <a:lnTo>
                    <a:pt x="65" y="22"/>
                  </a:lnTo>
                  <a:lnTo>
                    <a:pt x="71" y="14"/>
                  </a:lnTo>
                  <a:lnTo>
                    <a:pt x="72" y="1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034" name="Freeform 32">
              <a:extLst>
                <a:ext uri="{FF2B5EF4-FFF2-40B4-BE49-F238E27FC236}">
                  <a16:creationId xmlns:a16="http://schemas.microsoft.com/office/drawing/2014/main" id="{DDC1D7D1-4884-43AC-A4B1-C9708442BAD5}"/>
                </a:ext>
              </a:extLst>
            </p:cNvPr>
            <p:cNvSpPr>
              <a:spLocks/>
            </p:cNvSpPr>
            <p:nvPr/>
          </p:nvSpPr>
          <p:spPr bwMode="auto">
            <a:xfrm>
              <a:off x="2664" y="2435"/>
              <a:ext cx="27" cy="37"/>
            </a:xfrm>
            <a:custGeom>
              <a:avLst/>
              <a:gdLst>
                <a:gd name="T0" fmla="*/ 1 w 53"/>
                <a:gd name="T1" fmla="*/ 0 h 72"/>
                <a:gd name="T2" fmla="*/ 1 w 53"/>
                <a:gd name="T3" fmla="*/ 0 h 72"/>
                <a:gd name="T4" fmla="*/ 1 w 53"/>
                <a:gd name="T5" fmla="*/ 1 h 72"/>
                <a:gd name="T6" fmla="*/ 1 w 53"/>
                <a:gd name="T7" fmla="*/ 1 h 72"/>
                <a:gd name="T8" fmla="*/ 1 w 53"/>
                <a:gd name="T9" fmla="*/ 1 h 72"/>
                <a:gd name="T10" fmla="*/ 1 w 53"/>
                <a:gd name="T11" fmla="*/ 1 h 72"/>
                <a:gd name="T12" fmla="*/ 0 w 53"/>
                <a:gd name="T13" fmla="*/ 1 h 72"/>
                <a:gd name="T14" fmla="*/ 1 w 53"/>
                <a:gd name="T15" fmla="*/ 1 h 72"/>
                <a:gd name="T16" fmla="*/ 1 w 53"/>
                <a:gd name="T17" fmla="*/ 1 h 72"/>
                <a:gd name="T18" fmla="*/ 1 w 53"/>
                <a:gd name="T19" fmla="*/ 1 h 72"/>
                <a:gd name="T20" fmla="*/ 1 w 53"/>
                <a:gd name="T21" fmla="*/ 1 h 72"/>
                <a:gd name="T22" fmla="*/ 1 w 53"/>
                <a:gd name="T23" fmla="*/ 1 h 72"/>
                <a:gd name="T24" fmla="*/ 1 w 53"/>
                <a:gd name="T25" fmla="*/ 1 h 72"/>
                <a:gd name="T26" fmla="*/ 1 w 53"/>
                <a:gd name="T27" fmla="*/ 1 h 72"/>
                <a:gd name="T28" fmla="*/ 1 w 53"/>
                <a:gd name="T29" fmla="*/ 1 h 72"/>
                <a:gd name="T30" fmla="*/ 1 w 53"/>
                <a:gd name="T31" fmla="*/ 1 h 72"/>
                <a:gd name="T32" fmla="*/ 1 w 53"/>
                <a:gd name="T33" fmla="*/ 1 h 72"/>
                <a:gd name="T34" fmla="*/ 1 w 53"/>
                <a:gd name="T35" fmla="*/ 0 h 72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53"/>
                <a:gd name="T55" fmla="*/ 0 h 72"/>
                <a:gd name="T56" fmla="*/ 53 w 53"/>
                <a:gd name="T57" fmla="*/ 72 h 72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53" h="72">
                  <a:moveTo>
                    <a:pt x="32" y="0"/>
                  </a:moveTo>
                  <a:lnTo>
                    <a:pt x="21" y="0"/>
                  </a:lnTo>
                  <a:lnTo>
                    <a:pt x="19" y="3"/>
                  </a:lnTo>
                  <a:lnTo>
                    <a:pt x="14" y="11"/>
                  </a:lnTo>
                  <a:lnTo>
                    <a:pt x="8" y="23"/>
                  </a:lnTo>
                  <a:lnTo>
                    <a:pt x="2" y="35"/>
                  </a:lnTo>
                  <a:lnTo>
                    <a:pt x="0" y="49"/>
                  </a:lnTo>
                  <a:lnTo>
                    <a:pt x="2" y="61"/>
                  </a:lnTo>
                  <a:lnTo>
                    <a:pt x="10" y="69"/>
                  </a:lnTo>
                  <a:lnTo>
                    <a:pt x="27" y="72"/>
                  </a:lnTo>
                  <a:lnTo>
                    <a:pt x="43" y="69"/>
                  </a:lnTo>
                  <a:lnTo>
                    <a:pt x="51" y="61"/>
                  </a:lnTo>
                  <a:lnTo>
                    <a:pt x="53" y="49"/>
                  </a:lnTo>
                  <a:lnTo>
                    <a:pt x="51" y="35"/>
                  </a:lnTo>
                  <a:lnTo>
                    <a:pt x="45" y="23"/>
                  </a:lnTo>
                  <a:lnTo>
                    <a:pt x="39" y="11"/>
                  </a:lnTo>
                  <a:lnTo>
                    <a:pt x="35" y="3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035" name="Freeform 33">
              <a:extLst>
                <a:ext uri="{FF2B5EF4-FFF2-40B4-BE49-F238E27FC236}">
                  <a16:creationId xmlns:a16="http://schemas.microsoft.com/office/drawing/2014/main" id="{D7A50F90-4E03-4B9B-95D0-5BB6A5279394}"/>
                </a:ext>
              </a:extLst>
            </p:cNvPr>
            <p:cNvSpPr>
              <a:spLocks/>
            </p:cNvSpPr>
            <p:nvPr/>
          </p:nvSpPr>
          <p:spPr bwMode="auto">
            <a:xfrm>
              <a:off x="2684" y="2428"/>
              <a:ext cx="35" cy="29"/>
            </a:xfrm>
            <a:custGeom>
              <a:avLst/>
              <a:gdLst>
                <a:gd name="T0" fmla="*/ 0 w 72"/>
                <a:gd name="T1" fmla="*/ 0 h 57"/>
                <a:gd name="T2" fmla="*/ 0 w 72"/>
                <a:gd name="T3" fmla="*/ 1 h 57"/>
                <a:gd name="T4" fmla="*/ 0 w 72"/>
                <a:gd name="T5" fmla="*/ 1 h 57"/>
                <a:gd name="T6" fmla="*/ 0 w 72"/>
                <a:gd name="T7" fmla="*/ 1 h 57"/>
                <a:gd name="T8" fmla="*/ 0 w 72"/>
                <a:gd name="T9" fmla="*/ 1 h 57"/>
                <a:gd name="T10" fmla="*/ 0 w 72"/>
                <a:gd name="T11" fmla="*/ 1 h 57"/>
                <a:gd name="T12" fmla="*/ 0 w 72"/>
                <a:gd name="T13" fmla="*/ 1 h 57"/>
                <a:gd name="T14" fmla="*/ 0 w 72"/>
                <a:gd name="T15" fmla="*/ 1 h 57"/>
                <a:gd name="T16" fmla="*/ 0 w 72"/>
                <a:gd name="T17" fmla="*/ 1 h 57"/>
                <a:gd name="T18" fmla="*/ 0 w 72"/>
                <a:gd name="T19" fmla="*/ 1 h 57"/>
                <a:gd name="T20" fmla="*/ 0 w 72"/>
                <a:gd name="T21" fmla="*/ 1 h 57"/>
                <a:gd name="T22" fmla="*/ 0 w 72"/>
                <a:gd name="T23" fmla="*/ 1 h 57"/>
                <a:gd name="T24" fmla="*/ 0 w 72"/>
                <a:gd name="T25" fmla="*/ 1 h 57"/>
                <a:gd name="T26" fmla="*/ 0 w 72"/>
                <a:gd name="T27" fmla="*/ 1 h 57"/>
                <a:gd name="T28" fmla="*/ 0 w 72"/>
                <a:gd name="T29" fmla="*/ 0 h 57"/>
                <a:gd name="T30" fmla="*/ 0 w 72"/>
                <a:gd name="T31" fmla="*/ 0 h 57"/>
                <a:gd name="T32" fmla="*/ 0 w 72"/>
                <a:gd name="T33" fmla="*/ 0 h 57"/>
                <a:gd name="T34" fmla="*/ 0 w 72"/>
                <a:gd name="T35" fmla="*/ 0 h 57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2"/>
                <a:gd name="T55" fmla="*/ 0 h 57"/>
                <a:gd name="T56" fmla="*/ 72 w 72"/>
                <a:gd name="T57" fmla="*/ 57 h 57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2" h="57">
                  <a:moveTo>
                    <a:pt x="6" y="0"/>
                  </a:moveTo>
                  <a:lnTo>
                    <a:pt x="0" y="10"/>
                  </a:lnTo>
                  <a:lnTo>
                    <a:pt x="1" y="14"/>
                  </a:lnTo>
                  <a:lnTo>
                    <a:pt x="7" y="22"/>
                  </a:lnTo>
                  <a:lnTo>
                    <a:pt x="14" y="33"/>
                  </a:lnTo>
                  <a:lnTo>
                    <a:pt x="23" y="43"/>
                  </a:lnTo>
                  <a:lnTo>
                    <a:pt x="33" y="53"/>
                  </a:lnTo>
                  <a:lnTo>
                    <a:pt x="44" y="57"/>
                  </a:lnTo>
                  <a:lnTo>
                    <a:pt x="56" y="55"/>
                  </a:lnTo>
                  <a:lnTo>
                    <a:pt x="66" y="42"/>
                  </a:lnTo>
                  <a:lnTo>
                    <a:pt x="72" y="26"/>
                  </a:lnTo>
                  <a:lnTo>
                    <a:pt x="68" y="15"/>
                  </a:lnTo>
                  <a:lnTo>
                    <a:pt x="60" y="7"/>
                  </a:lnTo>
                  <a:lnTo>
                    <a:pt x="46" y="2"/>
                  </a:lnTo>
                  <a:lnTo>
                    <a:pt x="33" y="0"/>
                  </a:lnTo>
                  <a:lnTo>
                    <a:pt x="20" y="0"/>
                  </a:lnTo>
                  <a:lnTo>
                    <a:pt x="9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036" name="Freeform 34">
              <a:extLst>
                <a:ext uri="{FF2B5EF4-FFF2-40B4-BE49-F238E27FC236}">
                  <a16:creationId xmlns:a16="http://schemas.microsoft.com/office/drawing/2014/main" id="{264D9810-217D-487B-8CCF-972D8A691B49}"/>
                </a:ext>
              </a:extLst>
            </p:cNvPr>
            <p:cNvSpPr>
              <a:spLocks/>
            </p:cNvSpPr>
            <p:nvPr/>
          </p:nvSpPr>
          <p:spPr bwMode="auto">
            <a:xfrm>
              <a:off x="2684" y="2395"/>
              <a:ext cx="35" cy="29"/>
            </a:xfrm>
            <a:custGeom>
              <a:avLst/>
              <a:gdLst>
                <a:gd name="T0" fmla="*/ 0 w 72"/>
                <a:gd name="T1" fmla="*/ 1 h 58"/>
                <a:gd name="T2" fmla="*/ 0 w 72"/>
                <a:gd name="T3" fmla="*/ 1 h 58"/>
                <a:gd name="T4" fmla="*/ 0 w 72"/>
                <a:gd name="T5" fmla="*/ 1 h 58"/>
                <a:gd name="T6" fmla="*/ 0 w 72"/>
                <a:gd name="T7" fmla="*/ 1 h 58"/>
                <a:gd name="T8" fmla="*/ 0 w 72"/>
                <a:gd name="T9" fmla="*/ 1 h 58"/>
                <a:gd name="T10" fmla="*/ 0 w 72"/>
                <a:gd name="T11" fmla="*/ 1 h 58"/>
                <a:gd name="T12" fmla="*/ 0 w 72"/>
                <a:gd name="T13" fmla="*/ 1 h 58"/>
                <a:gd name="T14" fmla="*/ 0 w 72"/>
                <a:gd name="T15" fmla="*/ 1 h 58"/>
                <a:gd name="T16" fmla="*/ 0 w 72"/>
                <a:gd name="T17" fmla="*/ 1 h 58"/>
                <a:gd name="T18" fmla="*/ 0 w 72"/>
                <a:gd name="T19" fmla="*/ 1 h 58"/>
                <a:gd name="T20" fmla="*/ 0 w 72"/>
                <a:gd name="T21" fmla="*/ 1 h 58"/>
                <a:gd name="T22" fmla="*/ 0 w 72"/>
                <a:gd name="T23" fmla="*/ 0 h 58"/>
                <a:gd name="T24" fmla="*/ 0 w 72"/>
                <a:gd name="T25" fmla="*/ 1 h 58"/>
                <a:gd name="T26" fmla="*/ 0 w 72"/>
                <a:gd name="T27" fmla="*/ 1 h 58"/>
                <a:gd name="T28" fmla="*/ 0 w 72"/>
                <a:gd name="T29" fmla="*/ 1 h 58"/>
                <a:gd name="T30" fmla="*/ 0 w 72"/>
                <a:gd name="T31" fmla="*/ 1 h 58"/>
                <a:gd name="T32" fmla="*/ 0 w 72"/>
                <a:gd name="T33" fmla="*/ 1 h 58"/>
                <a:gd name="T34" fmla="*/ 0 w 72"/>
                <a:gd name="T35" fmla="*/ 1 h 58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2"/>
                <a:gd name="T55" fmla="*/ 0 h 58"/>
                <a:gd name="T56" fmla="*/ 72 w 72"/>
                <a:gd name="T57" fmla="*/ 58 h 58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2" h="58">
                  <a:moveTo>
                    <a:pt x="0" y="47"/>
                  </a:moveTo>
                  <a:lnTo>
                    <a:pt x="6" y="58"/>
                  </a:lnTo>
                  <a:lnTo>
                    <a:pt x="9" y="58"/>
                  </a:lnTo>
                  <a:lnTo>
                    <a:pt x="20" y="58"/>
                  </a:lnTo>
                  <a:lnTo>
                    <a:pt x="33" y="58"/>
                  </a:lnTo>
                  <a:lnTo>
                    <a:pt x="46" y="55"/>
                  </a:lnTo>
                  <a:lnTo>
                    <a:pt x="59" y="51"/>
                  </a:lnTo>
                  <a:lnTo>
                    <a:pt x="68" y="43"/>
                  </a:lnTo>
                  <a:lnTo>
                    <a:pt x="72" y="32"/>
                  </a:lnTo>
                  <a:lnTo>
                    <a:pt x="66" y="16"/>
                  </a:lnTo>
                  <a:lnTo>
                    <a:pt x="56" y="4"/>
                  </a:lnTo>
                  <a:lnTo>
                    <a:pt x="44" y="0"/>
                  </a:lnTo>
                  <a:lnTo>
                    <a:pt x="33" y="5"/>
                  </a:lnTo>
                  <a:lnTo>
                    <a:pt x="23" y="14"/>
                  </a:lnTo>
                  <a:lnTo>
                    <a:pt x="14" y="24"/>
                  </a:lnTo>
                  <a:lnTo>
                    <a:pt x="7" y="36"/>
                  </a:lnTo>
                  <a:lnTo>
                    <a:pt x="1" y="44"/>
                  </a:lnTo>
                  <a:lnTo>
                    <a:pt x="0" y="47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037" name="Freeform 35">
              <a:extLst>
                <a:ext uri="{FF2B5EF4-FFF2-40B4-BE49-F238E27FC236}">
                  <a16:creationId xmlns:a16="http://schemas.microsoft.com/office/drawing/2014/main" id="{D8265804-12FE-4090-8DE2-031ECD556C8B}"/>
                </a:ext>
              </a:extLst>
            </p:cNvPr>
            <p:cNvSpPr>
              <a:spLocks/>
            </p:cNvSpPr>
            <p:nvPr/>
          </p:nvSpPr>
          <p:spPr bwMode="auto">
            <a:xfrm>
              <a:off x="2471" y="1815"/>
              <a:ext cx="72" cy="84"/>
            </a:xfrm>
            <a:custGeom>
              <a:avLst/>
              <a:gdLst>
                <a:gd name="T0" fmla="*/ 1 w 144"/>
                <a:gd name="T1" fmla="*/ 0 h 167"/>
                <a:gd name="T2" fmla="*/ 1 w 144"/>
                <a:gd name="T3" fmla="*/ 1 h 167"/>
                <a:gd name="T4" fmla="*/ 1 w 144"/>
                <a:gd name="T5" fmla="*/ 1 h 167"/>
                <a:gd name="T6" fmla="*/ 1 w 144"/>
                <a:gd name="T7" fmla="*/ 1 h 167"/>
                <a:gd name="T8" fmla="*/ 1 w 144"/>
                <a:gd name="T9" fmla="*/ 1 h 167"/>
                <a:gd name="T10" fmla="*/ 1 w 144"/>
                <a:gd name="T11" fmla="*/ 1 h 167"/>
                <a:gd name="T12" fmla="*/ 1 w 144"/>
                <a:gd name="T13" fmla="*/ 1 h 167"/>
                <a:gd name="T14" fmla="*/ 1 w 144"/>
                <a:gd name="T15" fmla="*/ 1 h 167"/>
                <a:gd name="T16" fmla="*/ 1 w 144"/>
                <a:gd name="T17" fmla="*/ 1 h 167"/>
                <a:gd name="T18" fmla="*/ 1 w 144"/>
                <a:gd name="T19" fmla="*/ 1 h 167"/>
                <a:gd name="T20" fmla="*/ 1 w 144"/>
                <a:gd name="T21" fmla="*/ 1 h 167"/>
                <a:gd name="T22" fmla="*/ 0 w 144"/>
                <a:gd name="T23" fmla="*/ 1 h 167"/>
                <a:gd name="T24" fmla="*/ 1 w 144"/>
                <a:gd name="T25" fmla="*/ 1 h 167"/>
                <a:gd name="T26" fmla="*/ 1 w 144"/>
                <a:gd name="T27" fmla="*/ 1 h 167"/>
                <a:gd name="T28" fmla="*/ 1 w 144"/>
                <a:gd name="T29" fmla="*/ 1 h 167"/>
                <a:gd name="T30" fmla="*/ 1 w 144"/>
                <a:gd name="T31" fmla="*/ 1 h 167"/>
                <a:gd name="T32" fmla="*/ 1 w 144"/>
                <a:gd name="T33" fmla="*/ 1 h 167"/>
                <a:gd name="T34" fmla="*/ 1 w 144"/>
                <a:gd name="T35" fmla="*/ 1 h 167"/>
                <a:gd name="T36" fmla="*/ 1 w 144"/>
                <a:gd name="T37" fmla="*/ 1 h 167"/>
                <a:gd name="T38" fmla="*/ 1 w 144"/>
                <a:gd name="T39" fmla="*/ 1 h 167"/>
                <a:gd name="T40" fmla="*/ 1 w 144"/>
                <a:gd name="T41" fmla="*/ 1 h 167"/>
                <a:gd name="T42" fmla="*/ 1 w 144"/>
                <a:gd name="T43" fmla="*/ 1 h 167"/>
                <a:gd name="T44" fmla="*/ 1 w 144"/>
                <a:gd name="T45" fmla="*/ 1 h 167"/>
                <a:gd name="T46" fmla="*/ 1 w 144"/>
                <a:gd name="T47" fmla="*/ 1 h 167"/>
                <a:gd name="T48" fmla="*/ 1 w 144"/>
                <a:gd name="T49" fmla="*/ 0 h 167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44"/>
                <a:gd name="T76" fmla="*/ 0 h 167"/>
                <a:gd name="T77" fmla="*/ 144 w 144"/>
                <a:gd name="T78" fmla="*/ 167 h 167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44" h="167">
                  <a:moveTo>
                    <a:pt x="144" y="0"/>
                  </a:moveTo>
                  <a:lnTo>
                    <a:pt x="143" y="28"/>
                  </a:lnTo>
                  <a:lnTo>
                    <a:pt x="138" y="57"/>
                  </a:lnTo>
                  <a:lnTo>
                    <a:pt x="129" y="84"/>
                  </a:lnTo>
                  <a:lnTo>
                    <a:pt x="116" y="111"/>
                  </a:lnTo>
                  <a:lnTo>
                    <a:pt x="100" y="135"/>
                  </a:lnTo>
                  <a:lnTo>
                    <a:pt x="82" y="152"/>
                  </a:lnTo>
                  <a:lnTo>
                    <a:pt x="60" y="164"/>
                  </a:lnTo>
                  <a:lnTo>
                    <a:pt x="36" y="167"/>
                  </a:lnTo>
                  <a:lnTo>
                    <a:pt x="16" y="163"/>
                  </a:lnTo>
                  <a:lnTo>
                    <a:pt x="5" y="152"/>
                  </a:lnTo>
                  <a:lnTo>
                    <a:pt x="0" y="140"/>
                  </a:lnTo>
                  <a:lnTo>
                    <a:pt x="2" y="123"/>
                  </a:lnTo>
                  <a:lnTo>
                    <a:pt x="12" y="109"/>
                  </a:lnTo>
                  <a:lnTo>
                    <a:pt x="24" y="96"/>
                  </a:lnTo>
                  <a:lnTo>
                    <a:pt x="42" y="85"/>
                  </a:lnTo>
                  <a:lnTo>
                    <a:pt x="62" y="82"/>
                  </a:lnTo>
                  <a:lnTo>
                    <a:pt x="80" y="79"/>
                  </a:lnTo>
                  <a:lnTo>
                    <a:pt x="95" y="69"/>
                  </a:lnTo>
                  <a:lnTo>
                    <a:pt x="108" y="57"/>
                  </a:lnTo>
                  <a:lnTo>
                    <a:pt x="121" y="41"/>
                  </a:lnTo>
                  <a:lnTo>
                    <a:pt x="130" y="26"/>
                  </a:lnTo>
                  <a:lnTo>
                    <a:pt x="138" y="13"/>
                  </a:lnTo>
                  <a:lnTo>
                    <a:pt x="143" y="4"/>
                  </a:lnTo>
                  <a:lnTo>
                    <a:pt x="144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038" name="Freeform 36">
              <a:extLst>
                <a:ext uri="{FF2B5EF4-FFF2-40B4-BE49-F238E27FC236}">
                  <a16:creationId xmlns:a16="http://schemas.microsoft.com/office/drawing/2014/main" id="{D32592C4-8563-43B4-9ED3-0CA79FA7A1C2}"/>
                </a:ext>
              </a:extLst>
            </p:cNvPr>
            <p:cNvSpPr>
              <a:spLocks/>
            </p:cNvSpPr>
            <p:nvPr/>
          </p:nvSpPr>
          <p:spPr bwMode="auto">
            <a:xfrm>
              <a:off x="2436" y="1811"/>
              <a:ext cx="102" cy="40"/>
            </a:xfrm>
            <a:custGeom>
              <a:avLst/>
              <a:gdLst>
                <a:gd name="T0" fmla="*/ 1 w 204"/>
                <a:gd name="T1" fmla="*/ 0 h 82"/>
                <a:gd name="T2" fmla="*/ 1 w 204"/>
                <a:gd name="T3" fmla="*/ 0 h 82"/>
                <a:gd name="T4" fmla="*/ 1 w 204"/>
                <a:gd name="T5" fmla="*/ 0 h 82"/>
                <a:gd name="T6" fmla="*/ 1 w 204"/>
                <a:gd name="T7" fmla="*/ 0 h 82"/>
                <a:gd name="T8" fmla="*/ 1 w 204"/>
                <a:gd name="T9" fmla="*/ 0 h 82"/>
                <a:gd name="T10" fmla="*/ 1 w 204"/>
                <a:gd name="T11" fmla="*/ 0 h 82"/>
                <a:gd name="T12" fmla="*/ 1 w 204"/>
                <a:gd name="T13" fmla="*/ 0 h 82"/>
                <a:gd name="T14" fmla="*/ 1 w 204"/>
                <a:gd name="T15" fmla="*/ 0 h 82"/>
                <a:gd name="T16" fmla="*/ 1 w 204"/>
                <a:gd name="T17" fmla="*/ 0 h 82"/>
                <a:gd name="T18" fmla="*/ 1 w 204"/>
                <a:gd name="T19" fmla="*/ 0 h 82"/>
                <a:gd name="T20" fmla="*/ 1 w 204"/>
                <a:gd name="T21" fmla="*/ 0 h 82"/>
                <a:gd name="T22" fmla="*/ 1 w 204"/>
                <a:gd name="T23" fmla="*/ 0 h 82"/>
                <a:gd name="T24" fmla="*/ 1 w 204"/>
                <a:gd name="T25" fmla="*/ 0 h 82"/>
                <a:gd name="T26" fmla="*/ 1 w 204"/>
                <a:gd name="T27" fmla="*/ 0 h 82"/>
                <a:gd name="T28" fmla="*/ 1 w 204"/>
                <a:gd name="T29" fmla="*/ 0 h 82"/>
                <a:gd name="T30" fmla="*/ 1 w 204"/>
                <a:gd name="T31" fmla="*/ 0 h 82"/>
                <a:gd name="T32" fmla="*/ 1 w 204"/>
                <a:gd name="T33" fmla="*/ 0 h 82"/>
                <a:gd name="T34" fmla="*/ 1 w 204"/>
                <a:gd name="T35" fmla="*/ 0 h 82"/>
                <a:gd name="T36" fmla="*/ 0 w 204"/>
                <a:gd name="T37" fmla="*/ 0 h 82"/>
                <a:gd name="T38" fmla="*/ 1 w 204"/>
                <a:gd name="T39" fmla="*/ 0 h 82"/>
                <a:gd name="T40" fmla="*/ 1 w 204"/>
                <a:gd name="T41" fmla="*/ 0 h 82"/>
                <a:gd name="T42" fmla="*/ 1 w 204"/>
                <a:gd name="T43" fmla="*/ 0 h 82"/>
                <a:gd name="T44" fmla="*/ 1 w 204"/>
                <a:gd name="T45" fmla="*/ 0 h 82"/>
                <a:gd name="T46" fmla="*/ 1 w 204"/>
                <a:gd name="T47" fmla="*/ 0 h 82"/>
                <a:gd name="T48" fmla="*/ 1 w 204"/>
                <a:gd name="T49" fmla="*/ 0 h 82"/>
                <a:gd name="T50" fmla="*/ 1 w 204"/>
                <a:gd name="T51" fmla="*/ 0 h 82"/>
                <a:gd name="T52" fmla="*/ 1 w 204"/>
                <a:gd name="T53" fmla="*/ 0 h 82"/>
                <a:gd name="T54" fmla="*/ 1 w 204"/>
                <a:gd name="T55" fmla="*/ 0 h 82"/>
                <a:gd name="T56" fmla="*/ 1 w 204"/>
                <a:gd name="T57" fmla="*/ 0 h 82"/>
                <a:gd name="T58" fmla="*/ 1 w 204"/>
                <a:gd name="T59" fmla="*/ 0 h 82"/>
                <a:gd name="T60" fmla="*/ 1 w 204"/>
                <a:gd name="T61" fmla="*/ 0 h 82"/>
                <a:gd name="T62" fmla="*/ 1 w 204"/>
                <a:gd name="T63" fmla="*/ 0 h 82"/>
                <a:gd name="T64" fmla="*/ 1 w 204"/>
                <a:gd name="T65" fmla="*/ 0 h 8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204"/>
                <a:gd name="T100" fmla="*/ 0 h 82"/>
                <a:gd name="T101" fmla="*/ 204 w 204"/>
                <a:gd name="T102" fmla="*/ 82 h 82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204" h="82">
                  <a:moveTo>
                    <a:pt x="204" y="0"/>
                  </a:moveTo>
                  <a:lnTo>
                    <a:pt x="196" y="10"/>
                  </a:lnTo>
                  <a:lnTo>
                    <a:pt x="187" y="21"/>
                  </a:lnTo>
                  <a:lnTo>
                    <a:pt x="175" y="31"/>
                  </a:lnTo>
                  <a:lnTo>
                    <a:pt x="165" y="40"/>
                  </a:lnTo>
                  <a:lnTo>
                    <a:pt x="152" y="50"/>
                  </a:lnTo>
                  <a:lnTo>
                    <a:pt x="139" y="58"/>
                  </a:lnTo>
                  <a:lnTo>
                    <a:pt x="127" y="65"/>
                  </a:lnTo>
                  <a:lnTo>
                    <a:pt x="114" y="70"/>
                  </a:lnTo>
                  <a:lnTo>
                    <a:pt x="100" y="76"/>
                  </a:lnTo>
                  <a:lnTo>
                    <a:pt x="88" y="80"/>
                  </a:lnTo>
                  <a:lnTo>
                    <a:pt x="74" y="81"/>
                  </a:lnTo>
                  <a:lnTo>
                    <a:pt x="61" y="82"/>
                  </a:lnTo>
                  <a:lnTo>
                    <a:pt x="48" y="81"/>
                  </a:lnTo>
                  <a:lnTo>
                    <a:pt x="37" y="77"/>
                  </a:lnTo>
                  <a:lnTo>
                    <a:pt x="25" y="71"/>
                  </a:lnTo>
                  <a:lnTo>
                    <a:pt x="15" y="65"/>
                  </a:lnTo>
                  <a:lnTo>
                    <a:pt x="2" y="48"/>
                  </a:lnTo>
                  <a:lnTo>
                    <a:pt x="0" y="33"/>
                  </a:lnTo>
                  <a:lnTo>
                    <a:pt x="6" y="21"/>
                  </a:lnTo>
                  <a:lnTo>
                    <a:pt x="17" y="10"/>
                  </a:lnTo>
                  <a:lnTo>
                    <a:pt x="33" y="3"/>
                  </a:lnTo>
                  <a:lnTo>
                    <a:pt x="52" y="1"/>
                  </a:lnTo>
                  <a:lnTo>
                    <a:pt x="71" y="5"/>
                  </a:lnTo>
                  <a:lnTo>
                    <a:pt x="90" y="15"/>
                  </a:lnTo>
                  <a:lnTo>
                    <a:pt x="105" y="22"/>
                  </a:lnTo>
                  <a:lnTo>
                    <a:pt x="123" y="24"/>
                  </a:lnTo>
                  <a:lnTo>
                    <a:pt x="142" y="22"/>
                  </a:lnTo>
                  <a:lnTo>
                    <a:pt x="160" y="17"/>
                  </a:lnTo>
                  <a:lnTo>
                    <a:pt x="177" y="12"/>
                  </a:lnTo>
                  <a:lnTo>
                    <a:pt x="191" y="6"/>
                  </a:lnTo>
                  <a:lnTo>
                    <a:pt x="200" y="2"/>
                  </a:lnTo>
                  <a:lnTo>
                    <a:pt x="204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039" name="Freeform 37">
              <a:extLst>
                <a:ext uri="{FF2B5EF4-FFF2-40B4-BE49-F238E27FC236}">
                  <a16:creationId xmlns:a16="http://schemas.microsoft.com/office/drawing/2014/main" id="{242A5A7E-F20A-4AA7-BDD2-2D157472C710}"/>
                </a:ext>
              </a:extLst>
            </p:cNvPr>
            <p:cNvSpPr>
              <a:spLocks/>
            </p:cNvSpPr>
            <p:nvPr/>
          </p:nvSpPr>
          <p:spPr bwMode="auto">
            <a:xfrm>
              <a:off x="2534" y="1815"/>
              <a:ext cx="42" cy="104"/>
            </a:xfrm>
            <a:custGeom>
              <a:avLst/>
              <a:gdLst>
                <a:gd name="T0" fmla="*/ 1 w 84"/>
                <a:gd name="T1" fmla="*/ 0 h 208"/>
                <a:gd name="T2" fmla="*/ 1 w 84"/>
                <a:gd name="T3" fmla="*/ 1 h 208"/>
                <a:gd name="T4" fmla="*/ 1 w 84"/>
                <a:gd name="T5" fmla="*/ 1 h 208"/>
                <a:gd name="T6" fmla="*/ 1 w 84"/>
                <a:gd name="T7" fmla="*/ 1 h 208"/>
                <a:gd name="T8" fmla="*/ 1 w 84"/>
                <a:gd name="T9" fmla="*/ 1 h 208"/>
                <a:gd name="T10" fmla="*/ 1 w 84"/>
                <a:gd name="T11" fmla="*/ 1 h 208"/>
                <a:gd name="T12" fmla="*/ 1 w 84"/>
                <a:gd name="T13" fmla="*/ 1 h 208"/>
                <a:gd name="T14" fmla="*/ 1 w 84"/>
                <a:gd name="T15" fmla="*/ 1 h 208"/>
                <a:gd name="T16" fmla="*/ 1 w 84"/>
                <a:gd name="T17" fmla="*/ 1 h 208"/>
                <a:gd name="T18" fmla="*/ 1 w 84"/>
                <a:gd name="T19" fmla="*/ 1 h 208"/>
                <a:gd name="T20" fmla="*/ 1 w 84"/>
                <a:gd name="T21" fmla="*/ 1 h 208"/>
                <a:gd name="T22" fmla="*/ 1 w 84"/>
                <a:gd name="T23" fmla="*/ 1 h 208"/>
                <a:gd name="T24" fmla="*/ 1 w 84"/>
                <a:gd name="T25" fmla="*/ 1 h 208"/>
                <a:gd name="T26" fmla="*/ 0 w 84"/>
                <a:gd name="T27" fmla="*/ 1 h 208"/>
                <a:gd name="T28" fmla="*/ 1 w 84"/>
                <a:gd name="T29" fmla="*/ 1 h 208"/>
                <a:gd name="T30" fmla="*/ 1 w 84"/>
                <a:gd name="T31" fmla="*/ 1 h 208"/>
                <a:gd name="T32" fmla="*/ 1 w 84"/>
                <a:gd name="T33" fmla="*/ 1 h 208"/>
                <a:gd name="T34" fmla="*/ 1 w 84"/>
                <a:gd name="T35" fmla="*/ 1 h 208"/>
                <a:gd name="T36" fmla="*/ 1 w 84"/>
                <a:gd name="T37" fmla="*/ 1 h 208"/>
                <a:gd name="T38" fmla="*/ 1 w 84"/>
                <a:gd name="T39" fmla="*/ 1 h 208"/>
                <a:gd name="T40" fmla="*/ 1 w 84"/>
                <a:gd name="T41" fmla="*/ 0 h 20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84"/>
                <a:gd name="T64" fmla="*/ 0 h 208"/>
                <a:gd name="T65" fmla="*/ 84 w 84"/>
                <a:gd name="T66" fmla="*/ 208 h 208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84" h="208">
                  <a:moveTo>
                    <a:pt x="24" y="0"/>
                  </a:moveTo>
                  <a:lnTo>
                    <a:pt x="42" y="21"/>
                  </a:lnTo>
                  <a:lnTo>
                    <a:pt x="59" y="45"/>
                  </a:lnTo>
                  <a:lnTo>
                    <a:pt x="71" y="73"/>
                  </a:lnTo>
                  <a:lnTo>
                    <a:pt x="79" y="100"/>
                  </a:lnTo>
                  <a:lnTo>
                    <a:pt x="84" y="128"/>
                  </a:lnTo>
                  <a:lnTo>
                    <a:pt x="82" y="155"/>
                  </a:lnTo>
                  <a:lnTo>
                    <a:pt x="74" y="178"/>
                  </a:lnTo>
                  <a:lnTo>
                    <a:pt x="57" y="197"/>
                  </a:lnTo>
                  <a:lnTo>
                    <a:pt x="40" y="208"/>
                  </a:lnTo>
                  <a:lnTo>
                    <a:pt x="25" y="208"/>
                  </a:lnTo>
                  <a:lnTo>
                    <a:pt x="12" y="201"/>
                  </a:lnTo>
                  <a:lnTo>
                    <a:pt x="4" y="187"/>
                  </a:lnTo>
                  <a:lnTo>
                    <a:pt x="0" y="170"/>
                  </a:lnTo>
                  <a:lnTo>
                    <a:pt x="1" y="151"/>
                  </a:lnTo>
                  <a:lnTo>
                    <a:pt x="7" y="133"/>
                  </a:lnTo>
                  <a:lnTo>
                    <a:pt x="19" y="115"/>
                  </a:lnTo>
                  <a:lnTo>
                    <a:pt x="34" y="84"/>
                  </a:lnTo>
                  <a:lnTo>
                    <a:pt x="34" y="46"/>
                  </a:lnTo>
                  <a:lnTo>
                    <a:pt x="27" y="14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040" name="Freeform 38">
              <a:extLst>
                <a:ext uri="{FF2B5EF4-FFF2-40B4-BE49-F238E27FC236}">
                  <a16:creationId xmlns:a16="http://schemas.microsoft.com/office/drawing/2014/main" id="{4CFC3B43-3E75-4B20-8599-BCBF857C2A22}"/>
                </a:ext>
              </a:extLst>
            </p:cNvPr>
            <p:cNvSpPr>
              <a:spLocks/>
            </p:cNvSpPr>
            <p:nvPr/>
          </p:nvSpPr>
          <p:spPr bwMode="auto">
            <a:xfrm>
              <a:off x="2551" y="1812"/>
              <a:ext cx="72" cy="84"/>
            </a:xfrm>
            <a:custGeom>
              <a:avLst/>
              <a:gdLst>
                <a:gd name="T0" fmla="*/ 0 w 144"/>
                <a:gd name="T1" fmla="*/ 0 h 170"/>
                <a:gd name="T2" fmla="*/ 1 w 144"/>
                <a:gd name="T3" fmla="*/ 0 h 170"/>
                <a:gd name="T4" fmla="*/ 1 w 144"/>
                <a:gd name="T5" fmla="*/ 0 h 170"/>
                <a:gd name="T6" fmla="*/ 1 w 144"/>
                <a:gd name="T7" fmla="*/ 0 h 170"/>
                <a:gd name="T8" fmla="*/ 1 w 144"/>
                <a:gd name="T9" fmla="*/ 0 h 170"/>
                <a:gd name="T10" fmla="*/ 1 w 144"/>
                <a:gd name="T11" fmla="*/ 0 h 170"/>
                <a:gd name="T12" fmla="*/ 1 w 144"/>
                <a:gd name="T13" fmla="*/ 0 h 170"/>
                <a:gd name="T14" fmla="*/ 1 w 144"/>
                <a:gd name="T15" fmla="*/ 0 h 170"/>
                <a:gd name="T16" fmla="*/ 1 w 144"/>
                <a:gd name="T17" fmla="*/ 0 h 170"/>
                <a:gd name="T18" fmla="*/ 1 w 144"/>
                <a:gd name="T19" fmla="*/ 0 h 170"/>
                <a:gd name="T20" fmla="*/ 1 w 144"/>
                <a:gd name="T21" fmla="*/ 0 h 170"/>
                <a:gd name="T22" fmla="*/ 1 w 144"/>
                <a:gd name="T23" fmla="*/ 0 h 170"/>
                <a:gd name="T24" fmla="*/ 1 w 144"/>
                <a:gd name="T25" fmla="*/ 0 h 170"/>
                <a:gd name="T26" fmla="*/ 1 w 144"/>
                <a:gd name="T27" fmla="*/ 0 h 170"/>
                <a:gd name="T28" fmla="*/ 1 w 144"/>
                <a:gd name="T29" fmla="*/ 0 h 170"/>
                <a:gd name="T30" fmla="*/ 1 w 144"/>
                <a:gd name="T31" fmla="*/ 0 h 170"/>
                <a:gd name="T32" fmla="*/ 1 w 144"/>
                <a:gd name="T33" fmla="*/ 0 h 170"/>
                <a:gd name="T34" fmla="*/ 1 w 144"/>
                <a:gd name="T35" fmla="*/ 0 h 170"/>
                <a:gd name="T36" fmla="*/ 1 w 144"/>
                <a:gd name="T37" fmla="*/ 0 h 170"/>
                <a:gd name="T38" fmla="*/ 1 w 144"/>
                <a:gd name="T39" fmla="*/ 0 h 170"/>
                <a:gd name="T40" fmla="*/ 1 w 144"/>
                <a:gd name="T41" fmla="*/ 0 h 170"/>
                <a:gd name="T42" fmla="*/ 1 w 144"/>
                <a:gd name="T43" fmla="*/ 0 h 170"/>
                <a:gd name="T44" fmla="*/ 1 w 144"/>
                <a:gd name="T45" fmla="*/ 0 h 170"/>
                <a:gd name="T46" fmla="*/ 1 w 144"/>
                <a:gd name="T47" fmla="*/ 0 h 170"/>
                <a:gd name="T48" fmla="*/ 0 w 144"/>
                <a:gd name="T49" fmla="*/ 0 h 170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44"/>
                <a:gd name="T76" fmla="*/ 0 h 170"/>
                <a:gd name="T77" fmla="*/ 144 w 144"/>
                <a:gd name="T78" fmla="*/ 170 h 170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44" h="170">
                  <a:moveTo>
                    <a:pt x="0" y="0"/>
                  </a:moveTo>
                  <a:lnTo>
                    <a:pt x="27" y="7"/>
                  </a:lnTo>
                  <a:lnTo>
                    <a:pt x="54" y="18"/>
                  </a:lnTo>
                  <a:lnTo>
                    <a:pt x="81" y="33"/>
                  </a:lnTo>
                  <a:lnTo>
                    <a:pt x="104" y="50"/>
                  </a:lnTo>
                  <a:lnTo>
                    <a:pt x="123" y="71"/>
                  </a:lnTo>
                  <a:lnTo>
                    <a:pt x="137" y="92"/>
                  </a:lnTo>
                  <a:lnTo>
                    <a:pt x="144" y="117"/>
                  </a:lnTo>
                  <a:lnTo>
                    <a:pt x="142" y="141"/>
                  </a:lnTo>
                  <a:lnTo>
                    <a:pt x="134" y="159"/>
                  </a:lnTo>
                  <a:lnTo>
                    <a:pt x="121" y="168"/>
                  </a:lnTo>
                  <a:lnTo>
                    <a:pt x="107" y="170"/>
                  </a:lnTo>
                  <a:lnTo>
                    <a:pt x="94" y="164"/>
                  </a:lnTo>
                  <a:lnTo>
                    <a:pt x="80" y="152"/>
                  </a:lnTo>
                  <a:lnTo>
                    <a:pt x="69" y="136"/>
                  </a:lnTo>
                  <a:lnTo>
                    <a:pt x="64" y="118"/>
                  </a:lnTo>
                  <a:lnTo>
                    <a:pt x="65" y="97"/>
                  </a:lnTo>
                  <a:lnTo>
                    <a:pt x="65" y="80"/>
                  </a:lnTo>
                  <a:lnTo>
                    <a:pt x="59" y="63"/>
                  </a:lnTo>
                  <a:lnTo>
                    <a:pt x="49" y="46"/>
                  </a:lnTo>
                  <a:lnTo>
                    <a:pt x="36" y="31"/>
                  </a:lnTo>
                  <a:lnTo>
                    <a:pt x="23" y="19"/>
                  </a:lnTo>
                  <a:lnTo>
                    <a:pt x="12" y="10"/>
                  </a:lnTo>
                  <a:lnTo>
                    <a:pt x="4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041" name="Freeform 39">
              <a:extLst>
                <a:ext uri="{FF2B5EF4-FFF2-40B4-BE49-F238E27FC236}">
                  <a16:creationId xmlns:a16="http://schemas.microsoft.com/office/drawing/2014/main" id="{9731FD84-3C83-438B-9961-344C0CC4B3C8}"/>
                </a:ext>
              </a:extLst>
            </p:cNvPr>
            <p:cNvSpPr>
              <a:spLocks/>
            </p:cNvSpPr>
            <p:nvPr/>
          </p:nvSpPr>
          <p:spPr bwMode="auto">
            <a:xfrm>
              <a:off x="2558" y="1793"/>
              <a:ext cx="99" cy="51"/>
            </a:xfrm>
            <a:custGeom>
              <a:avLst/>
              <a:gdLst>
                <a:gd name="T0" fmla="*/ 0 w 199"/>
                <a:gd name="T1" fmla="*/ 0 h 103"/>
                <a:gd name="T2" fmla="*/ 0 w 199"/>
                <a:gd name="T3" fmla="*/ 0 h 103"/>
                <a:gd name="T4" fmla="*/ 0 w 199"/>
                <a:gd name="T5" fmla="*/ 0 h 103"/>
                <a:gd name="T6" fmla="*/ 0 w 199"/>
                <a:gd name="T7" fmla="*/ 0 h 103"/>
                <a:gd name="T8" fmla="*/ 0 w 199"/>
                <a:gd name="T9" fmla="*/ 0 h 103"/>
                <a:gd name="T10" fmla="*/ 0 w 199"/>
                <a:gd name="T11" fmla="*/ 0 h 103"/>
                <a:gd name="T12" fmla="*/ 0 w 199"/>
                <a:gd name="T13" fmla="*/ 0 h 103"/>
                <a:gd name="T14" fmla="*/ 0 w 199"/>
                <a:gd name="T15" fmla="*/ 0 h 103"/>
                <a:gd name="T16" fmla="*/ 0 w 199"/>
                <a:gd name="T17" fmla="*/ 0 h 103"/>
                <a:gd name="T18" fmla="*/ 0 w 199"/>
                <a:gd name="T19" fmla="*/ 0 h 103"/>
                <a:gd name="T20" fmla="*/ 0 w 199"/>
                <a:gd name="T21" fmla="*/ 0 h 103"/>
                <a:gd name="T22" fmla="*/ 0 w 199"/>
                <a:gd name="T23" fmla="*/ 0 h 103"/>
                <a:gd name="T24" fmla="*/ 0 w 199"/>
                <a:gd name="T25" fmla="*/ 0 h 103"/>
                <a:gd name="T26" fmla="*/ 0 w 199"/>
                <a:gd name="T27" fmla="*/ 0 h 103"/>
                <a:gd name="T28" fmla="*/ 0 w 199"/>
                <a:gd name="T29" fmla="*/ 0 h 103"/>
                <a:gd name="T30" fmla="*/ 0 w 199"/>
                <a:gd name="T31" fmla="*/ 0 h 103"/>
                <a:gd name="T32" fmla="*/ 0 w 199"/>
                <a:gd name="T33" fmla="*/ 0 h 103"/>
                <a:gd name="T34" fmla="*/ 0 w 199"/>
                <a:gd name="T35" fmla="*/ 0 h 103"/>
                <a:gd name="T36" fmla="*/ 0 w 199"/>
                <a:gd name="T37" fmla="*/ 0 h 103"/>
                <a:gd name="T38" fmla="*/ 0 w 199"/>
                <a:gd name="T39" fmla="*/ 0 h 103"/>
                <a:gd name="T40" fmla="*/ 0 w 199"/>
                <a:gd name="T41" fmla="*/ 0 h 103"/>
                <a:gd name="T42" fmla="*/ 0 w 199"/>
                <a:gd name="T43" fmla="*/ 0 h 103"/>
                <a:gd name="T44" fmla="*/ 0 w 199"/>
                <a:gd name="T45" fmla="*/ 0 h 103"/>
                <a:gd name="T46" fmla="*/ 0 w 199"/>
                <a:gd name="T47" fmla="*/ 0 h 103"/>
                <a:gd name="T48" fmla="*/ 0 w 199"/>
                <a:gd name="T49" fmla="*/ 0 h 103"/>
                <a:gd name="T50" fmla="*/ 0 w 199"/>
                <a:gd name="T51" fmla="*/ 0 h 103"/>
                <a:gd name="T52" fmla="*/ 0 w 199"/>
                <a:gd name="T53" fmla="*/ 0 h 103"/>
                <a:gd name="T54" fmla="*/ 0 w 199"/>
                <a:gd name="T55" fmla="*/ 0 h 103"/>
                <a:gd name="T56" fmla="*/ 0 w 199"/>
                <a:gd name="T57" fmla="*/ 0 h 103"/>
                <a:gd name="T58" fmla="*/ 0 w 199"/>
                <a:gd name="T59" fmla="*/ 0 h 103"/>
                <a:gd name="T60" fmla="*/ 0 w 199"/>
                <a:gd name="T61" fmla="*/ 0 h 103"/>
                <a:gd name="T62" fmla="*/ 0 w 199"/>
                <a:gd name="T63" fmla="*/ 0 h 103"/>
                <a:gd name="T64" fmla="*/ 0 w 199"/>
                <a:gd name="T65" fmla="*/ 0 h 103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99"/>
                <a:gd name="T100" fmla="*/ 0 h 103"/>
                <a:gd name="T101" fmla="*/ 199 w 199"/>
                <a:gd name="T102" fmla="*/ 103 h 103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99" h="103">
                  <a:moveTo>
                    <a:pt x="0" y="18"/>
                  </a:moveTo>
                  <a:lnTo>
                    <a:pt x="13" y="13"/>
                  </a:lnTo>
                  <a:lnTo>
                    <a:pt x="27" y="8"/>
                  </a:lnTo>
                  <a:lnTo>
                    <a:pt x="40" y="5"/>
                  </a:lnTo>
                  <a:lnTo>
                    <a:pt x="54" y="3"/>
                  </a:lnTo>
                  <a:lnTo>
                    <a:pt x="69" y="0"/>
                  </a:lnTo>
                  <a:lnTo>
                    <a:pt x="84" y="0"/>
                  </a:lnTo>
                  <a:lnTo>
                    <a:pt x="99" y="0"/>
                  </a:lnTo>
                  <a:lnTo>
                    <a:pt x="114" y="1"/>
                  </a:lnTo>
                  <a:lnTo>
                    <a:pt x="128" y="4"/>
                  </a:lnTo>
                  <a:lnTo>
                    <a:pt x="141" y="8"/>
                  </a:lnTo>
                  <a:lnTo>
                    <a:pt x="153" y="13"/>
                  </a:lnTo>
                  <a:lnTo>
                    <a:pt x="165" y="19"/>
                  </a:lnTo>
                  <a:lnTo>
                    <a:pt x="175" y="27"/>
                  </a:lnTo>
                  <a:lnTo>
                    <a:pt x="183" y="35"/>
                  </a:lnTo>
                  <a:lnTo>
                    <a:pt x="190" y="45"/>
                  </a:lnTo>
                  <a:lnTo>
                    <a:pt x="196" y="57"/>
                  </a:lnTo>
                  <a:lnTo>
                    <a:pt x="199" y="76"/>
                  </a:lnTo>
                  <a:lnTo>
                    <a:pt x="194" y="91"/>
                  </a:lnTo>
                  <a:lnTo>
                    <a:pt x="182" y="99"/>
                  </a:lnTo>
                  <a:lnTo>
                    <a:pt x="167" y="103"/>
                  </a:lnTo>
                  <a:lnTo>
                    <a:pt x="150" y="101"/>
                  </a:lnTo>
                  <a:lnTo>
                    <a:pt x="132" y="92"/>
                  </a:lnTo>
                  <a:lnTo>
                    <a:pt x="118" y="80"/>
                  </a:lnTo>
                  <a:lnTo>
                    <a:pt x="106" y="63"/>
                  </a:lnTo>
                  <a:lnTo>
                    <a:pt x="97" y="49"/>
                  </a:lnTo>
                  <a:lnTo>
                    <a:pt x="82" y="37"/>
                  </a:lnTo>
                  <a:lnTo>
                    <a:pt x="65" y="29"/>
                  </a:lnTo>
                  <a:lnTo>
                    <a:pt x="46" y="25"/>
                  </a:lnTo>
                  <a:lnTo>
                    <a:pt x="29" y="21"/>
                  </a:lnTo>
                  <a:lnTo>
                    <a:pt x="14" y="19"/>
                  </a:lnTo>
                  <a:lnTo>
                    <a:pt x="4" y="18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042" name="Freeform 40">
              <a:extLst>
                <a:ext uri="{FF2B5EF4-FFF2-40B4-BE49-F238E27FC236}">
                  <a16:creationId xmlns:a16="http://schemas.microsoft.com/office/drawing/2014/main" id="{A28E7BF3-6237-4086-ADE7-36D79A59A44A}"/>
                </a:ext>
              </a:extLst>
            </p:cNvPr>
            <p:cNvSpPr>
              <a:spLocks/>
            </p:cNvSpPr>
            <p:nvPr/>
          </p:nvSpPr>
          <p:spPr bwMode="auto">
            <a:xfrm>
              <a:off x="2631" y="2659"/>
              <a:ext cx="53" cy="98"/>
            </a:xfrm>
            <a:custGeom>
              <a:avLst/>
              <a:gdLst>
                <a:gd name="T0" fmla="*/ 0 w 107"/>
                <a:gd name="T1" fmla="*/ 0 h 195"/>
                <a:gd name="T2" fmla="*/ 0 w 107"/>
                <a:gd name="T3" fmla="*/ 1 h 195"/>
                <a:gd name="T4" fmla="*/ 0 w 107"/>
                <a:gd name="T5" fmla="*/ 1 h 195"/>
                <a:gd name="T6" fmla="*/ 0 w 107"/>
                <a:gd name="T7" fmla="*/ 1 h 195"/>
                <a:gd name="T8" fmla="*/ 0 w 107"/>
                <a:gd name="T9" fmla="*/ 1 h 195"/>
                <a:gd name="T10" fmla="*/ 0 w 107"/>
                <a:gd name="T11" fmla="*/ 1 h 195"/>
                <a:gd name="T12" fmla="*/ 0 w 107"/>
                <a:gd name="T13" fmla="*/ 1 h 195"/>
                <a:gd name="T14" fmla="*/ 0 w 107"/>
                <a:gd name="T15" fmla="*/ 1 h 195"/>
                <a:gd name="T16" fmla="*/ 0 w 107"/>
                <a:gd name="T17" fmla="*/ 1 h 195"/>
                <a:gd name="T18" fmla="*/ 0 w 107"/>
                <a:gd name="T19" fmla="*/ 1 h 195"/>
                <a:gd name="T20" fmla="*/ 0 w 107"/>
                <a:gd name="T21" fmla="*/ 1 h 195"/>
                <a:gd name="T22" fmla="*/ 0 w 107"/>
                <a:gd name="T23" fmla="*/ 1 h 195"/>
                <a:gd name="T24" fmla="*/ 0 w 107"/>
                <a:gd name="T25" fmla="*/ 1 h 195"/>
                <a:gd name="T26" fmla="*/ 0 w 107"/>
                <a:gd name="T27" fmla="*/ 1 h 195"/>
                <a:gd name="T28" fmla="*/ 0 w 107"/>
                <a:gd name="T29" fmla="*/ 1 h 195"/>
                <a:gd name="T30" fmla="*/ 0 w 107"/>
                <a:gd name="T31" fmla="*/ 1 h 195"/>
                <a:gd name="T32" fmla="*/ 0 w 107"/>
                <a:gd name="T33" fmla="*/ 1 h 195"/>
                <a:gd name="T34" fmla="*/ 0 w 107"/>
                <a:gd name="T35" fmla="*/ 1 h 195"/>
                <a:gd name="T36" fmla="*/ 0 w 107"/>
                <a:gd name="T37" fmla="*/ 1 h 195"/>
                <a:gd name="T38" fmla="*/ 0 w 107"/>
                <a:gd name="T39" fmla="*/ 1 h 195"/>
                <a:gd name="T40" fmla="*/ 0 w 107"/>
                <a:gd name="T41" fmla="*/ 1 h 195"/>
                <a:gd name="T42" fmla="*/ 0 w 107"/>
                <a:gd name="T43" fmla="*/ 1 h 195"/>
                <a:gd name="T44" fmla="*/ 0 w 107"/>
                <a:gd name="T45" fmla="*/ 1 h 195"/>
                <a:gd name="T46" fmla="*/ 0 w 107"/>
                <a:gd name="T47" fmla="*/ 1 h 195"/>
                <a:gd name="T48" fmla="*/ 0 w 107"/>
                <a:gd name="T49" fmla="*/ 0 h 195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07"/>
                <a:gd name="T76" fmla="*/ 0 h 195"/>
                <a:gd name="T77" fmla="*/ 107 w 107"/>
                <a:gd name="T78" fmla="*/ 195 h 195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07" h="195">
                  <a:moveTo>
                    <a:pt x="95" y="0"/>
                  </a:moveTo>
                  <a:lnTo>
                    <a:pt x="103" y="26"/>
                  </a:lnTo>
                  <a:lnTo>
                    <a:pt x="107" y="55"/>
                  </a:lnTo>
                  <a:lnTo>
                    <a:pt x="107" y="85"/>
                  </a:lnTo>
                  <a:lnTo>
                    <a:pt x="104" y="114"/>
                  </a:lnTo>
                  <a:lnTo>
                    <a:pt x="96" y="141"/>
                  </a:lnTo>
                  <a:lnTo>
                    <a:pt x="83" y="164"/>
                  </a:lnTo>
                  <a:lnTo>
                    <a:pt x="66" y="183"/>
                  </a:lnTo>
                  <a:lnTo>
                    <a:pt x="44" y="193"/>
                  </a:lnTo>
                  <a:lnTo>
                    <a:pt x="24" y="195"/>
                  </a:lnTo>
                  <a:lnTo>
                    <a:pt x="10" y="190"/>
                  </a:lnTo>
                  <a:lnTo>
                    <a:pt x="3" y="177"/>
                  </a:lnTo>
                  <a:lnTo>
                    <a:pt x="0" y="162"/>
                  </a:lnTo>
                  <a:lnTo>
                    <a:pt x="3" y="145"/>
                  </a:lnTo>
                  <a:lnTo>
                    <a:pt x="12" y="127"/>
                  </a:lnTo>
                  <a:lnTo>
                    <a:pt x="24" y="114"/>
                  </a:lnTo>
                  <a:lnTo>
                    <a:pt x="43" y="103"/>
                  </a:lnTo>
                  <a:lnTo>
                    <a:pt x="58" y="94"/>
                  </a:lnTo>
                  <a:lnTo>
                    <a:pt x="69" y="80"/>
                  </a:lnTo>
                  <a:lnTo>
                    <a:pt x="79" y="64"/>
                  </a:lnTo>
                  <a:lnTo>
                    <a:pt x="86" y="46"/>
                  </a:lnTo>
                  <a:lnTo>
                    <a:pt x="90" y="28"/>
                  </a:lnTo>
                  <a:lnTo>
                    <a:pt x="92" y="13"/>
                  </a:lnTo>
                  <a:lnTo>
                    <a:pt x="95" y="3"/>
                  </a:lnTo>
                  <a:lnTo>
                    <a:pt x="95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043" name="Freeform 41">
              <a:extLst>
                <a:ext uri="{FF2B5EF4-FFF2-40B4-BE49-F238E27FC236}">
                  <a16:creationId xmlns:a16="http://schemas.microsoft.com/office/drawing/2014/main" id="{2215BC38-99A8-40FE-B11E-E5DD4418425A}"/>
                </a:ext>
              </a:extLst>
            </p:cNvPr>
            <p:cNvSpPr>
              <a:spLocks/>
            </p:cNvSpPr>
            <p:nvPr/>
          </p:nvSpPr>
          <p:spPr bwMode="auto">
            <a:xfrm>
              <a:off x="2581" y="2656"/>
              <a:ext cx="91" cy="63"/>
            </a:xfrm>
            <a:custGeom>
              <a:avLst/>
              <a:gdLst>
                <a:gd name="T0" fmla="*/ 0 w 183"/>
                <a:gd name="T1" fmla="*/ 0 h 126"/>
                <a:gd name="T2" fmla="*/ 0 w 183"/>
                <a:gd name="T3" fmla="*/ 1 h 126"/>
                <a:gd name="T4" fmla="*/ 0 w 183"/>
                <a:gd name="T5" fmla="*/ 1 h 126"/>
                <a:gd name="T6" fmla="*/ 0 w 183"/>
                <a:gd name="T7" fmla="*/ 1 h 126"/>
                <a:gd name="T8" fmla="*/ 0 w 183"/>
                <a:gd name="T9" fmla="*/ 1 h 126"/>
                <a:gd name="T10" fmla="*/ 0 w 183"/>
                <a:gd name="T11" fmla="*/ 1 h 126"/>
                <a:gd name="T12" fmla="*/ 0 w 183"/>
                <a:gd name="T13" fmla="*/ 1 h 126"/>
                <a:gd name="T14" fmla="*/ 0 w 183"/>
                <a:gd name="T15" fmla="*/ 1 h 126"/>
                <a:gd name="T16" fmla="*/ 0 w 183"/>
                <a:gd name="T17" fmla="*/ 1 h 126"/>
                <a:gd name="T18" fmla="*/ 0 w 183"/>
                <a:gd name="T19" fmla="*/ 1 h 126"/>
                <a:gd name="T20" fmla="*/ 0 w 183"/>
                <a:gd name="T21" fmla="*/ 1 h 126"/>
                <a:gd name="T22" fmla="*/ 0 w 183"/>
                <a:gd name="T23" fmla="*/ 1 h 126"/>
                <a:gd name="T24" fmla="*/ 0 w 183"/>
                <a:gd name="T25" fmla="*/ 1 h 126"/>
                <a:gd name="T26" fmla="*/ 0 w 183"/>
                <a:gd name="T27" fmla="*/ 1 h 126"/>
                <a:gd name="T28" fmla="*/ 0 w 183"/>
                <a:gd name="T29" fmla="*/ 1 h 126"/>
                <a:gd name="T30" fmla="*/ 0 w 183"/>
                <a:gd name="T31" fmla="*/ 1 h 126"/>
                <a:gd name="T32" fmla="*/ 0 w 183"/>
                <a:gd name="T33" fmla="*/ 1 h 126"/>
                <a:gd name="T34" fmla="*/ 0 w 183"/>
                <a:gd name="T35" fmla="*/ 1 h 126"/>
                <a:gd name="T36" fmla="*/ 0 w 183"/>
                <a:gd name="T37" fmla="*/ 1 h 126"/>
                <a:gd name="T38" fmla="*/ 0 w 183"/>
                <a:gd name="T39" fmla="*/ 1 h 126"/>
                <a:gd name="T40" fmla="*/ 0 w 183"/>
                <a:gd name="T41" fmla="*/ 1 h 126"/>
                <a:gd name="T42" fmla="*/ 0 w 183"/>
                <a:gd name="T43" fmla="*/ 1 h 126"/>
                <a:gd name="T44" fmla="*/ 0 w 183"/>
                <a:gd name="T45" fmla="*/ 1 h 126"/>
                <a:gd name="T46" fmla="*/ 0 w 183"/>
                <a:gd name="T47" fmla="*/ 1 h 126"/>
                <a:gd name="T48" fmla="*/ 0 w 183"/>
                <a:gd name="T49" fmla="*/ 0 h 12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83"/>
                <a:gd name="T76" fmla="*/ 0 h 126"/>
                <a:gd name="T77" fmla="*/ 183 w 183"/>
                <a:gd name="T78" fmla="*/ 126 h 12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83" h="126">
                  <a:moveTo>
                    <a:pt x="183" y="0"/>
                  </a:moveTo>
                  <a:lnTo>
                    <a:pt x="173" y="25"/>
                  </a:lnTo>
                  <a:lnTo>
                    <a:pt x="159" y="51"/>
                  </a:lnTo>
                  <a:lnTo>
                    <a:pt x="141" y="74"/>
                  </a:lnTo>
                  <a:lnTo>
                    <a:pt x="120" y="94"/>
                  </a:lnTo>
                  <a:lnTo>
                    <a:pt x="97" y="111"/>
                  </a:lnTo>
                  <a:lnTo>
                    <a:pt x="73" y="122"/>
                  </a:lnTo>
                  <a:lnTo>
                    <a:pt x="48" y="126"/>
                  </a:lnTo>
                  <a:lnTo>
                    <a:pt x="24" y="120"/>
                  </a:lnTo>
                  <a:lnTo>
                    <a:pt x="7" y="109"/>
                  </a:lnTo>
                  <a:lnTo>
                    <a:pt x="0" y="96"/>
                  </a:lnTo>
                  <a:lnTo>
                    <a:pt x="1" y="82"/>
                  </a:lnTo>
                  <a:lnTo>
                    <a:pt x="8" y="69"/>
                  </a:lnTo>
                  <a:lnTo>
                    <a:pt x="22" y="58"/>
                  </a:lnTo>
                  <a:lnTo>
                    <a:pt x="39" y="50"/>
                  </a:lnTo>
                  <a:lnTo>
                    <a:pt x="58" y="46"/>
                  </a:lnTo>
                  <a:lnTo>
                    <a:pt x="78" y="50"/>
                  </a:lnTo>
                  <a:lnTo>
                    <a:pt x="96" y="52"/>
                  </a:lnTo>
                  <a:lnTo>
                    <a:pt x="113" y="48"/>
                  </a:lnTo>
                  <a:lnTo>
                    <a:pt x="130" y="40"/>
                  </a:lnTo>
                  <a:lnTo>
                    <a:pt x="148" y="30"/>
                  </a:lnTo>
                  <a:lnTo>
                    <a:pt x="161" y="20"/>
                  </a:lnTo>
                  <a:lnTo>
                    <a:pt x="173" y="10"/>
                  </a:lnTo>
                  <a:lnTo>
                    <a:pt x="181" y="2"/>
                  </a:lnTo>
                  <a:lnTo>
                    <a:pt x="183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044" name="Freeform 42">
              <a:extLst>
                <a:ext uri="{FF2B5EF4-FFF2-40B4-BE49-F238E27FC236}">
                  <a16:creationId xmlns:a16="http://schemas.microsoft.com/office/drawing/2014/main" id="{F1B3EC39-EB5E-43C3-AA59-028048CF065D}"/>
                </a:ext>
              </a:extLst>
            </p:cNvPr>
            <p:cNvSpPr>
              <a:spLocks/>
            </p:cNvSpPr>
            <p:nvPr/>
          </p:nvSpPr>
          <p:spPr bwMode="auto">
            <a:xfrm>
              <a:off x="2681" y="2658"/>
              <a:ext cx="52" cy="98"/>
            </a:xfrm>
            <a:custGeom>
              <a:avLst/>
              <a:gdLst>
                <a:gd name="T0" fmla="*/ 0 w 102"/>
                <a:gd name="T1" fmla="*/ 0 h 197"/>
                <a:gd name="T2" fmla="*/ 1 w 102"/>
                <a:gd name="T3" fmla="*/ 0 h 197"/>
                <a:gd name="T4" fmla="*/ 1 w 102"/>
                <a:gd name="T5" fmla="*/ 0 h 197"/>
                <a:gd name="T6" fmla="*/ 1 w 102"/>
                <a:gd name="T7" fmla="*/ 0 h 197"/>
                <a:gd name="T8" fmla="*/ 1 w 102"/>
                <a:gd name="T9" fmla="*/ 0 h 197"/>
                <a:gd name="T10" fmla="*/ 1 w 102"/>
                <a:gd name="T11" fmla="*/ 0 h 197"/>
                <a:gd name="T12" fmla="*/ 1 w 102"/>
                <a:gd name="T13" fmla="*/ 0 h 197"/>
                <a:gd name="T14" fmla="*/ 1 w 102"/>
                <a:gd name="T15" fmla="*/ 0 h 197"/>
                <a:gd name="T16" fmla="*/ 1 w 102"/>
                <a:gd name="T17" fmla="*/ 0 h 197"/>
                <a:gd name="T18" fmla="*/ 1 w 102"/>
                <a:gd name="T19" fmla="*/ 0 h 197"/>
                <a:gd name="T20" fmla="*/ 1 w 102"/>
                <a:gd name="T21" fmla="*/ 0 h 197"/>
                <a:gd name="T22" fmla="*/ 1 w 102"/>
                <a:gd name="T23" fmla="*/ 0 h 197"/>
                <a:gd name="T24" fmla="*/ 1 w 102"/>
                <a:gd name="T25" fmla="*/ 0 h 197"/>
                <a:gd name="T26" fmla="*/ 1 w 102"/>
                <a:gd name="T27" fmla="*/ 0 h 197"/>
                <a:gd name="T28" fmla="*/ 1 w 102"/>
                <a:gd name="T29" fmla="*/ 0 h 197"/>
                <a:gd name="T30" fmla="*/ 1 w 102"/>
                <a:gd name="T31" fmla="*/ 0 h 197"/>
                <a:gd name="T32" fmla="*/ 1 w 102"/>
                <a:gd name="T33" fmla="*/ 0 h 197"/>
                <a:gd name="T34" fmla="*/ 1 w 102"/>
                <a:gd name="T35" fmla="*/ 0 h 197"/>
                <a:gd name="T36" fmla="*/ 1 w 102"/>
                <a:gd name="T37" fmla="*/ 0 h 197"/>
                <a:gd name="T38" fmla="*/ 1 w 102"/>
                <a:gd name="T39" fmla="*/ 0 h 197"/>
                <a:gd name="T40" fmla="*/ 1 w 102"/>
                <a:gd name="T41" fmla="*/ 0 h 197"/>
                <a:gd name="T42" fmla="*/ 1 w 102"/>
                <a:gd name="T43" fmla="*/ 0 h 197"/>
                <a:gd name="T44" fmla="*/ 1 w 102"/>
                <a:gd name="T45" fmla="*/ 0 h 197"/>
                <a:gd name="T46" fmla="*/ 1 w 102"/>
                <a:gd name="T47" fmla="*/ 0 h 197"/>
                <a:gd name="T48" fmla="*/ 0 w 102"/>
                <a:gd name="T49" fmla="*/ 0 h 197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02"/>
                <a:gd name="T76" fmla="*/ 0 h 197"/>
                <a:gd name="T77" fmla="*/ 102 w 102"/>
                <a:gd name="T78" fmla="*/ 197 h 197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02" h="197">
                  <a:moveTo>
                    <a:pt x="0" y="0"/>
                  </a:moveTo>
                  <a:lnTo>
                    <a:pt x="23" y="14"/>
                  </a:lnTo>
                  <a:lnTo>
                    <a:pt x="46" y="33"/>
                  </a:lnTo>
                  <a:lnTo>
                    <a:pt x="66" y="54"/>
                  </a:lnTo>
                  <a:lnTo>
                    <a:pt x="83" y="77"/>
                  </a:lnTo>
                  <a:lnTo>
                    <a:pt x="95" y="103"/>
                  </a:lnTo>
                  <a:lnTo>
                    <a:pt x="102" y="128"/>
                  </a:lnTo>
                  <a:lnTo>
                    <a:pt x="102" y="153"/>
                  </a:lnTo>
                  <a:lnTo>
                    <a:pt x="93" y="177"/>
                  </a:lnTo>
                  <a:lnTo>
                    <a:pt x="79" y="191"/>
                  </a:lnTo>
                  <a:lnTo>
                    <a:pt x="65" y="197"/>
                  </a:lnTo>
                  <a:lnTo>
                    <a:pt x="51" y="194"/>
                  </a:lnTo>
                  <a:lnTo>
                    <a:pt x="39" y="183"/>
                  </a:lnTo>
                  <a:lnTo>
                    <a:pt x="30" y="170"/>
                  </a:lnTo>
                  <a:lnTo>
                    <a:pt x="25" y="151"/>
                  </a:lnTo>
                  <a:lnTo>
                    <a:pt x="25" y="132"/>
                  </a:lnTo>
                  <a:lnTo>
                    <a:pt x="32" y="112"/>
                  </a:lnTo>
                  <a:lnTo>
                    <a:pt x="37" y="96"/>
                  </a:lnTo>
                  <a:lnTo>
                    <a:pt x="35" y="77"/>
                  </a:lnTo>
                  <a:lnTo>
                    <a:pt x="31" y="59"/>
                  </a:lnTo>
                  <a:lnTo>
                    <a:pt x="24" y="41"/>
                  </a:lnTo>
                  <a:lnTo>
                    <a:pt x="16" y="24"/>
                  </a:lnTo>
                  <a:lnTo>
                    <a:pt x="8" y="12"/>
                  </a:lnTo>
                  <a:lnTo>
                    <a:pt x="2" y="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045" name="Freeform 43">
              <a:extLst>
                <a:ext uri="{FF2B5EF4-FFF2-40B4-BE49-F238E27FC236}">
                  <a16:creationId xmlns:a16="http://schemas.microsoft.com/office/drawing/2014/main" id="{6C842648-34BA-4CC9-91FF-55730ACE9AF8}"/>
                </a:ext>
              </a:extLst>
            </p:cNvPr>
            <p:cNvSpPr>
              <a:spLocks/>
            </p:cNvSpPr>
            <p:nvPr/>
          </p:nvSpPr>
          <p:spPr bwMode="auto">
            <a:xfrm>
              <a:off x="2684" y="2652"/>
              <a:ext cx="90" cy="64"/>
            </a:xfrm>
            <a:custGeom>
              <a:avLst/>
              <a:gdLst>
                <a:gd name="T0" fmla="*/ 0 w 180"/>
                <a:gd name="T1" fmla="*/ 0 h 129"/>
                <a:gd name="T2" fmla="*/ 1 w 180"/>
                <a:gd name="T3" fmla="*/ 0 h 129"/>
                <a:gd name="T4" fmla="*/ 1 w 180"/>
                <a:gd name="T5" fmla="*/ 0 h 129"/>
                <a:gd name="T6" fmla="*/ 1 w 180"/>
                <a:gd name="T7" fmla="*/ 0 h 129"/>
                <a:gd name="T8" fmla="*/ 1 w 180"/>
                <a:gd name="T9" fmla="*/ 0 h 129"/>
                <a:gd name="T10" fmla="*/ 1 w 180"/>
                <a:gd name="T11" fmla="*/ 0 h 129"/>
                <a:gd name="T12" fmla="*/ 1 w 180"/>
                <a:gd name="T13" fmla="*/ 0 h 129"/>
                <a:gd name="T14" fmla="*/ 1 w 180"/>
                <a:gd name="T15" fmla="*/ 0 h 129"/>
                <a:gd name="T16" fmla="*/ 1 w 180"/>
                <a:gd name="T17" fmla="*/ 0 h 129"/>
                <a:gd name="T18" fmla="*/ 1 w 180"/>
                <a:gd name="T19" fmla="*/ 0 h 129"/>
                <a:gd name="T20" fmla="*/ 1 w 180"/>
                <a:gd name="T21" fmla="*/ 0 h 129"/>
                <a:gd name="T22" fmla="*/ 1 w 180"/>
                <a:gd name="T23" fmla="*/ 0 h 129"/>
                <a:gd name="T24" fmla="*/ 1 w 180"/>
                <a:gd name="T25" fmla="*/ 0 h 129"/>
                <a:gd name="T26" fmla="*/ 1 w 180"/>
                <a:gd name="T27" fmla="*/ 0 h 129"/>
                <a:gd name="T28" fmla="*/ 1 w 180"/>
                <a:gd name="T29" fmla="*/ 0 h 129"/>
                <a:gd name="T30" fmla="*/ 1 w 180"/>
                <a:gd name="T31" fmla="*/ 0 h 129"/>
                <a:gd name="T32" fmla="*/ 1 w 180"/>
                <a:gd name="T33" fmla="*/ 0 h 129"/>
                <a:gd name="T34" fmla="*/ 1 w 180"/>
                <a:gd name="T35" fmla="*/ 0 h 129"/>
                <a:gd name="T36" fmla="*/ 1 w 180"/>
                <a:gd name="T37" fmla="*/ 0 h 129"/>
                <a:gd name="T38" fmla="*/ 1 w 180"/>
                <a:gd name="T39" fmla="*/ 0 h 129"/>
                <a:gd name="T40" fmla="*/ 1 w 180"/>
                <a:gd name="T41" fmla="*/ 0 h 129"/>
                <a:gd name="T42" fmla="*/ 1 w 180"/>
                <a:gd name="T43" fmla="*/ 0 h 129"/>
                <a:gd name="T44" fmla="*/ 1 w 180"/>
                <a:gd name="T45" fmla="*/ 0 h 129"/>
                <a:gd name="T46" fmla="*/ 1 w 180"/>
                <a:gd name="T47" fmla="*/ 0 h 129"/>
                <a:gd name="T48" fmla="*/ 0 w 180"/>
                <a:gd name="T49" fmla="*/ 0 h 129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80"/>
                <a:gd name="T76" fmla="*/ 0 h 129"/>
                <a:gd name="T77" fmla="*/ 180 w 180"/>
                <a:gd name="T78" fmla="*/ 129 h 129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80" h="129">
                  <a:moveTo>
                    <a:pt x="0" y="2"/>
                  </a:moveTo>
                  <a:lnTo>
                    <a:pt x="28" y="0"/>
                  </a:lnTo>
                  <a:lnTo>
                    <a:pt x="57" y="1"/>
                  </a:lnTo>
                  <a:lnTo>
                    <a:pt x="87" y="7"/>
                  </a:lnTo>
                  <a:lnTo>
                    <a:pt x="114" y="16"/>
                  </a:lnTo>
                  <a:lnTo>
                    <a:pt x="140" y="30"/>
                  </a:lnTo>
                  <a:lnTo>
                    <a:pt x="159" y="46"/>
                  </a:lnTo>
                  <a:lnTo>
                    <a:pt x="173" y="67"/>
                  </a:lnTo>
                  <a:lnTo>
                    <a:pt x="180" y="91"/>
                  </a:lnTo>
                  <a:lnTo>
                    <a:pt x="178" y="110"/>
                  </a:lnTo>
                  <a:lnTo>
                    <a:pt x="170" y="123"/>
                  </a:lnTo>
                  <a:lnTo>
                    <a:pt x="156" y="129"/>
                  </a:lnTo>
                  <a:lnTo>
                    <a:pt x="141" y="128"/>
                  </a:lnTo>
                  <a:lnTo>
                    <a:pt x="125" y="121"/>
                  </a:lnTo>
                  <a:lnTo>
                    <a:pt x="110" y="109"/>
                  </a:lnTo>
                  <a:lnTo>
                    <a:pt x="98" y="93"/>
                  </a:lnTo>
                  <a:lnTo>
                    <a:pt x="93" y="73"/>
                  </a:lnTo>
                  <a:lnTo>
                    <a:pt x="87" y="57"/>
                  </a:lnTo>
                  <a:lnTo>
                    <a:pt x="75" y="44"/>
                  </a:lnTo>
                  <a:lnTo>
                    <a:pt x="60" y="31"/>
                  </a:lnTo>
                  <a:lnTo>
                    <a:pt x="44" y="20"/>
                  </a:lnTo>
                  <a:lnTo>
                    <a:pt x="28" y="12"/>
                  </a:lnTo>
                  <a:lnTo>
                    <a:pt x="14" y="7"/>
                  </a:lnTo>
                  <a:lnTo>
                    <a:pt x="4" y="3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046" name="Freeform 44">
              <a:extLst>
                <a:ext uri="{FF2B5EF4-FFF2-40B4-BE49-F238E27FC236}">
                  <a16:creationId xmlns:a16="http://schemas.microsoft.com/office/drawing/2014/main" id="{05B9791E-D263-43D0-88D8-A10DDD42014D}"/>
                </a:ext>
              </a:extLst>
            </p:cNvPr>
            <p:cNvSpPr>
              <a:spLocks/>
            </p:cNvSpPr>
            <p:nvPr/>
          </p:nvSpPr>
          <p:spPr bwMode="auto">
            <a:xfrm>
              <a:off x="2688" y="2614"/>
              <a:ext cx="103" cy="42"/>
            </a:xfrm>
            <a:custGeom>
              <a:avLst/>
              <a:gdLst>
                <a:gd name="T0" fmla="*/ 0 w 206"/>
                <a:gd name="T1" fmla="*/ 0 h 85"/>
                <a:gd name="T2" fmla="*/ 1 w 206"/>
                <a:gd name="T3" fmla="*/ 0 h 85"/>
                <a:gd name="T4" fmla="*/ 1 w 206"/>
                <a:gd name="T5" fmla="*/ 0 h 85"/>
                <a:gd name="T6" fmla="*/ 1 w 206"/>
                <a:gd name="T7" fmla="*/ 0 h 85"/>
                <a:gd name="T8" fmla="*/ 1 w 206"/>
                <a:gd name="T9" fmla="*/ 0 h 85"/>
                <a:gd name="T10" fmla="*/ 1 w 206"/>
                <a:gd name="T11" fmla="*/ 0 h 85"/>
                <a:gd name="T12" fmla="*/ 1 w 206"/>
                <a:gd name="T13" fmla="*/ 0 h 85"/>
                <a:gd name="T14" fmla="*/ 1 w 206"/>
                <a:gd name="T15" fmla="*/ 0 h 85"/>
                <a:gd name="T16" fmla="*/ 1 w 206"/>
                <a:gd name="T17" fmla="*/ 0 h 85"/>
                <a:gd name="T18" fmla="*/ 1 w 206"/>
                <a:gd name="T19" fmla="*/ 0 h 85"/>
                <a:gd name="T20" fmla="*/ 1 w 206"/>
                <a:gd name="T21" fmla="*/ 0 h 85"/>
                <a:gd name="T22" fmla="*/ 1 w 206"/>
                <a:gd name="T23" fmla="*/ 0 h 85"/>
                <a:gd name="T24" fmla="*/ 1 w 206"/>
                <a:gd name="T25" fmla="*/ 0 h 85"/>
                <a:gd name="T26" fmla="*/ 1 w 206"/>
                <a:gd name="T27" fmla="*/ 0 h 85"/>
                <a:gd name="T28" fmla="*/ 1 w 206"/>
                <a:gd name="T29" fmla="*/ 0 h 85"/>
                <a:gd name="T30" fmla="*/ 1 w 206"/>
                <a:gd name="T31" fmla="*/ 0 h 85"/>
                <a:gd name="T32" fmla="*/ 1 w 206"/>
                <a:gd name="T33" fmla="*/ 0 h 85"/>
                <a:gd name="T34" fmla="*/ 1 w 206"/>
                <a:gd name="T35" fmla="*/ 0 h 85"/>
                <a:gd name="T36" fmla="*/ 1 w 206"/>
                <a:gd name="T37" fmla="*/ 0 h 85"/>
                <a:gd name="T38" fmla="*/ 1 w 206"/>
                <a:gd name="T39" fmla="*/ 0 h 85"/>
                <a:gd name="T40" fmla="*/ 1 w 206"/>
                <a:gd name="T41" fmla="*/ 0 h 85"/>
                <a:gd name="T42" fmla="*/ 1 w 206"/>
                <a:gd name="T43" fmla="*/ 0 h 85"/>
                <a:gd name="T44" fmla="*/ 1 w 206"/>
                <a:gd name="T45" fmla="*/ 0 h 85"/>
                <a:gd name="T46" fmla="*/ 1 w 206"/>
                <a:gd name="T47" fmla="*/ 0 h 85"/>
                <a:gd name="T48" fmla="*/ 1 w 206"/>
                <a:gd name="T49" fmla="*/ 0 h 85"/>
                <a:gd name="T50" fmla="*/ 1 w 206"/>
                <a:gd name="T51" fmla="*/ 0 h 85"/>
                <a:gd name="T52" fmla="*/ 1 w 206"/>
                <a:gd name="T53" fmla="*/ 0 h 85"/>
                <a:gd name="T54" fmla="*/ 1 w 206"/>
                <a:gd name="T55" fmla="*/ 0 h 85"/>
                <a:gd name="T56" fmla="*/ 1 w 206"/>
                <a:gd name="T57" fmla="*/ 0 h 85"/>
                <a:gd name="T58" fmla="*/ 1 w 206"/>
                <a:gd name="T59" fmla="*/ 0 h 85"/>
                <a:gd name="T60" fmla="*/ 1 w 206"/>
                <a:gd name="T61" fmla="*/ 0 h 85"/>
                <a:gd name="T62" fmla="*/ 1 w 206"/>
                <a:gd name="T63" fmla="*/ 0 h 85"/>
                <a:gd name="T64" fmla="*/ 0 w 206"/>
                <a:gd name="T65" fmla="*/ 0 h 85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206"/>
                <a:gd name="T100" fmla="*/ 0 h 85"/>
                <a:gd name="T101" fmla="*/ 206 w 206"/>
                <a:gd name="T102" fmla="*/ 85 h 85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206" h="85">
                  <a:moveTo>
                    <a:pt x="0" y="54"/>
                  </a:moveTo>
                  <a:lnTo>
                    <a:pt x="11" y="45"/>
                  </a:lnTo>
                  <a:lnTo>
                    <a:pt x="22" y="37"/>
                  </a:lnTo>
                  <a:lnTo>
                    <a:pt x="34" y="30"/>
                  </a:lnTo>
                  <a:lnTo>
                    <a:pt x="46" y="23"/>
                  </a:lnTo>
                  <a:lnTo>
                    <a:pt x="60" y="16"/>
                  </a:lnTo>
                  <a:lnTo>
                    <a:pt x="74" y="11"/>
                  </a:lnTo>
                  <a:lnTo>
                    <a:pt x="88" y="7"/>
                  </a:lnTo>
                  <a:lnTo>
                    <a:pt x="103" y="3"/>
                  </a:lnTo>
                  <a:lnTo>
                    <a:pt x="117" y="1"/>
                  </a:lnTo>
                  <a:lnTo>
                    <a:pt x="130" y="0"/>
                  </a:lnTo>
                  <a:lnTo>
                    <a:pt x="143" y="1"/>
                  </a:lnTo>
                  <a:lnTo>
                    <a:pt x="156" y="3"/>
                  </a:lnTo>
                  <a:lnTo>
                    <a:pt x="168" y="7"/>
                  </a:lnTo>
                  <a:lnTo>
                    <a:pt x="179" y="12"/>
                  </a:lnTo>
                  <a:lnTo>
                    <a:pt x="189" y="19"/>
                  </a:lnTo>
                  <a:lnTo>
                    <a:pt x="197" y="29"/>
                  </a:lnTo>
                  <a:lnTo>
                    <a:pt x="206" y="47"/>
                  </a:lnTo>
                  <a:lnTo>
                    <a:pt x="206" y="62"/>
                  </a:lnTo>
                  <a:lnTo>
                    <a:pt x="198" y="73"/>
                  </a:lnTo>
                  <a:lnTo>
                    <a:pt x="185" y="82"/>
                  </a:lnTo>
                  <a:lnTo>
                    <a:pt x="167" y="85"/>
                  </a:lnTo>
                  <a:lnTo>
                    <a:pt x="149" y="84"/>
                  </a:lnTo>
                  <a:lnTo>
                    <a:pt x="132" y="76"/>
                  </a:lnTo>
                  <a:lnTo>
                    <a:pt x="116" y="63"/>
                  </a:lnTo>
                  <a:lnTo>
                    <a:pt x="102" y="53"/>
                  </a:lnTo>
                  <a:lnTo>
                    <a:pt x="84" y="47"/>
                  </a:lnTo>
                  <a:lnTo>
                    <a:pt x="66" y="45"/>
                  </a:lnTo>
                  <a:lnTo>
                    <a:pt x="46" y="46"/>
                  </a:lnTo>
                  <a:lnTo>
                    <a:pt x="29" y="48"/>
                  </a:lnTo>
                  <a:lnTo>
                    <a:pt x="14" y="50"/>
                  </a:lnTo>
                  <a:lnTo>
                    <a:pt x="4" y="53"/>
                  </a:lnTo>
                  <a:lnTo>
                    <a:pt x="0" y="54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047" name="Freeform 45">
              <a:extLst>
                <a:ext uri="{FF2B5EF4-FFF2-40B4-BE49-F238E27FC236}">
                  <a16:creationId xmlns:a16="http://schemas.microsoft.com/office/drawing/2014/main" id="{45134E8C-4048-47C6-80D0-2E2AEAC1A896}"/>
                </a:ext>
              </a:extLst>
            </p:cNvPr>
            <p:cNvSpPr>
              <a:spLocks/>
            </p:cNvSpPr>
            <p:nvPr/>
          </p:nvSpPr>
          <p:spPr bwMode="auto">
            <a:xfrm>
              <a:off x="2360" y="2408"/>
              <a:ext cx="74" cy="47"/>
            </a:xfrm>
            <a:custGeom>
              <a:avLst/>
              <a:gdLst>
                <a:gd name="T0" fmla="*/ 0 w 147"/>
                <a:gd name="T1" fmla="*/ 0 h 95"/>
                <a:gd name="T2" fmla="*/ 1 w 147"/>
                <a:gd name="T3" fmla="*/ 0 h 95"/>
                <a:gd name="T4" fmla="*/ 1 w 147"/>
                <a:gd name="T5" fmla="*/ 0 h 95"/>
                <a:gd name="T6" fmla="*/ 1 w 147"/>
                <a:gd name="T7" fmla="*/ 0 h 95"/>
                <a:gd name="T8" fmla="*/ 1 w 147"/>
                <a:gd name="T9" fmla="*/ 0 h 95"/>
                <a:gd name="T10" fmla="*/ 1 w 147"/>
                <a:gd name="T11" fmla="*/ 0 h 95"/>
                <a:gd name="T12" fmla="*/ 1 w 147"/>
                <a:gd name="T13" fmla="*/ 0 h 95"/>
                <a:gd name="T14" fmla="*/ 1 w 147"/>
                <a:gd name="T15" fmla="*/ 0 h 95"/>
                <a:gd name="T16" fmla="*/ 1 w 147"/>
                <a:gd name="T17" fmla="*/ 0 h 95"/>
                <a:gd name="T18" fmla="*/ 1 w 147"/>
                <a:gd name="T19" fmla="*/ 0 h 95"/>
                <a:gd name="T20" fmla="*/ 1 w 147"/>
                <a:gd name="T21" fmla="*/ 0 h 95"/>
                <a:gd name="T22" fmla="*/ 1 w 147"/>
                <a:gd name="T23" fmla="*/ 0 h 95"/>
                <a:gd name="T24" fmla="*/ 1 w 147"/>
                <a:gd name="T25" fmla="*/ 0 h 95"/>
                <a:gd name="T26" fmla="*/ 1 w 147"/>
                <a:gd name="T27" fmla="*/ 0 h 95"/>
                <a:gd name="T28" fmla="*/ 1 w 147"/>
                <a:gd name="T29" fmla="*/ 0 h 95"/>
                <a:gd name="T30" fmla="*/ 1 w 147"/>
                <a:gd name="T31" fmla="*/ 0 h 95"/>
                <a:gd name="T32" fmla="*/ 1 w 147"/>
                <a:gd name="T33" fmla="*/ 0 h 95"/>
                <a:gd name="T34" fmla="*/ 1 w 147"/>
                <a:gd name="T35" fmla="*/ 0 h 95"/>
                <a:gd name="T36" fmla="*/ 1 w 147"/>
                <a:gd name="T37" fmla="*/ 0 h 95"/>
                <a:gd name="T38" fmla="*/ 1 w 147"/>
                <a:gd name="T39" fmla="*/ 0 h 95"/>
                <a:gd name="T40" fmla="*/ 1 w 147"/>
                <a:gd name="T41" fmla="*/ 0 h 95"/>
                <a:gd name="T42" fmla="*/ 1 w 147"/>
                <a:gd name="T43" fmla="*/ 0 h 95"/>
                <a:gd name="T44" fmla="*/ 1 w 147"/>
                <a:gd name="T45" fmla="*/ 0 h 95"/>
                <a:gd name="T46" fmla="*/ 1 w 147"/>
                <a:gd name="T47" fmla="*/ 0 h 95"/>
                <a:gd name="T48" fmla="*/ 0 w 147"/>
                <a:gd name="T49" fmla="*/ 0 h 95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47"/>
                <a:gd name="T76" fmla="*/ 0 h 95"/>
                <a:gd name="T77" fmla="*/ 147 w 147"/>
                <a:gd name="T78" fmla="*/ 95 h 95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47" h="95">
                  <a:moveTo>
                    <a:pt x="0" y="5"/>
                  </a:moveTo>
                  <a:lnTo>
                    <a:pt x="22" y="2"/>
                  </a:lnTo>
                  <a:lnTo>
                    <a:pt x="45" y="0"/>
                  </a:lnTo>
                  <a:lnTo>
                    <a:pt x="68" y="3"/>
                  </a:lnTo>
                  <a:lnTo>
                    <a:pt x="91" y="8"/>
                  </a:lnTo>
                  <a:lnTo>
                    <a:pt x="111" y="17"/>
                  </a:lnTo>
                  <a:lnTo>
                    <a:pt x="128" y="29"/>
                  </a:lnTo>
                  <a:lnTo>
                    <a:pt x="141" y="44"/>
                  </a:lnTo>
                  <a:lnTo>
                    <a:pt x="147" y="63"/>
                  </a:lnTo>
                  <a:lnTo>
                    <a:pt x="146" y="79"/>
                  </a:lnTo>
                  <a:lnTo>
                    <a:pt x="141" y="89"/>
                  </a:lnTo>
                  <a:lnTo>
                    <a:pt x="130" y="94"/>
                  </a:lnTo>
                  <a:lnTo>
                    <a:pt x="119" y="95"/>
                  </a:lnTo>
                  <a:lnTo>
                    <a:pt x="105" y="90"/>
                  </a:lnTo>
                  <a:lnTo>
                    <a:pt x="93" y="82"/>
                  </a:lnTo>
                  <a:lnTo>
                    <a:pt x="83" y="70"/>
                  </a:lnTo>
                  <a:lnTo>
                    <a:pt x="77" y="55"/>
                  </a:lnTo>
                  <a:lnTo>
                    <a:pt x="71" y="43"/>
                  </a:lnTo>
                  <a:lnTo>
                    <a:pt x="62" y="33"/>
                  </a:lnTo>
                  <a:lnTo>
                    <a:pt x="50" y="23"/>
                  </a:lnTo>
                  <a:lnTo>
                    <a:pt x="36" y="17"/>
                  </a:lnTo>
                  <a:lnTo>
                    <a:pt x="22" y="12"/>
                  </a:lnTo>
                  <a:lnTo>
                    <a:pt x="10" y="7"/>
                  </a:lnTo>
                  <a:lnTo>
                    <a:pt x="3" y="6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048" name="Freeform 46">
              <a:extLst>
                <a:ext uri="{FF2B5EF4-FFF2-40B4-BE49-F238E27FC236}">
                  <a16:creationId xmlns:a16="http://schemas.microsoft.com/office/drawing/2014/main" id="{1EFCE043-1FAE-4CB3-8DC6-6B26A45E7470}"/>
                </a:ext>
              </a:extLst>
            </p:cNvPr>
            <p:cNvSpPr>
              <a:spLocks/>
            </p:cNvSpPr>
            <p:nvPr/>
          </p:nvSpPr>
          <p:spPr bwMode="auto">
            <a:xfrm>
              <a:off x="2357" y="2414"/>
              <a:ext cx="43" cy="77"/>
            </a:xfrm>
            <a:custGeom>
              <a:avLst/>
              <a:gdLst>
                <a:gd name="T0" fmla="*/ 0 w 87"/>
                <a:gd name="T1" fmla="*/ 0 h 154"/>
                <a:gd name="T2" fmla="*/ 0 w 87"/>
                <a:gd name="T3" fmla="*/ 1 h 154"/>
                <a:gd name="T4" fmla="*/ 0 w 87"/>
                <a:gd name="T5" fmla="*/ 1 h 154"/>
                <a:gd name="T6" fmla="*/ 0 w 87"/>
                <a:gd name="T7" fmla="*/ 1 h 154"/>
                <a:gd name="T8" fmla="*/ 0 w 87"/>
                <a:gd name="T9" fmla="*/ 1 h 154"/>
                <a:gd name="T10" fmla="*/ 0 w 87"/>
                <a:gd name="T11" fmla="*/ 1 h 154"/>
                <a:gd name="T12" fmla="*/ 0 w 87"/>
                <a:gd name="T13" fmla="*/ 1 h 154"/>
                <a:gd name="T14" fmla="*/ 0 w 87"/>
                <a:gd name="T15" fmla="*/ 1 h 154"/>
                <a:gd name="T16" fmla="*/ 0 w 87"/>
                <a:gd name="T17" fmla="*/ 1 h 154"/>
                <a:gd name="T18" fmla="*/ 0 w 87"/>
                <a:gd name="T19" fmla="*/ 1 h 154"/>
                <a:gd name="T20" fmla="*/ 0 w 87"/>
                <a:gd name="T21" fmla="*/ 1 h 154"/>
                <a:gd name="T22" fmla="*/ 0 w 87"/>
                <a:gd name="T23" fmla="*/ 1 h 154"/>
                <a:gd name="T24" fmla="*/ 0 w 87"/>
                <a:gd name="T25" fmla="*/ 1 h 154"/>
                <a:gd name="T26" fmla="*/ 0 w 87"/>
                <a:gd name="T27" fmla="*/ 1 h 154"/>
                <a:gd name="T28" fmla="*/ 0 w 87"/>
                <a:gd name="T29" fmla="*/ 1 h 154"/>
                <a:gd name="T30" fmla="*/ 0 w 87"/>
                <a:gd name="T31" fmla="*/ 1 h 154"/>
                <a:gd name="T32" fmla="*/ 0 w 87"/>
                <a:gd name="T33" fmla="*/ 1 h 154"/>
                <a:gd name="T34" fmla="*/ 0 w 87"/>
                <a:gd name="T35" fmla="*/ 1 h 154"/>
                <a:gd name="T36" fmla="*/ 0 w 87"/>
                <a:gd name="T37" fmla="*/ 1 h 154"/>
                <a:gd name="T38" fmla="*/ 0 w 87"/>
                <a:gd name="T39" fmla="*/ 1 h 154"/>
                <a:gd name="T40" fmla="*/ 0 w 87"/>
                <a:gd name="T41" fmla="*/ 1 h 154"/>
                <a:gd name="T42" fmla="*/ 0 w 87"/>
                <a:gd name="T43" fmla="*/ 1 h 154"/>
                <a:gd name="T44" fmla="*/ 0 w 87"/>
                <a:gd name="T45" fmla="*/ 1 h 154"/>
                <a:gd name="T46" fmla="*/ 0 w 87"/>
                <a:gd name="T47" fmla="*/ 1 h 154"/>
                <a:gd name="T48" fmla="*/ 0 w 87"/>
                <a:gd name="T49" fmla="*/ 0 h 154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87"/>
                <a:gd name="T76" fmla="*/ 0 h 154"/>
                <a:gd name="T77" fmla="*/ 87 w 87"/>
                <a:gd name="T78" fmla="*/ 154 h 154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87" h="154">
                  <a:moveTo>
                    <a:pt x="0" y="0"/>
                  </a:moveTo>
                  <a:lnTo>
                    <a:pt x="20" y="10"/>
                  </a:lnTo>
                  <a:lnTo>
                    <a:pt x="38" y="24"/>
                  </a:lnTo>
                  <a:lnTo>
                    <a:pt x="56" y="40"/>
                  </a:lnTo>
                  <a:lnTo>
                    <a:pt x="69" y="59"/>
                  </a:lnTo>
                  <a:lnTo>
                    <a:pt x="81" y="78"/>
                  </a:lnTo>
                  <a:lnTo>
                    <a:pt x="87" y="98"/>
                  </a:lnTo>
                  <a:lnTo>
                    <a:pt x="87" y="119"/>
                  </a:lnTo>
                  <a:lnTo>
                    <a:pt x="81" y="137"/>
                  </a:lnTo>
                  <a:lnTo>
                    <a:pt x="71" y="150"/>
                  </a:lnTo>
                  <a:lnTo>
                    <a:pt x="59" y="154"/>
                  </a:lnTo>
                  <a:lnTo>
                    <a:pt x="49" y="152"/>
                  </a:lnTo>
                  <a:lnTo>
                    <a:pt x="38" y="144"/>
                  </a:lnTo>
                  <a:lnTo>
                    <a:pt x="30" y="133"/>
                  </a:lnTo>
                  <a:lnTo>
                    <a:pt x="26" y="119"/>
                  </a:lnTo>
                  <a:lnTo>
                    <a:pt x="26" y="103"/>
                  </a:lnTo>
                  <a:lnTo>
                    <a:pt x="30" y="88"/>
                  </a:lnTo>
                  <a:lnTo>
                    <a:pt x="34" y="74"/>
                  </a:lnTo>
                  <a:lnTo>
                    <a:pt x="31" y="60"/>
                  </a:lnTo>
                  <a:lnTo>
                    <a:pt x="27" y="45"/>
                  </a:lnTo>
                  <a:lnTo>
                    <a:pt x="21" y="31"/>
                  </a:lnTo>
                  <a:lnTo>
                    <a:pt x="14" y="19"/>
                  </a:lnTo>
                  <a:lnTo>
                    <a:pt x="7" y="9"/>
                  </a:lnTo>
                  <a:lnTo>
                    <a:pt x="3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049" name="Freeform 47">
              <a:extLst>
                <a:ext uri="{FF2B5EF4-FFF2-40B4-BE49-F238E27FC236}">
                  <a16:creationId xmlns:a16="http://schemas.microsoft.com/office/drawing/2014/main" id="{353CD27E-E08C-489B-A5DF-7CF101650D7F}"/>
                </a:ext>
              </a:extLst>
            </p:cNvPr>
            <p:cNvSpPr>
              <a:spLocks/>
            </p:cNvSpPr>
            <p:nvPr/>
          </p:nvSpPr>
          <p:spPr bwMode="auto">
            <a:xfrm>
              <a:off x="2359" y="2373"/>
              <a:ext cx="81" cy="34"/>
            </a:xfrm>
            <a:custGeom>
              <a:avLst/>
              <a:gdLst>
                <a:gd name="T0" fmla="*/ 0 w 161"/>
                <a:gd name="T1" fmla="*/ 0 h 69"/>
                <a:gd name="T2" fmla="*/ 1 w 161"/>
                <a:gd name="T3" fmla="*/ 0 h 69"/>
                <a:gd name="T4" fmla="*/ 1 w 161"/>
                <a:gd name="T5" fmla="*/ 0 h 69"/>
                <a:gd name="T6" fmla="*/ 1 w 161"/>
                <a:gd name="T7" fmla="*/ 0 h 69"/>
                <a:gd name="T8" fmla="*/ 1 w 161"/>
                <a:gd name="T9" fmla="*/ 0 h 69"/>
                <a:gd name="T10" fmla="*/ 1 w 161"/>
                <a:gd name="T11" fmla="*/ 0 h 69"/>
                <a:gd name="T12" fmla="*/ 1 w 161"/>
                <a:gd name="T13" fmla="*/ 0 h 69"/>
                <a:gd name="T14" fmla="*/ 1 w 161"/>
                <a:gd name="T15" fmla="*/ 0 h 69"/>
                <a:gd name="T16" fmla="*/ 1 w 161"/>
                <a:gd name="T17" fmla="*/ 0 h 69"/>
                <a:gd name="T18" fmla="*/ 1 w 161"/>
                <a:gd name="T19" fmla="*/ 0 h 69"/>
                <a:gd name="T20" fmla="*/ 1 w 161"/>
                <a:gd name="T21" fmla="*/ 0 h 69"/>
                <a:gd name="T22" fmla="*/ 1 w 161"/>
                <a:gd name="T23" fmla="*/ 0 h 69"/>
                <a:gd name="T24" fmla="*/ 1 w 161"/>
                <a:gd name="T25" fmla="*/ 0 h 69"/>
                <a:gd name="T26" fmla="*/ 1 w 161"/>
                <a:gd name="T27" fmla="*/ 0 h 69"/>
                <a:gd name="T28" fmla="*/ 1 w 161"/>
                <a:gd name="T29" fmla="*/ 0 h 69"/>
                <a:gd name="T30" fmla="*/ 1 w 161"/>
                <a:gd name="T31" fmla="*/ 0 h 69"/>
                <a:gd name="T32" fmla="*/ 1 w 161"/>
                <a:gd name="T33" fmla="*/ 0 h 69"/>
                <a:gd name="T34" fmla="*/ 1 w 161"/>
                <a:gd name="T35" fmla="*/ 0 h 69"/>
                <a:gd name="T36" fmla="*/ 1 w 161"/>
                <a:gd name="T37" fmla="*/ 0 h 69"/>
                <a:gd name="T38" fmla="*/ 1 w 161"/>
                <a:gd name="T39" fmla="*/ 0 h 69"/>
                <a:gd name="T40" fmla="*/ 1 w 161"/>
                <a:gd name="T41" fmla="*/ 0 h 69"/>
                <a:gd name="T42" fmla="*/ 1 w 161"/>
                <a:gd name="T43" fmla="*/ 0 h 69"/>
                <a:gd name="T44" fmla="*/ 1 w 161"/>
                <a:gd name="T45" fmla="*/ 0 h 69"/>
                <a:gd name="T46" fmla="*/ 1 w 161"/>
                <a:gd name="T47" fmla="*/ 0 h 69"/>
                <a:gd name="T48" fmla="*/ 0 w 161"/>
                <a:gd name="T49" fmla="*/ 0 h 69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61"/>
                <a:gd name="T76" fmla="*/ 0 h 69"/>
                <a:gd name="T77" fmla="*/ 161 w 161"/>
                <a:gd name="T78" fmla="*/ 69 h 69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61" h="69">
                  <a:moveTo>
                    <a:pt x="0" y="69"/>
                  </a:moveTo>
                  <a:lnTo>
                    <a:pt x="14" y="52"/>
                  </a:lnTo>
                  <a:lnTo>
                    <a:pt x="30" y="36"/>
                  </a:lnTo>
                  <a:lnTo>
                    <a:pt x="49" y="22"/>
                  </a:lnTo>
                  <a:lnTo>
                    <a:pt x="69" y="11"/>
                  </a:lnTo>
                  <a:lnTo>
                    <a:pt x="90" y="4"/>
                  </a:lnTo>
                  <a:lnTo>
                    <a:pt x="110" y="0"/>
                  </a:lnTo>
                  <a:lnTo>
                    <a:pt x="130" y="4"/>
                  </a:lnTo>
                  <a:lnTo>
                    <a:pt x="147" y="13"/>
                  </a:lnTo>
                  <a:lnTo>
                    <a:pt x="158" y="25"/>
                  </a:lnTo>
                  <a:lnTo>
                    <a:pt x="161" y="37"/>
                  </a:lnTo>
                  <a:lnTo>
                    <a:pt x="156" y="47"/>
                  </a:lnTo>
                  <a:lnTo>
                    <a:pt x="148" y="55"/>
                  </a:lnTo>
                  <a:lnTo>
                    <a:pt x="136" y="61"/>
                  </a:lnTo>
                  <a:lnTo>
                    <a:pt x="121" y="64"/>
                  </a:lnTo>
                  <a:lnTo>
                    <a:pt x="105" y="61"/>
                  </a:lnTo>
                  <a:lnTo>
                    <a:pt x="90" y="54"/>
                  </a:lnTo>
                  <a:lnTo>
                    <a:pt x="77" y="49"/>
                  </a:lnTo>
                  <a:lnTo>
                    <a:pt x="63" y="47"/>
                  </a:lnTo>
                  <a:lnTo>
                    <a:pt x="48" y="50"/>
                  </a:lnTo>
                  <a:lnTo>
                    <a:pt x="34" y="54"/>
                  </a:lnTo>
                  <a:lnTo>
                    <a:pt x="21" y="59"/>
                  </a:lnTo>
                  <a:lnTo>
                    <a:pt x="10" y="64"/>
                  </a:lnTo>
                  <a:lnTo>
                    <a:pt x="2" y="68"/>
                  </a:lnTo>
                  <a:lnTo>
                    <a:pt x="0" y="69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050" name="Freeform 48">
              <a:extLst>
                <a:ext uri="{FF2B5EF4-FFF2-40B4-BE49-F238E27FC236}">
                  <a16:creationId xmlns:a16="http://schemas.microsoft.com/office/drawing/2014/main" id="{DD08023F-05E7-4B9A-81A9-B634436069BF}"/>
                </a:ext>
              </a:extLst>
            </p:cNvPr>
            <p:cNvSpPr>
              <a:spLocks/>
            </p:cNvSpPr>
            <p:nvPr/>
          </p:nvSpPr>
          <p:spPr bwMode="auto">
            <a:xfrm>
              <a:off x="2356" y="2338"/>
              <a:ext cx="57" cy="66"/>
            </a:xfrm>
            <a:custGeom>
              <a:avLst/>
              <a:gdLst>
                <a:gd name="T0" fmla="*/ 0 w 114"/>
                <a:gd name="T1" fmla="*/ 0 h 133"/>
                <a:gd name="T2" fmla="*/ 1 w 114"/>
                <a:gd name="T3" fmla="*/ 0 h 133"/>
                <a:gd name="T4" fmla="*/ 1 w 114"/>
                <a:gd name="T5" fmla="*/ 0 h 133"/>
                <a:gd name="T6" fmla="*/ 1 w 114"/>
                <a:gd name="T7" fmla="*/ 0 h 133"/>
                <a:gd name="T8" fmla="*/ 1 w 114"/>
                <a:gd name="T9" fmla="*/ 0 h 133"/>
                <a:gd name="T10" fmla="*/ 1 w 114"/>
                <a:gd name="T11" fmla="*/ 0 h 133"/>
                <a:gd name="T12" fmla="*/ 1 w 114"/>
                <a:gd name="T13" fmla="*/ 0 h 133"/>
                <a:gd name="T14" fmla="*/ 1 w 114"/>
                <a:gd name="T15" fmla="*/ 0 h 133"/>
                <a:gd name="T16" fmla="*/ 1 w 114"/>
                <a:gd name="T17" fmla="*/ 0 h 133"/>
                <a:gd name="T18" fmla="*/ 1 w 114"/>
                <a:gd name="T19" fmla="*/ 0 h 133"/>
                <a:gd name="T20" fmla="*/ 1 w 114"/>
                <a:gd name="T21" fmla="*/ 0 h 133"/>
                <a:gd name="T22" fmla="*/ 1 w 114"/>
                <a:gd name="T23" fmla="*/ 0 h 133"/>
                <a:gd name="T24" fmla="*/ 1 w 114"/>
                <a:gd name="T25" fmla="*/ 0 h 133"/>
                <a:gd name="T26" fmla="*/ 1 w 114"/>
                <a:gd name="T27" fmla="*/ 0 h 133"/>
                <a:gd name="T28" fmla="*/ 1 w 114"/>
                <a:gd name="T29" fmla="*/ 0 h 133"/>
                <a:gd name="T30" fmla="*/ 1 w 114"/>
                <a:gd name="T31" fmla="*/ 0 h 133"/>
                <a:gd name="T32" fmla="*/ 1 w 114"/>
                <a:gd name="T33" fmla="*/ 0 h 133"/>
                <a:gd name="T34" fmla="*/ 1 w 114"/>
                <a:gd name="T35" fmla="*/ 0 h 133"/>
                <a:gd name="T36" fmla="*/ 1 w 114"/>
                <a:gd name="T37" fmla="*/ 0 h 133"/>
                <a:gd name="T38" fmla="*/ 1 w 114"/>
                <a:gd name="T39" fmla="*/ 0 h 133"/>
                <a:gd name="T40" fmla="*/ 1 w 114"/>
                <a:gd name="T41" fmla="*/ 0 h 133"/>
                <a:gd name="T42" fmla="*/ 1 w 114"/>
                <a:gd name="T43" fmla="*/ 0 h 133"/>
                <a:gd name="T44" fmla="*/ 1 w 114"/>
                <a:gd name="T45" fmla="*/ 0 h 133"/>
                <a:gd name="T46" fmla="*/ 1 w 114"/>
                <a:gd name="T47" fmla="*/ 0 h 133"/>
                <a:gd name="T48" fmla="*/ 0 w 114"/>
                <a:gd name="T49" fmla="*/ 0 h 133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14"/>
                <a:gd name="T76" fmla="*/ 0 h 133"/>
                <a:gd name="T77" fmla="*/ 114 w 114"/>
                <a:gd name="T78" fmla="*/ 133 h 133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14" h="133">
                  <a:moveTo>
                    <a:pt x="0" y="133"/>
                  </a:moveTo>
                  <a:lnTo>
                    <a:pt x="1" y="111"/>
                  </a:lnTo>
                  <a:lnTo>
                    <a:pt x="5" y="88"/>
                  </a:lnTo>
                  <a:lnTo>
                    <a:pt x="11" y="65"/>
                  </a:lnTo>
                  <a:lnTo>
                    <a:pt x="22" y="44"/>
                  </a:lnTo>
                  <a:lnTo>
                    <a:pt x="35" y="25"/>
                  </a:lnTo>
                  <a:lnTo>
                    <a:pt x="49" y="12"/>
                  </a:lnTo>
                  <a:lnTo>
                    <a:pt x="67" y="2"/>
                  </a:lnTo>
                  <a:lnTo>
                    <a:pt x="86" y="0"/>
                  </a:lnTo>
                  <a:lnTo>
                    <a:pt x="102" y="4"/>
                  </a:lnTo>
                  <a:lnTo>
                    <a:pt x="112" y="12"/>
                  </a:lnTo>
                  <a:lnTo>
                    <a:pt x="114" y="22"/>
                  </a:lnTo>
                  <a:lnTo>
                    <a:pt x="112" y="35"/>
                  </a:lnTo>
                  <a:lnTo>
                    <a:pt x="105" y="46"/>
                  </a:lnTo>
                  <a:lnTo>
                    <a:pt x="94" y="56"/>
                  </a:lnTo>
                  <a:lnTo>
                    <a:pt x="81" y="65"/>
                  </a:lnTo>
                  <a:lnTo>
                    <a:pt x="64" y="67"/>
                  </a:lnTo>
                  <a:lnTo>
                    <a:pt x="52" y="69"/>
                  </a:lnTo>
                  <a:lnTo>
                    <a:pt x="39" y="77"/>
                  </a:lnTo>
                  <a:lnTo>
                    <a:pt x="29" y="88"/>
                  </a:lnTo>
                  <a:lnTo>
                    <a:pt x="18" y="99"/>
                  </a:lnTo>
                  <a:lnTo>
                    <a:pt x="11" y="112"/>
                  </a:lnTo>
                  <a:lnTo>
                    <a:pt x="5" y="122"/>
                  </a:lnTo>
                  <a:lnTo>
                    <a:pt x="1" y="130"/>
                  </a:lnTo>
                  <a:lnTo>
                    <a:pt x="0" y="133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051" name="Freeform 49">
              <a:extLst>
                <a:ext uri="{FF2B5EF4-FFF2-40B4-BE49-F238E27FC236}">
                  <a16:creationId xmlns:a16="http://schemas.microsoft.com/office/drawing/2014/main" id="{9B24C501-F465-41A3-899C-BF4938147C82}"/>
                </a:ext>
              </a:extLst>
            </p:cNvPr>
            <p:cNvSpPr>
              <a:spLocks/>
            </p:cNvSpPr>
            <p:nvPr/>
          </p:nvSpPr>
          <p:spPr bwMode="auto">
            <a:xfrm>
              <a:off x="2332" y="2318"/>
              <a:ext cx="35" cy="82"/>
            </a:xfrm>
            <a:custGeom>
              <a:avLst/>
              <a:gdLst>
                <a:gd name="T0" fmla="*/ 1 w 70"/>
                <a:gd name="T1" fmla="*/ 1 h 163"/>
                <a:gd name="T2" fmla="*/ 1 w 70"/>
                <a:gd name="T3" fmla="*/ 1 h 163"/>
                <a:gd name="T4" fmla="*/ 1 w 70"/>
                <a:gd name="T5" fmla="*/ 1 h 163"/>
                <a:gd name="T6" fmla="*/ 1 w 70"/>
                <a:gd name="T7" fmla="*/ 1 h 163"/>
                <a:gd name="T8" fmla="*/ 0 w 70"/>
                <a:gd name="T9" fmla="*/ 1 h 163"/>
                <a:gd name="T10" fmla="*/ 0 w 70"/>
                <a:gd name="T11" fmla="*/ 1 h 163"/>
                <a:gd name="T12" fmla="*/ 1 w 70"/>
                <a:gd name="T13" fmla="*/ 1 h 163"/>
                <a:gd name="T14" fmla="*/ 1 w 70"/>
                <a:gd name="T15" fmla="*/ 1 h 163"/>
                <a:gd name="T16" fmla="*/ 1 w 70"/>
                <a:gd name="T17" fmla="*/ 1 h 163"/>
                <a:gd name="T18" fmla="*/ 1 w 70"/>
                <a:gd name="T19" fmla="*/ 0 h 163"/>
                <a:gd name="T20" fmla="*/ 1 w 70"/>
                <a:gd name="T21" fmla="*/ 1 h 163"/>
                <a:gd name="T22" fmla="*/ 1 w 70"/>
                <a:gd name="T23" fmla="*/ 1 h 163"/>
                <a:gd name="T24" fmla="*/ 1 w 70"/>
                <a:gd name="T25" fmla="*/ 1 h 163"/>
                <a:gd name="T26" fmla="*/ 1 w 70"/>
                <a:gd name="T27" fmla="*/ 1 h 163"/>
                <a:gd name="T28" fmla="*/ 1 w 70"/>
                <a:gd name="T29" fmla="*/ 1 h 163"/>
                <a:gd name="T30" fmla="*/ 1 w 70"/>
                <a:gd name="T31" fmla="*/ 1 h 163"/>
                <a:gd name="T32" fmla="*/ 1 w 70"/>
                <a:gd name="T33" fmla="*/ 1 h 163"/>
                <a:gd name="T34" fmla="*/ 1 w 70"/>
                <a:gd name="T35" fmla="*/ 1 h 163"/>
                <a:gd name="T36" fmla="*/ 1 w 70"/>
                <a:gd name="T37" fmla="*/ 1 h 163"/>
                <a:gd name="T38" fmla="*/ 1 w 70"/>
                <a:gd name="T39" fmla="*/ 1 h 163"/>
                <a:gd name="T40" fmla="*/ 1 w 70"/>
                <a:gd name="T41" fmla="*/ 1 h 163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70"/>
                <a:gd name="T64" fmla="*/ 0 h 163"/>
                <a:gd name="T65" fmla="*/ 70 w 70"/>
                <a:gd name="T66" fmla="*/ 163 h 163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70" h="163">
                  <a:moveTo>
                    <a:pt x="30" y="163"/>
                  </a:moveTo>
                  <a:lnTo>
                    <a:pt x="18" y="145"/>
                  </a:lnTo>
                  <a:lnTo>
                    <a:pt x="9" y="124"/>
                  </a:lnTo>
                  <a:lnTo>
                    <a:pt x="3" y="101"/>
                  </a:lnTo>
                  <a:lnTo>
                    <a:pt x="0" y="78"/>
                  </a:lnTo>
                  <a:lnTo>
                    <a:pt x="0" y="56"/>
                  </a:lnTo>
                  <a:lnTo>
                    <a:pt x="4" y="36"/>
                  </a:lnTo>
                  <a:lnTo>
                    <a:pt x="13" y="18"/>
                  </a:lnTo>
                  <a:lnTo>
                    <a:pt x="28" y="6"/>
                  </a:lnTo>
                  <a:lnTo>
                    <a:pt x="43" y="0"/>
                  </a:lnTo>
                  <a:lnTo>
                    <a:pt x="56" y="2"/>
                  </a:lnTo>
                  <a:lnTo>
                    <a:pt x="64" y="9"/>
                  </a:lnTo>
                  <a:lnTo>
                    <a:pt x="70" y="21"/>
                  </a:lnTo>
                  <a:lnTo>
                    <a:pt x="70" y="34"/>
                  </a:lnTo>
                  <a:lnTo>
                    <a:pt x="68" y="48"/>
                  </a:lnTo>
                  <a:lnTo>
                    <a:pt x="59" y="62"/>
                  </a:lnTo>
                  <a:lnTo>
                    <a:pt x="48" y="74"/>
                  </a:lnTo>
                  <a:lnTo>
                    <a:pt x="33" y="97"/>
                  </a:lnTo>
                  <a:lnTo>
                    <a:pt x="27" y="127"/>
                  </a:lnTo>
                  <a:lnTo>
                    <a:pt x="28" y="152"/>
                  </a:lnTo>
                  <a:lnTo>
                    <a:pt x="30" y="163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052" name="Freeform 50">
              <a:extLst>
                <a:ext uri="{FF2B5EF4-FFF2-40B4-BE49-F238E27FC236}">
                  <a16:creationId xmlns:a16="http://schemas.microsoft.com/office/drawing/2014/main" id="{804CC351-3D12-4E0B-973C-B24ABAFE92B4}"/>
                </a:ext>
              </a:extLst>
            </p:cNvPr>
            <p:cNvSpPr>
              <a:spLocks/>
            </p:cNvSpPr>
            <p:nvPr/>
          </p:nvSpPr>
          <p:spPr bwMode="auto">
            <a:xfrm>
              <a:off x="2376" y="1599"/>
              <a:ext cx="180" cy="174"/>
            </a:xfrm>
            <a:custGeom>
              <a:avLst/>
              <a:gdLst>
                <a:gd name="T0" fmla="*/ 0 w 361"/>
                <a:gd name="T1" fmla="*/ 1 h 348"/>
                <a:gd name="T2" fmla="*/ 0 w 361"/>
                <a:gd name="T3" fmla="*/ 1 h 348"/>
                <a:gd name="T4" fmla="*/ 0 w 361"/>
                <a:gd name="T5" fmla="*/ 0 h 348"/>
                <a:gd name="T6" fmla="*/ 0 w 361"/>
                <a:gd name="T7" fmla="*/ 0 h 348"/>
                <a:gd name="T8" fmla="*/ 0 w 361"/>
                <a:gd name="T9" fmla="*/ 1 h 348"/>
                <a:gd name="T10" fmla="*/ 0 w 361"/>
                <a:gd name="T11" fmla="*/ 1 h 348"/>
                <a:gd name="T12" fmla="*/ 0 w 361"/>
                <a:gd name="T13" fmla="*/ 1 h 348"/>
                <a:gd name="T14" fmla="*/ 0 w 361"/>
                <a:gd name="T15" fmla="*/ 1 h 348"/>
                <a:gd name="T16" fmla="*/ 0 w 361"/>
                <a:gd name="T17" fmla="*/ 1 h 348"/>
                <a:gd name="T18" fmla="*/ 0 w 361"/>
                <a:gd name="T19" fmla="*/ 1 h 348"/>
                <a:gd name="T20" fmla="*/ 0 w 361"/>
                <a:gd name="T21" fmla="*/ 1 h 348"/>
                <a:gd name="T22" fmla="*/ 0 w 361"/>
                <a:gd name="T23" fmla="*/ 1 h 348"/>
                <a:gd name="T24" fmla="*/ 0 w 361"/>
                <a:gd name="T25" fmla="*/ 1 h 348"/>
                <a:gd name="T26" fmla="*/ 0 w 361"/>
                <a:gd name="T27" fmla="*/ 1 h 348"/>
                <a:gd name="T28" fmla="*/ 0 w 361"/>
                <a:gd name="T29" fmla="*/ 1 h 348"/>
                <a:gd name="T30" fmla="*/ 0 w 361"/>
                <a:gd name="T31" fmla="*/ 1 h 348"/>
                <a:gd name="T32" fmla="*/ 0 w 361"/>
                <a:gd name="T33" fmla="*/ 1 h 348"/>
                <a:gd name="T34" fmla="*/ 0 w 361"/>
                <a:gd name="T35" fmla="*/ 1 h 348"/>
                <a:gd name="T36" fmla="*/ 0 w 361"/>
                <a:gd name="T37" fmla="*/ 1 h 348"/>
                <a:gd name="T38" fmla="*/ 0 w 361"/>
                <a:gd name="T39" fmla="*/ 1 h 348"/>
                <a:gd name="T40" fmla="*/ 0 w 361"/>
                <a:gd name="T41" fmla="*/ 1 h 348"/>
                <a:gd name="T42" fmla="*/ 0 w 361"/>
                <a:gd name="T43" fmla="*/ 1 h 348"/>
                <a:gd name="T44" fmla="*/ 0 w 361"/>
                <a:gd name="T45" fmla="*/ 1 h 348"/>
                <a:gd name="T46" fmla="*/ 0 w 361"/>
                <a:gd name="T47" fmla="*/ 1 h 348"/>
                <a:gd name="T48" fmla="*/ 0 w 361"/>
                <a:gd name="T49" fmla="*/ 1 h 348"/>
                <a:gd name="T50" fmla="*/ 0 w 361"/>
                <a:gd name="T51" fmla="*/ 1 h 348"/>
                <a:gd name="T52" fmla="*/ 0 w 361"/>
                <a:gd name="T53" fmla="*/ 1 h 348"/>
                <a:gd name="T54" fmla="*/ 0 w 361"/>
                <a:gd name="T55" fmla="*/ 1 h 348"/>
                <a:gd name="T56" fmla="*/ 0 w 361"/>
                <a:gd name="T57" fmla="*/ 1 h 348"/>
                <a:gd name="T58" fmla="*/ 0 w 361"/>
                <a:gd name="T59" fmla="*/ 1 h 348"/>
                <a:gd name="T60" fmla="*/ 0 w 361"/>
                <a:gd name="T61" fmla="*/ 1 h 348"/>
                <a:gd name="T62" fmla="*/ 0 w 361"/>
                <a:gd name="T63" fmla="*/ 1 h 348"/>
                <a:gd name="T64" fmla="*/ 0 w 361"/>
                <a:gd name="T65" fmla="*/ 1 h 348"/>
                <a:gd name="T66" fmla="*/ 0 w 361"/>
                <a:gd name="T67" fmla="*/ 1 h 348"/>
                <a:gd name="T68" fmla="*/ 0 w 361"/>
                <a:gd name="T69" fmla="*/ 1 h 348"/>
                <a:gd name="T70" fmla="*/ 0 w 361"/>
                <a:gd name="T71" fmla="*/ 1 h 348"/>
                <a:gd name="T72" fmla="*/ 0 w 361"/>
                <a:gd name="T73" fmla="*/ 1 h 348"/>
                <a:gd name="T74" fmla="*/ 0 w 361"/>
                <a:gd name="T75" fmla="*/ 1 h 348"/>
                <a:gd name="T76" fmla="*/ 0 w 361"/>
                <a:gd name="T77" fmla="*/ 1 h 348"/>
                <a:gd name="T78" fmla="*/ 0 w 361"/>
                <a:gd name="T79" fmla="*/ 1 h 348"/>
                <a:gd name="T80" fmla="*/ 0 w 361"/>
                <a:gd name="T81" fmla="*/ 1 h 348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361"/>
                <a:gd name="T124" fmla="*/ 0 h 348"/>
                <a:gd name="T125" fmla="*/ 361 w 361"/>
                <a:gd name="T126" fmla="*/ 348 h 348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361" h="348">
                  <a:moveTo>
                    <a:pt x="8" y="6"/>
                  </a:moveTo>
                  <a:lnTo>
                    <a:pt x="0" y="1"/>
                  </a:lnTo>
                  <a:lnTo>
                    <a:pt x="0" y="0"/>
                  </a:lnTo>
                  <a:lnTo>
                    <a:pt x="8" y="0"/>
                  </a:lnTo>
                  <a:lnTo>
                    <a:pt x="23" y="4"/>
                  </a:lnTo>
                  <a:lnTo>
                    <a:pt x="44" y="8"/>
                  </a:lnTo>
                  <a:lnTo>
                    <a:pt x="69" y="16"/>
                  </a:lnTo>
                  <a:lnTo>
                    <a:pt x="98" y="27"/>
                  </a:lnTo>
                  <a:lnTo>
                    <a:pt x="129" y="39"/>
                  </a:lnTo>
                  <a:lnTo>
                    <a:pt x="162" y="55"/>
                  </a:lnTo>
                  <a:lnTo>
                    <a:pt x="196" y="74"/>
                  </a:lnTo>
                  <a:lnTo>
                    <a:pt x="229" y="96"/>
                  </a:lnTo>
                  <a:lnTo>
                    <a:pt x="262" y="120"/>
                  </a:lnTo>
                  <a:lnTo>
                    <a:pt x="291" y="146"/>
                  </a:lnTo>
                  <a:lnTo>
                    <a:pt x="317" y="178"/>
                  </a:lnTo>
                  <a:lnTo>
                    <a:pt x="340" y="210"/>
                  </a:lnTo>
                  <a:lnTo>
                    <a:pt x="356" y="247"/>
                  </a:lnTo>
                  <a:lnTo>
                    <a:pt x="361" y="267"/>
                  </a:lnTo>
                  <a:lnTo>
                    <a:pt x="358" y="287"/>
                  </a:lnTo>
                  <a:lnTo>
                    <a:pt x="354" y="304"/>
                  </a:lnTo>
                  <a:lnTo>
                    <a:pt x="346" y="319"/>
                  </a:lnTo>
                  <a:lnTo>
                    <a:pt x="336" y="331"/>
                  </a:lnTo>
                  <a:lnTo>
                    <a:pt x="328" y="340"/>
                  </a:lnTo>
                  <a:lnTo>
                    <a:pt x="323" y="346"/>
                  </a:lnTo>
                  <a:lnTo>
                    <a:pt x="320" y="348"/>
                  </a:lnTo>
                  <a:lnTo>
                    <a:pt x="321" y="346"/>
                  </a:lnTo>
                  <a:lnTo>
                    <a:pt x="326" y="341"/>
                  </a:lnTo>
                  <a:lnTo>
                    <a:pt x="331" y="332"/>
                  </a:lnTo>
                  <a:lnTo>
                    <a:pt x="336" y="320"/>
                  </a:lnTo>
                  <a:lnTo>
                    <a:pt x="340" y="305"/>
                  </a:lnTo>
                  <a:lnTo>
                    <a:pt x="342" y="287"/>
                  </a:lnTo>
                  <a:lnTo>
                    <a:pt x="341" y="267"/>
                  </a:lnTo>
                  <a:lnTo>
                    <a:pt x="336" y="244"/>
                  </a:lnTo>
                  <a:lnTo>
                    <a:pt x="326" y="220"/>
                  </a:lnTo>
                  <a:lnTo>
                    <a:pt x="309" y="194"/>
                  </a:lnTo>
                  <a:lnTo>
                    <a:pt x="283" y="165"/>
                  </a:lnTo>
                  <a:lnTo>
                    <a:pt x="250" y="136"/>
                  </a:lnTo>
                  <a:lnTo>
                    <a:pt x="207" y="105"/>
                  </a:lnTo>
                  <a:lnTo>
                    <a:pt x="153" y="73"/>
                  </a:lnTo>
                  <a:lnTo>
                    <a:pt x="88" y="39"/>
                  </a:lnTo>
                  <a:lnTo>
                    <a:pt x="8" y="6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053" name="Freeform 51">
              <a:extLst>
                <a:ext uri="{FF2B5EF4-FFF2-40B4-BE49-F238E27FC236}">
                  <a16:creationId xmlns:a16="http://schemas.microsoft.com/office/drawing/2014/main" id="{59906A1D-64CD-40AE-8CF4-E1B125E1AE89}"/>
                </a:ext>
              </a:extLst>
            </p:cNvPr>
            <p:cNvSpPr>
              <a:spLocks/>
            </p:cNvSpPr>
            <p:nvPr/>
          </p:nvSpPr>
          <p:spPr bwMode="auto">
            <a:xfrm>
              <a:off x="2332" y="2439"/>
              <a:ext cx="63" cy="171"/>
            </a:xfrm>
            <a:custGeom>
              <a:avLst/>
              <a:gdLst>
                <a:gd name="T0" fmla="*/ 1 w 126"/>
                <a:gd name="T1" fmla="*/ 0 h 343"/>
                <a:gd name="T2" fmla="*/ 1 w 126"/>
                <a:gd name="T3" fmla="*/ 0 h 343"/>
                <a:gd name="T4" fmla="*/ 1 w 126"/>
                <a:gd name="T5" fmla="*/ 0 h 343"/>
                <a:gd name="T6" fmla="*/ 0 w 126"/>
                <a:gd name="T7" fmla="*/ 0 h 343"/>
                <a:gd name="T8" fmla="*/ 1 w 126"/>
                <a:gd name="T9" fmla="*/ 0 h 343"/>
                <a:gd name="T10" fmla="*/ 1 w 126"/>
                <a:gd name="T11" fmla="*/ 0 h 343"/>
                <a:gd name="T12" fmla="*/ 1 w 126"/>
                <a:gd name="T13" fmla="*/ 0 h 343"/>
                <a:gd name="T14" fmla="*/ 1 w 126"/>
                <a:gd name="T15" fmla="*/ 0 h 343"/>
                <a:gd name="T16" fmla="*/ 1 w 126"/>
                <a:gd name="T17" fmla="*/ 0 h 343"/>
                <a:gd name="T18" fmla="*/ 1 w 126"/>
                <a:gd name="T19" fmla="*/ 0 h 343"/>
                <a:gd name="T20" fmla="*/ 1 w 126"/>
                <a:gd name="T21" fmla="*/ 0 h 343"/>
                <a:gd name="T22" fmla="*/ 1 w 126"/>
                <a:gd name="T23" fmla="*/ 0 h 343"/>
                <a:gd name="T24" fmla="*/ 1 w 126"/>
                <a:gd name="T25" fmla="*/ 0 h 343"/>
                <a:gd name="T26" fmla="*/ 1 w 126"/>
                <a:gd name="T27" fmla="*/ 0 h 343"/>
                <a:gd name="T28" fmla="*/ 1 w 126"/>
                <a:gd name="T29" fmla="*/ 0 h 343"/>
                <a:gd name="T30" fmla="*/ 1 w 126"/>
                <a:gd name="T31" fmla="*/ 0 h 343"/>
                <a:gd name="T32" fmla="*/ 1 w 126"/>
                <a:gd name="T33" fmla="*/ 0 h 343"/>
                <a:gd name="T34" fmla="*/ 1 w 126"/>
                <a:gd name="T35" fmla="*/ 0 h 343"/>
                <a:gd name="T36" fmla="*/ 1 w 126"/>
                <a:gd name="T37" fmla="*/ 0 h 343"/>
                <a:gd name="T38" fmla="*/ 1 w 126"/>
                <a:gd name="T39" fmla="*/ 0 h 343"/>
                <a:gd name="T40" fmla="*/ 1 w 126"/>
                <a:gd name="T41" fmla="*/ 0 h 343"/>
                <a:gd name="T42" fmla="*/ 1 w 126"/>
                <a:gd name="T43" fmla="*/ 0 h 343"/>
                <a:gd name="T44" fmla="*/ 1 w 126"/>
                <a:gd name="T45" fmla="*/ 0 h 343"/>
                <a:gd name="T46" fmla="*/ 1 w 126"/>
                <a:gd name="T47" fmla="*/ 0 h 343"/>
                <a:gd name="T48" fmla="*/ 1 w 126"/>
                <a:gd name="T49" fmla="*/ 0 h 343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26"/>
                <a:gd name="T76" fmla="*/ 0 h 343"/>
                <a:gd name="T77" fmla="*/ 126 w 126"/>
                <a:gd name="T78" fmla="*/ 343 h 343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26" h="343">
                  <a:moveTo>
                    <a:pt x="25" y="0"/>
                  </a:moveTo>
                  <a:lnTo>
                    <a:pt x="10" y="30"/>
                  </a:lnTo>
                  <a:lnTo>
                    <a:pt x="2" y="71"/>
                  </a:lnTo>
                  <a:lnTo>
                    <a:pt x="0" y="121"/>
                  </a:lnTo>
                  <a:lnTo>
                    <a:pt x="5" y="175"/>
                  </a:lnTo>
                  <a:lnTo>
                    <a:pt x="19" y="228"/>
                  </a:lnTo>
                  <a:lnTo>
                    <a:pt x="43" y="276"/>
                  </a:lnTo>
                  <a:lnTo>
                    <a:pt x="79" y="316"/>
                  </a:lnTo>
                  <a:lnTo>
                    <a:pt x="126" y="343"/>
                  </a:lnTo>
                  <a:lnTo>
                    <a:pt x="123" y="341"/>
                  </a:lnTo>
                  <a:lnTo>
                    <a:pt x="115" y="332"/>
                  </a:lnTo>
                  <a:lnTo>
                    <a:pt x="102" y="321"/>
                  </a:lnTo>
                  <a:lnTo>
                    <a:pt x="87" y="306"/>
                  </a:lnTo>
                  <a:lnTo>
                    <a:pt x="71" y="288"/>
                  </a:lnTo>
                  <a:lnTo>
                    <a:pt x="55" y="267"/>
                  </a:lnTo>
                  <a:lnTo>
                    <a:pt x="41" y="245"/>
                  </a:lnTo>
                  <a:lnTo>
                    <a:pt x="30" y="221"/>
                  </a:lnTo>
                  <a:lnTo>
                    <a:pt x="19" y="183"/>
                  </a:lnTo>
                  <a:lnTo>
                    <a:pt x="13" y="145"/>
                  </a:lnTo>
                  <a:lnTo>
                    <a:pt x="12" y="108"/>
                  </a:lnTo>
                  <a:lnTo>
                    <a:pt x="13" y="73"/>
                  </a:lnTo>
                  <a:lnTo>
                    <a:pt x="17" y="43"/>
                  </a:lnTo>
                  <a:lnTo>
                    <a:pt x="20" y="20"/>
                  </a:lnTo>
                  <a:lnTo>
                    <a:pt x="24" y="5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054" name="Freeform 52">
              <a:extLst>
                <a:ext uri="{FF2B5EF4-FFF2-40B4-BE49-F238E27FC236}">
                  <a16:creationId xmlns:a16="http://schemas.microsoft.com/office/drawing/2014/main" id="{8A954BC9-7121-4B1E-A8D2-B6456532DB74}"/>
                </a:ext>
              </a:extLst>
            </p:cNvPr>
            <p:cNvSpPr>
              <a:spLocks/>
            </p:cNvSpPr>
            <p:nvPr/>
          </p:nvSpPr>
          <p:spPr bwMode="auto">
            <a:xfrm>
              <a:off x="2684" y="2480"/>
              <a:ext cx="165" cy="80"/>
            </a:xfrm>
            <a:custGeom>
              <a:avLst/>
              <a:gdLst>
                <a:gd name="T0" fmla="*/ 0 w 332"/>
                <a:gd name="T1" fmla="*/ 1 h 160"/>
                <a:gd name="T2" fmla="*/ 0 w 332"/>
                <a:gd name="T3" fmla="*/ 1 h 160"/>
                <a:gd name="T4" fmla="*/ 0 w 332"/>
                <a:gd name="T5" fmla="*/ 1 h 160"/>
                <a:gd name="T6" fmla="*/ 0 w 332"/>
                <a:gd name="T7" fmla="*/ 1 h 160"/>
                <a:gd name="T8" fmla="*/ 0 w 332"/>
                <a:gd name="T9" fmla="*/ 1 h 160"/>
                <a:gd name="T10" fmla="*/ 0 w 332"/>
                <a:gd name="T11" fmla="*/ 1 h 160"/>
                <a:gd name="T12" fmla="*/ 0 w 332"/>
                <a:gd name="T13" fmla="*/ 1 h 160"/>
                <a:gd name="T14" fmla="*/ 0 w 332"/>
                <a:gd name="T15" fmla="*/ 1 h 160"/>
                <a:gd name="T16" fmla="*/ 0 w 332"/>
                <a:gd name="T17" fmla="*/ 1 h 160"/>
                <a:gd name="T18" fmla="*/ 0 w 332"/>
                <a:gd name="T19" fmla="*/ 1 h 160"/>
                <a:gd name="T20" fmla="*/ 0 w 332"/>
                <a:gd name="T21" fmla="*/ 1 h 160"/>
                <a:gd name="T22" fmla="*/ 0 w 332"/>
                <a:gd name="T23" fmla="*/ 1 h 160"/>
                <a:gd name="T24" fmla="*/ 0 w 332"/>
                <a:gd name="T25" fmla="*/ 0 h 160"/>
                <a:gd name="T26" fmla="*/ 0 w 332"/>
                <a:gd name="T27" fmla="*/ 0 h 160"/>
                <a:gd name="T28" fmla="*/ 0 w 332"/>
                <a:gd name="T29" fmla="*/ 1 h 160"/>
                <a:gd name="T30" fmla="*/ 0 w 332"/>
                <a:gd name="T31" fmla="*/ 1 h 160"/>
                <a:gd name="T32" fmla="*/ 0 w 332"/>
                <a:gd name="T33" fmla="*/ 1 h 160"/>
                <a:gd name="T34" fmla="*/ 0 w 332"/>
                <a:gd name="T35" fmla="*/ 1 h 160"/>
                <a:gd name="T36" fmla="*/ 0 w 332"/>
                <a:gd name="T37" fmla="*/ 1 h 160"/>
                <a:gd name="T38" fmla="*/ 0 w 332"/>
                <a:gd name="T39" fmla="*/ 1 h 160"/>
                <a:gd name="T40" fmla="*/ 0 w 332"/>
                <a:gd name="T41" fmla="*/ 1 h 160"/>
                <a:gd name="T42" fmla="*/ 0 w 332"/>
                <a:gd name="T43" fmla="*/ 1 h 160"/>
                <a:gd name="T44" fmla="*/ 0 w 332"/>
                <a:gd name="T45" fmla="*/ 1 h 160"/>
                <a:gd name="T46" fmla="*/ 0 w 332"/>
                <a:gd name="T47" fmla="*/ 1 h 160"/>
                <a:gd name="T48" fmla="*/ 0 w 332"/>
                <a:gd name="T49" fmla="*/ 1 h 160"/>
                <a:gd name="T50" fmla="*/ 0 w 332"/>
                <a:gd name="T51" fmla="*/ 1 h 160"/>
                <a:gd name="T52" fmla="*/ 0 w 332"/>
                <a:gd name="T53" fmla="*/ 1 h 160"/>
                <a:gd name="T54" fmla="*/ 0 w 332"/>
                <a:gd name="T55" fmla="*/ 1 h 160"/>
                <a:gd name="T56" fmla="*/ 0 w 332"/>
                <a:gd name="T57" fmla="*/ 1 h 160"/>
                <a:gd name="T58" fmla="*/ 0 w 332"/>
                <a:gd name="T59" fmla="*/ 1 h 160"/>
                <a:gd name="T60" fmla="*/ 0 w 332"/>
                <a:gd name="T61" fmla="*/ 1 h 160"/>
                <a:gd name="T62" fmla="*/ 0 w 332"/>
                <a:gd name="T63" fmla="*/ 1 h 160"/>
                <a:gd name="T64" fmla="*/ 0 w 332"/>
                <a:gd name="T65" fmla="*/ 1 h 160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332"/>
                <a:gd name="T100" fmla="*/ 0 h 160"/>
                <a:gd name="T101" fmla="*/ 332 w 332"/>
                <a:gd name="T102" fmla="*/ 160 h 160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332" h="160">
                  <a:moveTo>
                    <a:pt x="332" y="160"/>
                  </a:moveTo>
                  <a:lnTo>
                    <a:pt x="326" y="146"/>
                  </a:lnTo>
                  <a:lnTo>
                    <a:pt x="318" y="130"/>
                  </a:lnTo>
                  <a:lnTo>
                    <a:pt x="305" y="114"/>
                  </a:lnTo>
                  <a:lnTo>
                    <a:pt x="290" y="96"/>
                  </a:lnTo>
                  <a:lnTo>
                    <a:pt x="273" y="79"/>
                  </a:lnTo>
                  <a:lnTo>
                    <a:pt x="254" y="63"/>
                  </a:lnTo>
                  <a:lnTo>
                    <a:pt x="232" y="48"/>
                  </a:lnTo>
                  <a:lnTo>
                    <a:pt x="208" y="34"/>
                  </a:lnTo>
                  <a:lnTo>
                    <a:pt x="183" y="21"/>
                  </a:lnTo>
                  <a:lnTo>
                    <a:pt x="158" y="11"/>
                  </a:lnTo>
                  <a:lnTo>
                    <a:pt x="132" y="4"/>
                  </a:lnTo>
                  <a:lnTo>
                    <a:pt x="104" y="0"/>
                  </a:lnTo>
                  <a:lnTo>
                    <a:pt x="77" y="0"/>
                  </a:lnTo>
                  <a:lnTo>
                    <a:pt x="51" y="2"/>
                  </a:lnTo>
                  <a:lnTo>
                    <a:pt x="26" y="10"/>
                  </a:lnTo>
                  <a:lnTo>
                    <a:pt x="0" y="23"/>
                  </a:lnTo>
                  <a:lnTo>
                    <a:pt x="5" y="21"/>
                  </a:lnTo>
                  <a:lnTo>
                    <a:pt x="15" y="19"/>
                  </a:lnTo>
                  <a:lnTo>
                    <a:pt x="33" y="17"/>
                  </a:lnTo>
                  <a:lnTo>
                    <a:pt x="54" y="15"/>
                  </a:lnTo>
                  <a:lnTo>
                    <a:pt x="79" y="13"/>
                  </a:lnTo>
                  <a:lnTo>
                    <a:pt x="105" y="15"/>
                  </a:lnTo>
                  <a:lnTo>
                    <a:pt x="132" y="18"/>
                  </a:lnTo>
                  <a:lnTo>
                    <a:pt x="157" y="24"/>
                  </a:lnTo>
                  <a:lnTo>
                    <a:pt x="194" y="39"/>
                  </a:lnTo>
                  <a:lnTo>
                    <a:pt x="226" y="59"/>
                  </a:lnTo>
                  <a:lnTo>
                    <a:pt x="256" y="81"/>
                  </a:lnTo>
                  <a:lnTo>
                    <a:pt x="282" y="104"/>
                  </a:lnTo>
                  <a:lnTo>
                    <a:pt x="303" y="125"/>
                  </a:lnTo>
                  <a:lnTo>
                    <a:pt x="318" y="144"/>
                  </a:lnTo>
                  <a:lnTo>
                    <a:pt x="329" y="155"/>
                  </a:lnTo>
                  <a:lnTo>
                    <a:pt x="332" y="16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055" name="Freeform 53">
              <a:extLst>
                <a:ext uri="{FF2B5EF4-FFF2-40B4-BE49-F238E27FC236}">
                  <a16:creationId xmlns:a16="http://schemas.microsoft.com/office/drawing/2014/main" id="{4E5CFADC-E746-483B-A633-BEBE17E7B5D6}"/>
                </a:ext>
              </a:extLst>
            </p:cNvPr>
            <p:cNvSpPr>
              <a:spLocks/>
            </p:cNvSpPr>
            <p:nvPr/>
          </p:nvSpPr>
          <p:spPr bwMode="auto">
            <a:xfrm>
              <a:off x="2464" y="1984"/>
              <a:ext cx="186" cy="670"/>
            </a:xfrm>
            <a:custGeom>
              <a:avLst/>
              <a:gdLst>
                <a:gd name="T0" fmla="*/ 0 w 373"/>
                <a:gd name="T1" fmla="*/ 1 h 1340"/>
                <a:gd name="T2" fmla="*/ 0 w 373"/>
                <a:gd name="T3" fmla="*/ 1 h 1340"/>
                <a:gd name="T4" fmla="*/ 0 w 373"/>
                <a:gd name="T5" fmla="*/ 1 h 1340"/>
                <a:gd name="T6" fmla="*/ 0 w 373"/>
                <a:gd name="T7" fmla="*/ 1 h 1340"/>
                <a:gd name="T8" fmla="*/ 0 w 373"/>
                <a:gd name="T9" fmla="*/ 1 h 1340"/>
                <a:gd name="T10" fmla="*/ 0 w 373"/>
                <a:gd name="T11" fmla="*/ 1 h 1340"/>
                <a:gd name="T12" fmla="*/ 0 w 373"/>
                <a:gd name="T13" fmla="*/ 1 h 1340"/>
                <a:gd name="T14" fmla="*/ 0 w 373"/>
                <a:gd name="T15" fmla="*/ 1 h 1340"/>
                <a:gd name="T16" fmla="*/ 0 w 373"/>
                <a:gd name="T17" fmla="*/ 1 h 1340"/>
                <a:gd name="T18" fmla="*/ 0 w 373"/>
                <a:gd name="T19" fmla="*/ 1 h 1340"/>
                <a:gd name="T20" fmla="*/ 0 w 373"/>
                <a:gd name="T21" fmla="*/ 1 h 1340"/>
                <a:gd name="T22" fmla="*/ 0 w 373"/>
                <a:gd name="T23" fmla="*/ 1 h 1340"/>
                <a:gd name="T24" fmla="*/ 0 w 373"/>
                <a:gd name="T25" fmla="*/ 1 h 1340"/>
                <a:gd name="T26" fmla="*/ 0 w 373"/>
                <a:gd name="T27" fmla="*/ 1 h 1340"/>
                <a:gd name="T28" fmla="*/ 0 w 373"/>
                <a:gd name="T29" fmla="*/ 1 h 1340"/>
                <a:gd name="T30" fmla="*/ 0 w 373"/>
                <a:gd name="T31" fmla="*/ 1 h 1340"/>
                <a:gd name="T32" fmla="*/ 0 w 373"/>
                <a:gd name="T33" fmla="*/ 1 h 1340"/>
                <a:gd name="T34" fmla="*/ 0 w 373"/>
                <a:gd name="T35" fmla="*/ 1 h 1340"/>
                <a:gd name="T36" fmla="*/ 0 w 373"/>
                <a:gd name="T37" fmla="*/ 1 h 1340"/>
                <a:gd name="T38" fmla="*/ 0 w 373"/>
                <a:gd name="T39" fmla="*/ 1 h 1340"/>
                <a:gd name="T40" fmla="*/ 0 w 373"/>
                <a:gd name="T41" fmla="*/ 1 h 1340"/>
                <a:gd name="T42" fmla="*/ 0 w 373"/>
                <a:gd name="T43" fmla="*/ 1 h 1340"/>
                <a:gd name="T44" fmla="*/ 0 w 373"/>
                <a:gd name="T45" fmla="*/ 1 h 1340"/>
                <a:gd name="T46" fmla="*/ 0 w 373"/>
                <a:gd name="T47" fmla="*/ 1 h 1340"/>
                <a:gd name="T48" fmla="*/ 0 w 373"/>
                <a:gd name="T49" fmla="*/ 1 h 1340"/>
                <a:gd name="T50" fmla="*/ 0 w 373"/>
                <a:gd name="T51" fmla="*/ 1 h 1340"/>
                <a:gd name="T52" fmla="*/ 0 w 373"/>
                <a:gd name="T53" fmla="*/ 1 h 1340"/>
                <a:gd name="T54" fmla="*/ 0 w 373"/>
                <a:gd name="T55" fmla="*/ 1 h 1340"/>
                <a:gd name="T56" fmla="*/ 0 w 373"/>
                <a:gd name="T57" fmla="*/ 1 h 1340"/>
                <a:gd name="T58" fmla="*/ 0 w 373"/>
                <a:gd name="T59" fmla="*/ 1 h 1340"/>
                <a:gd name="T60" fmla="*/ 0 w 373"/>
                <a:gd name="T61" fmla="*/ 1 h 1340"/>
                <a:gd name="T62" fmla="*/ 0 w 373"/>
                <a:gd name="T63" fmla="*/ 1 h 1340"/>
                <a:gd name="T64" fmla="*/ 0 w 373"/>
                <a:gd name="T65" fmla="*/ 1 h 1340"/>
                <a:gd name="T66" fmla="*/ 0 w 373"/>
                <a:gd name="T67" fmla="*/ 1 h 1340"/>
                <a:gd name="T68" fmla="*/ 0 w 373"/>
                <a:gd name="T69" fmla="*/ 1 h 1340"/>
                <a:gd name="T70" fmla="*/ 0 w 373"/>
                <a:gd name="T71" fmla="*/ 1 h 1340"/>
                <a:gd name="T72" fmla="*/ 0 w 373"/>
                <a:gd name="T73" fmla="*/ 1 h 1340"/>
                <a:gd name="T74" fmla="*/ 0 w 373"/>
                <a:gd name="T75" fmla="*/ 1 h 1340"/>
                <a:gd name="T76" fmla="*/ 0 w 373"/>
                <a:gd name="T77" fmla="*/ 1 h 1340"/>
                <a:gd name="T78" fmla="*/ 0 w 373"/>
                <a:gd name="T79" fmla="*/ 1 h 1340"/>
                <a:gd name="T80" fmla="*/ 0 w 373"/>
                <a:gd name="T81" fmla="*/ 1 h 1340"/>
                <a:gd name="T82" fmla="*/ 0 w 373"/>
                <a:gd name="T83" fmla="*/ 1 h 1340"/>
                <a:gd name="T84" fmla="*/ 0 w 373"/>
                <a:gd name="T85" fmla="*/ 1 h 1340"/>
                <a:gd name="T86" fmla="*/ 0 w 373"/>
                <a:gd name="T87" fmla="*/ 1 h 1340"/>
                <a:gd name="T88" fmla="*/ 0 w 373"/>
                <a:gd name="T89" fmla="*/ 1 h 1340"/>
                <a:gd name="T90" fmla="*/ 0 w 373"/>
                <a:gd name="T91" fmla="*/ 1 h 1340"/>
                <a:gd name="T92" fmla="*/ 0 w 373"/>
                <a:gd name="T93" fmla="*/ 1 h 1340"/>
                <a:gd name="T94" fmla="*/ 0 w 373"/>
                <a:gd name="T95" fmla="*/ 1 h 1340"/>
                <a:gd name="T96" fmla="*/ 0 w 373"/>
                <a:gd name="T97" fmla="*/ 1 h 1340"/>
                <a:gd name="T98" fmla="*/ 0 w 373"/>
                <a:gd name="T99" fmla="*/ 1 h 1340"/>
                <a:gd name="T100" fmla="*/ 0 w 373"/>
                <a:gd name="T101" fmla="*/ 1 h 1340"/>
                <a:gd name="T102" fmla="*/ 0 w 373"/>
                <a:gd name="T103" fmla="*/ 1 h 1340"/>
                <a:gd name="T104" fmla="*/ 0 w 373"/>
                <a:gd name="T105" fmla="*/ 1 h 1340"/>
                <a:gd name="T106" fmla="*/ 0 w 373"/>
                <a:gd name="T107" fmla="*/ 1 h 1340"/>
                <a:gd name="T108" fmla="*/ 0 w 373"/>
                <a:gd name="T109" fmla="*/ 1 h 1340"/>
                <a:gd name="T110" fmla="*/ 0 w 373"/>
                <a:gd name="T111" fmla="*/ 1 h 1340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373"/>
                <a:gd name="T169" fmla="*/ 0 h 1340"/>
                <a:gd name="T170" fmla="*/ 373 w 373"/>
                <a:gd name="T171" fmla="*/ 1340 h 1340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373" h="1340">
                  <a:moveTo>
                    <a:pt x="373" y="1336"/>
                  </a:moveTo>
                  <a:lnTo>
                    <a:pt x="330" y="1333"/>
                  </a:lnTo>
                  <a:lnTo>
                    <a:pt x="286" y="1329"/>
                  </a:lnTo>
                  <a:lnTo>
                    <a:pt x="242" y="1323"/>
                  </a:lnTo>
                  <a:lnTo>
                    <a:pt x="201" y="1315"/>
                  </a:lnTo>
                  <a:lnTo>
                    <a:pt x="162" y="1304"/>
                  </a:lnTo>
                  <a:lnTo>
                    <a:pt x="127" y="1287"/>
                  </a:lnTo>
                  <a:lnTo>
                    <a:pt x="96" y="1268"/>
                  </a:lnTo>
                  <a:lnTo>
                    <a:pt x="72" y="1242"/>
                  </a:lnTo>
                  <a:lnTo>
                    <a:pt x="53" y="1211"/>
                  </a:lnTo>
                  <a:lnTo>
                    <a:pt x="43" y="1175"/>
                  </a:lnTo>
                  <a:lnTo>
                    <a:pt x="42" y="1130"/>
                  </a:lnTo>
                  <a:lnTo>
                    <a:pt x="50" y="1077"/>
                  </a:lnTo>
                  <a:lnTo>
                    <a:pt x="68" y="1017"/>
                  </a:lnTo>
                  <a:lnTo>
                    <a:pt x="99" y="946"/>
                  </a:lnTo>
                  <a:lnTo>
                    <a:pt x="142" y="867"/>
                  </a:lnTo>
                  <a:lnTo>
                    <a:pt x="200" y="777"/>
                  </a:lnTo>
                  <a:lnTo>
                    <a:pt x="248" y="700"/>
                  </a:lnTo>
                  <a:lnTo>
                    <a:pt x="287" y="626"/>
                  </a:lnTo>
                  <a:lnTo>
                    <a:pt x="318" y="556"/>
                  </a:lnTo>
                  <a:lnTo>
                    <a:pt x="341" y="489"/>
                  </a:lnTo>
                  <a:lnTo>
                    <a:pt x="357" y="426"/>
                  </a:lnTo>
                  <a:lnTo>
                    <a:pt x="365" y="366"/>
                  </a:lnTo>
                  <a:lnTo>
                    <a:pt x="368" y="310"/>
                  </a:lnTo>
                  <a:lnTo>
                    <a:pt x="364" y="258"/>
                  </a:lnTo>
                  <a:lnTo>
                    <a:pt x="355" y="210"/>
                  </a:lnTo>
                  <a:lnTo>
                    <a:pt x="341" y="167"/>
                  </a:lnTo>
                  <a:lnTo>
                    <a:pt x="323" y="129"/>
                  </a:lnTo>
                  <a:lnTo>
                    <a:pt x="301" y="94"/>
                  </a:lnTo>
                  <a:lnTo>
                    <a:pt x="276" y="65"/>
                  </a:lnTo>
                  <a:lnTo>
                    <a:pt x="248" y="41"/>
                  </a:lnTo>
                  <a:lnTo>
                    <a:pt x="218" y="22"/>
                  </a:lnTo>
                  <a:lnTo>
                    <a:pt x="186" y="8"/>
                  </a:lnTo>
                  <a:lnTo>
                    <a:pt x="162" y="2"/>
                  </a:lnTo>
                  <a:lnTo>
                    <a:pt x="140" y="0"/>
                  </a:lnTo>
                  <a:lnTo>
                    <a:pt x="119" y="2"/>
                  </a:lnTo>
                  <a:lnTo>
                    <a:pt x="101" y="7"/>
                  </a:lnTo>
                  <a:lnTo>
                    <a:pt x="84" y="15"/>
                  </a:lnTo>
                  <a:lnTo>
                    <a:pt x="69" y="25"/>
                  </a:lnTo>
                  <a:lnTo>
                    <a:pt x="56" y="35"/>
                  </a:lnTo>
                  <a:lnTo>
                    <a:pt x="43" y="48"/>
                  </a:lnTo>
                  <a:lnTo>
                    <a:pt x="33" y="62"/>
                  </a:lnTo>
                  <a:lnTo>
                    <a:pt x="25" y="75"/>
                  </a:lnTo>
                  <a:lnTo>
                    <a:pt x="16" y="87"/>
                  </a:lnTo>
                  <a:lnTo>
                    <a:pt x="11" y="99"/>
                  </a:lnTo>
                  <a:lnTo>
                    <a:pt x="6" y="108"/>
                  </a:lnTo>
                  <a:lnTo>
                    <a:pt x="3" y="116"/>
                  </a:lnTo>
                  <a:lnTo>
                    <a:pt x="1" y="121"/>
                  </a:lnTo>
                  <a:lnTo>
                    <a:pt x="0" y="123"/>
                  </a:lnTo>
                  <a:lnTo>
                    <a:pt x="1" y="122"/>
                  </a:lnTo>
                  <a:lnTo>
                    <a:pt x="4" y="117"/>
                  </a:lnTo>
                  <a:lnTo>
                    <a:pt x="8" y="111"/>
                  </a:lnTo>
                  <a:lnTo>
                    <a:pt x="15" y="103"/>
                  </a:lnTo>
                  <a:lnTo>
                    <a:pt x="23" y="94"/>
                  </a:lnTo>
                  <a:lnTo>
                    <a:pt x="33" y="85"/>
                  </a:lnTo>
                  <a:lnTo>
                    <a:pt x="44" y="75"/>
                  </a:lnTo>
                  <a:lnTo>
                    <a:pt x="56" y="64"/>
                  </a:lnTo>
                  <a:lnTo>
                    <a:pt x="69" y="54"/>
                  </a:lnTo>
                  <a:lnTo>
                    <a:pt x="84" y="45"/>
                  </a:lnTo>
                  <a:lnTo>
                    <a:pt x="99" y="37"/>
                  </a:lnTo>
                  <a:lnTo>
                    <a:pt x="115" y="31"/>
                  </a:lnTo>
                  <a:lnTo>
                    <a:pt x="133" y="27"/>
                  </a:lnTo>
                  <a:lnTo>
                    <a:pt x="151" y="26"/>
                  </a:lnTo>
                  <a:lnTo>
                    <a:pt x="170" y="27"/>
                  </a:lnTo>
                  <a:lnTo>
                    <a:pt x="189" y="33"/>
                  </a:lnTo>
                  <a:lnTo>
                    <a:pt x="210" y="42"/>
                  </a:lnTo>
                  <a:lnTo>
                    <a:pt x="232" y="55"/>
                  </a:lnTo>
                  <a:lnTo>
                    <a:pt x="253" y="72"/>
                  </a:lnTo>
                  <a:lnTo>
                    <a:pt x="273" y="92"/>
                  </a:lnTo>
                  <a:lnTo>
                    <a:pt x="293" y="114"/>
                  </a:lnTo>
                  <a:lnTo>
                    <a:pt x="311" y="140"/>
                  </a:lnTo>
                  <a:lnTo>
                    <a:pt x="327" y="169"/>
                  </a:lnTo>
                  <a:lnTo>
                    <a:pt x="340" y="200"/>
                  </a:lnTo>
                  <a:lnTo>
                    <a:pt x="350" y="236"/>
                  </a:lnTo>
                  <a:lnTo>
                    <a:pt x="357" y="273"/>
                  </a:lnTo>
                  <a:lnTo>
                    <a:pt x="361" y="313"/>
                  </a:lnTo>
                  <a:lnTo>
                    <a:pt x="360" y="357"/>
                  </a:lnTo>
                  <a:lnTo>
                    <a:pt x="353" y="402"/>
                  </a:lnTo>
                  <a:lnTo>
                    <a:pt x="340" y="450"/>
                  </a:lnTo>
                  <a:lnTo>
                    <a:pt x="322" y="501"/>
                  </a:lnTo>
                  <a:lnTo>
                    <a:pt x="297" y="554"/>
                  </a:lnTo>
                  <a:lnTo>
                    <a:pt x="268" y="610"/>
                  </a:lnTo>
                  <a:lnTo>
                    <a:pt x="236" y="663"/>
                  </a:lnTo>
                  <a:lnTo>
                    <a:pt x="205" y="715"/>
                  </a:lnTo>
                  <a:lnTo>
                    <a:pt x="175" y="764"/>
                  </a:lnTo>
                  <a:lnTo>
                    <a:pt x="145" y="813"/>
                  </a:lnTo>
                  <a:lnTo>
                    <a:pt x="118" y="858"/>
                  </a:lnTo>
                  <a:lnTo>
                    <a:pt x="92" y="902"/>
                  </a:lnTo>
                  <a:lnTo>
                    <a:pt x="68" y="944"/>
                  </a:lnTo>
                  <a:lnTo>
                    <a:pt x="49" y="984"/>
                  </a:lnTo>
                  <a:lnTo>
                    <a:pt x="31" y="1022"/>
                  </a:lnTo>
                  <a:lnTo>
                    <a:pt x="19" y="1060"/>
                  </a:lnTo>
                  <a:lnTo>
                    <a:pt x="11" y="1095"/>
                  </a:lnTo>
                  <a:lnTo>
                    <a:pt x="7" y="1130"/>
                  </a:lnTo>
                  <a:lnTo>
                    <a:pt x="11" y="1162"/>
                  </a:lnTo>
                  <a:lnTo>
                    <a:pt x="19" y="1193"/>
                  </a:lnTo>
                  <a:lnTo>
                    <a:pt x="35" y="1223"/>
                  </a:lnTo>
                  <a:lnTo>
                    <a:pt x="56" y="1249"/>
                  </a:lnTo>
                  <a:lnTo>
                    <a:pt x="79" y="1271"/>
                  </a:lnTo>
                  <a:lnTo>
                    <a:pt x="104" y="1290"/>
                  </a:lnTo>
                  <a:lnTo>
                    <a:pt x="130" y="1305"/>
                  </a:lnTo>
                  <a:lnTo>
                    <a:pt x="158" y="1317"/>
                  </a:lnTo>
                  <a:lnTo>
                    <a:pt x="187" y="1325"/>
                  </a:lnTo>
                  <a:lnTo>
                    <a:pt x="215" y="1332"/>
                  </a:lnTo>
                  <a:lnTo>
                    <a:pt x="242" y="1337"/>
                  </a:lnTo>
                  <a:lnTo>
                    <a:pt x="269" y="1339"/>
                  </a:lnTo>
                  <a:lnTo>
                    <a:pt x="293" y="1340"/>
                  </a:lnTo>
                  <a:lnTo>
                    <a:pt x="316" y="1340"/>
                  </a:lnTo>
                  <a:lnTo>
                    <a:pt x="334" y="1339"/>
                  </a:lnTo>
                  <a:lnTo>
                    <a:pt x="350" y="1338"/>
                  </a:lnTo>
                  <a:lnTo>
                    <a:pt x="363" y="1337"/>
                  </a:lnTo>
                  <a:lnTo>
                    <a:pt x="371" y="1336"/>
                  </a:lnTo>
                  <a:lnTo>
                    <a:pt x="373" y="1336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056" name="Freeform 54">
              <a:extLst>
                <a:ext uri="{FF2B5EF4-FFF2-40B4-BE49-F238E27FC236}">
                  <a16:creationId xmlns:a16="http://schemas.microsoft.com/office/drawing/2014/main" id="{11ED0F15-83F7-4FFD-8463-53E6C83724CF}"/>
                </a:ext>
              </a:extLst>
            </p:cNvPr>
            <p:cNvSpPr>
              <a:spLocks/>
            </p:cNvSpPr>
            <p:nvPr/>
          </p:nvSpPr>
          <p:spPr bwMode="auto">
            <a:xfrm>
              <a:off x="2886" y="2685"/>
              <a:ext cx="55" cy="62"/>
            </a:xfrm>
            <a:custGeom>
              <a:avLst/>
              <a:gdLst>
                <a:gd name="T0" fmla="*/ 1 w 110"/>
                <a:gd name="T1" fmla="*/ 1 h 123"/>
                <a:gd name="T2" fmla="*/ 1 w 110"/>
                <a:gd name="T3" fmla="*/ 1 h 123"/>
                <a:gd name="T4" fmla="*/ 1 w 110"/>
                <a:gd name="T5" fmla="*/ 1 h 123"/>
                <a:gd name="T6" fmla="*/ 1 w 110"/>
                <a:gd name="T7" fmla="*/ 1 h 123"/>
                <a:gd name="T8" fmla="*/ 1 w 110"/>
                <a:gd name="T9" fmla="*/ 1 h 123"/>
                <a:gd name="T10" fmla="*/ 1 w 110"/>
                <a:gd name="T11" fmla="*/ 1 h 123"/>
                <a:gd name="T12" fmla="*/ 1 w 110"/>
                <a:gd name="T13" fmla="*/ 1 h 123"/>
                <a:gd name="T14" fmla="*/ 1 w 110"/>
                <a:gd name="T15" fmla="*/ 1 h 123"/>
                <a:gd name="T16" fmla="*/ 1 w 110"/>
                <a:gd name="T17" fmla="*/ 1 h 123"/>
                <a:gd name="T18" fmla="*/ 1 w 110"/>
                <a:gd name="T19" fmla="*/ 1 h 123"/>
                <a:gd name="T20" fmla="*/ 1 w 110"/>
                <a:gd name="T21" fmla="*/ 1 h 123"/>
                <a:gd name="T22" fmla="*/ 1 w 110"/>
                <a:gd name="T23" fmla="*/ 1 h 123"/>
                <a:gd name="T24" fmla="*/ 1 w 110"/>
                <a:gd name="T25" fmla="*/ 0 h 123"/>
                <a:gd name="T26" fmla="*/ 1 w 110"/>
                <a:gd name="T27" fmla="*/ 1 h 123"/>
                <a:gd name="T28" fmla="*/ 1 w 110"/>
                <a:gd name="T29" fmla="*/ 1 h 123"/>
                <a:gd name="T30" fmla="*/ 1 w 110"/>
                <a:gd name="T31" fmla="*/ 1 h 123"/>
                <a:gd name="T32" fmla="*/ 1 w 110"/>
                <a:gd name="T33" fmla="*/ 1 h 123"/>
                <a:gd name="T34" fmla="*/ 1 w 110"/>
                <a:gd name="T35" fmla="*/ 1 h 123"/>
                <a:gd name="T36" fmla="*/ 1 w 110"/>
                <a:gd name="T37" fmla="*/ 1 h 123"/>
                <a:gd name="T38" fmla="*/ 1 w 110"/>
                <a:gd name="T39" fmla="*/ 1 h 123"/>
                <a:gd name="T40" fmla="*/ 1 w 110"/>
                <a:gd name="T41" fmla="*/ 1 h 123"/>
                <a:gd name="T42" fmla="*/ 1 w 110"/>
                <a:gd name="T43" fmla="*/ 1 h 123"/>
                <a:gd name="T44" fmla="*/ 1 w 110"/>
                <a:gd name="T45" fmla="*/ 1 h 123"/>
                <a:gd name="T46" fmla="*/ 1 w 110"/>
                <a:gd name="T47" fmla="*/ 1 h 123"/>
                <a:gd name="T48" fmla="*/ 1 w 110"/>
                <a:gd name="T49" fmla="*/ 1 h 123"/>
                <a:gd name="T50" fmla="*/ 1 w 110"/>
                <a:gd name="T51" fmla="*/ 1 h 123"/>
                <a:gd name="T52" fmla="*/ 0 w 110"/>
                <a:gd name="T53" fmla="*/ 1 h 123"/>
                <a:gd name="T54" fmla="*/ 0 w 110"/>
                <a:gd name="T55" fmla="*/ 1 h 123"/>
                <a:gd name="T56" fmla="*/ 1 w 110"/>
                <a:gd name="T57" fmla="*/ 1 h 123"/>
                <a:gd name="T58" fmla="*/ 1 w 110"/>
                <a:gd name="T59" fmla="*/ 1 h 123"/>
                <a:gd name="T60" fmla="*/ 1 w 110"/>
                <a:gd name="T61" fmla="*/ 1 h 123"/>
                <a:gd name="T62" fmla="*/ 1 w 110"/>
                <a:gd name="T63" fmla="*/ 1 h 123"/>
                <a:gd name="T64" fmla="*/ 1 w 110"/>
                <a:gd name="T65" fmla="*/ 1 h 123"/>
                <a:gd name="T66" fmla="*/ 1 w 110"/>
                <a:gd name="T67" fmla="*/ 1 h 123"/>
                <a:gd name="T68" fmla="*/ 1 w 110"/>
                <a:gd name="T69" fmla="*/ 1 h 123"/>
                <a:gd name="T70" fmla="*/ 1 w 110"/>
                <a:gd name="T71" fmla="*/ 1 h 123"/>
                <a:gd name="T72" fmla="*/ 1 w 110"/>
                <a:gd name="T73" fmla="*/ 1 h 123"/>
                <a:gd name="T74" fmla="*/ 1 w 110"/>
                <a:gd name="T75" fmla="*/ 1 h 123"/>
                <a:gd name="T76" fmla="*/ 1 w 110"/>
                <a:gd name="T77" fmla="*/ 1 h 123"/>
                <a:gd name="T78" fmla="*/ 1 w 110"/>
                <a:gd name="T79" fmla="*/ 1 h 123"/>
                <a:gd name="T80" fmla="*/ 1 w 110"/>
                <a:gd name="T81" fmla="*/ 1 h 123"/>
                <a:gd name="T82" fmla="*/ 1 w 110"/>
                <a:gd name="T83" fmla="*/ 1 h 123"/>
                <a:gd name="T84" fmla="*/ 1 w 110"/>
                <a:gd name="T85" fmla="*/ 1 h 123"/>
                <a:gd name="T86" fmla="*/ 1 w 110"/>
                <a:gd name="T87" fmla="*/ 1 h 123"/>
                <a:gd name="T88" fmla="*/ 1 w 110"/>
                <a:gd name="T89" fmla="*/ 1 h 123"/>
                <a:gd name="T90" fmla="*/ 1 w 110"/>
                <a:gd name="T91" fmla="*/ 1 h 123"/>
                <a:gd name="T92" fmla="*/ 1 w 110"/>
                <a:gd name="T93" fmla="*/ 1 h 123"/>
                <a:gd name="T94" fmla="*/ 1 w 110"/>
                <a:gd name="T95" fmla="*/ 1 h 123"/>
                <a:gd name="T96" fmla="*/ 1 w 110"/>
                <a:gd name="T97" fmla="*/ 1 h 123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110"/>
                <a:gd name="T148" fmla="*/ 0 h 123"/>
                <a:gd name="T149" fmla="*/ 110 w 110"/>
                <a:gd name="T150" fmla="*/ 123 h 123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110" h="123">
                  <a:moveTo>
                    <a:pt x="99" y="62"/>
                  </a:moveTo>
                  <a:lnTo>
                    <a:pt x="105" y="56"/>
                  </a:lnTo>
                  <a:lnTo>
                    <a:pt x="110" y="48"/>
                  </a:lnTo>
                  <a:lnTo>
                    <a:pt x="110" y="39"/>
                  </a:lnTo>
                  <a:lnTo>
                    <a:pt x="108" y="31"/>
                  </a:lnTo>
                  <a:lnTo>
                    <a:pt x="102" y="25"/>
                  </a:lnTo>
                  <a:lnTo>
                    <a:pt x="94" y="21"/>
                  </a:lnTo>
                  <a:lnTo>
                    <a:pt x="86" y="20"/>
                  </a:lnTo>
                  <a:lnTo>
                    <a:pt x="77" y="23"/>
                  </a:lnTo>
                  <a:lnTo>
                    <a:pt x="74" y="13"/>
                  </a:lnTo>
                  <a:lnTo>
                    <a:pt x="70" y="6"/>
                  </a:lnTo>
                  <a:lnTo>
                    <a:pt x="63" y="2"/>
                  </a:lnTo>
                  <a:lnTo>
                    <a:pt x="55" y="0"/>
                  </a:lnTo>
                  <a:lnTo>
                    <a:pt x="48" y="2"/>
                  </a:lnTo>
                  <a:lnTo>
                    <a:pt x="41" y="6"/>
                  </a:lnTo>
                  <a:lnTo>
                    <a:pt x="36" y="13"/>
                  </a:lnTo>
                  <a:lnTo>
                    <a:pt x="34" y="23"/>
                  </a:lnTo>
                  <a:lnTo>
                    <a:pt x="25" y="20"/>
                  </a:lnTo>
                  <a:lnTo>
                    <a:pt x="17" y="20"/>
                  </a:lnTo>
                  <a:lnTo>
                    <a:pt x="9" y="24"/>
                  </a:lnTo>
                  <a:lnTo>
                    <a:pt x="3" y="31"/>
                  </a:lnTo>
                  <a:lnTo>
                    <a:pt x="1" y="39"/>
                  </a:lnTo>
                  <a:lnTo>
                    <a:pt x="1" y="47"/>
                  </a:lnTo>
                  <a:lnTo>
                    <a:pt x="4" y="55"/>
                  </a:lnTo>
                  <a:lnTo>
                    <a:pt x="11" y="61"/>
                  </a:lnTo>
                  <a:lnTo>
                    <a:pt x="4" y="66"/>
                  </a:lnTo>
                  <a:lnTo>
                    <a:pt x="0" y="74"/>
                  </a:lnTo>
                  <a:lnTo>
                    <a:pt x="0" y="84"/>
                  </a:lnTo>
                  <a:lnTo>
                    <a:pt x="2" y="92"/>
                  </a:lnTo>
                  <a:lnTo>
                    <a:pt x="8" y="97"/>
                  </a:lnTo>
                  <a:lnTo>
                    <a:pt x="16" y="101"/>
                  </a:lnTo>
                  <a:lnTo>
                    <a:pt x="24" y="102"/>
                  </a:lnTo>
                  <a:lnTo>
                    <a:pt x="33" y="100"/>
                  </a:lnTo>
                  <a:lnTo>
                    <a:pt x="35" y="109"/>
                  </a:lnTo>
                  <a:lnTo>
                    <a:pt x="40" y="116"/>
                  </a:lnTo>
                  <a:lnTo>
                    <a:pt x="46" y="121"/>
                  </a:lnTo>
                  <a:lnTo>
                    <a:pt x="54" y="123"/>
                  </a:lnTo>
                  <a:lnTo>
                    <a:pt x="62" y="121"/>
                  </a:lnTo>
                  <a:lnTo>
                    <a:pt x="69" y="116"/>
                  </a:lnTo>
                  <a:lnTo>
                    <a:pt x="73" y="109"/>
                  </a:lnTo>
                  <a:lnTo>
                    <a:pt x="76" y="101"/>
                  </a:lnTo>
                  <a:lnTo>
                    <a:pt x="85" y="103"/>
                  </a:lnTo>
                  <a:lnTo>
                    <a:pt x="93" y="102"/>
                  </a:lnTo>
                  <a:lnTo>
                    <a:pt x="101" y="99"/>
                  </a:lnTo>
                  <a:lnTo>
                    <a:pt x="107" y="93"/>
                  </a:lnTo>
                  <a:lnTo>
                    <a:pt x="109" y="85"/>
                  </a:lnTo>
                  <a:lnTo>
                    <a:pt x="109" y="77"/>
                  </a:lnTo>
                  <a:lnTo>
                    <a:pt x="105" y="69"/>
                  </a:lnTo>
                  <a:lnTo>
                    <a:pt x="99" y="62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057" name="Freeform 55">
              <a:extLst>
                <a:ext uri="{FF2B5EF4-FFF2-40B4-BE49-F238E27FC236}">
                  <a16:creationId xmlns:a16="http://schemas.microsoft.com/office/drawing/2014/main" id="{0626D84A-A151-4EA9-A691-6679576AF9A3}"/>
                </a:ext>
              </a:extLst>
            </p:cNvPr>
            <p:cNvSpPr>
              <a:spLocks/>
            </p:cNvSpPr>
            <p:nvPr/>
          </p:nvSpPr>
          <p:spPr bwMode="auto">
            <a:xfrm>
              <a:off x="2905" y="2708"/>
              <a:ext cx="16" cy="16"/>
            </a:xfrm>
            <a:custGeom>
              <a:avLst/>
              <a:gdLst>
                <a:gd name="T0" fmla="*/ 1 w 31"/>
                <a:gd name="T1" fmla="*/ 0 h 33"/>
                <a:gd name="T2" fmla="*/ 1 w 31"/>
                <a:gd name="T3" fmla="*/ 0 h 33"/>
                <a:gd name="T4" fmla="*/ 1 w 31"/>
                <a:gd name="T5" fmla="*/ 0 h 33"/>
                <a:gd name="T6" fmla="*/ 1 w 31"/>
                <a:gd name="T7" fmla="*/ 0 h 33"/>
                <a:gd name="T8" fmla="*/ 0 w 31"/>
                <a:gd name="T9" fmla="*/ 0 h 33"/>
                <a:gd name="T10" fmla="*/ 1 w 31"/>
                <a:gd name="T11" fmla="*/ 0 h 33"/>
                <a:gd name="T12" fmla="*/ 1 w 31"/>
                <a:gd name="T13" fmla="*/ 0 h 33"/>
                <a:gd name="T14" fmla="*/ 1 w 31"/>
                <a:gd name="T15" fmla="*/ 0 h 33"/>
                <a:gd name="T16" fmla="*/ 1 w 31"/>
                <a:gd name="T17" fmla="*/ 0 h 33"/>
                <a:gd name="T18" fmla="*/ 1 w 31"/>
                <a:gd name="T19" fmla="*/ 0 h 33"/>
                <a:gd name="T20" fmla="*/ 1 w 31"/>
                <a:gd name="T21" fmla="*/ 0 h 33"/>
                <a:gd name="T22" fmla="*/ 1 w 31"/>
                <a:gd name="T23" fmla="*/ 0 h 33"/>
                <a:gd name="T24" fmla="*/ 1 w 31"/>
                <a:gd name="T25" fmla="*/ 0 h 33"/>
                <a:gd name="T26" fmla="*/ 1 w 31"/>
                <a:gd name="T27" fmla="*/ 0 h 33"/>
                <a:gd name="T28" fmla="*/ 1 w 31"/>
                <a:gd name="T29" fmla="*/ 0 h 33"/>
                <a:gd name="T30" fmla="*/ 1 w 31"/>
                <a:gd name="T31" fmla="*/ 0 h 33"/>
                <a:gd name="T32" fmla="*/ 1 w 31"/>
                <a:gd name="T33" fmla="*/ 0 h 3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1"/>
                <a:gd name="T52" fmla="*/ 0 h 33"/>
                <a:gd name="T53" fmla="*/ 31 w 31"/>
                <a:gd name="T54" fmla="*/ 33 h 3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1" h="33">
                  <a:moveTo>
                    <a:pt x="15" y="33"/>
                  </a:moveTo>
                  <a:lnTo>
                    <a:pt x="9" y="32"/>
                  </a:lnTo>
                  <a:lnTo>
                    <a:pt x="4" y="28"/>
                  </a:lnTo>
                  <a:lnTo>
                    <a:pt x="1" y="24"/>
                  </a:lnTo>
                  <a:lnTo>
                    <a:pt x="0" y="17"/>
                  </a:lnTo>
                  <a:lnTo>
                    <a:pt x="1" y="10"/>
                  </a:lnTo>
                  <a:lnTo>
                    <a:pt x="4" y="5"/>
                  </a:lnTo>
                  <a:lnTo>
                    <a:pt x="9" y="2"/>
                  </a:lnTo>
                  <a:lnTo>
                    <a:pt x="15" y="0"/>
                  </a:lnTo>
                  <a:lnTo>
                    <a:pt x="22" y="2"/>
                  </a:lnTo>
                  <a:lnTo>
                    <a:pt x="26" y="5"/>
                  </a:lnTo>
                  <a:lnTo>
                    <a:pt x="30" y="10"/>
                  </a:lnTo>
                  <a:lnTo>
                    <a:pt x="31" y="17"/>
                  </a:lnTo>
                  <a:lnTo>
                    <a:pt x="30" y="24"/>
                  </a:lnTo>
                  <a:lnTo>
                    <a:pt x="26" y="28"/>
                  </a:lnTo>
                  <a:lnTo>
                    <a:pt x="22" y="32"/>
                  </a:lnTo>
                  <a:lnTo>
                    <a:pt x="15" y="33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058" name="Freeform 56">
              <a:extLst>
                <a:ext uri="{FF2B5EF4-FFF2-40B4-BE49-F238E27FC236}">
                  <a16:creationId xmlns:a16="http://schemas.microsoft.com/office/drawing/2014/main" id="{4E57C064-B6A2-460E-A628-97930B158B55}"/>
                </a:ext>
              </a:extLst>
            </p:cNvPr>
            <p:cNvSpPr>
              <a:spLocks/>
            </p:cNvSpPr>
            <p:nvPr/>
          </p:nvSpPr>
          <p:spPr bwMode="auto">
            <a:xfrm>
              <a:off x="2366" y="2699"/>
              <a:ext cx="56" cy="61"/>
            </a:xfrm>
            <a:custGeom>
              <a:avLst/>
              <a:gdLst>
                <a:gd name="T0" fmla="*/ 1 w 111"/>
                <a:gd name="T1" fmla="*/ 1 h 122"/>
                <a:gd name="T2" fmla="*/ 1 w 111"/>
                <a:gd name="T3" fmla="*/ 1 h 122"/>
                <a:gd name="T4" fmla="*/ 1 w 111"/>
                <a:gd name="T5" fmla="*/ 1 h 122"/>
                <a:gd name="T6" fmla="*/ 1 w 111"/>
                <a:gd name="T7" fmla="*/ 1 h 122"/>
                <a:gd name="T8" fmla="*/ 1 w 111"/>
                <a:gd name="T9" fmla="*/ 1 h 122"/>
                <a:gd name="T10" fmla="*/ 1 w 111"/>
                <a:gd name="T11" fmla="*/ 1 h 122"/>
                <a:gd name="T12" fmla="*/ 1 w 111"/>
                <a:gd name="T13" fmla="*/ 1 h 122"/>
                <a:gd name="T14" fmla="*/ 1 w 111"/>
                <a:gd name="T15" fmla="*/ 1 h 122"/>
                <a:gd name="T16" fmla="*/ 1 w 111"/>
                <a:gd name="T17" fmla="*/ 1 h 122"/>
                <a:gd name="T18" fmla="*/ 1 w 111"/>
                <a:gd name="T19" fmla="*/ 1 h 122"/>
                <a:gd name="T20" fmla="*/ 1 w 111"/>
                <a:gd name="T21" fmla="*/ 1 h 122"/>
                <a:gd name="T22" fmla="*/ 1 w 111"/>
                <a:gd name="T23" fmla="*/ 1 h 122"/>
                <a:gd name="T24" fmla="*/ 1 w 111"/>
                <a:gd name="T25" fmla="*/ 0 h 122"/>
                <a:gd name="T26" fmla="*/ 1 w 111"/>
                <a:gd name="T27" fmla="*/ 1 h 122"/>
                <a:gd name="T28" fmla="*/ 1 w 111"/>
                <a:gd name="T29" fmla="*/ 1 h 122"/>
                <a:gd name="T30" fmla="*/ 1 w 111"/>
                <a:gd name="T31" fmla="*/ 1 h 122"/>
                <a:gd name="T32" fmla="*/ 1 w 111"/>
                <a:gd name="T33" fmla="*/ 1 h 122"/>
                <a:gd name="T34" fmla="*/ 1 w 111"/>
                <a:gd name="T35" fmla="*/ 1 h 122"/>
                <a:gd name="T36" fmla="*/ 1 w 111"/>
                <a:gd name="T37" fmla="*/ 1 h 122"/>
                <a:gd name="T38" fmla="*/ 1 w 111"/>
                <a:gd name="T39" fmla="*/ 1 h 122"/>
                <a:gd name="T40" fmla="*/ 1 w 111"/>
                <a:gd name="T41" fmla="*/ 1 h 122"/>
                <a:gd name="T42" fmla="*/ 1 w 111"/>
                <a:gd name="T43" fmla="*/ 1 h 122"/>
                <a:gd name="T44" fmla="*/ 1 w 111"/>
                <a:gd name="T45" fmla="*/ 1 h 122"/>
                <a:gd name="T46" fmla="*/ 1 w 111"/>
                <a:gd name="T47" fmla="*/ 1 h 122"/>
                <a:gd name="T48" fmla="*/ 1 w 111"/>
                <a:gd name="T49" fmla="*/ 1 h 122"/>
                <a:gd name="T50" fmla="*/ 1 w 111"/>
                <a:gd name="T51" fmla="*/ 1 h 122"/>
                <a:gd name="T52" fmla="*/ 1 w 111"/>
                <a:gd name="T53" fmla="*/ 1 h 122"/>
                <a:gd name="T54" fmla="*/ 0 w 111"/>
                <a:gd name="T55" fmla="*/ 1 h 122"/>
                <a:gd name="T56" fmla="*/ 1 w 111"/>
                <a:gd name="T57" fmla="*/ 1 h 122"/>
                <a:gd name="T58" fmla="*/ 1 w 111"/>
                <a:gd name="T59" fmla="*/ 1 h 122"/>
                <a:gd name="T60" fmla="*/ 1 w 111"/>
                <a:gd name="T61" fmla="*/ 1 h 122"/>
                <a:gd name="T62" fmla="*/ 1 w 111"/>
                <a:gd name="T63" fmla="*/ 1 h 122"/>
                <a:gd name="T64" fmla="*/ 1 w 111"/>
                <a:gd name="T65" fmla="*/ 1 h 122"/>
                <a:gd name="T66" fmla="*/ 1 w 111"/>
                <a:gd name="T67" fmla="*/ 1 h 122"/>
                <a:gd name="T68" fmla="*/ 1 w 111"/>
                <a:gd name="T69" fmla="*/ 1 h 122"/>
                <a:gd name="T70" fmla="*/ 1 w 111"/>
                <a:gd name="T71" fmla="*/ 1 h 122"/>
                <a:gd name="T72" fmla="*/ 1 w 111"/>
                <a:gd name="T73" fmla="*/ 1 h 122"/>
                <a:gd name="T74" fmla="*/ 1 w 111"/>
                <a:gd name="T75" fmla="*/ 1 h 122"/>
                <a:gd name="T76" fmla="*/ 1 w 111"/>
                <a:gd name="T77" fmla="*/ 1 h 122"/>
                <a:gd name="T78" fmla="*/ 1 w 111"/>
                <a:gd name="T79" fmla="*/ 1 h 122"/>
                <a:gd name="T80" fmla="*/ 1 w 111"/>
                <a:gd name="T81" fmla="*/ 1 h 122"/>
                <a:gd name="T82" fmla="*/ 1 w 111"/>
                <a:gd name="T83" fmla="*/ 1 h 122"/>
                <a:gd name="T84" fmla="*/ 1 w 111"/>
                <a:gd name="T85" fmla="*/ 1 h 122"/>
                <a:gd name="T86" fmla="*/ 1 w 111"/>
                <a:gd name="T87" fmla="*/ 1 h 122"/>
                <a:gd name="T88" fmla="*/ 1 w 111"/>
                <a:gd name="T89" fmla="*/ 1 h 122"/>
                <a:gd name="T90" fmla="*/ 1 w 111"/>
                <a:gd name="T91" fmla="*/ 1 h 122"/>
                <a:gd name="T92" fmla="*/ 1 w 111"/>
                <a:gd name="T93" fmla="*/ 1 h 122"/>
                <a:gd name="T94" fmla="*/ 1 w 111"/>
                <a:gd name="T95" fmla="*/ 1 h 122"/>
                <a:gd name="T96" fmla="*/ 1 w 111"/>
                <a:gd name="T97" fmla="*/ 1 h 122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111"/>
                <a:gd name="T148" fmla="*/ 0 h 122"/>
                <a:gd name="T149" fmla="*/ 111 w 111"/>
                <a:gd name="T150" fmla="*/ 122 h 122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111" h="122">
                  <a:moveTo>
                    <a:pt x="101" y="61"/>
                  </a:moveTo>
                  <a:lnTo>
                    <a:pt x="108" y="55"/>
                  </a:lnTo>
                  <a:lnTo>
                    <a:pt x="111" y="47"/>
                  </a:lnTo>
                  <a:lnTo>
                    <a:pt x="111" y="39"/>
                  </a:lnTo>
                  <a:lnTo>
                    <a:pt x="109" y="31"/>
                  </a:lnTo>
                  <a:lnTo>
                    <a:pt x="103" y="24"/>
                  </a:lnTo>
                  <a:lnTo>
                    <a:pt x="96" y="21"/>
                  </a:lnTo>
                  <a:lnTo>
                    <a:pt x="88" y="20"/>
                  </a:lnTo>
                  <a:lnTo>
                    <a:pt x="79" y="22"/>
                  </a:lnTo>
                  <a:lnTo>
                    <a:pt x="77" y="13"/>
                  </a:lnTo>
                  <a:lnTo>
                    <a:pt x="71" y="6"/>
                  </a:lnTo>
                  <a:lnTo>
                    <a:pt x="64" y="1"/>
                  </a:lnTo>
                  <a:lnTo>
                    <a:pt x="56" y="0"/>
                  </a:lnTo>
                  <a:lnTo>
                    <a:pt x="48" y="1"/>
                  </a:lnTo>
                  <a:lnTo>
                    <a:pt x="41" y="6"/>
                  </a:lnTo>
                  <a:lnTo>
                    <a:pt x="36" y="13"/>
                  </a:lnTo>
                  <a:lnTo>
                    <a:pt x="34" y="22"/>
                  </a:lnTo>
                  <a:lnTo>
                    <a:pt x="25" y="20"/>
                  </a:lnTo>
                  <a:lnTo>
                    <a:pt x="17" y="20"/>
                  </a:lnTo>
                  <a:lnTo>
                    <a:pt x="9" y="23"/>
                  </a:lnTo>
                  <a:lnTo>
                    <a:pt x="3" y="30"/>
                  </a:lnTo>
                  <a:lnTo>
                    <a:pt x="1" y="38"/>
                  </a:lnTo>
                  <a:lnTo>
                    <a:pt x="1" y="46"/>
                  </a:lnTo>
                  <a:lnTo>
                    <a:pt x="4" y="54"/>
                  </a:lnTo>
                  <a:lnTo>
                    <a:pt x="11" y="60"/>
                  </a:lnTo>
                  <a:lnTo>
                    <a:pt x="4" y="66"/>
                  </a:lnTo>
                  <a:lnTo>
                    <a:pt x="1" y="74"/>
                  </a:lnTo>
                  <a:lnTo>
                    <a:pt x="0" y="83"/>
                  </a:lnTo>
                  <a:lnTo>
                    <a:pt x="2" y="91"/>
                  </a:lnTo>
                  <a:lnTo>
                    <a:pt x="8" y="98"/>
                  </a:lnTo>
                  <a:lnTo>
                    <a:pt x="16" y="102"/>
                  </a:lnTo>
                  <a:lnTo>
                    <a:pt x="24" y="102"/>
                  </a:lnTo>
                  <a:lnTo>
                    <a:pt x="33" y="99"/>
                  </a:lnTo>
                  <a:lnTo>
                    <a:pt x="35" y="108"/>
                  </a:lnTo>
                  <a:lnTo>
                    <a:pt x="40" y="115"/>
                  </a:lnTo>
                  <a:lnTo>
                    <a:pt x="47" y="120"/>
                  </a:lnTo>
                  <a:lnTo>
                    <a:pt x="55" y="122"/>
                  </a:lnTo>
                  <a:lnTo>
                    <a:pt x="63" y="120"/>
                  </a:lnTo>
                  <a:lnTo>
                    <a:pt x="70" y="115"/>
                  </a:lnTo>
                  <a:lnTo>
                    <a:pt x="76" y="108"/>
                  </a:lnTo>
                  <a:lnTo>
                    <a:pt x="78" y="100"/>
                  </a:lnTo>
                  <a:lnTo>
                    <a:pt x="87" y="103"/>
                  </a:lnTo>
                  <a:lnTo>
                    <a:pt x="95" y="102"/>
                  </a:lnTo>
                  <a:lnTo>
                    <a:pt x="103" y="98"/>
                  </a:lnTo>
                  <a:lnTo>
                    <a:pt x="109" y="92"/>
                  </a:lnTo>
                  <a:lnTo>
                    <a:pt x="111" y="84"/>
                  </a:lnTo>
                  <a:lnTo>
                    <a:pt x="110" y="76"/>
                  </a:lnTo>
                  <a:lnTo>
                    <a:pt x="107" y="68"/>
                  </a:lnTo>
                  <a:lnTo>
                    <a:pt x="101" y="61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059" name="Freeform 57">
              <a:extLst>
                <a:ext uri="{FF2B5EF4-FFF2-40B4-BE49-F238E27FC236}">
                  <a16:creationId xmlns:a16="http://schemas.microsoft.com/office/drawing/2014/main" id="{4AB76A2B-C5ED-4DC1-822B-27FC5FE0D91B}"/>
                </a:ext>
              </a:extLst>
            </p:cNvPr>
            <p:cNvSpPr>
              <a:spLocks/>
            </p:cNvSpPr>
            <p:nvPr/>
          </p:nvSpPr>
          <p:spPr bwMode="auto">
            <a:xfrm>
              <a:off x="2385" y="2721"/>
              <a:ext cx="16" cy="16"/>
            </a:xfrm>
            <a:custGeom>
              <a:avLst/>
              <a:gdLst>
                <a:gd name="T0" fmla="*/ 1 w 32"/>
                <a:gd name="T1" fmla="*/ 1 h 32"/>
                <a:gd name="T2" fmla="*/ 1 w 32"/>
                <a:gd name="T3" fmla="*/ 1 h 32"/>
                <a:gd name="T4" fmla="*/ 1 w 32"/>
                <a:gd name="T5" fmla="*/ 1 h 32"/>
                <a:gd name="T6" fmla="*/ 1 w 32"/>
                <a:gd name="T7" fmla="*/ 1 h 32"/>
                <a:gd name="T8" fmla="*/ 0 w 32"/>
                <a:gd name="T9" fmla="*/ 1 h 32"/>
                <a:gd name="T10" fmla="*/ 1 w 32"/>
                <a:gd name="T11" fmla="*/ 1 h 32"/>
                <a:gd name="T12" fmla="*/ 1 w 32"/>
                <a:gd name="T13" fmla="*/ 1 h 32"/>
                <a:gd name="T14" fmla="*/ 1 w 32"/>
                <a:gd name="T15" fmla="*/ 1 h 32"/>
                <a:gd name="T16" fmla="*/ 1 w 32"/>
                <a:gd name="T17" fmla="*/ 0 h 32"/>
                <a:gd name="T18" fmla="*/ 1 w 32"/>
                <a:gd name="T19" fmla="*/ 1 h 32"/>
                <a:gd name="T20" fmla="*/ 1 w 32"/>
                <a:gd name="T21" fmla="*/ 1 h 32"/>
                <a:gd name="T22" fmla="*/ 1 w 32"/>
                <a:gd name="T23" fmla="*/ 1 h 32"/>
                <a:gd name="T24" fmla="*/ 1 w 32"/>
                <a:gd name="T25" fmla="*/ 1 h 32"/>
                <a:gd name="T26" fmla="*/ 1 w 32"/>
                <a:gd name="T27" fmla="*/ 1 h 32"/>
                <a:gd name="T28" fmla="*/ 1 w 32"/>
                <a:gd name="T29" fmla="*/ 1 h 32"/>
                <a:gd name="T30" fmla="*/ 1 w 32"/>
                <a:gd name="T31" fmla="*/ 1 h 32"/>
                <a:gd name="T32" fmla="*/ 1 w 32"/>
                <a:gd name="T33" fmla="*/ 1 h 3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2"/>
                <a:gd name="T52" fmla="*/ 0 h 32"/>
                <a:gd name="T53" fmla="*/ 32 w 32"/>
                <a:gd name="T54" fmla="*/ 32 h 3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2" h="32">
                  <a:moveTo>
                    <a:pt x="16" y="32"/>
                  </a:moveTo>
                  <a:lnTo>
                    <a:pt x="9" y="31"/>
                  </a:lnTo>
                  <a:lnTo>
                    <a:pt x="4" y="28"/>
                  </a:lnTo>
                  <a:lnTo>
                    <a:pt x="1" y="23"/>
                  </a:lnTo>
                  <a:lnTo>
                    <a:pt x="0" y="16"/>
                  </a:lnTo>
                  <a:lnTo>
                    <a:pt x="1" y="9"/>
                  </a:lnTo>
                  <a:lnTo>
                    <a:pt x="4" y="5"/>
                  </a:lnTo>
                  <a:lnTo>
                    <a:pt x="9" y="1"/>
                  </a:lnTo>
                  <a:lnTo>
                    <a:pt x="16" y="0"/>
                  </a:lnTo>
                  <a:lnTo>
                    <a:pt x="23" y="1"/>
                  </a:lnTo>
                  <a:lnTo>
                    <a:pt x="27" y="5"/>
                  </a:lnTo>
                  <a:lnTo>
                    <a:pt x="31" y="9"/>
                  </a:lnTo>
                  <a:lnTo>
                    <a:pt x="32" y="16"/>
                  </a:lnTo>
                  <a:lnTo>
                    <a:pt x="31" y="23"/>
                  </a:lnTo>
                  <a:lnTo>
                    <a:pt x="27" y="28"/>
                  </a:lnTo>
                  <a:lnTo>
                    <a:pt x="23" y="31"/>
                  </a:lnTo>
                  <a:lnTo>
                    <a:pt x="16" y="32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060" name="Freeform 58">
              <a:extLst>
                <a:ext uri="{FF2B5EF4-FFF2-40B4-BE49-F238E27FC236}">
                  <a16:creationId xmlns:a16="http://schemas.microsoft.com/office/drawing/2014/main" id="{7D9587D4-A37A-4071-986B-A720D3DC553E}"/>
                </a:ext>
              </a:extLst>
            </p:cNvPr>
            <p:cNvSpPr>
              <a:spLocks/>
            </p:cNvSpPr>
            <p:nvPr/>
          </p:nvSpPr>
          <p:spPr bwMode="auto">
            <a:xfrm>
              <a:off x="2400" y="1686"/>
              <a:ext cx="68" cy="74"/>
            </a:xfrm>
            <a:custGeom>
              <a:avLst/>
              <a:gdLst>
                <a:gd name="T0" fmla="*/ 1 w 136"/>
                <a:gd name="T1" fmla="*/ 0 h 149"/>
                <a:gd name="T2" fmla="*/ 1 w 136"/>
                <a:gd name="T3" fmla="*/ 0 h 149"/>
                <a:gd name="T4" fmla="*/ 1 w 136"/>
                <a:gd name="T5" fmla="*/ 0 h 149"/>
                <a:gd name="T6" fmla="*/ 1 w 136"/>
                <a:gd name="T7" fmla="*/ 0 h 149"/>
                <a:gd name="T8" fmla="*/ 1 w 136"/>
                <a:gd name="T9" fmla="*/ 0 h 149"/>
                <a:gd name="T10" fmla="*/ 1 w 136"/>
                <a:gd name="T11" fmla="*/ 0 h 149"/>
                <a:gd name="T12" fmla="*/ 1 w 136"/>
                <a:gd name="T13" fmla="*/ 0 h 149"/>
                <a:gd name="T14" fmla="*/ 1 w 136"/>
                <a:gd name="T15" fmla="*/ 0 h 149"/>
                <a:gd name="T16" fmla="*/ 1 w 136"/>
                <a:gd name="T17" fmla="*/ 0 h 149"/>
                <a:gd name="T18" fmla="*/ 1 w 136"/>
                <a:gd name="T19" fmla="*/ 0 h 149"/>
                <a:gd name="T20" fmla="*/ 1 w 136"/>
                <a:gd name="T21" fmla="*/ 0 h 149"/>
                <a:gd name="T22" fmla="*/ 1 w 136"/>
                <a:gd name="T23" fmla="*/ 0 h 149"/>
                <a:gd name="T24" fmla="*/ 1 w 136"/>
                <a:gd name="T25" fmla="*/ 0 h 149"/>
                <a:gd name="T26" fmla="*/ 1 w 136"/>
                <a:gd name="T27" fmla="*/ 0 h 149"/>
                <a:gd name="T28" fmla="*/ 0 w 136"/>
                <a:gd name="T29" fmla="*/ 0 h 149"/>
                <a:gd name="T30" fmla="*/ 1 w 136"/>
                <a:gd name="T31" fmla="*/ 0 h 149"/>
                <a:gd name="T32" fmla="*/ 1 w 136"/>
                <a:gd name="T33" fmla="*/ 0 h 149"/>
                <a:gd name="T34" fmla="*/ 0 w 136"/>
                <a:gd name="T35" fmla="*/ 0 h 149"/>
                <a:gd name="T36" fmla="*/ 1 w 136"/>
                <a:gd name="T37" fmla="*/ 0 h 149"/>
                <a:gd name="T38" fmla="*/ 1 w 136"/>
                <a:gd name="T39" fmla="*/ 0 h 149"/>
                <a:gd name="T40" fmla="*/ 1 w 136"/>
                <a:gd name="T41" fmla="*/ 0 h 149"/>
                <a:gd name="T42" fmla="*/ 1 w 136"/>
                <a:gd name="T43" fmla="*/ 0 h 149"/>
                <a:gd name="T44" fmla="*/ 1 w 136"/>
                <a:gd name="T45" fmla="*/ 0 h 149"/>
                <a:gd name="T46" fmla="*/ 1 w 136"/>
                <a:gd name="T47" fmla="*/ 0 h 149"/>
                <a:gd name="T48" fmla="*/ 1 w 136"/>
                <a:gd name="T49" fmla="*/ 0 h 149"/>
                <a:gd name="T50" fmla="*/ 1 w 136"/>
                <a:gd name="T51" fmla="*/ 0 h 149"/>
                <a:gd name="T52" fmla="*/ 1 w 136"/>
                <a:gd name="T53" fmla="*/ 0 h 149"/>
                <a:gd name="T54" fmla="*/ 1 w 136"/>
                <a:gd name="T55" fmla="*/ 0 h 149"/>
                <a:gd name="T56" fmla="*/ 1 w 136"/>
                <a:gd name="T57" fmla="*/ 0 h 149"/>
                <a:gd name="T58" fmla="*/ 1 w 136"/>
                <a:gd name="T59" fmla="*/ 0 h 149"/>
                <a:gd name="T60" fmla="*/ 1 w 136"/>
                <a:gd name="T61" fmla="*/ 0 h 149"/>
                <a:gd name="T62" fmla="*/ 1 w 136"/>
                <a:gd name="T63" fmla="*/ 0 h 149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36"/>
                <a:gd name="T97" fmla="*/ 0 h 149"/>
                <a:gd name="T98" fmla="*/ 136 w 136"/>
                <a:gd name="T99" fmla="*/ 149 h 149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36" h="149">
                  <a:moveTo>
                    <a:pt x="123" y="75"/>
                  </a:moveTo>
                  <a:lnTo>
                    <a:pt x="131" y="67"/>
                  </a:lnTo>
                  <a:lnTo>
                    <a:pt x="135" y="58"/>
                  </a:lnTo>
                  <a:lnTo>
                    <a:pt x="136" y="47"/>
                  </a:lnTo>
                  <a:lnTo>
                    <a:pt x="133" y="38"/>
                  </a:lnTo>
                  <a:lnTo>
                    <a:pt x="129" y="34"/>
                  </a:lnTo>
                  <a:lnTo>
                    <a:pt x="126" y="30"/>
                  </a:lnTo>
                  <a:lnTo>
                    <a:pt x="121" y="28"/>
                  </a:lnTo>
                  <a:lnTo>
                    <a:pt x="117" y="26"/>
                  </a:lnTo>
                  <a:lnTo>
                    <a:pt x="112" y="26"/>
                  </a:lnTo>
                  <a:lnTo>
                    <a:pt x="106" y="26"/>
                  </a:lnTo>
                  <a:lnTo>
                    <a:pt x="102" y="26"/>
                  </a:lnTo>
                  <a:lnTo>
                    <a:pt x="96" y="28"/>
                  </a:lnTo>
                  <a:lnTo>
                    <a:pt x="94" y="18"/>
                  </a:lnTo>
                  <a:lnTo>
                    <a:pt x="88" y="8"/>
                  </a:lnTo>
                  <a:lnTo>
                    <a:pt x="79" y="3"/>
                  </a:lnTo>
                  <a:lnTo>
                    <a:pt x="68" y="0"/>
                  </a:lnTo>
                  <a:lnTo>
                    <a:pt x="58" y="3"/>
                  </a:lnTo>
                  <a:lnTo>
                    <a:pt x="50" y="8"/>
                  </a:lnTo>
                  <a:lnTo>
                    <a:pt x="44" y="16"/>
                  </a:lnTo>
                  <a:lnTo>
                    <a:pt x="42" y="27"/>
                  </a:lnTo>
                  <a:lnTo>
                    <a:pt x="36" y="24"/>
                  </a:lnTo>
                  <a:lnTo>
                    <a:pt x="30" y="24"/>
                  </a:lnTo>
                  <a:lnTo>
                    <a:pt x="25" y="24"/>
                  </a:lnTo>
                  <a:lnTo>
                    <a:pt x="20" y="24"/>
                  </a:lnTo>
                  <a:lnTo>
                    <a:pt x="15" y="27"/>
                  </a:lnTo>
                  <a:lnTo>
                    <a:pt x="11" y="29"/>
                  </a:lnTo>
                  <a:lnTo>
                    <a:pt x="7" y="32"/>
                  </a:lnTo>
                  <a:lnTo>
                    <a:pt x="4" y="37"/>
                  </a:lnTo>
                  <a:lnTo>
                    <a:pt x="0" y="46"/>
                  </a:lnTo>
                  <a:lnTo>
                    <a:pt x="2" y="57"/>
                  </a:lnTo>
                  <a:lnTo>
                    <a:pt x="6" y="66"/>
                  </a:lnTo>
                  <a:lnTo>
                    <a:pt x="13" y="74"/>
                  </a:lnTo>
                  <a:lnTo>
                    <a:pt x="5" y="81"/>
                  </a:lnTo>
                  <a:lnTo>
                    <a:pt x="0" y="90"/>
                  </a:lnTo>
                  <a:lnTo>
                    <a:pt x="0" y="100"/>
                  </a:lnTo>
                  <a:lnTo>
                    <a:pt x="4" y="111"/>
                  </a:lnTo>
                  <a:lnTo>
                    <a:pt x="7" y="115"/>
                  </a:lnTo>
                  <a:lnTo>
                    <a:pt x="11" y="119"/>
                  </a:lnTo>
                  <a:lnTo>
                    <a:pt x="14" y="121"/>
                  </a:lnTo>
                  <a:lnTo>
                    <a:pt x="19" y="122"/>
                  </a:lnTo>
                  <a:lnTo>
                    <a:pt x="25" y="123"/>
                  </a:lnTo>
                  <a:lnTo>
                    <a:pt x="29" y="123"/>
                  </a:lnTo>
                  <a:lnTo>
                    <a:pt x="34" y="122"/>
                  </a:lnTo>
                  <a:lnTo>
                    <a:pt x="40" y="121"/>
                  </a:lnTo>
                  <a:lnTo>
                    <a:pt x="42" y="132"/>
                  </a:lnTo>
                  <a:lnTo>
                    <a:pt x="49" y="141"/>
                  </a:lnTo>
                  <a:lnTo>
                    <a:pt x="57" y="147"/>
                  </a:lnTo>
                  <a:lnTo>
                    <a:pt x="67" y="149"/>
                  </a:lnTo>
                  <a:lnTo>
                    <a:pt x="78" y="147"/>
                  </a:lnTo>
                  <a:lnTo>
                    <a:pt x="86" y="141"/>
                  </a:lnTo>
                  <a:lnTo>
                    <a:pt x="91" y="133"/>
                  </a:lnTo>
                  <a:lnTo>
                    <a:pt x="94" y="122"/>
                  </a:lnTo>
                  <a:lnTo>
                    <a:pt x="100" y="123"/>
                  </a:lnTo>
                  <a:lnTo>
                    <a:pt x="105" y="125"/>
                  </a:lnTo>
                  <a:lnTo>
                    <a:pt x="111" y="125"/>
                  </a:lnTo>
                  <a:lnTo>
                    <a:pt x="116" y="123"/>
                  </a:lnTo>
                  <a:lnTo>
                    <a:pt x="120" y="122"/>
                  </a:lnTo>
                  <a:lnTo>
                    <a:pt x="125" y="120"/>
                  </a:lnTo>
                  <a:lnTo>
                    <a:pt x="128" y="117"/>
                  </a:lnTo>
                  <a:lnTo>
                    <a:pt x="132" y="112"/>
                  </a:lnTo>
                  <a:lnTo>
                    <a:pt x="135" y="103"/>
                  </a:lnTo>
                  <a:lnTo>
                    <a:pt x="134" y="92"/>
                  </a:lnTo>
                  <a:lnTo>
                    <a:pt x="129" y="83"/>
                  </a:lnTo>
                  <a:lnTo>
                    <a:pt x="123" y="75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061" name="Freeform 59">
              <a:extLst>
                <a:ext uri="{FF2B5EF4-FFF2-40B4-BE49-F238E27FC236}">
                  <a16:creationId xmlns:a16="http://schemas.microsoft.com/office/drawing/2014/main" id="{E9385D1F-170F-4B20-943D-BBD740C3C327}"/>
                </a:ext>
              </a:extLst>
            </p:cNvPr>
            <p:cNvSpPr>
              <a:spLocks/>
            </p:cNvSpPr>
            <p:nvPr/>
          </p:nvSpPr>
          <p:spPr bwMode="auto">
            <a:xfrm>
              <a:off x="2423" y="1713"/>
              <a:ext cx="20" cy="20"/>
            </a:xfrm>
            <a:custGeom>
              <a:avLst/>
              <a:gdLst>
                <a:gd name="T0" fmla="*/ 1 w 39"/>
                <a:gd name="T1" fmla="*/ 1 h 40"/>
                <a:gd name="T2" fmla="*/ 1 w 39"/>
                <a:gd name="T3" fmla="*/ 1 h 40"/>
                <a:gd name="T4" fmla="*/ 1 w 39"/>
                <a:gd name="T5" fmla="*/ 1 h 40"/>
                <a:gd name="T6" fmla="*/ 1 w 39"/>
                <a:gd name="T7" fmla="*/ 1 h 40"/>
                <a:gd name="T8" fmla="*/ 0 w 39"/>
                <a:gd name="T9" fmla="*/ 1 h 40"/>
                <a:gd name="T10" fmla="*/ 1 w 39"/>
                <a:gd name="T11" fmla="*/ 1 h 40"/>
                <a:gd name="T12" fmla="*/ 1 w 39"/>
                <a:gd name="T13" fmla="*/ 1 h 40"/>
                <a:gd name="T14" fmla="*/ 1 w 39"/>
                <a:gd name="T15" fmla="*/ 1 h 40"/>
                <a:gd name="T16" fmla="*/ 1 w 39"/>
                <a:gd name="T17" fmla="*/ 0 h 40"/>
                <a:gd name="T18" fmla="*/ 1 w 39"/>
                <a:gd name="T19" fmla="*/ 1 h 40"/>
                <a:gd name="T20" fmla="*/ 1 w 39"/>
                <a:gd name="T21" fmla="*/ 1 h 40"/>
                <a:gd name="T22" fmla="*/ 1 w 39"/>
                <a:gd name="T23" fmla="*/ 1 h 40"/>
                <a:gd name="T24" fmla="*/ 1 w 39"/>
                <a:gd name="T25" fmla="*/ 1 h 40"/>
                <a:gd name="T26" fmla="*/ 1 w 39"/>
                <a:gd name="T27" fmla="*/ 1 h 40"/>
                <a:gd name="T28" fmla="*/ 1 w 39"/>
                <a:gd name="T29" fmla="*/ 1 h 40"/>
                <a:gd name="T30" fmla="*/ 1 w 39"/>
                <a:gd name="T31" fmla="*/ 1 h 40"/>
                <a:gd name="T32" fmla="*/ 1 w 39"/>
                <a:gd name="T33" fmla="*/ 1 h 4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9"/>
                <a:gd name="T52" fmla="*/ 0 h 40"/>
                <a:gd name="T53" fmla="*/ 39 w 39"/>
                <a:gd name="T54" fmla="*/ 40 h 4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9" h="40">
                  <a:moveTo>
                    <a:pt x="19" y="40"/>
                  </a:moveTo>
                  <a:lnTo>
                    <a:pt x="11" y="38"/>
                  </a:lnTo>
                  <a:lnTo>
                    <a:pt x="5" y="34"/>
                  </a:lnTo>
                  <a:lnTo>
                    <a:pt x="1" y="27"/>
                  </a:lnTo>
                  <a:lnTo>
                    <a:pt x="0" y="20"/>
                  </a:lnTo>
                  <a:lnTo>
                    <a:pt x="1" y="12"/>
                  </a:lnTo>
                  <a:lnTo>
                    <a:pt x="5" y="6"/>
                  </a:lnTo>
                  <a:lnTo>
                    <a:pt x="11" y="2"/>
                  </a:lnTo>
                  <a:lnTo>
                    <a:pt x="19" y="0"/>
                  </a:lnTo>
                  <a:lnTo>
                    <a:pt x="26" y="2"/>
                  </a:lnTo>
                  <a:lnTo>
                    <a:pt x="33" y="6"/>
                  </a:lnTo>
                  <a:lnTo>
                    <a:pt x="38" y="12"/>
                  </a:lnTo>
                  <a:lnTo>
                    <a:pt x="39" y="20"/>
                  </a:lnTo>
                  <a:lnTo>
                    <a:pt x="38" y="27"/>
                  </a:lnTo>
                  <a:lnTo>
                    <a:pt x="33" y="34"/>
                  </a:lnTo>
                  <a:lnTo>
                    <a:pt x="26" y="38"/>
                  </a:lnTo>
                  <a:lnTo>
                    <a:pt x="19" y="4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062" name="Freeform 60">
              <a:extLst>
                <a:ext uri="{FF2B5EF4-FFF2-40B4-BE49-F238E27FC236}">
                  <a16:creationId xmlns:a16="http://schemas.microsoft.com/office/drawing/2014/main" id="{BA8DCF87-2ADF-4FB1-918A-8A555ADCC8EC}"/>
                </a:ext>
              </a:extLst>
            </p:cNvPr>
            <p:cNvSpPr>
              <a:spLocks/>
            </p:cNvSpPr>
            <p:nvPr/>
          </p:nvSpPr>
          <p:spPr bwMode="auto">
            <a:xfrm>
              <a:off x="3282" y="2529"/>
              <a:ext cx="64" cy="90"/>
            </a:xfrm>
            <a:custGeom>
              <a:avLst/>
              <a:gdLst>
                <a:gd name="T0" fmla="*/ 0 w 129"/>
                <a:gd name="T1" fmla="*/ 0 h 181"/>
                <a:gd name="T2" fmla="*/ 0 w 129"/>
                <a:gd name="T3" fmla="*/ 0 h 181"/>
                <a:gd name="T4" fmla="*/ 0 w 129"/>
                <a:gd name="T5" fmla="*/ 0 h 181"/>
                <a:gd name="T6" fmla="*/ 0 w 129"/>
                <a:gd name="T7" fmla="*/ 0 h 181"/>
                <a:gd name="T8" fmla="*/ 0 w 129"/>
                <a:gd name="T9" fmla="*/ 0 h 181"/>
                <a:gd name="T10" fmla="*/ 0 w 129"/>
                <a:gd name="T11" fmla="*/ 0 h 181"/>
                <a:gd name="T12" fmla="*/ 0 w 129"/>
                <a:gd name="T13" fmla="*/ 0 h 181"/>
                <a:gd name="T14" fmla="*/ 0 w 129"/>
                <a:gd name="T15" fmla="*/ 0 h 181"/>
                <a:gd name="T16" fmla="*/ 0 w 129"/>
                <a:gd name="T17" fmla="*/ 0 h 181"/>
                <a:gd name="T18" fmla="*/ 0 w 129"/>
                <a:gd name="T19" fmla="*/ 0 h 181"/>
                <a:gd name="T20" fmla="*/ 0 w 129"/>
                <a:gd name="T21" fmla="*/ 0 h 181"/>
                <a:gd name="T22" fmla="*/ 0 w 129"/>
                <a:gd name="T23" fmla="*/ 0 h 181"/>
                <a:gd name="T24" fmla="*/ 0 w 129"/>
                <a:gd name="T25" fmla="*/ 0 h 181"/>
                <a:gd name="T26" fmla="*/ 0 w 129"/>
                <a:gd name="T27" fmla="*/ 0 h 181"/>
                <a:gd name="T28" fmla="*/ 0 w 129"/>
                <a:gd name="T29" fmla="*/ 0 h 181"/>
                <a:gd name="T30" fmla="*/ 0 w 129"/>
                <a:gd name="T31" fmla="*/ 0 h 181"/>
                <a:gd name="T32" fmla="*/ 0 w 129"/>
                <a:gd name="T33" fmla="*/ 0 h 181"/>
                <a:gd name="T34" fmla="*/ 0 w 129"/>
                <a:gd name="T35" fmla="*/ 0 h 181"/>
                <a:gd name="T36" fmla="*/ 0 w 129"/>
                <a:gd name="T37" fmla="*/ 0 h 181"/>
                <a:gd name="T38" fmla="*/ 0 w 129"/>
                <a:gd name="T39" fmla="*/ 0 h 181"/>
                <a:gd name="T40" fmla="*/ 0 w 129"/>
                <a:gd name="T41" fmla="*/ 0 h 181"/>
                <a:gd name="T42" fmla="*/ 0 w 129"/>
                <a:gd name="T43" fmla="*/ 0 h 181"/>
                <a:gd name="T44" fmla="*/ 0 w 129"/>
                <a:gd name="T45" fmla="*/ 0 h 181"/>
                <a:gd name="T46" fmla="*/ 0 w 129"/>
                <a:gd name="T47" fmla="*/ 0 h 181"/>
                <a:gd name="T48" fmla="*/ 0 w 129"/>
                <a:gd name="T49" fmla="*/ 0 h 181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29"/>
                <a:gd name="T76" fmla="*/ 0 h 181"/>
                <a:gd name="T77" fmla="*/ 129 w 129"/>
                <a:gd name="T78" fmla="*/ 181 h 181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29" h="181">
                  <a:moveTo>
                    <a:pt x="0" y="181"/>
                  </a:moveTo>
                  <a:lnTo>
                    <a:pt x="25" y="172"/>
                  </a:lnTo>
                  <a:lnTo>
                    <a:pt x="52" y="158"/>
                  </a:lnTo>
                  <a:lnTo>
                    <a:pt x="76" y="141"/>
                  </a:lnTo>
                  <a:lnTo>
                    <a:pt x="97" y="120"/>
                  </a:lnTo>
                  <a:lnTo>
                    <a:pt x="114" y="98"/>
                  </a:lnTo>
                  <a:lnTo>
                    <a:pt x="124" y="74"/>
                  </a:lnTo>
                  <a:lnTo>
                    <a:pt x="129" y="50"/>
                  </a:lnTo>
                  <a:lnTo>
                    <a:pt x="124" y="26"/>
                  </a:lnTo>
                  <a:lnTo>
                    <a:pt x="114" y="8"/>
                  </a:lnTo>
                  <a:lnTo>
                    <a:pt x="100" y="0"/>
                  </a:lnTo>
                  <a:lnTo>
                    <a:pt x="86" y="1"/>
                  </a:lnTo>
                  <a:lnTo>
                    <a:pt x="72" y="8"/>
                  </a:lnTo>
                  <a:lnTo>
                    <a:pt x="61" y="21"/>
                  </a:lnTo>
                  <a:lnTo>
                    <a:pt x="53" y="38"/>
                  </a:lnTo>
                  <a:lnTo>
                    <a:pt x="49" y="58"/>
                  </a:lnTo>
                  <a:lnTo>
                    <a:pt x="52" y="79"/>
                  </a:lnTo>
                  <a:lnTo>
                    <a:pt x="54" y="95"/>
                  </a:lnTo>
                  <a:lnTo>
                    <a:pt x="49" y="113"/>
                  </a:lnTo>
                  <a:lnTo>
                    <a:pt x="41" y="129"/>
                  </a:lnTo>
                  <a:lnTo>
                    <a:pt x="31" y="145"/>
                  </a:lnTo>
                  <a:lnTo>
                    <a:pt x="19" y="160"/>
                  </a:lnTo>
                  <a:lnTo>
                    <a:pt x="10" y="171"/>
                  </a:lnTo>
                  <a:lnTo>
                    <a:pt x="2" y="179"/>
                  </a:lnTo>
                  <a:lnTo>
                    <a:pt x="0" y="181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063" name="Freeform 61">
              <a:extLst>
                <a:ext uri="{FF2B5EF4-FFF2-40B4-BE49-F238E27FC236}">
                  <a16:creationId xmlns:a16="http://schemas.microsoft.com/office/drawing/2014/main" id="{F7A10234-AF08-456E-803C-80B3D4D1A26A}"/>
                </a:ext>
              </a:extLst>
            </p:cNvPr>
            <p:cNvSpPr>
              <a:spLocks/>
            </p:cNvSpPr>
            <p:nvPr/>
          </p:nvSpPr>
          <p:spPr bwMode="auto">
            <a:xfrm>
              <a:off x="3251" y="2513"/>
              <a:ext cx="45" cy="103"/>
            </a:xfrm>
            <a:custGeom>
              <a:avLst/>
              <a:gdLst>
                <a:gd name="T0" fmla="*/ 1 w 90"/>
                <a:gd name="T1" fmla="*/ 1 h 206"/>
                <a:gd name="T2" fmla="*/ 1 w 90"/>
                <a:gd name="T3" fmla="*/ 1 h 206"/>
                <a:gd name="T4" fmla="*/ 1 w 90"/>
                <a:gd name="T5" fmla="*/ 1 h 206"/>
                <a:gd name="T6" fmla="*/ 1 w 90"/>
                <a:gd name="T7" fmla="*/ 1 h 206"/>
                <a:gd name="T8" fmla="*/ 1 w 90"/>
                <a:gd name="T9" fmla="*/ 1 h 206"/>
                <a:gd name="T10" fmla="*/ 1 w 90"/>
                <a:gd name="T11" fmla="*/ 1 h 206"/>
                <a:gd name="T12" fmla="*/ 1 w 90"/>
                <a:gd name="T13" fmla="*/ 1 h 206"/>
                <a:gd name="T14" fmla="*/ 1 w 90"/>
                <a:gd name="T15" fmla="*/ 1 h 206"/>
                <a:gd name="T16" fmla="*/ 1 w 90"/>
                <a:gd name="T17" fmla="*/ 1 h 206"/>
                <a:gd name="T18" fmla="*/ 1 w 90"/>
                <a:gd name="T19" fmla="*/ 0 h 206"/>
                <a:gd name="T20" fmla="*/ 1 w 90"/>
                <a:gd name="T21" fmla="*/ 1 h 206"/>
                <a:gd name="T22" fmla="*/ 1 w 90"/>
                <a:gd name="T23" fmla="*/ 1 h 206"/>
                <a:gd name="T24" fmla="*/ 1 w 90"/>
                <a:gd name="T25" fmla="*/ 1 h 206"/>
                <a:gd name="T26" fmla="*/ 0 w 90"/>
                <a:gd name="T27" fmla="*/ 1 h 206"/>
                <a:gd name="T28" fmla="*/ 1 w 90"/>
                <a:gd name="T29" fmla="*/ 1 h 206"/>
                <a:gd name="T30" fmla="*/ 1 w 90"/>
                <a:gd name="T31" fmla="*/ 1 h 206"/>
                <a:gd name="T32" fmla="*/ 1 w 90"/>
                <a:gd name="T33" fmla="*/ 1 h 206"/>
                <a:gd name="T34" fmla="*/ 1 w 90"/>
                <a:gd name="T35" fmla="*/ 1 h 206"/>
                <a:gd name="T36" fmla="*/ 1 w 90"/>
                <a:gd name="T37" fmla="*/ 1 h 206"/>
                <a:gd name="T38" fmla="*/ 1 w 90"/>
                <a:gd name="T39" fmla="*/ 1 h 206"/>
                <a:gd name="T40" fmla="*/ 1 w 90"/>
                <a:gd name="T41" fmla="*/ 1 h 206"/>
                <a:gd name="T42" fmla="*/ 1 w 90"/>
                <a:gd name="T43" fmla="*/ 1 h 206"/>
                <a:gd name="T44" fmla="*/ 1 w 90"/>
                <a:gd name="T45" fmla="*/ 1 h 206"/>
                <a:gd name="T46" fmla="*/ 1 w 90"/>
                <a:gd name="T47" fmla="*/ 1 h 206"/>
                <a:gd name="T48" fmla="*/ 1 w 90"/>
                <a:gd name="T49" fmla="*/ 1 h 20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90"/>
                <a:gd name="T76" fmla="*/ 0 h 206"/>
                <a:gd name="T77" fmla="*/ 90 w 90"/>
                <a:gd name="T78" fmla="*/ 206 h 20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90" h="206">
                  <a:moveTo>
                    <a:pt x="50" y="206"/>
                  </a:moveTo>
                  <a:lnTo>
                    <a:pt x="65" y="183"/>
                  </a:lnTo>
                  <a:lnTo>
                    <a:pt x="77" y="157"/>
                  </a:lnTo>
                  <a:lnTo>
                    <a:pt x="85" y="128"/>
                  </a:lnTo>
                  <a:lnTo>
                    <a:pt x="90" y="99"/>
                  </a:lnTo>
                  <a:lnTo>
                    <a:pt x="88" y="70"/>
                  </a:lnTo>
                  <a:lnTo>
                    <a:pt x="83" y="45"/>
                  </a:lnTo>
                  <a:lnTo>
                    <a:pt x="70" y="23"/>
                  </a:lnTo>
                  <a:lnTo>
                    <a:pt x="52" y="7"/>
                  </a:lnTo>
                  <a:lnTo>
                    <a:pt x="33" y="0"/>
                  </a:lnTo>
                  <a:lnTo>
                    <a:pt x="18" y="2"/>
                  </a:lnTo>
                  <a:lnTo>
                    <a:pt x="7" y="12"/>
                  </a:lnTo>
                  <a:lnTo>
                    <a:pt x="1" y="26"/>
                  </a:lnTo>
                  <a:lnTo>
                    <a:pt x="0" y="43"/>
                  </a:lnTo>
                  <a:lnTo>
                    <a:pt x="3" y="61"/>
                  </a:lnTo>
                  <a:lnTo>
                    <a:pt x="12" y="80"/>
                  </a:lnTo>
                  <a:lnTo>
                    <a:pt x="27" y="93"/>
                  </a:lnTo>
                  <a:lnTo>
                    <a:pt x="39" y="106"/>
                  </a:lnTo>
                  <a:lnTo>
                    <a:pt x="47" y="122"/>
                  </a:lnTo>
                  <a:lnTo>
                    <a:pt x="52" y="141"/>
                  </a:lnTo>
                  <a:lnTo>
                    <a:pt x="53" y="159"/>
                  </a:lnTo>
                  <a:lnTo>
                    <a:pt x="53" y="178"/>
                  </a:lnTo>
                  <a:lnTo>
                    <a:pt x="53" y="193"/>
                  </a:lnTo>
                  <a:lnTo>
                    <a:pt x="50" y="203"/>
                  </a:lnTo>
                  <a:lnTo>
                    <a:pt x="50" y="206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064" name="Freeform 62">
              <a:extLst>
                <a:ext uri="{FF2B5EF4-FFF2-40B4-BE49-F238E27FC236}">
                  <a16:creationId xmlns:a16="http://schemas.microsoft.com/office/drawing/2014/main" id="{E83C7BA7-E4A3-46B4-B82B-57650705513C}"/>
                </a:ext>
              </a:extLst>
            </p:cNvPr>
            <p:cNvSpPr>
              <a:spLocks/>
            </p:cNvSpPr>
            <p:nvPr/>
          </p:nvSpPr>
          <p:spPr bwMode="auto">
            <a:xfrm>
              <a:off x="3283" y="2583"/>
              <a:ext cx="100" cy="50"/>
            </a:xfrm>
            <a:custGeom>
              <a:avLst/>
              <a:gdLst>
                <a:gd name="T0" fmla="*/ 0 w 201"/>
                <a:gd name="T1" fmla="*/ 1 h 99"/>
                <a:gd name="T2" fmla="*/ 0 w 201"/>
                <a:gd name="T3" fmla="*/ 1 h 99"/>
                <a:gd name="T4" fmla="*/ 0 w 201"/>
                <a:gd name="T5" fmla="*/ 1 h 99"/>
                <a:gd name="T6" fmla="*/ 0 w 201"/>
                <a:gd name="T7" fmla="*/ 1 h 99"/>
                <a:gd name="T8" fmla="*/ 0 w 201"/>
                <a:gd name="T9" fmla="*/ 1 h 99"/>
                <a:gd name="T10" fmla="*/ 0 w 201"/>
                <a:gd name="T11" fmla="*/ 1 h 99"/>
                <a:gd name="T12" fmla="*/ 0 w 201"/>
                <a:gd name="T13" fmla="*/ 1 h 99"/>
                <a:gd name="T14" fmla="*/ 0 w 201"/>
                <a:gd name="T15" fmla="*/ 1 h 99"/>
                <a:gd name="T16" fmla="*/ 0 w 201"/>
                <a:gd name="T17" fmla="*/ 1 h 99"/>
                <a:gd name="T18" fmla="*/ 0 w 201"/>
                <a:gd name="T19" fmla="*/ 1 h 99"/>
                <a:gd name="T20" fmla="*/ 0 w 201"/>
                <a:gd name="T21" fmla="*/ 1 h 99"/>
                <a:gd name="T22" fmla="*/ 0 w 201"/>
                <a:gd name="T23" fmla="*/ 1 h 99"/>
                <a:gd name="T24" fmla="*/ 0 w 201"/>
                <a:gd name="T25" fmla="*/ 1 h 99"/>
                <a:gd name="T26" fmla="*/ 0 w 201"/>
                <a:gd name="T27" fmla="*/ 1 h 99"/>
                <a:gd name="T28" fmla="*/ 0 w 201"/>
                <a:gd name="T29" fmla="*/ 1 h 99"/>
                <a:gd name="T30" fmla="*/ 0 w 201"/>
                <a:gd name="T31" fmla="*/ 1 h 99"/>
                <a:gd name="T32" fmla="*/ 0 w 201"/>
                <a:gd name="T33" fmla="*/ 1 h 99"/>
                <a:gd name="T34" fmla="*/ 0 w 201"/>
                <a:gd name="T35" fmla="*/ 1 h 99"/>
                <a:gd name="T36" fmla="*/ 0 w 201"/>
                <a:gd name="T37" fmla="*/ 1 h 99"/>
                <a:gd name="T38" fmla="*/ 0 w 201"/>
                <a:gd name="T39" fmla="*/ 1 h 99"/>
                <a:gd name="T40" fmla="*/ 0 w 201"/>
                <a:gd name="T41" fmla="*/ 0 h 99"/>
                <a:gd name="T42" fmla="*/ 0 w 201"/>
                <a:gd name="T43" fmla="*/ 1 h 99"/>
                <a:gd name="T44" fmla="*/ 0 w 201"/>
                <a:gd name="T45" fmla="*/ 1 h 99"/>
                <a:gd name="T46" fmla="*/ 0 w 201"/>
                <a:gd name="T47" fmla="*/ 1 h 99"/>
                <a:gd name="T48" fmla="*/ 0 w 201"/>
                <a:gd name="T49" fmla="*/ 1 h 99"/>
                <a:gd name="T50" fmla="*/ 0 w 201"/>
                <a:gd name="T51" fmla="*/ 1 h 99"/>
                <a:gd name="T52" fmla="*/ 0 w 201"/>
                <a:gd name="T53" fmla="*/ 1 h 99"/>
                <a:gd name="T54" fmla="*/ 0 w 201"/>
                <a:gd name="T55" fmla="*/ 1 h 99"/>
                <a:gd name="T56" fmla="*/ 0 w 201"/>
                <a:gd name="T57" fmla="*/ 1 h 99"/>
                <a:gd name="T58" fmla="*/ 0 w 201"/>
                <a:gd name="T59" fmla="*/ 1 h 99"/>
                <a:gd name="T60" fmla="*/ 0 w 201"/>
                <a:gd name="T61" fmla="*/ 1 h 99"/>
                <a:gd name="T62" fmla="*/ 0 w 201"/>
                <a:gd name="T63" fmla="*/ 1 h 99"/>
                <a:gd name="T64" fmla="*/ 0 w 201"/>
                <a:gd name="T65" fmla="*/ 1 h 99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201"/>
                <a:gd name="T100" fmla="*/ 0 h 99"/>
                <a:gd name="T101" fmla="*/ 201 w 201"/>
                <a:gd name="T102" fmla="*/ 99 h 99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201" h="99">
                  <a:moveTo>
                    <a:pt x="0" y="78"/>
                  </a:moveTo>
                  <a:lnTo>
                    <a:pt x="13" y="84"/>
                  </a:lnTo>
                  <a:lnTo>
                    <a:pt x="26" y="88"/>
                  </a:lnTo>
                  <a:lnTo>
                    <a:pt x="39" y="92"/>
                  </a:lnTo>
                  <a:lnTo>
                    <a:pt x="53" y="95"/>
                  </a:lnTo>
                  <a:lnTo>
                    <a:pt x="68" y="98"/>
                  </a:lnTo>
                  <a:lnTo>
                    <a:pt x="83" y="99"/>
                  </a:lnTo>
                  <a:lnTo>
                    <a:pt x="98" y="99"/>
                  </a:lnTo>
                  <a:lnTo>
                    <a:pt x="113" y="99"/>
                  </a:lnTo>
                  <a:lnTo>
                    <a:pt x="127" y="96"/>
                  </a:lnTo>
                  <a:lnTo>
                    <a:pt x="140" y="93"/>
                  </a:lnTo>
                  <a:lnTo>
                    <a:pt x="152" y="90"/>
                  </a:lnTo>
                  <a:lnTo>
                    <a:pt x="165" y="84"/>
                  </a:lnTo>
                  <a:lnTo>
                    <a:pt x="175" y="77"/>
                  </a:lnTo>
                  <a:lnTo>
                    <a:pt x="184" y="68"/>
                  </a:lnTo>
                  <a:lnTo>
                    <a:pt x="191" y="58"/>
                  </a:lnTo>
                  <a:lnTo>
                    <a:pt x="197" y="47"/>
                  </a:lnTo>
                  <a:lnTo>
                    <a:pt x="201" y="27"/>
                  </a:lnTo>
                  <a:lnTo>
                    <a:pt x="196" y="12"/>
                  </a:lnTo>
                  <a:lnTo>
                    <a:pt x="186" y="3"/>
                  </a:lnTo>
                  <a:lnTo>
                    <a:pt x="171" y="0"/>
                  </a:lnTo>
                  <a:lnTo>
                    <a:pt x="153" y="2"/>
                  </a:lnTo>
                  <a:lnTo>
                    <a:pt x="136" y="9"/>
                  </a:lnTo>
                  <a:lnTo>
                    <a:pt x="120" y="20"/>
                  </a:lnTo>
                  <a:lnTo>
                    <a:pt x="108" y="38"/>
                  </a:lnTo>
                  <a:lnTo>
                    <a:pt x="98" y="52"/>
                  </a:lnTo>
                  <a:lnTo>
                    <a:pt x="83" y="62"/>
                  </a:lnTo>
                  <a:lnTo>
                    <a:pt x="66" y="69"/>
                  </a:lnTo>
                  <a:lnTo>
                    <a:pt x="47" y="73"/>
                  </a:lnTo>
                  <a:lnTo>
                    <a:pt x="29" y="76"/>
                  </a:lnTo>
                  <a:lnTo>
                    <a:pt x="14" y="78"/>
                  </a:lnTo>
                  <a:lnTo>
                    <a:pt x="4" y="78"/>
                  </a:lnTo>
                  <a:lnTo>
                    <a:pt x="0" y="78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065" name="Freeform 63">
              <a:extLst>
                <a:ext uri="{FF2B5EF4-FFF2-40B4-BE49-F238E27FC236}">
                  <a16:creationId xmlns:a16="http://schemas.microsoft.com/office/drawing/2014/main" id="{49DD9B55-3B06-4CA9-BFE5-424EAE5BB8B4}"/>
                </a:ext>
              </a:extLst>
            </p:cNvPr>
            <p:cNvSpPr>
              <a:spLocks/>
            </p:cNvSpPr>
            <p:nvPr/>
          </p:nvSpPr>
          <p:spPr bwMode="auto">
            <a:xfrm>
              <a:off x="3281" y="2628"/>
              <a:ext cx="99" cy="50"/>
            </a:xfrm>
            <a:custGeom>
              <a:avLst/>
              <a:gdLst>
                <a:gd name="T0" fmla="*/ 0 w 198"/>
                <a:gd name="T1" fmla="*/ 0 h 100"/>
                <a:gd name="T2" fmla="*/ 1 w 198"/>
                <a:gd name="T3" fmla="*/ 1 h 100"/>
                <a:gd name="T4" fmla="*/ 1 w 198"/>
                <a:gd name="T5" fmla="*/ 1 h 100"/>
                <a:gd name="T6" fmla="*/ 1 w 198"/>
                <a:gd name="T7" fmla="*/ 1 h 100"/>
                <a:gd name="T8" fmla="*/ 1 w 198"/>
                <a:gd name="T9" fmla="*/ 1 h 100"/>
                <a:gd name="T10" fmla="*/ 1 w 198"/>
                <a:gd name="T11" fmla="*/ 1 h 100"/>
                <a:gd name="T12" fmla="*/ 1 w 198"/>
                <a:gd name="T13" fmla="*/ 1 h 100"/>
                <a:gd name="T14" fmla="*/ 1 w 198"/>
                <a:gd name="T15" fmla="*/ 1 h 100"/>
                <a:gd name="T16" fmla="*/ 1 w 198"/>
                <a:gd name="T17" fmla="*/ 1 h 100"/>
                <a:gd name="T18" fmla="*/ 1 w 198"/>
                <a:gd name="T19" fmla="*/ 1 h 100"/>
                <a:gd name="T20" fmla="*/ 1 w 198"/>
                <a:gd name="T21" fmla="*/ 1 h 100"/>
                <a:gd name="T22" fmla="*/ 1 w 198"/>
                <a:gd name="T23" fmla="*/ 1 h 100"/>
                <a:gd name="T24" fmla="*/ 1 w 198"/>
                <a:gd name="T25" fmla="*/ 1 h 100"/>
                <a:gd name="T26" fmla="*/ 1 w 198"/>
                <a:gd name="T27" fmla="*/ 1 h 100"/>
                <a:gd name="T28" fmla="*/ 1 w 198"/>
                <a:gd name="T29" fmla="*/ 1 h 100"/>
                <a:gd name="T30" fmla="*/ 1 w 198"/>
                <a:gd name="T31" fmla="*/ 1 h 100"/>
                <a:gd name="T32" fmla="*/ 1 w 198"/>
                <a:gd name="T33" fmla="*/ 1 h 100"/>
                <a:gd name="T34" fmla="*/ 1 w 198"/>
                <a:gd name="T35" fmla="*/ 1 h 100"/>
                <a:gd name="T36" fmla="*/ 1 w 198"/>
                <a:gd name="T37" fmla="*/ 1 h 100"/>
                <a:gd name="T38" fmla="*/ 1 w 198"/>
                <a:gd name="T39" fmla="*/ 1 h 100"/>
                <a:gd name="T40" fmla="*/ 1 w 198"/>
                <a:gd name="T41" fmla="*/ 1 h 100"/>
                <a:gd name="T42" fmla="*/ 1 w 198"/>
                <a:gd name="T43" fmla="*/ 1 h 100"/>
                <a:gd name="T44" fmla="*/ 1 w 198"/>
                <a:gd name="T45" fmla="*/ 1 h 100"/>
                <a:gd name="T46" fmla="*/ 1 w 198"/>
                <a:gd name="T47" fmla="*/ 1 h 100"/>
                <a:gd name="T48" fmla="*/ 0 w 198"/>
                <a:gd name="T49" fmla="*/ 0 h 100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98"/>
                <a:gd name="T76" fmla="*/ 0 h 100"/>
                <a:gd name="T77" fmla="*/ 198 w 198"/>
                <a:gd name="T78" fmla="*/ 100 h 100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98" h="100">
                  <a:moveTo>
                    <a:pt x="0" y="0"/>
                  </a:moveTo>
                  <a:lnTo>
                    <a:pt x="15" y="23"/>
                  </a:lnTo>
                  <a:lnTo>
                    <a:pt x="33" y="44"/>
                  </a:lnTo>
                  <a:lnTo>
                    <a:pt x="55" y="65"/>
                  </a:lnTo>
                  <a:lnTo>
                    <a:pt x="79" y="81"/>
                  </a:lnTo>
                  <a:lnTo>
                    <a:pt x="105" y="94"/>
                  </a:lnTo>
                  <a:lnTo>
                    <a:pt x="130" y="100"/>
                  </a:lnTo>
                  <a:lnTo>
                    <a:pt x="154" y="99"/>
                  </a:lnTo>
                  <a:lnTo>
                    <a:pt x="177" y="89"/>
                  </a:lnTo>
                  <a:lnTo>
                    <a:pt x="192" y="76"/>
                  </a:lnTo>
                  <a:lnTo>
                    <a:pt x="198" y="61"/>
                  </a:lnTo>
                  <a:lnTo>
                    <a:pt x="194" y="47"/>
                  </a:lnTo>
                  <a:lnTo>
                    <a:pt x="184" y="35"/>
                  </a:lnTo>
                  <a:lnTo>
                    <a:pt x="169" y="26"/>
                  </a:lnTo>
                  <a:lnTo>
                    <a:pt x="151" y="21"/>
                  </a:lnTo>
                  <a:lnTo>
                    <a:pt x="131" y="23"/>
                  </a:lnTo>
                  <a:lnTo>
                    <a:pt x="111" y="29"/>
                  </a:lnTo>
                  <a:lnTo>
                    <a:pt x="95" y="34"/>
                  </a:lnTo>
                  <a:lnTo>
                    <a:pt x="78" y="34"/>
                  </a:lnTo>
                  <a:lnTo>
                    <a:pt x="58" y="29"/>
                  </a:lnTo>
                  <a:lnTo>
                    <a:pt x="41" y="23"/>
                  </a:lnTo>
                  <a:lnTo>
                    <a:pt x="25" y="15"/>
                  </a:lnTo>
                  <a:lnTo>
                    <a:pt x="11" y="8"/>
                  </a:lnTo>
                  <a:lnTo>
                    <a:pt x="3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066" name="Freeform 64">
              <a:extLst>
                <a:ext uri="{FF2B5EF4-FFF2-40B4-BE49-F238E27FC236}">
                  <a16:creationId xmlns:a16="http://schemas.microsoft.com/office/drawing/2014/main" id="{BBE85670-D769-497E-84B3-6F62E34EEFFF}"/>
                </a:ext>
              </a:extLst>
            </p:cNvPr>
            <p:cNvSpPr>
              <a:spLocks/>
            </p:cNvSpPr>
            <p:nvPr/>
          </p:nvSpPr>
          <p:spPr bwMode="auto">
            <a:xfrm>
              <a:off x="3273" y="2637"/>
              <a:ext cx="68" cy="87"/>
            </a:xfrm>
            <a:custGeom>
              <a:avLst/>
              <a:gdLst>
                <a:gd name="T0" fmla="*/ 0 w 136"/>
                <a:gd name="T1" fmla="*/ 0 h 174"/>
                <a:gd name="T2" fmla="*/ 0 w 136"/>
                <a:gd name="T3" fmla="*/ 1 h 174"/>
                <a:gd name="T4" fmla="*/ 1 w 136"/>
                <a:gd name="T5" fmla="*/ 1 h 174"/>
                <a:gd name="T6" fmla="*/ 1 w 136"/>
                <a:gd name="T7" fmla="*/ 1 h 174"/>
                <a:gd name="T8" fmla="*/ 1 w 136"/>
                <a:gd name="T9" fmla="*/ 1 h 174"/>
                <a:gd name="T10" fmla="*/ 1 w 136"/>
                <a:gd name="T11" fmla="*/ 1 h 174"/>
                <a:gd name="T12" fmla="*/ 1 w 136"/>
                <a:gd name="T13" fmla="*/ 1 h 174"/>
                <a:gd name="T14" fmla="*/ 1 w 136"/>
                <a:gd name="T15" fmla="*/ 1 h 174"/>
                <a:gd name="T16" fmla="*/ 1 w 136"/>
                <a:gd name="T17" fmla="*/ 1 h 174"/>
                <a:gd name="T18" fmla="*/ 1 w 136"/>
                <a:gd name="T19" fmla="*/ 1 h 174"/>
                <a:gd name="T20" fmla="*/ 1 w 136"/>
                <a:gd name="T21" fmla="*/ 1 h 174"/>
                <a:gd name="T22" fmla="*/ 1 w 136"/>
                <a:gd name="T23" fmla="*/ 1 h 174"/>
                <a:gd name="T24" fmla="*/ 1 w 136"/>
                <a:gd name="T25" fmla="*/ 1 h 174"/>
                <a:gd name="T26" fmla="*/ 1 w 136"/>
                <a:gd name="T27" fmla="*/ 1 h 174"/>
                <a:gd name="T28" fmla="*/ 1 w 136"/>
                <a:gd name="T29" fmla="*/ 1 h 174"/>
                <a:gd name="T30" fmla="*/ 1 w 136"/>
                <a:gd name="T31" fmla="*/ 1 h 174"/>
                <a:gd name="T32" fmla="*/ 1 w 136"/>
                <a:gd name="T33" fmla="*/ 1 h 174"/>
                <a:gd name="T34" fmla="*/ 1 w 136"/>
                <a:gd name="T35" fmla="*/ 1 h 174"/>
                <a:gd name="T36" fmla="*/ 1 w 136"/>
                <a:gd name="T37" fmla="*/ 1 h 174"/>
                <a:gd name="T38" fmla="*/ 1 w 136"/>
                <a:gd name="T39" fmla="*/ 1 h 174"/>
                <a:gd name="T40" fmla="*/ 1 w 136"/>
                <a:gd name="T41" fmla="*/ 1 h 174"/>
                <a:gd name="T42" fmla="*/ 1 w 136"/>
                <a:gd name="T43" fmla="*/ 1 h 174"/>
                <a:gd name="T44" fmla="*/ 1 w 136"/>
                <a:gd name="T45" fmla="*/ 1 h 174"/>
                <a:gd name="T46" fmla="*/ 1 w 136"/>
                <a:gd name="T47" fmla="*/ 1 h 174"/>
                <a:gd name="T48" fmla="*/ 0 w 136"/>
                <a:gd name="T49" fmla="*/ 0 h 174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36"/>
                <a:gd name="T76" fmla="*/ 0 h 174"/>
                <a:gd name="T77" fmla="*/ 136 w 136"/>
                <a:gd name="T78" fmla="*/ 174 h 174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36" h="174">
                  <a:moveTo>
                    <a:pt x="0" y="0"/>
                  </a:moveTo>
                  <a:lnTo>
                    <a:pt x="0" y="28"/>
                  </a:lnTo>
                  <a:lnTo>
                    <a:pt x="2" y="56"/>
                  </a:lnTo>
                  <a:lnTo>
                    <a:pt x="10" y="85"/>
                  </a:lnTo>
                  <a:lnTo>
                    <a:pt x="20" y="113"/>
                  </a:lnTo>
                  <a:lnTo>
                    <a:pt x="35" y="137"/>
                  </a:lnTo>
                  <a:lnTo>
                    <a:pt x="53" y="157"/>
                  </a:lnTo>
                  <a:lnTo>
                    <a:pt x="74" y="169"/>
                  </a:lnTo>
                  <a:lnTo>
                    <a:pt x="99" y="174"/>
                  </a:lnTo>
                  <a:lnTo>
                    <a:pt x="118" y="170"/>
                  </a:lnTo>
                  <a:lnTo>
                    <a:pt x="131" y="161"/>
                  </a:lnTo>
                  <a:lnTo>
                    <a:pt x="136" y="147"/>
                  </a:lnTo>
                  <a:lnTo>
                    <a:pt x="133" y="132"/>
                  </a:lnTo>
                  <a:lnTo>
                    <a:pt x="126" y="116"/>
                  </a:lnTo>
                  <a:lnTo>
                    <a:pt x="114" y="102"/>
                  </a:lnTo>
                  <a:lnTo>
                    <a:pt x="96" y="92"/>
                  </a:lnTo>
                  <a:lnTo>
                    <a:pt x="77" y="88"/>
                  </a:lnTo>
                  <a:lnTo>
                    <a:pt x="61" y="83"/>
                  </a:lnTo>
                  <a:lnTo>
                    <a:pt x="46" y="73"/>
                  </a:lnTo>
                  <a:lnTo>
                    <a:pt x="32" y="59"/>
                  </a:lnTo>
                  <a:lnTo>
                    <a:pt x="21" y="43"/>
                  </a:lnTo>
                  <a:lnTo>
                    <a:pt x="12" y="26"/>
                  </a:lnTo>
                  <a:lnTo>
                    <a:pt x="5" y="13"/>
                  </a:lnTo>
                  <a:lnTo>
                    <a:pt x="1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067" name="Freeform 65">
              <a:extLst>
                <a:ext uri="{FF2B5EF4-FFF2-40B4-BE49-F238E27FC236}">
                  <a16:creationId xmlns:a16="http://schemas.microsoft.com/office/drawing/2014/main" id="{B57EDDD2-F394-42DA-BE27-3672428C127C}"/>
                </a:ext>
              </a:extLst>
            </p:cNvPr>
            <p:cNvSpPr>
              <a:spLocks/>
            </p:cNvSpPr>
            <p:nvPr/>
          </p:nvSpPr>
          <p:spPr bwMode="auto">
            <a:xfrm>
              <a:off x="3028" y="2593"/>
              <a:ext cx="234" cy="81"/>
            </a:xfrm>
            <a:custGeom>
              <a:avLst/>
              <a:gdLst>
                <a:gd name="T0" fmla="*/ 0 w 469"/>
                <a:gd name="T1" fmla="*/ 0 h 163"/>
                <a:gd name="T2" fmla="*/ 0 w 469"/>
                <a:gd name="T3" fmla="*/ 0 h 163"/>
                <a:gd name="T4" fmla="*/ 0 w 469"/>
                <a:gd name="T5" fmla="*/ 0 h 163"/>
                <a:gd name="T6" fmla="*/ 0 w 469"/>
                <a:gd name="T7" fmla="*/ 0 h 163"/>
                <a:gd name="T8" fmla="*/ 0 w 469"/>
                <a:gd name="T9" fmla="*/ 0 h 163"/>
                <a:gd name="T10" fmla="*/ 0 w 469"/>
                <a:gd name="T11" fmla="*/ 0 h 163"/>
                <a:gd name="T12" fmla="*/ 0 w 469"/>
                <a:gd name="T13" fmla="*/ 0 h 163"/>
                <a:gd name="T14" fmla="*/ 0 w 469"/>
                <a:gd name="T15" fmla="*/ 0 h 163"/>
                <a:gd name="T16" fmla="*/ 0 w 469"/>
                <a:gd name="T17" fmla="*/ 0 h 163"/>
                <a:gd name="T18" fmla="*/ 0 w 469"/>
                <a:gd name="T19" fmla="*/ 0 h 163"/>
                <a:gd name="T20" fmla="*/ 0 w 469"/>
                <a:gd name="T21" fmla="*/ 0 h 163"/>
                <a:gd name="T22" fmla="*/ 0 w 469"/>
                <a:gd name="T23" fmla="*/ 0 h 163"/>
                <a:gd name="T24" fmla="*/ 0 w 469"/>
                <a:gd name="T25" fmla="*/ 0 h 163"/>
                <a:gd name="T26" fmla="*/ 0 w 469"/>
                <a:gd name="T27" fmla="*/ 0 h 163"/>
                <a:gd name="T28" fmla="*/ 0 w 469"/>
                <a:gd name="T29" fmla="*/ 0 h 163"/>
                <a:gd name="T30" fmla="*/ 0 w 469"/>
                <a:gd name="T31" fmla="*/ 0 h 163"/>
                <a:gd name="T32" fmla="*/ 0 w 469"/>
                <a:gd name="T33" fmla="*/ 0 h 163"/>
                <a:gd name="T34" fmla="*/ 0 w 469"/>
                <a:gd name="T35" fmla="*/ 0 h 163"/>
                <a:gd name="T36" fmla="*/ 0 w 469"/>
                <a:gd name="T37" fmla="*/ 0 h 163"/>
                <a:gd name="T38" fmla="*/ 0 w 469"/>
                <a:gd name="T39" fmla="*/ 0 h 163"/>
                <a:gd name="T40" fmla="*/ 0 w 469"/>
                <a:gd name="T41" fmla="*/ 0 h 163"/>
                <a:gd name="T42" fmla="*/ 0 w 469"/>
                <a:gd name="T43" fmla="*/ 0 h 163"/>
                <a:gd name="T44" fmla="*/ 0 w 469"/>
                <a:gd name="T45" fmla="*/ 0 h 163"/>
                <a:gd name="T46" fmla="*/ 0 w 469"/>
                <a:gd name="T47" fmla="*/ 0 h 163"/>
                <a:gd name="T48" fmla="*/ 0 w 469"/>
                <a:gd name="T49" fmla="*/ 0 h 163"/>
                <a:gd name="T50" fmla="*/ 0 w 469"/>
                <a:gd name="T51" fmla="*/ 0 h 163"/>
                <a:gd name="T52" fmla="*/ 0 w 469"/>
                <a:gd name="T53" fmla="*/ 0 h 163"/>
                <a:gd name="T54" fmla="*/ 0 w 469"/>
                <a:gd name="T55" fmla="*/ 0 h 163"/>
                <a:gd name="T56" fmla="*/ 0 w 469"/>
                <a:gd name="T57" fmla="*/ 0 h 163"/>
                <a:gd name="T58" fmla="*/ 0 w 469"/>
                <a:gd name="T59" fmla="*/ 0 h 163"/>
                <a:gd name="T60" fmla="*/ 0 w 469"/>
                <a:gd name="T61" fmla="*/ 0 h 163"/>
                <a:gd name="T62" fmla="*/ 0 w 469"/>
                <a:gd name="T63" fmla="*/ 0 h 163"/>
                <a:gd name="T64" fmla="*/ 0 w 469"/>
                <a:gd name="T65" fmla="*/ 0 h 163"/>
                <a:gd name="T66" fmla="*/ 0 w 469"/>
                <a:gd name="T67" fmla="*/ 0 h 163"/>
                <a:gd name="T68" fmla="*/ 0 w 469"/>
                <a:gd name="T69" fmla="*/ 0 h 163"/>
                <a:gd name="T70" fmla="*/ 0 w 469"/>
                <a:gd name="T71" fmla="*/ 0 h 163"/>
                <a:gd name="T72" fmla="*/ 0 w 469"/>
                <a:gd name="T73" fmla="*/ 0 h 163"/>
                <a:gd name="T74" fmla="*/ 0 w 469"/>
                <a:gd name="T75" fmla="*/ 0 h 163"/>
                <a:gd name="T76" fmla="*/ 0 w 469"/>
                <a:gd name="T77" fmla="*/ 0 h 163"/>
                <a:gd name="T78" fmla="*/ 0 w 469"/>
                <a:gd name="T79" fmla="*/ 0 h 163"/>
                <a:gd name="T80" fmla="*/ 0 w 469"/>
                <a:gd name="T81" fmla="*/ 0 h 163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469"/>
                <a:gd name="T124" fmla="*/ 0 h 163"/>
                <a:gd name="T125" fmla="*/ 469 w 469"/>
                <a:gd name="T126" fmla="*/ 163 h 163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469" h="163">
                  <a:moveTo>
                    <a:pt x="9" y="5"/>
                  </a:moveTo>
                  <a:lnTo>
                    <a:pt x="1" y="0"/>
                  </a:lnTo>
                  <a:lnTo>
                    <a:pt x="0" y="2"/>
                  </a:lnTo>
                  <a:lnTo>
                    <a:pt x="6" y="8"/>
                  </a:lnTo>
                  <a:lnTo>
                    <a:pt x="16" y="19"/>
                  </a:lnTo>
                  <a:lnTo>
                    <a:pt x="32" y="34"/>
                  </a:lnTo>
                  <a:lnTo>
                    <a:pt x="53" y="50"/>
                  </a:lnTo>
                  <a:lnTo>
                    <a:pt x="78" y="67"/>
                  </a:lnTo>
                  <a:lnTo>
                    <a:pt x="107" y="85"/>
                  </a:lnTo>
                  <a:lnTo>
                    <a:pt x="138" y="104"/>
                  </a:lnTo>
                  <a:lnTo>
                    <a:pt x="173" y="121"/>
                  </a:lnTo>
                  <a:lnTo>
                    <a:pt x="210" y="137"/>
                  </a:lnTo>
                  <a:lnTo>
                    <a:pt x="248" y="149"/>
                  </a:lnTo>
                  <a:lnTo>
                    <a:pt x="287" y="158"/>
                  </a:lnTo>
                  <a:lnTo>
                    <a:pt x="326" y="163"/>
                  </a:lnTo>
                  <a:lnTo>
                    <a:pt x="366" y="161"/>
                  </a:lnTo>
                  <a:lnTo>
                    <a:pt x="405" y="154"/>
                  </a:lnTo>
                  <a:lnTo>
                    <a:pt x="425" y="146"/>
                  </a:lnTo>
                  <a:lnTo>
                    <a:pt x="440" y="135"/>
                  </a:lnTo>
                  <a:lnTo>
                    <a:pt x="451" y="121"/>
                  </a:lnTo>
                  <a:lnTo>
                    <a:pt x="460" y="106"/>
                  </a:lnTo>
                  <a:lnTo>
                    <a:pt x="464" y="91"/>
                  </a:lnTo>
                  <a:lnTo>
                    <a:pt x="468" y="80"/>
                  </a:lnTo>
                  <a:lnTo>
                    <a:pt x="469" y="72"/>
                  </a:lnTo>
                  <a:lnTo>
                    <a:pt x="469" y="68"/>
                  </a:lnTo>
                  <a:lnTo>
                    <a:pt x="468" y="70"/>
                  </a:lnTo>
                  <a:lnTo>
                    <a:pt x="465" y="76"/>
                  </a:lnTo>
                  <a:lnTo>
                    <a:pt x="462" y="85"/>
                  </a:lnTo>
                  <a:lnTo>
                    <a:pt x="455" y="97"/>
                  </a:lnTo>
                  <a:lnTo>
                    <a:pt x="445" y="108"/>
                  </a:lnTo>
                  <a:lnTo>
                    <a:pt x="432" y="121"/>
                  </a:lnTo>
                  <a:lnTo>
                    <a:pt x="415" y="131"/>
                  </a:lnTo>
                  <a:lnTo>
                    <a:pt x="393" y="139"/>
                  </a:lnTo>
                  <a:lnTo>
                    <a:pt x="366" y="145"/>
                  </a:lnTo>
                  <a:lnTo>
                    <a:pt x="335" y="145"/>
                  </a:lnTo>
                  <a:lnTo>
                    <a:pt x="297" y="142"/>
                  </a:lnTo>
                  <a:lnTo>
                    <a:pt x="255" y="130"/>
                  </a:lnTo>
                  <a:lnTo>
                    <a:pt x="204" y="113"/>
                  </a:lnTo>
                  <a:lnTo>
                    <a:pt x="146" y="87"/>
                  </a:lnTo>
                  <a:lnTo>
                    <a:pt x="82" y="51"/>
                  </a:lnTo>
                  <a:lnTo>
                    <a:pt x="9" y="5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068" name="Freeform 66">
              <a:extLst>
                <a:ext uri="{FF2B5EF4-FFF2-40B4-BE49-F238E27FC236}">
                  <a16:creationId xmlns:a16="http://schemas.microsoft.com/office/drawing/2014/main" id="{B7902620-198E-49C0-B334-4FE9E8CA5C07}"/>
                </a:ext>
              </a:extLst>
            </p:cNvPr>
            <p:cNvSpPr>
              <a:spLocks/>
            </p:cNvSpPr>
            <p:nvPr/>
          </p:nvSpPr>
          <p:spPr bwMode="auto">
            <a:xfrm>
              <a:off x="3125" y="2508"/>
              <a:ext cx="71" cy="73"/>
            </a:xfrm>
            <a:custGeom>
              <a:avLst/>
              <a:gdLst>
                <a:gd name="T0" fmla="*/ 1 w 142"/>
                <a:gd name="T1" fmla="*/ 1 h 145"/>
                <a:gd name="T2" fmla="*/ 1 w 142"/>
                <a:gd name="T3" fmla="*/ 1 h 145"/>
                <a:gd name="T4" fmla="*/ 1 w 142"/>
                <a:gd name="T5" fmla="*/ 1 h 145"/>
                <a:gd name="T6" fmla="*/ 1 w 142"/>
                <a:gd name="T7" fmla="*/ 1 h 145"/>
                <a:gd name="T8" fmla="*/ 1 w 142"/>
                <a:gd name="T9" fmla="*/ 1 h 145"/>
                <a:gd name="T10" fmla="*/ 1 w 142"/>
                <a:gd name="T11" fmla="*/ 1 h 145"/>
                <a:gd name="T12" fmla="*/ 1 w 142"/>
                <a:gd name="T13" fmla="*/ 1 h 145"/>
                <a:gd name="T14" fmla="*/ 1 w 142"/>
                <a:gd name="T15" fmla="*/ 1 h 145"/>
                <a:gd name="T16" fmla="*/ 0 w 142"/>
                <a:gd name="T17" fmla="*/ 1 h 145"/>
                <a:gd name="T18" fmla="*/ 1 w 142"/>
                <a:gd name="T19" fmla="*/ 1 h 145"/>
                <a:gd name="T20" fmla="*/ 1 w 142"/>
                <a:gd name="T21" fmla="*/ 1 h 145"/>
                <a:gd name="T22" fmla="*/ 1 w 142"/>
                <a:gd name="T23" fmla="*/ 1 h 145"/>
                <a:gd name="T24" fmla="*/ 1 w 142"/>
                <a:gd name="T25" fmla="*/ 1 h 145"/>
                <a:gd name="T26" fmla="*/ 1 w 142"/>
                <a:gd name="T27" fmla="*/ 1 h 145"/>
                <a:gd name="T28" fmla="*/ 1 w 142"/>
                <a:gd name="T29" fmla="*/ 1 h 145"/>
                <a:gd name="T30" fmla="*/ 1 w 142"/>
                <a:gd name="T31" fmla="*/ 1 h 145"/>
                <a:gd name="T32" fmla="*/ 1 w 142"/>
                <a:gd name="T33" fmla="*/ 1 h 145"/>
                <a:gd name="T34" fmla="*/ 1 w 142"/>
                <a:gd name="T35" fmla="*/ 0 h 145"/>
                <a:gd name="T36" fmla="*/ 1 w 142"/>
                <a:gd name="T37" fmla="*/ 1 h 145"/>
                <a:gd name="T38" fmla="*/ 1 w 142"/>
                <a:gd name="T39" fmla="*/ 1 h 145"/>
                <a:gd name="T40" fmla="*/ 1 w 142"/>
                <a:gd name="T41" fmla="*/ 1 h 145"/>
                <a:gd name="T42" fmla="*/ 1 w 142"/>
                <a:gd name="T43" fmla="*/ 1 h 145"/>
                <a:gd name="T44" fmla="*/ 1 w 142"/>
                <a:gd name="T45" fmla="*/ 1 h 145"/>
                <a:gd name="T46" fmla="*/ 1 w 142"/>
                <a:gd name="T47" fmla="*/ 1 h 145"/>
                <a:gd name="T48" fmla="*/ 1 w 142"/>
                <a:gd name="T49" fmla="*/ 1 h 145"/>
                <a:gd name="T50" fmla="*/ 1 w 142"/>
                <a:gd name="T51" fmla="*/ 1 h 145"/>
                <a:gd name="T52" fmla="*/ 1 w 142"/>
                <a:gd name="T53" fmla="*/ 1 h 145"/>
                <a:gd name="T54" fmla="*/ 1 w 142"/>
                <a:gd name="T55" fmla="*/ 1 h 145"/>
                <a:gd name="T56" fmla="*/ 1 w 142"/>
                <a:gd name="T57" fmla="*/ 1 h 145"/>
                <a:gd name="T58" fmla="*/ 1 w 142"/>
                <a:gd name="T59" fmla="*/ 1 h 145"/>
                <a:gd name="T60" fmla="*/ 1 w 142"/>
                <a:gd name="T61" fmla="*/ 1 h 145"/>
                <a:gd name="T62" fmla="*/ 1 w 142"/>
                <a:gd name="T63" fmla="*/ 1 h 145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42"/>
                <a:gd name="T97" fmla="*/ 0 h 145"/>
                <a:gd name="T98" fmla="*/ 142 w 142"/>
                <a:gd name="T99" fmla="*/ 145 h 145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42" h="145">
                  <a:moveTo>
                    <a:pt x="89" y="123"/>
                  </a:moveTo>
                  <a:lnTo>
                    <a:pt x="85" y="134"/>
                  </a:lnTo>
                  <a:lnTo>
                    <a:pt x="76" y="140"/>
                  </a:lnTo>
                  <a:lnTo>
                    <a:pt x="67" y="145"/>
                  </a:lnTo>
                  <a:lnTo>
                    <a:pt x="57" y="145"/>
                  </a:lnTo>
                  <a:lnTo>
                    <a:pt x="48" y="140"/>
                  </a:lnTo>
                  <a:lnTo>
                    <a:pt x="41" y="134"/>
                  </a:lnTo>
                  <a:lnTo>
                    <a:pt x="37" y="124"/>
                  </a:lnTo>
                  <a:lnTo>
                    <a:pt x="36" y="113"/>
                  </a:lnTo>
                  <a:lnTo>
                    <a:pt x="30" y="114"/>
                  </a:lnTo>
                  <a:lnTo>
                    <a:pt x="25" y="114"/>
                  </a:lnTo>
                  <a:lnTo>
                    <a:pt x="20" y="113"/>
                  </a:lnTo>
                  <a:lnTo>
                    <a:pt x="15" y="112"/>
                  </a:lnTo>
                  <a:lnTo>
                    <a:pt x="11" y="108"/>
                  </a:lnTo>
                  <a:lnTo>
                    <a:pt x="7" y="105"/>
                  </a:lnTo>
                  <a:lnTo>
                    <a:pt x="4" y="101"/>
                  </a:lnTo>
                  <a:lnTo>
                    <a:pt x="2" y="97"/>
                  </a:lnTo>
                  <a:lnTo>
                    <a:pt x="0" y="86"/>
                  </a:lnTo>
                  <a:lnTo>
                    <a:pt x="3" y="76"/>
                  </a:lnTo>
                  <a:lnTo>
                    <a:pt x="9" y="68"/>
                  </a:lnTo>
                  <a:lnTo>
                    <a:pt x="18" y="62"/>
                  </a:lnTo>
                  <a:lnTo>
                    <a:pt x="12" y="53"/>
                  </a:lnTo>
                  <a:lnTo>
                    <a:pt x="10" y="43"/>
                  </a:lnTo>
                  <a:lnTo>
                    <a:pt x="11" y="32"/>
                  </a:lnTo>
                  <a:lnTo>
                    <a:pt x="15" y="23"/>
                  </a:lnTo>
                  <a:lnTo>
                    <a:pt x="19" y="20"/>
                  </a:lnTo>
                  <a:lnTo>
                    <a:pt x="24" y="17"/>
                  </a:lnTo>
                  <a:lnTo>
                    <a:pt x="28" y="16"/>
                  </a:lnTo>
                  <a:lnTo>
                    <a:pt x="33" y="15"/>
                  </a:lnTo>
                  <a:lnTo>
                    <a:pt x="38" y="15"/>
                  </a:lnTo>
                  <a:lnTo>
                    <a:pt x="43" y="16"/>
                  </a:lnTo>
                  <a:lnTo>
                    <a:pt x="49" y="18"/>
                  </a:lnTo>
                  <a:lnTo>
                    <a:pt x="53" y="21"/>
                  </a:lnTo>
                  <a:lnTo>
                    <a:pt x="58" y="10"/>
                  </a:lnTo>
                  <a:lnTo>
                    <a:pt x="66" y="3"/>
                  </a:lnTo>
                  <a:lnTo>
                    <a:pt x="75" y="0"/>
                  </a:lnTo>
                  <a:lnTo>
                    <a:pt x="86" y="0"/>
                  </a:lnTo>
                  <a:lnTo>
                    <a:pt x="95" y="3"/>
                  </a:lnTo>
                  <a:lnTo>
                    <a:pt x="102" y="10"/>
                  </a:lnTo>
                  <a:lnTo>
                    <a:pt x="106" y="21"/>
                  </a:lnTo>
                  <a:lnTo>
                    <a:pt x="106" y="31"/>
                  </a:lnTo>
                  <a:lnTo>
                    <a:pt x="112" y="30"/>
                  </a:lnTo>
                  <a:lnTo>
                    <a:pt x="118" y="30"/>
                  </a:lnTo>
                  <a:lnTo>
                    <a:pt x="123" y="31"/>
                  </a:lnTo>
                  <a:lnTo>
                    <a:pt x="128" y="33"/>
                  </a:lnTo>
                  <a:lnTo>
                    <a:pt x="133" y="36"/>
                  </a:lnTo>
                  <a:lnTo>
                    <a:pt x="136" y="39"/>
                  </a:lnTo>
                  <a:lnTo>
                    <a:pt x="139" y="44"/>
                  </a:lnTo>
                  <a:lnTo>
                    <a:pt x="141" y="48"/>
                  </a:lnTo>
                  <a:lnTo>
                    <a:pt x="142" y="58"/>
                  </a:lnTo>
                  <a:lnTo>
                    <a:pt x="140" y="68"/>
                  </a:lnTo>
                  <a:lnTo>
                    <a:pt x="134" y="76"/>
                  </a:lnTo>
                  <a:lnTo>
                    <a:pt x="125" y="83"/>
                  </a:lnTo>
                  <a:lnTo>
                    <a:pt x="131" y="92"/>
                  </a:lnTo>
                  <a:lnTo>
                    <a:pt x="133" y="101"/>
                  </a:lnTo>
                  <a:lnTo>
                    <a:pt x="132" y="112"/>
                  </a:lnTo>
                  <a:lnTo>
                    <a:pt x="127" y="121"/>
                  </a:lnTo>
                  <a:lnTo>
                    <a:pt x="124" y="124"/>
                  </a:lnTo>
                  <a:lnTo>
                    <a:pt x="119" y="127"/>
                  </a:lnTo>
                  <a:lnTo>
                    <a:pt x="114" y="129"/>
                  </a:lnTo>
                  <a:lnTo>
                    <a:pt x="110" y="129"/>
                  </a:lnTo>
                  <a:lnTo>
                    <a:pt x="104" y="129"/>
                  </a:lnTo>
                  <a:lnTo>
                    <a:pt x="100" y="128"/>
                  </a:lnTo>
                  <a:lnTo>
                    <a:pt x="94" y="127"/>
                  </a:lnTo>
                  <a:lnTo>
                    <a:pt x="89" y="123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069" name="Freeform 67">
              <a:extLst>
                <a:ext uri="{FF2B5EF4-FFF2-40B4-BE49-F238E27FC236}">
                  <a16:creationId xmlns:a16="http://schemas.microsoft.com/office/drawing/2014/main" id="{06ED6F73-E1D3-4FC9-8E2A-A9A70A590D2D}"/>
                </a:ext>
              </a:extLst>
            </p:cNvPr>
            <p:cNvSpPr>
              <a:spLocks/>
            </p:cNvSpPr>
            <p:nvPr/>
          </p:nvSpPr>
          <p:spPr bwMode="auto">
            <a:xfrm>
              <a:off x="3149" y="2534"/>
              <a:ext cx="21" cy="20"/>
            </a:xfrm>
            <a:custGeom>
              <a:avLst/>
              <a:gdLst>
                <a:gd name="T0" fmla="*/ 1 w 40"/>
                <a:gd name="T1" fmla="*/ 1 h 39"/>
                <a:gd name="T2" fmla="*/ 1 w 40"/>
                <a:gd name="T3" fmla="*/ 1 h 39"/>
                <a:gd name="T4" fmla="*/ 1 w 40"/>
                <a:gd name="T5" fmla="*/ 1 h 39"/>
                <a:gd name="T6" fmla="*/ 1 w 40"/>
                <a:gd name="T7" fmla="*/ 0 h 39"/>
                <a:gd name="T8" fmla="*/ 1 w 40"/>
                <a:gd name="T9" fmla="*/ 1 h 39"/>
                <a:gd name="T10" fmla="*/ 1 w 40"/>
                <a:gd name="T11" fmla="*/ 1 h 39"/>
                <a:gd name="T12" fmla="*/ 1 w 40"/>
                <a:gd name="T13" fmla="*/ 1 h 39"/>
                <a:gd name="T14" fmla="*/ 0 w 40"/>
                <a:gd name="T15" fmla="*/ 1 h 39"/>
                <a:gd name="T16" fmla="*/ 1 w 40"/>
                <a:gd name="T17" fmla="*/ 1 h 39"/>
                <a:gd name="T18" fmla="*/ 1 w 40"/>
                <a:gd name="T19" fmla="*/ 1 h 39"/>
                <a:gd name="T20" fmla="*/ 1 w 40"/>
                <a:gd name="T21" fmla="*/ 1 h 39"/>
                <a:gd name="T22" fmla="*/ 1 w 40"/>
                <a:gd name="T23" fmla="*/ 1 h 39"/>
                <a:gd name="T24" fmla="*/ 1 w 40"/>
                <a:gd name="T25" fmla="*/ 1 h 39"/>
                <a:gd name="T26" fmla="*/ 1 w 40"/>
                <a:gd name="T27" fmla="*/ 1 h 39"/>
                <a:gd name="T28" fmla="*/ 1 w 40"/>
                <a:gd name="T29" fmla="*/ 1 h 39"/>
                <a:gd name="T30" fmla="*/ 1 w 40"/>
                <a:gd name="T31" fmla="*/ 1 h 39"/>
                <a:gd name="T32" fmla="*/ 1 w 40"/>
                <a:gd name="T33" fmla="*/ 1 h 3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0"/>
                <a:gd name="T52" fmla="*/ 0 h 39"/>
                <a:gd name="T53" fmla="*/ 40 w 40"/>
                <a:gd name="T54" fmla="*/ 39 h 3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0" h="39">
                  <a:moveTo>
                    <a:pt x="39" y="14"/>
                  </a:moveTo>
                  <a:lnTo>
                    <a:pt x="36" y="7"/>
                  </a:lnTo>
                  <a:lnTo>
                    <a:pt x="29" y="2"/>
                  </a:lnTo>
                  <a:lnTo>
                    <a:pt x="22" y="0"/>
                  </a:lnTo>
                  <a:lnTo>
                    <a:pt x="14" y="1"/>
                  </a:lnTo>
                  <a:lnTo>
                    <a:pt x="7" y="4"/>
                  </a:lnTo>
                  <a:lnTo>
                    <a:pt x="2" y="11"/>
                  </a:lnTo>
                  <a:lnTo>
                    <a:pt x="0" y="18"/>
                  </a:lnTo>
                  <a:lnTo>
                    <a:pt x="1" y="26"/>
                  </a:lnTo>
                  <a:lnTo>
                    <a:pt x="5" y="32"/>
                  </a:lnTo>
                  <a:lnTo>
                    <a:pt x="12" y="37"/>
                  </a:lnTo>
                  <a:lnTo>
                    <a:pt x="18" y="39"/>
                  </a:lnTo>
                  <a:lnTo>
                    <a:pt x="26" y="38"/>
                  </a:lnTo>
                  <a:lnTo>
                    <a:pt x="33" y="34"/>
                  </a:lnTo>
                  <a:lnTo>
                    <a:pt x="38" y="29"/>
                  </a:lnTo>
                  <a:lnTo>
                    <a:pt x="40" y="22"/>
                  </a:lnTo>
                  <a:lnTo>
                    <a:pt x="39" y="14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070" name="Freeform 68">
              <a:extLst>
                <a:ext uri="{FF2B5EF4-FFF2-40B4-BE49-F238E27FC236}">
                  <a16:creationId xmlns:a16="http://schemas.microsoft.com/office/drawing/2014/main" id="{17BA7365-A6BF-4FC3-8B3F-65CFFD398668}"/>
                </a:ext>
              </a:extLst>
            </p:cNvPr>
            <p:cNvSpPr>
              <a:spLocks/>
            </p:cNvSpPr>
            <p:nvPr/>
          </p:nvSpPr>
          <p:spPr bwMode="auto">
            <a:xfrm>
              <a:off x="2944" y="2499"/>
              <a:ext cx="26" cy="26"/>
            </a:xfrm>
            <a:custGeom>
              <a:avLst/>
              <a:gdLst>
                <a:gd name="T0" fmla="*/ 1 w 52"/>
                <a:gd name="T1" fmla="*/ 1 h 50"/>
                <a:gd name="T2" fmla="*/ 1 w 52"/>
                <a:gd name="T3" fmla="*/ 1 h 50"/>
                <a:gd name="T4" fmla="*/ 1 w 52"/>
                <a:gd name="T5" fmla="*/ 1 h 50"/>
                <a:gd name="T6" fmla="*/ 1 w 52"/>
                <a:gd name="T7" fmla="*/ 1 h 50"/>
                <a:gd name="T8" fmla="*/ 1 w 52"/>
                <a:gd name="T9" fmla="*/ 1 h 50"/>
                <a:gd name="T10" fmla="*/ 1 w 52"/>
                <a:gd name="T11" fmla="*/ 1 h 50"/>
                <a:gd name="T12" fmla="*/ 1 w 52"/>
                <a:gd name="T13" fmla="*/ 1 h 50"/>
                <a:gd name="T14" fmla="*/ 1 w 52"/>
                <a:gd name="T15" fmla="*/ 1 h 50"/>
                <a:gd name="T16" fmla="*/ 1 w 52"/>
                <a:gd name="T17" fmla="*/ 0 h 50"/>
                <a:gd name="T18" fmla="*/ 1 w 52"/>
                <a:gd name="T19" fmla="*/ 1 h 50"/>
                <a:gd name="T20" fmla="*/ 1 w 52"/>
                <a:gd name="T21" fmla="*/ 1 h 50"/>
                <a:gd name="T22" fmla="*/ 1 w 52"/>
                <a:gd name="T23" fmla="*/ 1 h 50"/>
                <a:gd name="T24" fmla="*/ 0 w 52"/>
                <a:gd name="T25" fmla="*/ 1 h 50"/>
                <a:gd name="T26" fmla="*/ 1 w 52"/>
                <a:gd name="T27" fmla="*/ 1 h 50"/>
                <a:gd name="T28" fmla="*/ 1 w 52"/>
                <a:gd name="T29" fmla="*/ 1 h 50"/>
                <a:gd name="T30" fmla="*/ 1 w 52"/>
                <a:gd name="T31" fmla="*/ 1 h 50"/>
                <a:gd name="T32" fmla="*/ 1 w 52"/>
                <a:gd name="T33" fmla="*/ 1 h 5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2"/>
                <a:gd name="T52" fmla="*/ 0 h 50"/>
                <a:gd name="T53" fmla="*/ 52 w 52"/>
                <a:gd name="T54" fmla="*/ 50 h 5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2" h="50">
                  <a:moveTo>
                    <a:pt x="26" y="50"/>
                  </a:moveTo>
                  <a:lnTo>
                    <a:pt x="37" y="48"/>
                  </a:lnTo>
                  <a:lnTo>
                    <a:pt x="45" y="42"/>
                  </a:lnTo>
                  <a:lnTo>
                    <a:pt x="49" y="34"/>
                  </a:lnTo>
                  <a:lnTo>
                    <a:pt x="52" y="25"/>
                  </a:lnTo>
                  <a:lnTo>
                    <a:pt x="49" y="15"/>
                  </a:lnTo>
                  <a:lnTo>
                    <a:pt x="45" y="6"/>
                  </a:lnTo>
                  <a:lnTo>
                    <a:pt x="37" y="2"/>
                  </a:lnTo>
                  <a:lnTo>
                    <a:pt x="26" y="0"/>
                  </a:lnTo>
                  <a:lnTo>
                    <a:pt x="16" y="2"/>
                  </a:lnTo>
                  <a:lnTo>
                    <a:pt x="8" y="6"/>
                  </a:lnTo>
                  <a:lnTo>
                    <a:pt x="2" y="15"/>
                  </a:lnTo>
                  <a:lnTo>
                    <a:pt x="0" y="25"/>
                  </a:lnTo>
                  <a:lnTo>
                    <a:pt x="2" y="34"/>
                  </a:lnTo>
                  <a:lnTo>
                    <a:pt x="8" y="42"/>
                  </a:lnTo>
                  <a:lnTo>
                    <a:pt x="16" y="48"/>
                  </a:lnTo>
                  <a:lnTo>
                    <a:pt x="26" y="5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071" name="Freeform 69">
              <a:extLst>
                <a:ext uri="{FF2B5EF4-FFF2-40B4-BE49-F238E27FC236}">
                  <a16:creationId xmlns:a16="http://schemas.microsoft.com/office/drawing/2014/main" id="{1A5A7A9E-EFDC-4863-B050-92CD5BFBB2D9}"/>
                </a:ext>
              </a:extLst>
            </p:cNvPr>
            <p:cNvSpPr>
              <a:spLocks/>
            </p:cNvSpPr>
            <p:nvPr/>
          </p:nvSpPr>
          <p:spPr bwMode="auto">
            <a:xfrm>
              <a:off x="2930" y="2414"/>
              <a:ext cx="56" cy="78"/>
            </a:xfrm>
            <a:custGeom>
              <a:avLst/>
              <a:gdLst>
                <a:gd name="T0" fmla="*/ 0 w 113"/>
                <a:gd name="T1" fmla="*/ 1 h 156"/>
                <a:gd name="T2" fmla="*/ 0 w 113"/>
                <a:gd name="T3" fmla="*/ 1 h 156"/>
                <a:gd name="T4" fmla="*/ 0 w 113"/>
                <a:gd name="T5" fmla="*/ 1 h 156"/>
                <a:gd name="T6" fmla="*/ 0 w 113"/>
                <a:gd name="T7" fmla="*/ 1 h 156"/>
                <a:gd name="T8" fmla="*/ 0 w 113"/>
                <a:gd name="T9" fmla="*/ 1 h 156"/>
                <a:gd name="T10" fmla="*/ 0 w 113"/>
                <a:gd name="T11" fmla="*/ 1 h 156"/>
                <a:gd name="T12" fmla="*/ 0 w 113"/>
                <a:gd name="T13" fmla="*/ 1 h 156"/>
                <a:gd name="T14" fmla="*/ 0 w 113"/>
                <a:gd name="T15" fmla="*/ 1 h 156"/>
                <a:gd name="T16" fmla="*/ 0 w 113"/>
                <a:gd name="T17" fmla="*/ 1 h 156"/>
                <a:gd name="T18" fmla="*/ 0 w 113"/>
                <a:gd name="T19" fmla="*/ 0 h 156"/>
                <a:gd name="T20" fmla="*/ 0 w 113"/>
                <a:gd name="T21" fmla="*/ 1 h 156"/>
                <a:gd name="T22" fmla="*/ 0 w 113"/>
                <a:gd name="T23" fmla="*/ 1 h 156"/>
                <a:gd name="T24" fmla="*/ 0 w 113"/>
                <a:gd name="T25" fmla="*/ 1 h 156"/>
                <a:gd name="T26" fmla="*/ 0 w 113"/>
                <a:gd name="T27" fmla="*/ 1 h 156"/>
                <a:gd name="T28" fmla="*/ 0 w 113"/>
                <a:gd name="T29" fmla="*/ 1 h 156"/>
                <a:gd name="T30" fmla="*/ 0 w 113"/>
                <a:gd name="T31" fmla="*/ 1 h 156"/>
                <a:gd name="T32" fmla="*/ 0 w 113"/>
                <a:gd name="T33" fmla="*/ 1 h 156"/>
                <a:gd name="T34" fmla="*/ 0 w 113"/>
                <a:gd name="T35" fmla="*/ 1 h 15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13"/>
                <a:gd name="T55" fmla="*/ 0 h 156"/>
                <a:gd name="T56" fmla="*/ 113 w 113"/>
                <a:gd name="T57" fmla="*/ 156 h 15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13" h="156">
                  <a:moveTo>
                    <a:pt x="69" y="156"/>
                  </a:moveTo>
                  <a:lnTo>
                    <a:pt x="44" y="156"/>
                  </a:lnTo>
                  <a:lnTo>
                    <a:pt x="39" y="149"/>
                  </a:lnTo>
                  <a:lnTo>
                    <a:pt x="29" y="131"/>
                  </a:lnTo>
                  <a:lnTo>
                    <a:pt x="17" y="106"/>
                  </a:lnTo>
                  <a:lnTo>
                    <a:pt x="6" y="77"/>
                  </a:lnTo>
                  <a:lnTo>
                    <a:pt x="0" y="50"/>
                  </a:lnTo>
                  <a:lnTo>
                    <a:pt x="5" y="24"/>
                  </a:lnTo>
                  <a:lnTo>
                    <a:pt x="22" y="7"/>
                  </a:lnTo>
                  <a:lnTo>
                    <a:pt x="55" y="0"/>
                  </a:lnTo>
                  <a:lnTo>
                    <a:pt x="91" y="7"/>
                  </a:lnTo>
                  <a:lnTo>
                    <a:pt x="108" y="24"/>
                  </a:lnTo>
                  <a:lnTo>
                    <a:pt x="113" y="50"/>
                  </a:lnTo>
                  <a:lnTo>
                    <a:pt x="107" y="77"/>
                  </a:lnTo>
                  <a:lnTo>
                    <a:pt x="97" y="106"/>
                  </a:lnTo>
                  <a:lnTo>
                    <a:pt x="84" y="131"/>
                  </a:lnTo>
                  <a:lnTo>
                    <a:pt x="74" y="149"/>
                  </a:lnTo>
                  <a:lnTo>
                    <a:pt x="69" y="156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072" name="Freeform 70">
              <a:extLst>
                <a:ext uri="{FF2B5EF4-FFF2-40B4-BE49-F238E27FC236}">
                  <a16:creationId xmlns:a16="http://schemas.microsoft.com/office/drawing/2014/main" id="{DF2098A0-5541-40A5-97B7-40A68FAEF1AE}"/>
                </a:ext>
              </a:extLst>
            </p:cNvPr>
            <p:cNvSpPr>
              <a:spLocks/>
            </p:cNvSpPr>
            <p:nvPr/>
          </p:nvSpPr>
          <p:spPr bwMode="auto">
            <a:xfrm>
              <a:off x="2930" y="2414"/>
              <a:ext cx="56" cy="78"/>
            </a:xfrm>
            <a:custGeom>
              <a:avLst/>
              <a:gdLst>
                <a:gd name="T0" fmla="*/ 0 w 113"/>
                <a:gd name="T1" fmla="*/ 1 h 156"/>
                <a:gd name="T2" fmla="*/ 0 w 113"/>
                <a:gd name="T3" fmla="*/ 1 h 156"/>
                <a:gd name="T4" fmla="*/ 0 w 113"/>
                <a:gd name="T5" fmla="*/ 1 h 156"/>
                <a:gd name="T6" fmla="*/ 0 w 113"/>
                <a:gd name="T7" fmla="*/ 1 h 156"/>
                <a:gd name="T8" fmla="*/ 0 w 113"/>
                <a:gd name="T9" fmla="*/ 1 h 156"/>
                <a:gd name="T10" fmla="*/ 0 w 113"/>
                <a:gd name="T11" fmla="*/ 1 h 156"/>
                <a:gd name="T12" fmla="*/ 0 w 113"/>
                <a:gd name="T13" fmla="*/ 1 h 156"/>
                <a:gd name="T14" fmla="*/ 0 w 113"/>
                <a:gd name="T15" fmla="*/ 1 h 156"/>
                <a:gd name="T16" fmla="*/ 0 w 113"/>
                <a:gd name="T17" fmla="*/ 1 h 156"/>
                <a:gd name="T18" fmla="*/ 0 w 113"/>
                <a:gd name="T19" fmla="*/ 0 h 156"/>
                <a:gd name="T20" fmla="*/ 0 w 113"/>
                <a:gd name="T21" fmla="*/ 1 h 156"/>
                <a:gd name="T22" fmla="*/ 0 w 113"/>
                <a:gd name="T23" fmla="*/ 1 h 156"/>
                <a:gd name="T24" fmla="*/ 0 w 113"/>
                <a:gd name="T25" fmla="*/ 1 h 156"/>
                <a:gd name="T26" fmla="*/ 0 w 113"/>
                <a:gd name="T27" fmla="*/ 1 h 156"/>
                <a:gd name="T28" fmla="*/ 0 w 113"/>
                <a:gd name="T29" fmla="*/ 1 h 156"/>
                <a:gd name="T30" fmla="*/ 0 w 113"/>
                <a:gd name="T31" fmla="*/ 1 h 156"/>
                <a:gd name="T32" fmla="*/ 0 w 113"/>
                <a:gd name="T33" fmla="*/ 1 h 156"/>
                <a:gd name="T34" fmla="*/ 0 w 113"/>
                <a:gd name="T35" fmla="*/ 1 h 15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13"/>
                <a:gd name="T55" fmla="*/ 0 h 156"/>
                <a:gd name="T56" fmla="*/ 113 w 113"/>
                <a:gd name="T57" fmla="*/ 156 h 15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13" h="156">
                  <a:moveTo>
                    <a:pt x="69" y="156"/>
                  </a:moveTo>
                  <a:lnTo>
                    <a:pt x="44" y="156"/>
                  </a:lnTo>
                  <a:lnTo>
                    <a:pt x="39" y="149"/>
                  </a:lnTo>
                  <a:lnTo>
                    <a:pt x="29" y="131"/>
                  </a:lnTo>
                  <a:lnTo>
                    <a:pt x="17" y="106"/>
                  </a:lnTo>
                  <a:lnTo>
                    <a:pt x="6" y="77"/>
                  </a:lnTo>
                  <a:lnTo>
                    <a:pt x="0" y="50"/>
                  </a:lnTo>
                  <a:lnTo>
                    <a:pt x="5" y="24"/>
                  </a:lnTo>
                  <a:lnTo>
                    <a:pt x="22" y="7"/>
                  </a:lnTo>
                  <a:lnTo>
                    <a:pt x="55" y="0"/>
                  </a:lnTo>
                  <a:lnTo>
                    <a:pt x="91" y="7"/>
                  </a:lnTo>
                  <a:lnTo>
                    <a:pt x="108" y="24"/>
                  </a:lnTo>
                  <a:lnTo>
                    <a:pt x="113" y="50"/>
                  </a:lnTo>
                  <a:lnTo>
                    <a:pt x="107" y="77"/>
                  </a:lnTo>
                  <a:lnTo>
                    <a:pt x="97" y="106"/>
                  </a:lnTo>
                  <a:lnTo>
                    <a:pt x="84" y="131"/>
                  </a:lnTo>
                  <a:lnTo>
                    <a:pt x="74" y="149"/>
                  </a:lnTo>
                  <a:lnTo>
                    <a:pt x="69" y="156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073" name="Freeform 71">
              <a:extLst>
                <a:ext uri="{FF2B5EF4-FFF2-40B4-BE49-F238E27FC236}">
                  <a16:creationId xmlns:a16="http://schemas.microsoft.com/office/drawing/2014/main" id="{FF12A814-0150-4ADD-8DFB-E32277B8DD20}"/>
                </a:ext>
              </a:extLst>
            </p:cNvPr>
            <p:cNvSpPr>
              <a:spLocks/>
            </p:cNvSpPr>
            <p:nvPr/>
          </p:nvSpPr>
          <p:spPr bwMode="auto">
            <a:xfrm>
              <a:off x="2972" y="2447"/>
              <a:ext cx="76" cy="61"/>
            </a:xfrm>
            <a:custGeom>
              <a:avLst/>
              <a:gdLst>
                <a:gd name="T0" fmla="*/ 1 w 152"/>
                <a:gd name="T1" fmla="*/ 0 h 123"/>
                <a:gd name="T2" fmla="*/ 0 w 152"/>
                <a:gd name="T3" fmla="*/ 0 h 123"/>
                <a:gd name="T4" fmla="*/ 1 w 152"/>
                <a:gd name="T5" fmla="*/ 0 h 123"/>
                <a:gd name="T6" fmla="*/ 1 w 152"/>
                <a:gd name="T7" fmla="*/ 0 h 123"/>
                <a:gd name="T8" fmla="*/ 1 w 152"/>
                <a:gd name="T9" fmla="*/ 0 h 123"/>
                <a:gd name="T10" fmla="*/ 1 w 152"/>
                <a:gd name="T11" fmla="*/ 0 h 123"/>
                <a:gd name="T12" fmla="*/ 1 w 152"/>
                <a:gd name="T13" fmla="*/ 0 h 123"/>
                <a:gd name="T14" fmla="*/ 1 w 152"/>
                <a:gd name="T15" fmla="*/ 0 h 123"/>
                <a:gd name="T16" fmla="*/ 1 w 152"/>
                <a:gd name="T17" fmla="*/ 0 h 123"/>
                <a:gd name="T18" fmla="*/ 1 w 152"/>
                <a:gd name="T19" fmla="*/ 0 h 123"/>
                <a:gd name="T20" fmla="*/ 1 w 152"/>
                <a:gd name="T21" fmla="*/ 0 h 123"/>
                <a:gd name="T22" fmla="*/ 1 w 152"/>
                <a:gd name="T23" fmla="*/ 0 h 123"/>
                <a:gd name="T24" fmla="*/ 1 w 152"/>
                <a:gd name="T25" fmla="*/ 0 h 123"/>
                <a:gd name="T26" fmla="*/ 1 w 152"/>
                <a:gd name="T27" fmla="*/ 0 h 123"/>
                <a:gd name="T28" fmla="*/ 1 w 152"/>
                <a:gd name="T29" fmla="*/ 0 h 123"/>
                <a:gd name="T30" fmla="*/ 1 w 152"/>
                <a:gd name="T31" fmla="*/ 0 h 123"/>
                <a:gd name="T32" fmla="*/ 1 w 152"/>
                <a:gd name="T33" fmla="*/ 0 h 123"/>
                <a:gd name="T34" fmla="*/ 1 w 152"/>
                <a:gd name="T35" fmla="*/ 0 h 123"/>
                <a:gd name="T36" fmla="*/ 1 w 152"/>
                <a:gd name="T37" fmla="*/ 0 h 123"/>
                <a:gd name="T38" fmla="*/ 1 w 152"/>
                <a:gd name="T39" fmla="*/ 0 h 123"/>
                <a:gd name="T40" fmla="*/ 1 w 152"/>
                <a:gd name="T41" fmla="*/ 0 h 123"/>
                <a:gd name="T42" fmla="*/ 1 w 152"/>
                <a:gd name="T43" fmla="*/ 0 h 123"/>
                <a:gd name="T44" fmla="*/ 1 w 152"/>
                <a:gd name="T45" fmla="*/ 0 h 123"/>
                <a:gd name="T46" fmla="*/ 1 w 152"/>
                <a:gd name="T47" fmla="*/ 0 h 123"/>
                <a:gd name="T48" fmla="*/ 1 w 152"/>
                <a:gd name="T49" fmla="*/ 0 h 123"/>
                <a:gd name="T50" fmla="*/ 1 w 152"/>
                <a:gd name="T51" fmla="*/ 0 h 123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52"/>
                <a:gd name="T79" fmla="*/ 0 h 123"/>
                <a:gd name="T80" fmla="*/ 152 w 152"/>
                <a:gd name="T81" fmla="*/ 123 h 123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52" h="123">
                  <a:moveTo>
                    <a:pt x="13" y="122"/>
                  </a:moveTo>
                  <a:lnTo>
                    <a:pt x="0" y="100"/>
                  </a:lnTo>
                  <a:lnTo>
                    <a:pt x="4" y="93"/>
                  </a:lnTo>
                  <a:lnTo>
                    <a:pt x="14" y="75"/>
                  </a:lnTo>
                  <a:lnTo>
                    <a:pt x="29" y="52"/>
                  </a:lnTo>
                  <a:lnTo>
                    <a:pt x="48" y="27"/>
                  </a:lnTo>
                  <a:lnTo>
                    <a:pt x="70" y="9"/>
                  </a:lnTo>
                  <a:lnTo>
                    <a:pt x="93" y="0"/>
                  </a:lnTo>
                  <a:lnTo>
                    <a:pt x="118" y="5"/>
                  </a:lnTo>
                  <a:lnTo>
                    <a:pt x="141" y="32"/>
                  </a:lnTo>
                  <a:lnTo>
                    <a:pt x="149" y="50"/>
                  </a:lnTo>
                  <a:lnTo>
                    <a:pt x="152" y="65"/>
                  </a:lnTo>
                  <a:lnTo>
                    <a:pt x="151" y="79"/>
                  </a:lnTo>
                  <a:lnTo>
                    <a:pt x="146" y="91"/>
                  </a:lnTo>
                  <a:lnTo>
                    <a:pt x="138" y="99"/>
                  </a:lnTo>
                  <a:lnTo>
                    <a:pt x="127" y="107"/>
                  </a:lnTo>
                  <a:lnTo>
                    <a:pt x="114" y="113"/>
                  </a:lnTo>
                  <a:lnTo>
                    <a:pt x="99" y="116"/>
                  </a:lnTo>
                  <a:lnTo>
                    <a:pt x="84" y="120"/>
                  </a:lnTo>
                  <a:lnTo>
                    <a:pt x="69" y="121"/>
                  </a:lnTo>
                  <a:lnTo>
                    <a:pt x="54" y="122"/>
                  </a:lnTo>
                  <a:lnTo>
                    <a:pt x="42" y="123"/>
                  </a:lnTo>
                  <a:lnTo>
                    <a:pt x="30" y="123"/>
                  </a:lnTo>
                  <a:lnTo>
                    <a:pt x="21" y="122"/>
                  </a:lnTo>
                  <a:lnTo>
                    <a:pt x="15" y="122"/>
                  </a:lnTo>
                  <a:lnTo>
                    <a:pt x="13" y="122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074" name="Freeform 72">
              <a:extLst>
                <a:ext uri="{FF2B5EF4-FFF2-40B4-BE49-F238E27FC236}">
                  <a16:creationId xmlns:a16="http://schemas.microsoft.com/office/drawing/2014/main" id="{64FBD2BB-76FC-47A8-ADAF-4A73D726EFCE}"/>
                </a:ext>
              </a:extLst>
            </p:cNvPr>
            <p:cNvSpPr>
              <a:spLocks/>
            </p:cNvSpPr>
            <p:nvPr/>
          </p:nvSpPr>
          <p:spPr bwMode="auto">
            <a:xfrm>
              <a:off x="2972" y="2517"/>
              <a:ext cx="76" cy="61"/>
            </a:xfrm>
            <a:custGeom>
              <a:avLst/>
              <a:gdLst>
                <a:gd name="T0" fmla="*/ 0 w 153"/>
                <a:gd name="T1" fmla="*/ 1 h 122"/>
                <a:gd name="T2" fmla="*/ 0 w 153"/>
                <a:gd name="T3" fmla="*/ 1 h 122"/>
                <a:gd name="T4" fmla="*/ 0 w 153"/>
                <a:gd name="T5" fmla="*/ 1 h 122"/>
                <a:gd name="T6" fmla="*/ 0 w 153"/>
                <a:gd name="T7" fmla="*/ 1 h 122"/>
                <a:gd name="T8" fmla="*/ 0 w 153"/>
                <a:gd name="T9" fmla="*/ 0 h 122"/>
                <a:gd name="T10" fmla="*/ 0 w 153"/>
                <a:gd name="T11" fmla="*/ 0 h 122"/>
                <a:gd name="T12" fmla="*/ 0 w 153"/>
                <a:gd name="T13" fmla="*/ 1 h 122"/>
                <a:gd name="T14" fmla="*/ 0 w 153"/>
                <a:gd name="T15" fmla="*/ 1 h 122"/>
                <a:gd name="T16" fmla="*/ 0 w 153"/>
                <a:gd name="T17" fmla="*/ 1 h 122"/>
                <a:gd name="T18" fmla="*/ 0 w 153"/>
                <a:gd name="T19" fmla="*/ 1 h 122"/>
                <a:gd name="T20" fmla="*/ 0 w 153"/>
                <a:gd name="T21" fmla="*/ 1 h 122"/>
                <a:gd name="T22" fmla="*/ 0 w 153"/>
                <a:gd name="T23" fmla="*/ 1 h 122"/>
                <a:gd name="T24" fmla="*/ 0 w 153"/>
                <a:gd name="T25" fmla="*/ 1 h 122"/>
                <a:gd name="T26" fmla="*/ 0 w 153"/>
                <a:gd name="T27" fmla="*/ 1 h 122"/>
                <a:gd name="T28" fmla="*/ 0 w 153"/>
                <a:gd name="T29" fmla="*/ 1 h 122"/>
                <a:gd name="T30" fmla="*/ 0 w 153"/>
                <a:gd name="T31" fmla="*/ 1 h 122"/>
                <a:gd name="T32" fmla="*/ 0 w 153"/>
                <a:gd name="T33" fmla="*/ 1 h 122"/>
                <a:gd name="T34" fmla="*/ 0 w 153"/>
                <a:gd name="T35" fmla="*/ 1 h 122"/>
                <a:gd name="T36" fmla="*/ 0 w 153"/>
                <a:gd name="T37" fmla="*/ 1 h 122"/>
                <a:gd name="T38" fmla="*/ 0 w 153"/>
                <a:gd name="T39" fmla="*/ 1 h 122"/>
                <a:gd name="T40" fmla="*/ 0 w 153"/>
                <a:gd name="T41" fmla="*/ 1 h 122"/>
                <a:gd name="T42" fmla="*/ 0 w 153"/>
                <a:gd name="T43" fmla="*/ 1 h 122"/>
                <a:gd name="T44" fmla="*/ 0 w 153"/>
                <a:gd name="T45" fmla="*/ 1 h 122"/>
                <a:gd name="T46" fmla="*/ 0 w 153"/>
                <a:gd name="T47" fmla="*/ 1 h 122"/>
                <a:gd name="T48" fmla="*/ 0 w 153"/>
                <a:gd name="T49" fmla="*/ 1 h 122"/>
                <a:gd name="T50" fmla="*/ 0 w 153"/>
                <a:gd name="T51" fmla="*/ 1 h 122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53"/>
                <a:gd name="T79" fmla="*/ 0 h 122"/>
                <a:gd name="T80" fmla="*/ 153 w 153"/>
                <a:gd name="T81" fmla="*/ 122 h 122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53" h="122">
                  <a:moveTo>
                    <a:pt x="0" y="23"/>
                  </a:moveTo>
                  <a:lnTo>
                    <a:pt x="13" y="1"/>
                  </a:lnTo>
                  <a:lnTo>
                    <a:pt x="15" y="1"/>
                  </a:lnTo>
                  <a:lnTo>
                    <a:pt x="21" y="1"/>
                  </a:lnTo>
                  <a:lnTo>
                    <a:pt x="30" y="0"/>
                  </a:lnTo>
                  <a:lnTo>
                    <a:pt x="42" y="0"/>
                  </a:lnTo>
                  <a:lnTo>
                    <a:pt x="54" y="1"/>
                  </a:lnTo>
                  <a:lnTo>
                    <a:pt x="69" y="2"/>
                  </a:lnTo>
                  <a:lnTo>
                    <a:pt x="84" y="4"/>
                  </a:lnTo>
                  <a:lnTo>
                    <a:pt x="99" y="7"/>
                  </a:lnTo>
                  <a:lnTo>
                    <a:pt x="114" y="10"/>
                  </a:lnTo>
                  <a:lnTo>
                    <a:pt x="127" y="16"/>
                  </a:lnTo>
                  <a:lnTo>
                    <a:pt x="138" y="23"/>
                  </a:lnTo>
                  <a:lnTo>
                    <a:pt x="146" y="32"/>
                  </a:lnTo>
                  <a:lnTo>
                    <a:pt x="152" y="43"/>
                  </a:lnTo>
                  <a:lnTo>
                    <a:pt x="153" y="55"/>
                  </a:lnTo>
                  <a:lnTo>
                    <a:pt x="150" y="70"/>
                  </a:lnTo>
                  <a:lnTo>
                    <a:pt x="142" y="89"/>
                  </a:lnTo>
                  <a:lnTo>
                    <a:pt x="118" y="115"/>
                  </a:lnTo>
                  <a:lnTo>
                    <a:pt x="93" y="122"/>
                  </a:lnTo>
                  <a:lnTo>
                    <a:pt x="70" y="114"/>
                  </a:lnTo>
                  <a:lnTo>
                    <a:pt x="48" y="95"/>
                  </a:lnTo>
                  <a:lnTo>
                    <a:pt x="29" y="72"/>
                  </a:lnTo>
                  <a:lnTo>
                    <a:pt x="14" y="48"/>
                  </a:lnTo>
                  <a:lnTo>
                    <a:pt x="4" y="30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075" name="Freeform 73">
              <a:extLst>
                <a:ext uri="{FF2B5EF4-FFF2-40B4-BE49-F238E27FC236}">
                  <a16:creationId xmlns:a16="http://schemas.microsoft.com/office/drawing/2014/main" id="{4ECC674D-F171-4215-BA7B-905644B98ED5}"/>
                </a:ext>
              </a:extLst>
            </p:cNvPr>
            <p:cNvSpPr>
              <a:spLocks/>
            </p:cNvSpPr>
            <p:nvPr/>
          </p:nvSpPr>
          <p:spPr bwMode="auto">
            <a:xfrm>
              <a:off x="2930" y="2532"/>
              <a:ext cx="55" cy="78"/>
            </a:xfrm>
            <a:custGeom>
              <a:avLst/>
              <a:gdLst>
                <a:gd name="T0" fmla="*/ 0 w 112"/>
                <a:gd name="T1" fmla="*/ 0 h 156"/>
                <a:gd name="T2" fmla="*/ 0 w 112"/>
                <a:gd name="T3" fmla="*/ 0 h 156"/>
                <a:gd name="T4" fmla="*/ 0 w 112"/>
                <a:gd name="T5" fmla="*/ 1 h 156"/>
                <a:gd name="T6" fmla="*/ 0 w 112"/>
                <a:gd name="T7" fmla="*/ 1 h 156"/>
                <a:gd name="T8" fmla="*/ 0 w 112"/>
                <a:gd name="T9" fmla="*/ 1 h 156"/>
                <a:gd name="T10" fmla="*/ 0 w 112"/>
                <a:gd name="T11" fmla="*/ 1 h 156"/>
                <a:gd name="T12" fmla="*/ 0 w 112"/>
                <a:gd name="T13" fmla="*/ 1 h 156"/>
                <a:gd name="T14" fmla="*/ 0 w 112"/>
                <a:gd name="T15" fmla="*/ 1 h 156"/>
                <a:gd name="T16" fmla="*/ 0 w 112"/>
                <a:gd name="T17" fmla="*/ 1 h 156"/>
                <a:gd name="T18" fmla="*/ 0 w 112"/>
                <a:gd name="T19" fmla="*/ 1 h 156"/>
                <a:gd name="T20" fmla="*/ 0 w 112"/>
                <a:gd name="T21" fmla="*/ 1 h 156"/>
                <a:gd name="T22" fmla="*/ 0 w 112"/>
                <a:gd name="T23" fmla="*/ 1 h 156"/>
                <a:gd name="T24" fmla="*/ 0 w 112"/>
                <a:gd name="T25" fmla="*/ 1 h 156"/>
                <a:gd name="T26" fmla="*/ 0 w 112"/>
                <a:gd name="T27" fmla="*/ 1 h 156"/>
                <a:gd name="T28" fmla="*/ 0 w 112"/>
                <a:gd name="T29" fmla="*/ 1 h 156"/>
                <a:gd name="T30" fmla="*/ 0 w 112"/>
                <a:gd name="T31" fmla="*/ 1 h 156"/>
                <a:gd name="T32" fmla="*/ 0 w 112"/>
                <a:gd name="T33" fmla="*/ 1 h 156"/>
                <a:gd name="T34" fmla="*/ 0 w 112"/>
                <a:gd name="T35" fmla="*/ 0 h 15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12"/>
                <a:gd name="T55" fmla="*/ 0 h 156"/>
                <a:gd name="T56" fmla="*/ 112 w 112"/>
                <a:gd name="T57" fmla="*/ 156 h 15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12" h="156">
                  <a:moveTo>
                    <a:pt x="43" y="0"/>
                  </a:moveTo>
                  <a:lnTo>
                    <a:pt x="68" y="0"/>
                  </a:lnTo>
                  <a:lnTo>
                    <a:pt x="73" y="7"/>
                  </a:lnTo>
                  <a:lnTo>
                    <a:pt x="83" y="24"/>
                  </a:lnTo>
                  <a:lnTo>
                    <a:pt x="96" y="50"/>
                  </a:lnTo>
                  <a:lnTo>
                    <a:pt x="106" y="77"/>
                  </a:lnTo>
                  <a:lnTo>
                    <a:pt x="112" y="106"/>
                  </a:lnTo>
                  <a:lnTo>
                    <a:pt x="108" y="131"/>
                  </a:lnTo>
                  <a:lnTo>
                    <a:pt x="91" y="149"/>
                  </a:lnTo>
                  <a:lnTo>
                    <a:pt x="56" y="156"/>
                  </a:lnTo>
                  <a:lnTo>
                    <a:pt x="22" y="149"/>
                  </a:lnTo>
                  <a:lnTo>
                    <a:pt x="4" y="131"/>
                  </a:lnTo>
                  <a:lnTo>
                    <a:pt x="0" y="106"/>
                  </a:lnTo>
                  <a:lnTo>
                    <a:pt x="5" y="77"/>
                  </a:lnTo>
                  <a:lnTo>
                    <a:pt x="15" y="50"/>
                  </a:lnTo>
                  <a:lnTo>
                    <a:pt x="28" y="24"/>
                  </a:lnTo>
                  <a:lnTo>
                    <a:pt x="38" y="7"/>
                  </a:lnTo>
                  <a:lnTo>
                    <a:pt x="43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076" name="Freeform 74">
              <a:extLst>
                <a:ext uri="{FF2B5EF4-FFF2-40B4-BE49-F238E27FC236}">
                  <a16:creationId xmlns:a16="http://schemas.microsoft.com/office/drawing/2014/main" id="{5A40F53C-4FF3-4862-BE4A-699796148416}"/>
                </a:ext>
              </a:extLst>
            </p:cNvPr>
            <p:cNvSpPr>
              <a:spLocks/>
            </p:cNvSpPr>
            <p:nvPr/>
          </p:nvSpPr>
          <p:spPr bwMode="auto">
            <a:xfrm>
              <a:off x="2868" y="2515"/>
              <a:ext cx="75" cy="62"/>
            </a:xfrm>
            <a:custGeom>
              <a:avLst/>
              <a:gdLst>
                <a:gd name="T0" fmla="*/ 0 w 151"/>
                <a:gd name="T1" fmla="*/ 1 h 123"/>
                <a:gd name="T2" fmla="*/ 0 w 151"/>
                <a:gd name="T3" fmla="*/ 1 h 123"/>
                <a:gd name="T4" fmla="*/ 0 w 151"/>
                <a:gd name="T5" fmla="*/ 1 h 123"/>
                <a:gd name="T6" fmla="*/ 0 w 151"/>
                <a:gd name="T7" fmla="*/ 1 h 123"/>
                <a:gd name="T8" fmla="*/ 0 w 151"/>
                <a:gd name="T9" fmla="*/ 1 h 123"/>
                <a:gd name="T10" fmla="*/ 0 w 151"/>
                <a:gd name="T11" fmla="*/ 1 h 123"/>
                <a:gd name="T12" fmla="*/ 0 w 151"/>
                <a:gd name="T13" fmla="*/ 1 h 123"/>
                <a:gd name="T14" fmla="*/ 0 w 151"/>
                <a:gd name="T15" fmla="*/ 1 h 123"/>
                <a:gd name="T16" fmla="*/ 0 w 151"/>
                <a:gd name="T17" fmla="*/ 1 h 123"/>
                <a:gd name="T18" fmla="*/ 0 w 151"/>
                <a:gd name="T19" fmla="*/ 1 h 123"/>
                <a:gd name="T20" fmla="*/ 0 w 151"/>
                <a:gd name="T21" fmla="*/ 1 h 123"/>
                <a:gd name="T22" fmla="*/ 0 w 151"/>
                <a:gd name="T23" fmla="*/ 1 h 123"/>
                <a:gd name="T24" fmla="*/ 0 w 151"/>
                <a:gd name="T25" fmla="*/ 1 h 123"/>
                <a:gd name="T26" fmla="*/ 0 w 151"/>
                <a:gd name="T27" fmla="*/ 1 h 123"/>
                <a:gd name="T28" fmla="*/ 0 w 151"/>
                <a:gd name="T29" fmla="*/ 1 h 123"/>
                <a:gd name="T30" fmla="*/ 0 w 151"/>
                <a:gd name="T31" fmla="*/ 1 h 123"/>
                <a:gd name="T32" fmla="*/ 0 w 151"/>
                <a:gd name="T33" fmla="*/ 1 h 123"/>
                <a:gd name="T34" fmla="*/ 0 w 151"/>
                <a:gd name="T35" fmla="*/ 1 h 123"/>
                <a:gd name="T36" fmla="*/ 0 w 151"/>
                <a:gd name="T37" fmla="*/ 1 h 123"/>
                <a:gd name="T38" fmla="*/ 0 w 151"/>
                <a:gd name="T39" fmla="*/ 1 h 123"/>
                <a:gd name="T40" fmla="*/ 0 w 151"/>
                <a:gd name="T41" fmla="*/ 1 h 123"/>
                <a:gd name="T42" fmla="*/ 0 w 151"/>
                <a:gd name="T43" fmla="*/ 0 h 123"/>
                <a:gd name="T44" fmla="*/ 0 w 151"/>
                <a:gd name="T45" fmla="*/ 0 h 123"/>
                <a:gd name="T46" fmla="*/ 0 w 151"/>
                <a:gd name="T47" fmla="*/ 1 h 123"/>
                <a:gd name="T48" fmla="*/ 0 w 151"/>
                <a:gd name="T49" fmla="*/ 1 h 123"/>
                <a:gd name="T50" fmla="*/ 0 w 151"/>
                <a:gd name="T51" fmla="*/ 1 h 123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51"/>
                <a:gd name="T79" fmla="*/ 0 h 123"/>
                <a:gd name="T80" fmla="*/ 151 w 151"/>
                <a:gd name="T81" fmla="*/ 123 h 123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51" h="123">
                  <a:moveTo>
                    <a:pt x="138" y="1"/>
                  </a:moveTo>
                  <a:lnTo>
                    <a:pt x="151" y="23"/>
                  </a:lnTo>
                  <a:lnTo>
                    <a:pt x="147" y="30"/>
                  </a:lnTo>
                  <a:lnTo>
                    <a:pt x="137" y="48"/>
                  </a:lnTo>
                  <a:lnTo>
                    <a:pt x="122" y="71"/>
                  </a:lnTo>
                  <a:lnTo>
                    <a:pt x="103" y="95"/>
                  </a:lnTo>
                  <a:lnTo>
                    <a:pt x="82" y="114"/>
                  </a:lnTo>
                  <a:lnTo>
                    <a:pt x="57" y="123"/>
                  </a:lnTo>
                  <a:lnTo>
                    <a:pt x="34" y="117"/>
                  </a:lnTo>
                  <a:lnTo>
                    <a:pt x="11" y="91"/>
                  </a:lnTo>
                  <a:lnTo>
                    <a:pt x="3" y="72"/>
                  </a:lnTo>
                  <a:lnTo>
                    <a:pt x="0" y="57"/>
                  </a:lnTo>
                  <a:lnTo>
                    <a:pt x="0" y="44"/>
                  </a:lnTo>
                  <a:lnTo>
                    <a:pt x="6" y="32"/>
                  </a:lnTo>
                  <a:lnTo>
                    <a:pt x="14" y="24"/>
                  </a:lnTo>
                  <a:lnTo>
                    <a:pt x="25" y="16"/>
                  </a:lnTo>
                  <a:lnTo>
                    <a:pt x="38" y="10"/>
                  </a:lnTo>
                  <a:lnTo>
                    <a:pt x="52" y="7"/>
                  </a:lnTo>
                  <a:lnTo>
                    <a:pt x="67" y="3"/>
                  </a:lnTo>
                  <a:lnTo>
                    <a:pt x="82" y="2"/>
                  </a:lnTo>
                  <a:lnTo>
                    <a:pt x="97" y="1"/>
                  </a:lnTo>
                  <a:lnTo>
                    <a:pt x="109" y="0"/>
                  </a:lnTo>
                  <a:lnTo>
                    <a:pt x="121" y="0"/>
                  </a:lnTo>
                  <a:lnTo>
                    <a:pt x="130" y="1"/>
                  </a:lnTo>
                  <a:lnTo>
                    <a:pt x="136" y="1"/>
                  </a:lnTo>
                  <a:lnTo>
                    <a:pt x="138" y="1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077" name="Freeform 75">
              <a:extLst>
                <a:ext uri="{FF2B5EF4-FFF2-40B4-BE49-F238E27FC236}">
                  <a16:creationId xmlns:a16="http://schemas.microsoft.com/office/drawing/2014/main" id="{116E2139-72CD-4983-8C82-F050E5837DA3}"/>
                </a:ext>
              </a:extLst>
            </p:cNvPr>
            <p:cNvSpPr>
              <a:spLocks/>
            </p:cNvSpPr>
            <p:nvPr/>
          </p:nvSpPr>
          <p:spPr bwMode="auto">
            <a:xfrm>
              <a:off x="2867" y="2446"/>
              <a:ext cx="76" cy="62"/>
            </a:xfrm>
            <a:custGeom>
              <a:avLst/>
              <a:gdLst>
                <a:gd name="T0" fmla="*/ 1 w 152"/>
                <a:gd name="T1" fmla="*/ 1 h 123"/>
                <a:gd name="T2" fmla="*/ 1 w 152"/>
                <a:gd name="T3" fmla="*/ 1 h 123"/>
                <a:gd name="T4" fmla="*/ 1 w 152"/>
                <a:gd name="T5" fmla="*/ 1 h 123"/>
                <a:gd name="T6" fmla="*/ 1 w 152"/>
                <a:gd name="T7" fmla="*/ 1 h 123"/>
                <a:gd name="T8" fmla="*/ 1 w 152"/>
                <a:gd name="T9" fmla="*/ 1 h 123"/>
                <a:gd name="T10" fmla="*/ 1 w 152"/>
                <a:gd name="T11" fmla="*/ 1 h 123"/>
                <a:gd name="T12" fmla="*/ 1 w 152"/>
                <a:gd name="T13" fmla="*/ 1 h 123"/>
                <a:gd name="T14" fmla="*/ 1 w 152"/>
                <a:gd name="T15" fmla="*/ 1 h 123"/>
                <a:gd name="T16" fmla="*/ 1 w 152"/>
                <a:gd name="T17" fmla="*/ 1 h 123"/>
                <a:gd name="T18" fmla="*/ 1 w 152"/>
                <a:gd name="T19" fmla="*/ 1 h 123"/>
                <a:gd name="T20" fmla="*/ 1 w 152"/>
                <a:gd name="T21" fmla="*/ 1 h 123"/>
                <a:gd name="T22" fmla="*/ 1 w 152"/>
                <a:gd name="T23" fmla="*/ 1 h 123"/>
                <a:gd name="T24" fmla="*/ 1 w 152"/>
                <a:gd name="T25" fmla="*/ 1 h 123"/>
                <a:gd name="T26" fmla="*/ 1 w 152"/>
                <a:gd name="T27" fmla="*/ 1 h 123"/>
                <a:gd name="T28" fmla="*/ 1 w 152"/>
                <a:gd name="T29" fmla="*/ 1 h 123"/>
                <a:gd name="T30" fmla="*/ 0 w 152"/>
                <a:gd name="T31" fmla="*/ 1 h 123"/>
                <a:gd name="T32" fmla="*/ 1 w 152"/>
                <a:gd name="T33" fmla="*/ 1 h 123"/>
                <a:gd name="T34" fmla="*/ 1 w 152"/>
                <a:gd name="T35" fmla="*/ 1 h 123"/>
                <a:gd name="T36" fmla="*/ 1 w 152"/>
                <a:gd name="T37" fmla="*/ 1 h 123"/>
                <a:gd name="T38" fmla="*/ 1 w 152"/>
                <a:gd name="T39" fmla="*/ 0 h 123"/>
                <a:gd name="T40" fmla="*/ 1 w 152"/>
                <a:gd name="T41" fmla="*/ 1 h 123"/>
                <a:gd name="T42" fmla="*/ 1 w 152"/>
                <a:gd name="T43" fmla="*/ 1 h 123"/>
                <a:gd name="T44" fmla="*/ 1 w 152"/>
                <a:gd name="T45" fmla="*/ 1 h 123"/>
                <a:gd name="T46" fmla="*/ 1 w 152"/>
                <a:gd name="T47" fmla="*/ 1 h 123"/>
                <a:gd name="T48" fmla="*/ 1 w 152"/>
                <a:gd name="T49" fmla="*/ 1 h 123"/>
                <a:gd name="T50" fmla="*/ 1 w 152"/>
                <a:gd name="T51" fmla="*/ 1 h 123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52"/>
                <a:gd name="T79" fmla="*/ 0 h 123"/>
                <a:gd name="T80" fmla="*/ 152 w 152"/>
                <a:gd name="T81" fmla="*/ 123 h 123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52" h="123">
                  <a:moveTo>
                    <a:pt x="152" y="99"/>
                  </a:moveTo>
                  <a:lnTo>
                    <a:pt x="139" y="122"/>
                  </a:lnTo>
                  <a:lnTo>
                    <a:pt x="137" y="122"/>
                  </a:lnTo>
                  <a:lnTo>
                    <a:pt x="131" y="122"/>
                  </a:lnTo>
                  <a:lnTo>
                    <a:pt x="122" y="123"/>
                  </a:lnTo>
                  <a:lnTo>
                    <a:pt x="110" y="122"/>
                  </a:lnTo>
                  <a:lnTo>
                    <a:pt x="98" y="122"/>
                  </a:lnTo>
                  <a:lnTo>
                    <a:pt x="83" y="121"/>
                  </a:lnTo>
                  <a:lnTo>
                    <a:pt x="68" y="118"/>
                  </a:lnTo>
                  <a:lnTo>
                    <a:pt x="53" y="116"/>
                  </a:lnTo>
                  <a:lnTo>
                    <a:pt x="39" y="111"/>
                  </a:lnTo>
                  <a:lnTo>
                    <a:pt x="26" y="106"/>
                  </a:lnTo>
                  <a:lnTo>
                    <a:pt x="15" y="99"/>
                  </a:lnTo>
                  <a:lnTo>
                    <a:pt x="7" y="91"/>
                  </a:lnTo>
                  <a:lnTo>
                    <a:pt x="1" y="79"/>
                  </a:lnTo>
                  <a:lnTo>
                    <a:pt x="0" y="66"/>
                  </a:lnTo>
                  <a:lnTo>
                    <a:pt x="3" y="51"/>
                  </a:lnTo>
                  <a:lnTo>
                    <a:pt x="11" y="33"/>
                  </a:lnTo>
                  <a:lnTo>
                    <a:pt x="34" y="6"/>
                  </a:lnTo>
                  <a:lnTo>
                    <a:pt x="58" y="0"/>
                  </a:lnTo>
                  <a:lnTo>
                    <a:pt x="83" y="8"/>
                  </a:lnTo>
                  <a:lnTo>
                    <a:pt x="104" y="27"/>
                  </a:lnTo>
                  <a:lnTo>
                    <a:pt x="123" y="50"/>
                  </a:lnTo>
                  <a:lnTo>
                    <a:pt x="138" y="73"/>
                  </a:lnTo>
                  <a:lnTo>
                    <a:pt x="148" y="92"/>
                  </a:lnTo>
                  <a:lnTo>
                    <a:pt x="152" y="99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078" name="Freeform 76">
              <a:extLst>
                <a:ext uri="{FF2B5EF4-FFF2-40B4-BE49-F238E27FC236}">
                  <a16:creationId xmlns:a16="http://schemas.microsoft.com/office/drawing/2014/main" id="{D997CD6D-5B77-420C-A99F-E07E724CAAC4}"/>
                </a:ext>
              </a:extLst>
            </p:cNvPr>
            <p:cNvSpPr>
              <a:spLocks/>
            </p:cNvSpPr>
            <p:nvPr/>
          </p:nvSpPr>
          <p:spPr bwMode="auto">
            <a:xfrm>
              <a:off x="2555" y="2447"/>
              <a:ext cx="68" cy="74"/>
            </a:xfrm>
            <a:custGeom>
              <a:avLst/>
              <a:gdLst>
                <a:gd name="T0" fmla="*/ 1 w 136"/>
                <a:gd name="T1" fmla="*/ 1 h 148"/>
                <a:gd name="T2" fmla="*/ 0 w 136"/>
                <a:gd name="T3" fmla="*/ 1 h 148"/>
                <a:gd name="T4" fmla="*/ 1 w 136"/>
                <a:gd name="T5" fmla="*/ 1 h 148"/>
                <a:gd name="T6" fmla="*/ 1 w 136"/>
                <a:gd name="T7" fmla="*/ 1 h 148"/>
                <a:gd name="T8" fmla="*/ 1 w 136"/>
                <a:gd name="T9" fmla="*/ 1 h 148"/>
                <a:gd name="T10" fmla="*/ 1 w 136"/>
                <a:gd name="T11" fmla="*/ 1 h 148"/>
                <a:gd name="T12" fmla="*/ 1 w 136"/>
                <a:gd name="T13" fmla="*/ 1 h 148"/>
                <a:gd name="T14" fmla="*/ 1 w 136"/>
                <a:gd name="T15" fmla="*/ 1 h 148"/>
                <a:gd name="T16" fmla="*/ 1 w 136"/>
                <a:gd name="T17" fmla="*/ 1 h 148"/>
                <a:gd name="T18" fmla="*/ 1 w 136"/>
                <a:gd name="T19" fmla="*/ 1 h 148"/>
                <a:gd name="T20" fmla="*/ 1 w 136"/>
                <a:gd name="T21" fmla="*/ 1 h 148"/>
                <a:gd name="T22" fmla="*/ 1 w 136"/>
                <a:gd name="T23" fmla="*/ 1 h 148"/>
                <a:gd name="T24" fmla="*/ 1 w 136"/>
                <a:gd name="T25" fmla="*/ 1 h 148"/>
                <a:gd name="T26" fmla="*/ 1 w 136"/>
                <a:gd name="T27" fmla="*/ 1 h 148"/>
                <a:gd name="T28" fmla="*/ 1 w 136"/>
                <a:gd name="T29" fmla="*/ 1 h 148"/>
                <a:gd name="T30" fmla="*/ 1 w 136"/>
                <a:gd name="T31" fmla="*/ 1 h 148"/>
                <a:gd name="T32" fmla="*/ 1 w 136"/>
                <a:gd name="T33" fmla="*/ 1 h 148"/>
                <a:gd name="T34" fmla="*/ 1 w 136"/>
                <a:gd name="T35" fmla="*/ 1 h 148"/>
                <a:gd name="T36" fmla="*/ 1 w 136"/>
                <a:gd name="T37" fmla="*/ 1 h 148"/>
                <a:gd name="T38" fmla="*/ 1 w 136"/>
                <a:gd name="T39" fmla="*/ 1 h 148"/>
                <a:gd name="T40" fmla="*/ 1 w 136"/>
                <a:gd name="T41" fmla="*/ 1 h 148"/>
                <a:gd name="T42" fmla="*/ 1 w 136"/>
                <a:gd name="T43" fmla="*/ 1 h 148"/>
                <a:gd name="T44" fmla="*/ 1 w 136"/>
                <a:gd name="T45" fmla="*/ 1 h 148"/>
                <a:gd name="T46" fmla="*/ 1 w 136"/>
                <a:gd name="T47" fmla="*/ 1 h 148"/>
                <a:gd name="T48" fmla="*/ 1 w 136"/>
                <a:gd name="T49" fmla="*/ 1 h 148"/>
                <a:gd name="T50" fmla="*/ 1 w 136"/>
                <a:gd name="T51" fmla="*/ 1 h 148"/>
                <a:gd name="T52" fmla="*/ 1 w 136"/>
                <a:gd name="T53" fmla="*/ 1 h 148"/>
                <a:gd name="T54" fmla="*/ 1 w 136"/>
                <a:gd name="T55" fmla="*/ 1 h 148"/>
                <a:gd name="T56" fmla="*/ 1 w 136"/>
                <a:gd name="T57" fmla="*/ 1 h 148"/>
                <a:gd name="T58" fmla="*/ 1 w 136"/>
                <a:gd name="T59" fmla="*/ 1 h 148"/>
                <a:gd name="T60" fmla="*/ 1 w 136"/>
                <a:gd name="T61" fmla="*/ 1 h 148"/>
                <a:gd name="T62" fmla="*/ 1 w 136"/>
                <a:gd name="T63" fmla="*/ 1 h 148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36"/>
                <a:gd name="T97" fmla="*/ 0 h 148"/>
                <a:gd name="T98" fmla="*/ 136 w 136"/>
                <a:gd name="T99" fmla="*/ 148 h 148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36" h="148">
                  <a:moveTo>
                    <a:pt x="14" y="75"/>
                  </a:moveTo>
                  <a:lnTo>
                    <a:pt x="6" y="67"/>
                  </a:lnTo>
                  <a:lnTo>
                    <a:pt x="1" y="57"/>
                  </a:lnTo>
                  <a:lnTo>
                    <a:pt x="0" y="47"/>
                  </a:lnTo>
                  <a:lnTo>
                    <a:pt x="4" y="38"/>
                  </a:lnTo>
                  <a:lnTo>
                    <a:pt x="7" y="33"/>
                  </a:lnTo>
                  <a:lnTo>
                    <a:pt x="11" y="30"/>
                  </a:lnTo>
                  <a:lnTo>
                    <a:pt x="15" y="27"/>
                  </a:lnTo>
                  <a:lnTo>
                    <a:pt x="20" y="25"/>
                  </a:lnTo>
                  <a:lnTo>
                    <a:pt x="24" y="25"/>
                  </a:lnTo>
                  <a:lnTo>
                    <a:pt x="30" y="25"/>
                  </a:lnTo>
                  <a:lnTo>
                    <a:pt x="35" y="25"/>
                  </a:lnTo>
                  <a:lnTo>
                    <a:pt x="41" y="27"/>
                  </a:lnTo>
                  <a:lnTo>
                    <a:pt x="43" y="16"/>
                  </a:lnTo>
                  <a:lnTo>
                    <a:pt x="50" y="8"/>
                  </a:lnTo>
                  <a:lnTo>
                    <a:pt x="58" y="2"/>
                  </a:lnTo>
                  <a:lnTo>
                    <a:pt x="68" y="0"/>
                  </a:lnTo>
                  <a:lnTo>
                    <a:pt x="79" y="2"/>
                  </a:lnTo>
                  <a:lnTo>
                    <a:pt x="87" y="8"/>
                  </a:lnTo>
                  <a:lnTo>
                    <a:pt x="92" y="16"/>
                  </a:lnTo>
                  <a:lnTo>
                    <a:pt x="95" y="26"/>
                  </a:lnTo>
                  <a:lnTo>
                    <a:pt x="100" y="24"/>
                  </a:lnTo>
                  <a:lnTo>
                    <a:pt x="105" y="23"/>
                  </a:lnTo>
                  <a:lnTo>
                    <a:pt x="111" y="23"/>
                  </a:lnTo>
                  <a:lnTo>
                    <a:pt x="117" y="24"/>
                  </a:lnTo>
                  <a:lnTo>
                    <a:pt x="121" y="26"/>
                  </a:lnTo>
                  <a:lnTo>
                    <a:pt x="126" y="29"/>
                  </a:lnTo>
                  <a:lnTo>
                    <a:pt x="129" y="32"/>
                  </a:lnTo>
                  <a:lnTo>
                    <a:pt x="133" y="37"/>
                  </a:lnTo>
                  <a:lnTo>
                    <a:pt x="136" y="46"/>
                  </a:lnTo>
                  <a:lnTo>
                    <a:pt x="135" y="56"/>
                  </a:lnTo>
                  <a:lnTo>
                    <a:pt x="130" y="65"/>
                  </a:lnTo>
                  <a:lnTo>
                    <a:pt x="122" y="73"/>
                  </a:lnTo>
                  <a:lnTo>
                    <a:pt x="130" y="80"/>
                  </a:lnTo>
                  <a:lnTo>
                    <a:pt x="135" y="90"/>
                  </a:lnTo>
                  <a:lnTo>
                    <a:pt x="136" y="100"/>
                  </a:lnTo>
                  <a:lnTo>
                    <a:pt x="133" y="110"/>
                  </a:lnTo>
                  <a:lnTo>
                    <a:pt x="129" y="115"/>
                  </a:lnTo>
                  <a:lnTo>
                    <a:pt x="126" y="118"/>
                  </a:lnTo>
                  <a:lnTo>
                    <a:pt x="121" y="121"/>
                  </a:lnTo>
                  <a:lnTo>
                    <a:pt x="117" y="122"/>
                  </a:lnTo>
                  <a:lnTo>
                    <a:pt x="112" y="123"/>
                  </a:lnTo>
                  <a:lnTo>
                    <a:pt x="106" y="123"/>
                  </a:lnTo>
                  <a:lnTo>
                    <a:pt x="102" y="122"/>
                  </a:lnTo>
                  <a:lnTo>
                    <a:pt x="96" y="121"/>
                  </a:lnTo>
                  <a:lnTo>
                    <a:pt x="94" y="131"/>
                  </a:lnTo>
                  <a:lnTo>
                    <a:pt x="88" y="140"/>
                  </a:lnTo>
                  <a:lnTo>
                    <a:pt x="80" y="146"/>
                  </a:lnTo>
                  <a:lnTo>
                    <a:pt x="69" y="148"/>
                  </a:lnTo>
                  <a:lnTo>
                    <a:pt x="59" y="146"/>
                  </a:lnTo>
                  <a:lnTo>
                    <a:pt x="51" y="140"/>
                  </a:lnTo>
                  <a:lnTo>
                    <a:pt x="45" y="131"/>
                  </a:lnTo>
                  <a:lnTo>
                    <a:pt x="42" y="121"/>
                  </a:lnTo>
                  <a:lnTo>
                    <a:pt x="36" y="123"/>
                  </a:lnTo>
                  <a:lnTo>
                    <a:pt x="31" y="124"/>
                  </a:lnTo>
                  <a:lnTo>
                    <a:pt x="26" y="124"/>
                  </a:lnTo>
                  <a:lnTo>
                    <a:pt x="21" y="123"/>
                  </a:lnTo>
                  <a:lnTo>
                    <a:pt x="16" y="122"/>
                  </a:lnTo>
                  <a:lnTo>
                    <a:pt x="12" y="120"/>
                  </a:lnTo>
                  <a:lnTo>
                    <a:pt x="8" y="116"/>
                  </a:lnTo>
                  <a:lnTo>
                    <a:pt x="5" y="111"/>
                  </a:lnTo>
                  <a:lnTo>
                    <a:pt x="1" y="101"/>
                  </a:lnTo>
                  <a:lnTo>
                    <a:pt x="3" y="92"/>
                  </a:lnTo>
                  <a:lnTo>
                    <a:pt x="7" y="83"/>
                  </a:lnTo>
                  <a:lnTo>
                    <a:pt x="14" y="75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079" name="Freeform 77">
              <a:extLst>
                <a:ext uri="{FF2B5EF4-FFF2-40B4-BE49-F238E27FC236}">
                  <a16:creationId xmlns:a16="http://schemas.microsoft.com/office/drawing/2014/main" id="{C12710E4-7A92-4660-87D8-48E66FA9D67C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9" y="2473"/>
              <a:ext cx="20" cy="21"/>
            </a:xfrm>
            <a:custGeom>
              <a:avLst/>
              <a:gdLst>
                <a:gd name="T0" fmla="*/ 1 w 39"/>
                <a:gd name="T1" fmla="*/ 1 h 40"/>
                <a:gd name="T2" fmla="*/ 1 w 39"/>
                <a:gd name="T3" fmla="*/ 1 h 40"/>
                <a:gd name="T4" fmla="*/ 1 w 39"/>
                <a:gd name="T5" fmla="*/ 1 h 40"/>
                <a:gd name="T6" fmla="*/ 1 w 39"/>
                <a:gd name="T7" fmla="*/ 1 h 40"/>
                <a:gd name="T8" fmla="*/ 1 w 39"/>
                <a:gd name="T9" fmla="*/ 1 h 40"/>
                <a:gd name="T10" fmla="*/ 1 w 39"/>
                <a:gd name="T11" fmla="*/ 1 h 40"/>
                <a:gd name="T12" fmla="*/ 1 w 39"/>
                <a:gd name="T13" fmla="*/ 1 h 40"/>
                <a:gd name="T14" fmla="*/ 1 w 39"/>
                <a:gd name="T15" fmla="*/ 1 h 40"/>
                <a:gd name="T16" fmla="*/ 1 w 39"/>
                <a:gd name="T17" fmla="*/ 0 h 40"/>
                <a:gd name="T18" fmla="*/ 1 w 39"/>
                <a:gd name="T19" fmla="*/ 1 h 40"/>
                <a:gd name="T20" fmla="*/ 1 w 39"/>
                <a:gd name="T21" fmla="*/ 1 h 40"/>
                <a:gd name="T22" fmla="*/ 1 w 39"/>
                <a:gd name="T23" fmla="*/ 1 h 40"/>
                <a:gd name="T24" fmla="*/ 0 w 39"/>
                <a:gd name="T25" fmla="*/ 1 h 40"/>
                <a:gd name="T26" fmla="*/ 1 w 39"/>
                <a:gd name="T27" fmla="*/ 1 h 40"/>
                <a:gd name="T28" fmla="*/ 1 w 39"/>
                <a:gd name="T29" fmla="*/ 1 h 40"/>
                <a:gd name="T30" fmla="*/ 1 w 39"/>
                <a:gd name="T31" fmla="*/ 1 h 40"/>
                <a:gd name="T32" fmla="*/ 1 w 39"/>
                <a:gd name="T33" fmla="*/ 1 h 4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9"/>
                <a:gd name="T52" fmla="*/ 0 h 40"/>
                <a:gd name="T53" fmla="*/ 39 w 39"/>
                <a:gd name="T54" fmla="*/ 40 h 4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9" h="40">
                  <a:moveTo>
                    <a:pt x="19" y="40"/>
                  </a:moveTo>
                  <a:lnTo>
                    <a:pt x="27" y="39"/>
                  </a:lnTo>
                  <a:lnTo>
                    <a:pt x="33" y="34"/>
                  </a:lnTo>
                  <a:lnTo>
                    <a:pt x="38" y="27"/>
                  </a:lnTo>
                  <a:lnTo>
                    <a:pt x="39" y="20"/>
                  </a:lnTo>
                  <a:lnTo>
                    <a:pt x="38" y="12"/>
                  </a:lnTo>
                  <a:lnTo>
                    <a:pt x="33" y="5"/>
                  </a:lnTo>
                  <a:lnTo>
                    <a:pt x="27" y="1"/>
                  </a:lnTo>
                  <a:lnTo>
                    <a:pt x="19" y="0"/>
                  </a:lnTo>
                  <a:lnTo>
                    <a:pt x="12" y="1"/>
                  </a:lnTo>
                  <a:lnTo>
                    <a:pt x="6" y="5"/>
                  </a:lnTo>
                  <a:lnTo>
                    <a:pt x="1" y="12"/>
                  </a:lnTo>
                  <a:lnTo>
                    <a:pt x="0" y="20"/>
                  </a:lnTo>
                  <a:lnTo>
                    <a:pt x="1" y="27"/>
                  </a:lnTo>
                  <a:lnTo>
                    <a:pt x="6" y="34"/>
                  </a:lnTo>
                  <a:lnTo>
                    <a:pt x="12" y="39"/>
                  </a:lnTo>
                  <a:lnTo>
                    <a:pt x="19" y="4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080" name="Freeform 78">
              <a:extLst>
                <a:ext uri="{FF2B5EF4-FFF2-40B4-BE49-F238E27FC236}">
                  <a16:creationId xmlns:a16="http://schemas.microsoft.com/office/drawing/2014/main" id="{0DDD3ABC-4FE5-48DE-B80D-2A5E8DA76C8E}"/>
                </a:ext>
              </a:extLst>
            </p:cNvPr>
            <p:cNvSpPr>
              <a:spLocks/>
            </p:cNvSpPr>
            <p:nvPr/>
          </p:nvSpPr>
          <p:spPr bwMode="auto">
            <a:xfrm>
              <a:off x="2642" y="1923"/>
              <a:ext cx="68" cy="74"/>
            </a:xfrm>
            <a:custGeom>
              <a:avLst/>
              <a:gdLst>
                <a:gd name="T0" fmla="*/ 1 w 136"/>
                <a:gd name="T1" fmla="*/ 1 h 147"/>
                <a:gd name="T2" fmla="*/ 0 w 136"/>
                <a:gd name="T3" fmla="*/ 1 h 147"/>
                <a:gd name="T4" fmla="*/ 1 w 136"/>
                <a:gd name="T5" fmla="*/ 1 h 147"/>
                <a:gd name="T6" fmla="*/ 1 w 136"/>
                <a:gd name="T7" fmla="*/ 1 h 147"/>
                <a:gd name="T8" fmla="*/ 1 w 136"/>
                <a:gd name="T9" fmla="*/ 1 h 147"/>
                <a:gd name="T10" fmla="*/ 1 w 136"/>
                <a:gd name="T11" fmla="*/ 1 h 147"/>
                <a:gd name="T12" fmla="*/ 1 w 136"/>
                <a:gd name="T13" fmla="*/ 1 h 147"/>
                <a:gd name="T14" fmla="*/ 1 w 136"/>
                <a:gd name="T15" fmla="*/ 1 h 147"/>
                <a:gd name="T16" fmla="*/ 1 w 136"/>
                <a:gd name="T17" fmla="*/ 1 h 147"/>
                <a:gd name="T18" fmla="*/ 1 w 136"/>
                <a:gd name="T19" fmla="*/ 1 h 147"/>
                <a:gd name="T20" fmla="*/ 1 w 136"/>
                <a:gd name="T21" fmla="*/ 1 h 147"/>
                <a:gd name="T22" fmla="*/ 1 w 136"/>
                <a:gd name="T23" fmla="*/ 1 h 147"/>
                <a:gd name="T24" fmla="*/ 1 w 136"/>
                <a:gd name="T25" fmla="*/ 1 h 147"/>
                <a:gd name="T26" fmla="*/ 1 w 136"/>
                <a:gd name="T27" fmla="*/ 1 h 147"/>
                <a:gd name="T28" fmla="*/ 1 w 136"/>
                <a:gd name="T29" fmla="*/ 1 h 147"/>
                <a:gd name="T30" fmla="*/ 1 w 136"/>
                <a:gd name="T31" fmla="*/ 1 h 147"/>
                <a:gd name="T32" fmla="*/ 1 w 136"/>
                <a:gd name="T33" fmla="*/ 1 h 147"/>
                <a:gd name="T34" fmla="*/ 1 w 136"/>
                <a:gd name="T35" fmla="*/ 1 h 147"/>
                <a:gd name="T36" fmla="*/ 1 w 136"/>
                <a:gd name="T37" fmla="*/ 1 h 147"/>
                <a:gd name="T38" fmla="*/ 1 w 136"/>
                <a:gd name="T39" fmla="*/ 1 h 147"/>
                <a:gd name="T40" fmla="*/ 1 w 136"/>
                <a:gd name="T41" fmla="*/ 1 h 147"/>
                <a:gd name="T42" fmla="*/ 1 w 136"/>
                <a:gd name="T43" fmla="*/ 1 h 147"/>
                <a:gd name="T44" fmla="*/ 1 w 136"/>
                <a:gd name="T45" fmla="*/ 1 h 147"/>
                <a:gd name="T46" fmla="*/ 1 w 136"/>
                <a:gd name="T47" fmla="*/ 1 h 147"/>
                <a:gd name="T48" fmla="*/ 1 w 136"/>
                <a:gd name="T49" fmla="*/ 1 h 147"/>
                <a:gd name="T50" fmla="*/ 1 w 136"/>
                <a:gd name="T51" fmla="*/ 1 h 147"/>
                <a:gd name="T52" fmla="*/ 1 w 136"/>
                <a:gd name="T53" fmla="*/ 1 h 147"/>
                <a:gd name="T54" fmla="*/ 1 w 136"/>
                <a:gd name="T55" fmla="*/ 1 h 147"/>
                <a:gd name="T56" fmla="*/ 1 w 136"/>
                <a:gd name="T57" fmla="*/ 1 h 147"/>
                <a:gd name="T58" fmla="*/ 1 w 136"/>
                <a:gd name="T59" fmla="*/ 1 h 147"/>
                <a:gd name="T60" fmla="*/ 1 w 136"/>
                <a:gd name="T61" fmla="*/ 1 h 147"/>
                <a:gd name="T62" fmla="*/ 1 w 136"/>
                <a:gd name="T63" fmla="*/ 1 h 147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36"/>
                <a:gd name="T97" fmla="*/ 0 h 147"/>
                <a:gd name="T98" fmla="*/ 136 w 136"/>
                <a:gd name="T99" fmla="*/ 147 h 147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36" h="147">
                  <a:moveTo>
                    <a:pt x="14" y="74"/>
                  </a:moveTo>
                  <a:lnTo>
                    <a:pt x="6" y="66"/>
                  </a:lnTo>
                  <a:lnTo>
                    <a:pt x="1" y="57"/>
                  </a:lnTo>
                  <a:lnTo>
                    <a:pt x="0" y="47"/>
                  </a:lnTo>
                  <a:lnTo>
                    <a:pt x="4" y="36"/>
                  </a:lnTo>
                  <a:lnTo>
                    <a:pt x="7" y="33"/>
                  </a:lnTo>
                  <a:lnTo>
                    <a:pt x="11" y="30"/>
                  </a:lnTo>
                  <a:lnTo>
                    <a:pt x="15" y="26"/>
                  </a:lnTo>
                  <a:lnTo>
                    <a:pt x="20" y="25"/>
                  </a:lnTo>
                  <a:lnTo>
                    <a:pt x="25" y="24"/>
                  </a:lnTo>
                  <a:lnTo>
                    <a:pt x="30" y="24"/>
                  </a:lnTo>
                  <a:lnTo>
                    <a:pt x="35" y="25"/>
                  </a:lnTo>
                  <a:lnTo>
                    <a:pt x="41" y="27"/>
                  </a:lnTo>
                  <a:lnTo>
                    <a:pt x="43" y="16"/>
                  </a:lnTo>
                  <a:lnTo>
                    <a:pt x="50" y="8"/>
                  </a:lnTo>
                  <a:lnTo>
                    <a:pt x="58" y="2"/>
                  </a:lnTo>
                  <a:lnTo>
                    <a:pt x="68" y="0"/>
                  </a:lnTo>
                  <a:lnTo>
                    <a:pt x="79" y="2"/>
                  </a:lnTo>
                  <a:lnTo>
                    <a:pt x="87" y="8"/>
                  </a:lnTo>
                  <a:lnTo>
                    <a:pt x="92" y="16"/>
                  </a:lnTo>
                  <a:lnTo>
                    <a:pt x="95" y="26"/>
                  </a:lnTo>
                  <a:lnTo>
                    <a:pt x="101" y="24"/>
                  </a:lnTo>
                  <a:lnTo>
                    <a:pt x="105" y="23"/>
                  </a:lnTo>
                  <a:lnTo>
                    <a:pt x="111" y="23"/>
                  </a:lnTo>
                  <a:lnTo>
                    <a:pt x="116" y="24"/>
                  </a:lnTo>
                  <a:lnTo>
                    <a:pt x="121" y="25"/>
                  </a:lnTo>
                  <a:lnTo>
                    <a:pt x="126" y="28"/>
                  </a:lnTo>
                  <a:lnTo>
                    <a:pt x="129" y="32"/>
                  </a:lnTo>
                  <a:lnTo>
                    <a:pt x="133" y="35"/>
                  </a:lnTo>
                  <a:lnTo>
                    <a:pt x="136" y="46"/>
                  </a:lnTo>
                  <a:lnTo>
                    <a:pt x="135" y="55"/>
                  </a:lnTo>
                  <a:lnTo>
                    <a:pt x="130" y="65"/>
                  </a:lnTo>
                  <a:lnTo>
                    <a:pt x="122" y="72"/>
                  </a:lnTo>
                  <a:lnTo>
                    <a:pt x="130" y="80"/>
                  </a:lnTo>
                  <a:lnTo>
                    <a:pt x="135" y="89"/>
                  </a:lnTo>
                  <a:lnTo>
                    <a:pt x="136" y="100"/>
                  </a:lnTo>
                  <a:lnTo>
                    <a:pt x="133" y="110"/>
                  </a:lnTo>
                  <a:lnTo>
                    <a:pt x="129" y="114"/>
                  </a:lnTo>
                  <a:lnTo>
                    <a:pt x="126" y="117"/>
                  </a:lnTo>
                  <a:lnTo>
                    <a:pt x="121" y="121"/>
                  </a:lnTo>
                  <a:lnTo>
                    <a:pt x="117" y="122"/>
                  </a:lnTo>
                  <a:lnTo>
                    <a:pt x="112" y="123"/>
                  </a:lnTo>
                  <a:lnTo>
                    <a:pt x="106" y="123"/>
                  </a:lnTo>
                  <a:lnTo>
                    <a:pt x="102" y="122"/>
                  </a:lnTo>
                  <a:lnTo>
                    <a:pt x="96" y="121"/>
                  </a:lnTo>
                  <a:lnTo>
                    <a:pt x="94" y="131"/>
                  </a:lnTo>
                  <a:lnTo>
                    <a:pt x="88" y="139"/>
                  </a:lnTo>
                  <a:lnTo>
                    <a:pt x="80" y="145"/>
                  </a:lnTo>
                  <a:lnTo>
                    <a:pt x="69" y="147"/>
                  </a:lnTo>
                  <a:lnTo>
                    <a:pt x="59" y="145"/>
                  </a:lnTo>
                  <a:lnTo>
                    <a:pt x="51" y="139"/>
                  </a:lnTo>
                  <a:lnTo>
                    <a:pt x="45" y="131"/>
                  </a:lnTo>
                  <a:lnTo>
                    <a:pt x="42" y="121"/>
                  </a:lnTo>
                  <a:lnTo>
                    <a:pt x="36" y="123"/>
                  </a:lnTo>
                  <a:lnTo>
                    <a:pt x="31" y="124"/>
                  </a:lnTo>
                  <a:lnTo>
                    <a:pt x="26" y="124"/>
                  </a:lnTo>
                  <a:lnTo>
                    <a:pt x="21" y="123"/>
                  </a:lnTo>
                  <a:lnTo>
                    <a:pt x="16" y="122"/>
                  </a:lnTo>
                  <a:lnTo>
                    <a:pt x="12" y="119"/>
                  </a:lnTo>
                  <a:lnTo>
                    <a:pt x="8" y="116"/>
                  </a:lnTo>
                  <a:lnTo>
                    <a:pt x="5" y="111"/>
                  </a:lnTo>
                  <a:lnTo>
                    <a:pt x="1" y="101"/>
                  </a:lnTo>
                  <a:lnTo>
                    <a:pt x="3" y="92"/>
                  </a:lnTo>
                  <a:lnTo>
                    <a:pt x="7" y="83"/>
                  </a:lnTo>
                  <a:lnTo>
                    <a:pt x="14" y="74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081" name="Freeform 79">
              <a:extLst>
                <a:ext uri="{FF2B5EF4-FFF2-40B4-BE49-F238E27FC236}">
                  <a16:creationId xmlns:a16="http://schemas.microsoft.com/office/drawing/2014/main" id="{A0A613D5-DD38-4DC9-AC98-9A66875B3E18}"/>
                </a:ext>
              </a:extLst>
            </p:cNvPr>
            <p:cNvSpPr>
              <a:spLocks/>
            </p:cNvSpPr>
            <p:nvPr/>
          </p:nvSpPr>
          <p:spPr bwMode="auto">
            <a:xfrm>
              <a:off x="2667" y="1949"/>
              <a:ext cx="20" cy="20"/>
            </a:xfrm>
            <a:custGeom>
              <a:avLst/>
              <a:gdLst>
                <a:gd name="T0" fmla="*/ 1 w 39"/>
                <a:gd name="T1" fmla="*/ 1 h 39"/>
                <a:gd name="T2" fmla="*/ 1 w 39"/>
                <a:gd name="T3" fmla="*/ 1 h 39"/>
                <a:gd name="T4" fmla="*/ 1 w 39"/>
                <a:gd name="T5" fmla="*/ 1 h 39"/>
                <a:gd name="T6" fmla="*/ 1 w 39"/>
                <a:gd name="T7" fmla="*/ 1 h 39"/>
                <a:gd name="T8" fmla="*/ 1 w 39"/>
                <a:gd name="T9" fmla="*/ 1 h 39"/>
                <a:gd name="T10" fmla="*/ 1 w 39"/>
                <a:gd name="T11" fmla="*/ 1 h 39"/>
                <a:gd name="T12" fmla="*/ 1 w 39"/>
                <a:gd name="T13" fmla="*/ 1 h 39"/>
                <a:gd name="T14" fmla="*/ 1 w 39"/>
                <a:gd name="T15" fmla="*/ 1 h 39"/>
                <a:gd name="T16" fmla="*/ 1 w 39"/>
                <a:gd name="T17" fmla="*/ 0 h 39"/>
                <a:gd name="T18" fmla="*/ 1 w 39"/>
                <a:gd name="T19" fmla="*/ 1 h 39"/>
                <a:gd name="T20" fmla="*/ 1 w 39"/>
                <a:gd name="T21" fmla="*/ 1 h 39"/>
                <a:gd name="T22" fmla="*/ 1 w 39"/>
                <a:gd name="T23" fmla="*/ 1 h 39"/>
                <a:gd name="T24" fmla="*/ 0 w 39"/>
                <a:gd name="T25" fmla="*/ 1 h 39"/>
                <a:gd name="T26" fmla="*/ 1 w 39"/>
                <a:gd name="T27" fmla="*/ 1 h 39"/>
                <a:gd name="T28" fmla="*/ 1 w 39"/>
                <a:gd name="T29" fmla="*/ 1 h 39"/>
                <a:gd name="T30" fmla="*/ 1 w 39"/>
                <a:gd name="T31" fmla="*/ 1 h 39"/>
                <a:gd name="T32" fmla="*/ 1 w 39"/>
                <a:gd name="T33" fmla="*/ 1 h 3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9"/>
                <a:gd name="T52" fmla="*/ 0 h 39"/>
                <a:gd name="T53" fmla="*/ 39 w 39"/>
                <a:gd name="T54" fmla="*/ 39 h 3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9" h="39">
                  <a:moveTo>
                    <a:pt x="19" y="39"/>
                  </a:moveTo>
                  <a:lnTo>
                    <a:pt x="28" y="38"/>
                  </a:lnTo>
                  <a:lnTo>
                    <a:pt x="33" y="33"/>
                  </a:lnTo>
                  <a:lnTo>
                    <a:pt x="38" y="27"/>
                  </a:lnTo>
                  <a:lnTo>
                    <a:pt x="39" y="19"/>
                  </a:lnTo>
                  <a:lnTo>
                    <a:pt x="38" y="12"/>
                  </a:lnTo>
                  <a:lnTo>
                    <a:pt x="33" y="5"/>
                  </a:lnTo>
                  <a:lnTo>
                    <a:pt x="28" y="1"/>
                  </a:lnTo>
                  <a:lnTo>
                    <a:pt x="19" y="0"/>
                  </a:lnTo>
                  <a:lnTo>
                    <a:pt x="13" y="1"/>
                  </a:lnTo>
                  <a:lnTo>
                    <a:pt x="6" y="5"/>
                  </a:lnTo>
                  <a:lnTo>
                    <a:pt x="1" y="12"/>
                  </a:lnTo>
                  <a:lnTo>
                    <a:pt x="0" y="19"/>
                  </a:lnTo>
                  <a:lnTo>
                    <a:pt x="1" y="27"/>
                  </a:lnTo>
                  <a:lnTo>
                    <a:pt x="6" y="33"/>
                  </a:lnTo>
                  <a:lnTo>
                    <a:pt x="13" y="38"/>
                  </a:lnTo>
                  <a:lnTo>
                    <a:pt x="19" y="39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082" name="Freeform 80">
              <a:extLst>
                <a:ext uri="{FF2B5EF4-FFF2-40B4-BE49-F238E27FC236}">
                  <a16:creationId xmlns:a16="http://schemas.microsoft.com/office/drawing/2014/main" id="{0829A1B0-2DAA-47BF-8A5A-3990D6C91BD8}"/>
                </a:ext>
              </a:extLst>
            </p:cNvPr>
            <p:cNvSpPr>
              <a:spLocks/>
            </p:cNvSpPr>
            <p:nvPr/>
          </p:nvSpPr>
          <p:spPr bwMode="auto">
            <a:xfrm>
              <a:off x="2593" y="1695"/>
              <a:ext cx="30" cy="30"/>
            </a:xfrm>
            <a:custGeom>
              <a:avLst/>
              <a:gdLst>
                <a:gd name="T0" fmla="*/ 1 w 60"/>
                <a:gd name="T1" fmla="*/ 1 h 59"/>
                <a:gd name="T2" fmla="*/ 1 w 60"/>
                <a:gd name="T3" fmla="*/ 1 h 59"/>
                <a:gd name="T4" fmla="*/ 1 w 60"/>
                <a:gd name="T5" fmla="*/ 1 h 59"/>
                <a:gd name="T6" fmla="*/ 1 w 60"/>
                <a:gd name="T7" fmla="*/ 1 h 59"/>
                <a:gd name="T8" fmla="*/ 1 w 60"/>
                <a:gd name="T9" fmla="*/ 1 h 59"/>
                <a:gd name="T10" fmla="*/ 1 w 60"/>
                <a:gd name="T11" fmla="*/ 1 h 59"/>
                <a:gd name="T12" fmla="*/ 1 w 60"/>
                <a:gd name="T13" fmla="*/ 1 h 59"/>
                <a:gd name="T14" fmla="*/ 1 w 60"/>
                <a:gd name="T15" fmla="*/ 1 h 59"/>
                <a:gd name="T16" fmla="*/ 1 w 60"/>
                <a:gd name="T17" fmla="*/ 0 h 59"/>
                <a:gd name="T18" fmla="*/ 1 w 60"/>
                <a:gd name="T19" fmla="*/ 1 h 59"/>
                <a:gd name="T20" fmla="*/ 1 w 60"/>
                <a:gd name="T21" fmla="*/ 1 h 59"/>
                <a:gd name="T22" fmla="*/ 1 w 60"/>
                <a:gd name="T23" fmla="*/ 1 h 59"/>
                <a:gd name="T24" fmla="*/ 0 w 60"/>
                <a:gd name="T25" fmla="*/ 1 h 59"/>
                <a:gd name="T26" fmla="*/ 1 w 60"/>
                <a:gd name="T27" fmla="*/ 1 h 59"/>
                <a:gd name="T28" fmla="*/ 1 w 60"/>
                <a:gd name="T29" fmla="*/ 1 h 59"/>
                <a:gd name="T30" fmla="*/ 1 w 60"/>
                <a:gd name="T31" fmla="*/ 1 h 59"/>
                <a:gd name="T32" fmla="*/ 1 w 60"/>
                <a:gd name="T33" fmla="*/ 1 h 59"/>
                <a:gd name="T34" fmla="*/ 1 w 60"/>
                <a:gd name="T35" fmla="*/ 1 h 59"/>
                <a:gd name="T36" fmla="*/ 1 w 60"/>
                <a:gd name="T37" fmla="*/ 1 h 59"/>
                <a:gd name="T38" fmla="*/ 1 w 60"/>
                <a:gd name="T39" fmla="*/ 1 h 59"/>
                <a:gd name="T40" fmla="*/ 1 w 60"/>
                <a:gd name="T41" fmla="*/ 1 h 59"/>
                <a:gd name="T42" fmla="*/ 1 w 60"/>
                <a:gd name="T43" fmla="*/ 1 h 59"/>
                <a:gd name="T44" fmla="*/ 1 w 60"/>
                <a:gd name="T45" fmla="*/ 1 h 59"/>
                <a:gd name="T46" fmla="*/ 1 w 60"/>
                <a:gd name="T47" fmla="*/ 1 h 59"/>
                <a:gd name="T48" fmla="*/ 1 w 60"/>
                <a:gd name="T49" fmla="*/ 1 h 59"/>
                <a:gd name="T50" fmla="*/ 1 w 60"/>
                <a:gd name="T51" fmla="*/ 1 h 59"/>
                <a:gd name="T52" fmla="*/ 1 w 60"/>
                <a:gd name="T53" fmla="*/ 1 h 59"/>
                <a:gd name="T54" fmla="*/ 1 w 60"/>
                <a:gd name="T55" fmla="*/ 1 h 59"/>
                <a:gd name="T56" fmla="*/ 1 w 60"/>
                <a:gd name="T57" fmla="*/ 1 h 5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59"/>
                <a:gd name="T89" fmla="*/ 60 w 60"/>
                <a:gd name="T90" fmla="*/ 59 h 5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59">
                  <a:moveTo>
                    <a:pt x="60" y="29"/>
                  </a:moveTo>
                  <a:lnTo>
                    <a:pt x="59" y="24"/>
                  </a:lnTo>
                  <a:lnTo>
                    <a:pt x="58" y="18"/>
                  </a:lnTo>
                  <a:lnTo>
                    <a:pt x="55" y="13"/>
                  </a:lnTo>
                  <a:lnTo>
                    <a:pt x="51" y="9"/>
                  </a:lnTo>
                  <a:lnTo>
                    <a:pt x="47" y="5"/>
                  </a:lnTo>
                  <a:lnTo>
                    <a:pt x="42" y="2"/>
                  </a:lnTo>
                  <a:lnTo>
                    <a:pt x="36" y="1"/>
                  </a:lnTo>
                  <a:lnTo>
                    <a:pt x="30" y="0"/>
                  </a:lnTo>
                  <a:lnTo>
                    <a:pt x="19" y="2"/>
                  </a:lnTo>
                  <a:lnTo>
                    <a:pt x="10" y="9"/>
                  </a:lnTo>
                  <a:lnTo>
                    <a:pt x="3" y="18"/>
                  </a:lnTo>
                  <a:lnTo>
                    <a:pt x="0" y="29"/>
                  </a:lnTo>
                  <a:lnTo>
                    <a:pt x="2" y="35"/>
                  </a:lnTo>
                  <a:lnTo>
                    <a:pt x="3" y="41"/>
                  </a:lnTo>
                  <a:lnTo>
                    <a:pt x="6" y="46"/>
                  </a:lnTo>
                  <a:lnTo>
                    <a:pt x="10" y="50"/>
                  </a:lnTo>
                  <a:lnTo>
                    <a:pt x="14" y="54"/>
                  </a:lnTo>
                  <a:lnTo>
                    <a:pt x="19" y="57"/>
                  </a:lnTo>
                  <a:lnTo>
                    <a:pt x="25" y="58"/>
                  </a:lnTo>
                  <a:lnTo>
                    <a:pt x="30" y="59"/>
                  </a:lnTo>
                  <a:lnTo>
                    <a:pt x="36" y="58"/>
                  </a:lnTo>
                  <a:lnTo>
                    <a:pt x="42" y="57"/>
                  </a:lnTo>
                  <a:lnTo>
                    <a:pt x="47" y="54"/>
                  </a:lnTo>
                  <a:lnTo>
                    <a:pt x="51" y="50"/>
                  </a:lnTo>
                  <a:lnTo>
                    <a:pt x="55" y="46"/>
                  </a:lnTo>
                  <a:lnTo>
                    <a:pt x="58" y="41"/>
                  </a:lnTo>
                  <a:lnTo>
                    <a:pt x="59" y="35"/>
                  </a:lnTo>
                  <a:lnTo>
                    <a:pt x="60" y="29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083" name="Freeform 81">
              <a:extLst>
                <a:ext uri="{FF2B5EF4-FFF2-40B4-BE49-F238E27FC236}">
                  <a16:creationId xmlns:a16="http://schemas.microsoft.com/office/drawing/2014/main" id="{764BF663-1836-4A52-A2B3-94C5AFD100E6}"/>
                </a:ext>
              </a:extLst>
            </p:cNvPr>
            <p:cNvSpPr>
              <a:spLocks/>
            </p:cNvSpPr>
            <p:nvPr/>
          </p:nvSpPr>
          <p:spPr bwMode="auto">
            <a:xfrm>
              <a:off x="2601" y="1702"/>
              <a:ext cx="15" cy="15"/>
            </a:xfrm>
            <a:custGeom>
              <a:avLst/>
              <a:gdLst>
                <a:gd name="T0" fmla="*/ 1 w 30"/>
                <a:gd name="T1" fmla="*/ 1 h 30"/>
                <a:gd name="T2" fmla="*/ 1 w 30"/>
                <a:gd name="T3" fmla="*/ 1 h 30"/>
                <a:gd name="T4" fmla="*/ 1 w 30"/>
                <a:gd name="T5" fmla="*/ 1 h 30"/>
                <a:gd name="T6" fmla="*/ 1 w 30"/>
                <a:gd name="T7" fmla="*/ 1 h 30"/>
                <a:gd name="T8" fmla="*/ 1 w 30"/>
                <a:gd name="T9" fmla="*/ 1 h 30"/>
                <a:gd name="T10" fmla="*/ 1 w 30"/>
                <a:gd name="T11" fmla="*/ 1 h 30"/>
                <a:gd name="T12" fmla="*/ 1 w 30"/>
                <a:gd name="T13" fmla="*/ 1 h 30"/>
                <a:gd name="T14" fmla="*/ 0 w 30"/>
                <a:gd name="T15" fmla="*/ 1 h 30"/>
                <a:gd name="T16" fmla="*/ 0 w 30"/>
                <a:gd name="T17" fmla="*/ 1 h 30"/>
                <a:gd name="T18" fmla="*/ 0 w 30"/>
                <a:gd name="T19" fmla="*/ 1 h 30"/>
                <a:gd name="T20" fmla="*/ 1 w 30"/>
                <a:gd name="T21" fmla="*/ 1 h 30"/>
                <a:gd name="T22" fmla="*/ 1 w 30"/>
                <a:gd name="T23" fmla="*/ 1 h 30"/>
                <a:gd name="T24" fmla="*/ 1 w 30"/>
                <a:gd name="T25" fmla="*/ 1 h 30"/>
                <a:gd name="T26" fmla="*/ 1 w 30"/>
                <a:gd name="T27" fmla="*/ 1 h 30"/>
                <a:gd name="T28" fmla="*/ 1 w 30"/>
                <a:gd name="T29" fmla="*/ 1 h 30"/>
                <a:gd name="T30" fmla="*/ 1 w 30"/>
                <a:gd name="T31" fmla="*/ 0 h 30"/>
                <a:gd name="T32" fmla="*/ 1 w 30"/>
                <a:gd name="T33" fmla="*/ 0 h 30"/>
                <a:gd name="T34" fmla="*/ 1 w 30"/>
                <a:gd name="T35" fmla="*/ 0 h 30"/>
                <a:gd name="T36" fmla="*/ 1 w 30"/>
                <a:gd name="T37" fmla="*/ 1 h 30"/>
                <a:gd name="T38" fmla="*/ 1 w 30"/>
                <a:gd name="T39" fmla="*/ 1 h 30"/>
                <a:gd name="T40" fmla="*/ 1 w 30"/>
                <a:gd name="T41" fmla="*/ 1 h 30"/>
                <a:gd name="T42" fmla="*/ 1 w 30"/>
                <a:gd name="T43" fmla="*/ 1 h 30"/>
                <a:gd name="T44" fmla="*/ 1 w 30"/>
                <a:gd name="T45" fmla="*/ 1 h 30"/>
                <a:gd name="T46" fmla="*/ 1 w 30"/>
                <a:gd name="T47" fmla="*/ 1 h 30"/>
                <a:gd name="T48" fmla="*/ 1 w 30"/>
                <a:gd name="T49" fmla="*/ 1 h 30"/>
                <a:gd name="T50" fmla="*/ 1 w 30"/>
                <a:gd name="T51" fmla="*/ 1 h 30"/>
                <a:gd name="T52" fmla="*/ 1 w 30"/>
                <a:gd name="T53" fmla="*/ 1 h 30"/>
                <a:gd name="T54" fmla="*/ 1 w 30"/>
                <a:gd name="T55" fmla="*/ 1 h 30"/>
                <a:gd name="T56" fmla="*/ 1 w 30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3" y="30"/>
                  </a:lnTo>
                  <a:lnTo>
                    <a:pt x="11" y="29"/>
                  </a:lnTo>
                  <a:lnTo>
                    <a:pt x="7" y="27"/>
                  </a:lnTo>
                  <a:lnTo>
                    <a:pt x="5" y="26"/>
                  </a:lnTo>
                  <a:lnTo>
                    <a:pt x="4" y="24"/>
                  </a:lnTo>
                  <a:lnTo>
                    <a:pt x="2" y="20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2" y="10"/>
                  </a:lnTo>
                  <a:lnTo>
                    <a:pt x="4" y="7"/>
                  </a:lnTo>
                  <a:lnTo>
                    <a:pt x="5" y="5"/>
                  </a:lnTo>
                  <a:lnTo>
                    <a:pt x="7" y="3"/>
                  </a:lnTo>
                  <a:lnTo>
                    <a:pt x="11" y="2"/>
                  </a:lnTo>
                  <a:lnTo>
                    <a:pt x="13" y="0"/>
                  </a:lnTo>
                  <a:lnTo>
                    <a:pt x="15" y="0"/>
                  </a:lnTo>
                  <a:lnTo>
                    <a:pt x="19" y="0"/>
                  </a:lnTo>
                  <a:lnTo>
                    <a:pt x="21" y="2"/>
                  </a:lnTo>
                  <a:lnTo>
                    <a:pt x="23" y="3"/>
                  </a:lnTo>
                  <a:lnTo>
                    <a:pt x="26" y="5"/>
                  </a:lnTo>
                  <a:lnTo>
                    <a:pt x="28" y="7"/>
                  </a:lnTo>
                  <a:lnTo>
                    <a:pt x="29" y="10"/>
                  </a:lnTo>
                  <a:lnTo>
                    <a:pt x="30" y="12"/>
                  </a:lnTo>
                  <a:lnTo>
                    <a:pt x="30" y="15"/>
                  </a:lnTo>
                  <a:lnTo>
                    <a:pt x="29" y="21"/>
                  </a:lnTo>
                  <a:lnTo>
                    <a:pt x="26" y="26"/>
                  </a:lnTo>
                  <a:lnTo>
                    <a:pt x="21" y="29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084" name="Freeform 82">
              <a:extLst>
                <a:ext uri="{FF2B5EF4-FFF2-40B4-BE49-F238E27FC236}">
                  <a16:creationId xmlns:a16="http://schemas.microsoft.com/office/drawing/2014/main" id="{8066E7B4-7EFA-4728-B6F1-DDFA10F71F9C}"/>
                </a:ext>
              </a:extLst>
            </p:cNvPr>
            <p:cNvSpPr>
              <a:spLocks/>
            </p:cNvSpPr>
            <p:nvPr/>
          </p:nvSpPr>
          <p:spPr bwMode="auto">
            <a:xfrm>
              <a:off x="2352" y="1812"/>
              <a:ext cx="30" cy="30"/>
            </a:xfrm>
            <a:custGeom>
              <a:avLst/>
              <a:gdLst>
                <a:gd name="T0" fmla="*/ 1 w 60"/>
                <a:gd name="T1" fmla="*/ 1 h 60"/>
                <a:gd name="T2" fmla="*/ 1 w 60"/>
                <a:gd name="T3" fmla="*/ 1 h 60"/>
                <a:gd name="T4" fmla="*/ 1 w 60"/>
                <a:gd name="T5" fmla="*/ 1 h 60"/>
                <a:gd name="T6" fmla="*/ 1 w 60"/>
                <a:gd name="T7" fmla="*/ 1 h 60"/>
                <a:gd name="T8" fmla="*/ 1 w 60"/>
                <a:gd name="T9" fmla="*/ 1 h 60"/>
                <a:gd name="T10" fmla="*/ 1 w 60"/>
                <a:gd name="T11" fmla="*/ 1 h 60"/>
                <a:gd name="T12" fmla="*/ 1 w 60"/>
                <a:gd name="T13" fmla="*/ 1 h 60"/>
                <a:gd name="T14" fmla="*/ 1 w 60"/>
                <a:gd name="T15" fmla="*/ 1 h 60"/>
                <a:gd name="T16" fmla="*/ 1 w 60"/>
                <a:gd name="T17" fmla="*/ 0 h 60"/>
                <a:gd name="T18" fmla="*/ 1 w 60"/>
                <a:gd name="T19" fmla="*/ 1 h 60"/>
                <a:gd name="T20" fmla="*/ 1 w 60"/>
                <a:gd name="T21" fmla="*/ 1 h 60"/>
                <a:gd name="T22" fmla="*/ 1 w 60"/>
                <a:gd name="T23" fmla="*/ 1 h 60"/>
                <a:gd name="T24" fmla="*/ 0 w 60"/>
                <a:gd name="T25" fmla="*/ 1 h 60"/>
                <a:gd name="T26" fmla="*/ 0 w 60"/>
                <a:gd name="T27" fmla="*/ 1 h 60"/>
                <a:gd name="T28" fmla="*/ 1 w 60"/>
                <a:gd name="T29" fmla="*/ 1 h 60"/>
                <a:gd name="T30" fmla="*/ 1 w 60"/>
                <a:gd name="T31" fmla="*/ 1 h 60"/>
                <a:gd name="T32" fmla="*/ 1 w 60"/>
                <a:gd name="T33" fmla="*/ 1 h 60"/>
                <a:gd name="T34" fmla="*/ 1 w 60"/>
                <a:gd name="T35" fmla="*/ 1 h 60"/>
                <a:gd name="T36" fmla="*/ 1 w 60"/>
                <a:gd name="T37" fmla="*/ 1 h 60"/>
                <a:gd name="T38" fmla="*/ 1 w 60"/>
                <a:gd name="T39" fmla="*/ 1 h 60"/>
                <a:gd name="T40" fmla="*/ 1 w 60"/>
                <a:gd name="T41" fmla="*/ 1 h 60"/>
                <a:gd name="T42" fmla="*/ 1 w 60"/>
                <a:gd name="T43" fmla="*/ 1 h 60"/>
                <a:gd name="T44" fmla="*/ 1 w 60"/>
                <a:gd name="T45" fmla="*/ 1 h 60"/>
                <a:gd name="T46" fmla="*/ 1 w 60"/>
                <a:gd name="T47" fmla="*/ 1 h 60"/>
                <a:gd name="T48" fmla="*/ 1 w 60"/>
                <a:gd name="T49" fmla="*/ 1 h 60"/>
                <a:gd name="T50" fmla="*/ 1 w 60"/>
                <a:gd name="T51" fmla="*/ 1 h 60"/>
                <a:gd name="T52" fmla="*/ 1 w 60"/>
                <a:gd name="T53" fmla="*/ 1 h 60"/>
                <a:gd name="T54" fmla="*/ 1 w 60"/>
                <a:gd name="T55" fmla="*/ 1 h 60"/>
                <a:gd name="T56" fmla="*/ 1 w 60"/>
                <a:gd name="T57" fmla="*/ 1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60"/>
                <a:gd name="T89" fmla="*/ 60 w 60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60">
                  <a:moveTo>
                    <a:pt x="60" y="30"/>
                  </a:moveTo>
                  <a:lnTo>
                    <a:pt x="59" y="25"/>
                  </a:lnTo>
                  <a:lnTo>
                    <a:pt x="57" y="19"/>
                  </a:lnTo>
                  <a:lnTo>
                    <a:pt x="54" y="14"/>
                  </a:lnTo>
                  <a:lnTo>
                    <a:pt x="51" y="10"/>
                  </a:lnTo>
                  <a:lnTo>
                    <a:pt x="46" y="6"/>
                  </a:lnTo>
                  <a:lnTo>
                    <a:pt x="41" y="3"/>
                  </a:lnTo>
                  <a:lnTo>
                    <a:pt x="36" y="1"/>
                  </a:lnTo>
                  <a:lnTo>
                    <a:pt x="30" y="0"/>
                  </a:lnTo>
                  <a:lnTo>
                    <a:pt x="18" y="3"/>
                  </a:lnTo>
                  <a:lnTo>
                    <a:pt x="8" y="10"/>
                  </a:lnTo>
                  <a:lnTo>
                    <a:pt x="2" y="19"/>
                  </a:lnTo>
                  <a:lnTo>
                    <a:pt x="0" y="30"/>
                  </a:lnTo>
                  <a:lnTo>
                    <a:pt x="0" y="36"/>
                  </a:lnTo>
                  <a:lnTo>
                    <a:pt x="2" y="42"/>
                  </a:lnTo>
                  <a:lnTo>
                    <a:pt x="4" y="46"/>
                  </a:lnTo>
                  <a:lnTo>
                    <a:pt x="8" y="51"/>
                  </a:lnTo>
                  <a:lnTo>
                    <a:pt x="13" y="54"/>
                  </a:lnTo>
                  <a:lnTo>
                    <a:pt x="18" y="58"/>
                  </a:lnTo>
                  <a:lnTo>
                    <a:pt x="24" y="59"/>
                  </a:lnTo>
                  <a:lnTo>
                    <a:pt x="30" y="60"/>
                  </a:lnTo>
                  <a:lnTo>
                    <a:pt x="36" y="59"/>
                  </a:lnTo>
                  <a:lnTo>
                    <a:pt x="41" y="58"/>
                  </a:lnTo>
                  <a:lnTo>
                    <a:pt x="46" y="54"/>
                  </a:lnTo>
                  <a:lnTo>
                    <a:pt x="51" y="51"/>
                  </a:lnTo>
                  <a:lnTo>
                    <a:pt x="54" y="46"/>
                  </a:lnTo>
                  <a:lnTo>
                    <a:pt x="57" y="42"/>
                  </a:lnTo>
                  <a:lnTo>
                    <a:pt x="59" y="36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085" name="Freeform 83">
              <a:extLst>
                <a:ext uri="{FF2B5EF4-FFF2-40B4-BE49-F238E27FC236}">
                  <a16:creationId xmlns:a16="http://schemas.microsoft.com/office/drawing/2014/main" id="{7FD1D1CB-D49A-4594-ACF6-3F0CB9ECB4B2}"/>
                </a:ext>
              </a:extLst>
            </p:cNvPr>
            <p:cNvSpPr>
              <a:spLocks/>
            </p:cNvSpPr>
            <p:nvPr/>
          </p:nvSpPr>
          <p:spPr bwMode="auto">
            <a:xfrm>
              <a:off x="2359" y="1819"/>
              <a:ext cx="15" cy="15"/>
            </a:xfrm>
            <a:custGeom>
              <a:avLst/>
              <a:gdLst>
                <a:gd name="T0" fmla="*/ 1 w 29"/>
                <a:gd name="T1" fmla="*/ 1 h 30"/>
                <a:gd name="T2" fmla="*/ 1 w 29"/>
                <a:gd name="T3" fmla="*/ 1 h 30"/>
                <a:gd name="T4" fmla="*/ 1 w 29"/>
                <a:gd name="T5" fmla="*/ 1 h 30"/>
                <a:gd name="T6" fmla="*/ 1 w 29"/>
                <a:gd name="T7" fmla="*/ 1 h 30"/>
                <a:gd name="T8" fmla="*/ 1 w 29"/>
                <a:gd name="T9" fmla="*/ 1 h 30"/>
                <a:gd name="T10" fmla="*/ 1 w 29"/>
                <a:gd name="T11" fmla="*/ 1 h 30"/>
                <a:gd name="T12" fmla="*/ 1 w 29"/>
                <a:gd name="T13" fmla="*/ 1 h 30"/>
                <a:gd name="T14" fmla="*/ 0 w 29"/>
                <a:gd name="T15" fmla="*/ 1 h 30"/>
                <a:gd name="T16" fmla="*/ 0 w 29"/>
                <a:gd name="T17" fmla="*/ 1 h 30"/>
                <a:gd name="T18" fmla="*/ 0 w 29"/>
                <a:gd name="T19" fmla="*/ 1 h 30"/>
                <a:gd name="T20" fmla="*/ 1 w 29"/>
                <a:gd name="T21" fmla="*/ 1 h 30"/>
                <a:gd name="T22" fmla="*/ 1 w 29"/>
                <a:gd name="T23" fmla="*/ 1 h 30"/>
                <a:gd name="T24" fmla="*/ 1 w 29"/>
                <a:gd name="T25" fmla="*/ 1 h 30"/>
                <a:gd name="T26" fmla="*/ 1 w 29"/>
                <a:gd name="T27" fmla="*/ 1 h 30"/>
                <a:gd name="T28" fmla="*/ 1 w 29"/>
                <a:gd name="T29" fmla="*/ 1 h 30"/>
                <a:gd name="T30" fmla="*/ 1 w 29"/>
                <a:gd name="T31" fmla="*/ 0 h 30"/>
                <a:gd name="T32" fmla="*/ 1 w 29"/>
                <a:gd name="T33" fmla="*/ 0 h 30"/>
                <a:gd name="T34" fmla="*/ 1 w 29"/>
                <a:gd name="T35" fmla="*/ 0 h 30"/>
                <a:gd name="T36" fmla="*/ 1 w 29"/>
                <a:gd name="T37" fmla="*/ 1 h 30"/>
                <a:gd name="T38" fmla="*/ 1 w 29"/>
                <a:gd name="T39" fmla="*/ 1 h 30"/>
                <a:gd name="T40" fmla="*/ 1 w 29"/>
                <a:gd name="T41" fmla="*/ 1 h 30"/>
                <a:gd name="T42" fmla="*/ 1 w 29"/>
                <a:gd name="T43" fmla="*/ 1 h 30"/>
                <a:gd name="T44" fmla="*/ 1 w 29"/>
                <a:gd name="T45" fmla="*/ 1 h 30"/>
                <a:gd name="T46" fmla="*/ 1 w 29"/>
                <a:gd name="T47" fmla="*/ 1 h 30"/>
                <a:gd name="T48" fmla="*/ 1 w 29"/>
                <a:gd name="T49" fmla="*/ 1 h 30"/>
                <a:gd name="T50" fmla="*/ 1 w 29"/>
                <a:gd name="T51" fmla="*/ 1 h 30"/>
                <a:gd name="T52" fmla="*/ 1 w 29"/>
                <a:gd name="T53" fmla="*/ 1 h 30"/>
                <a:gd name="T54" fmla="*/ 1 w 29"/>
                <a:gd name="T55" fmla="*/ 1 h 30"/>
                <a:gd name="T56" fmla="*/ 1 w 29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29"/>
                <a:gd name="T88" fmla="*/ 0 h 30"/>
                <a:gd name="T89" fmla="*/ 29 w 29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29" h="30">
                  <a:moveTo>
                    <a:pt x="15" y="30"/>
                  </a:moveTo>
                  <a:lnTo>
                    <a:pt x="11" y="30"/>
                  </a:lnTo>
                  <a:lnTo>
                    <a:pt x="9" y="29"/>
                  </a:lnTo>
                  <a:lnTo>
                    <a:pt x="7" y="27"/>
                  </a:lnTo>
                  <a:lnTo>
                    <a:pt x="4" y="26"/>
                  </a:lnTo>
                  <a:lnTo>
                    <a:pt x="2" y="23"/>
                  </a:lnTo>
                  <a:lnTo>
                    <a:pt x="1" y="21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3"/>
                  </a:lnTo>
                  <a:lnTo>
                    <a:pt x="1" y="10"/>
                  </a:lnTo>
                  <a:lnTo>
                    <a:pt x="2" y="7"/>
                  </a:lnTo>
                  <a:lnTo>
                    <a:pt x="4" y="5"/>
                  </a:lnTo>
                  <a:lnTo>
                    <a:pt x="7" y="3"/>
                  </a:lnTo>
                  <a:lnTo>
                    <a:pt x="9" y="1"/>
                  </a:lnTo>
                  <a:lnTo>
                    <a:pt x="11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1" y="1"/>
                  </a:lnTo>
                  <a:lnTo>
                    <a:pt x="23" y="3"/>
                  </a:lnTo>
                  <a:lnTo>
                    <a:pt x="25" y="5"/>
                  </a:lnTo>
                  <a:lnTo>
                    <a:pt x="26" y="7"/>
                  </a:lnTo>
                  <a:lnTo>
                    <a:pt x="28" y="10"/>
                  </a:lnTo>
                  <a:lnTo>
                    <a:pt x="29" y="13"/>
                  </a:lnTo>
                  <a:lnTo>
                    <a:pt x="29" y="15"/>
                  </a:lnTo>
                  <a:lnTo>
                    <a:pt x="28" y="21"/>
                  </a:lnTo>
                  <a:lnTo>
                    <a:pt x="25" y="26"/>
                  </a:lnTo>
                  <a:lnTo>
                    <a:pt x="21" y="29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086" name="Freeform 84">
              <a:extLst>
                <a:ext uri="{FF2B5EF4-FFF2-40B4-BE49-F238E27FC236}">
                  <a16:creationId xmlns:a16="http://schemas.microsoft.com/office/drawing/2014/main" id="{BE8A900C-E5C9-4F08-ADB3-1B820DF34E56}"/>
                </a:ext>
              </a:extLst>
            </p:cNvPr>
            <p:cNvSpPr>
              <a:spLocks/>
            </p:cNvSpPr>
            <p:nvPr/>
          </p:nvSpPr>
          <p:spPr bwMode="auto">
            <a:xfrm>
              <a:off x="2336" y="1607"/>
              <a:ext cx="30" cy="29"/>
            </a:xfrm>
            <a:custGeom>
              <a:avLst/>
              <a:gdLst>
                <a:gd name="T0" fmla="*/ 1 w 60"/>
                <a:gd name="T1" fmla="*/ 0 h 59"/>
                <a:gd name="T2" fmla="*/ 1 w 60"/>
                <a:gd name="T3" fmla="*/ 0 h 59"/>
                <a:gd name="T4" fmla="*/ 1 w 60"/>
                <a:gd name="T5" fmla="*/ 0 h 59"/>
                <a:gd name="T6" fmla="*/ 1 w 60"/>
                <a:gd name="T7" fmla="*/ 0 h 59"/>
                <a:gd name="T8" fmla="*/ 1 w 60"/>
                <a:gd name="T9" fmla="*/ 0 h 59"/>
                <a:gd name="T10" fmla="*/ 1 w 60"/>
                <a:gd name="T11" fmla="*/ 0 h 59"/>
                <a:gd name="T12" fmla="*/ 1 w 60"/>
                <a:gd name="T13" fmla="*/ 0 h 59"/>
                <a:gd name="T14" fmla="*/ 1 w 60"/>
                <a:gd name="T15" fmla="*/ 0 h 59"/>
                <a:gd name="T16" fmla="*/ 1 w 60"/>
                <a:gd name="T17" fmla="*/ 0 h 59"/>
                <a:gd name="T18" fmla="*/ 1 w 60"/>
                <a:gd name="T19" fmla="*/ 0 h 59"/>
                <a:gd name="T20" fmla="*/ 1 w 60"/>
                <a:gd name="T21" fmla="*/ 0 h 59"/>
                <a:gd name="T22" fmla="*/ 1 w 60"/>
                <a:gd name="T23" fmla="*/ 0 h 59"/>
                <a:gd name="T24" fmla="*/ 0 w 60"/>
                <a:gd name="T25" fmla="*/ 0 h 59"/>
                <a:gd name="T26" fmla="*/ 1 w 60"/>
                <a:gd name="T27" fmla="*/ 0 h 59"/>
                <a:gd name="T28" fmla="*/ 1 w 60"/>
                <a:gd name="T29" fmla="*/ 0 h 59"/>
                <a:gd name="T30" fmla="*/ 1 w 60"/>
                <a:gd name="T31" fmla="*/ 0 h 59"/>
                <a:gd name="T32" fmla="*/ 1 w 60"/>
                <a:gd name="T33" fmla="*/ 0 h 59"/>
                <a:gd name="T34" fmla="*/ 1 w 60"/>
                <a:gd name="T35" fmla="*/ 0 h 59"/>
                <a:gd name="T36" fmla="*/ 1 w 60"/>
                <a:gd name="T37" fmla="*/ 0 h 59"/>
                <a:gd name="T38" fmla="*/ 1 w 60"/>
                <a:gd name="T39" fmla="*/ 0 h 59"/>
                <a:gd name="T40" fmla="*/ 1 w 60"/>
                <a:gd name="T41" fmla="*/ 0 h 59"/>
                <a:gd name="T42" fmla="*/ 1 w 60"/>
                <a:gd name="T43" fmla="*/ 0 h 59"/>
                <a:gd name="T44" fmla="*/ 1 w 60"/>
                <a:gd name="T45" fmla="*/ 0 h 59"/>
                <a:gd name="T46" fmla="*/ 1 w 60"/>
                <a:gd name="T47" fmla="*/ 0 h 59"/>
                <a:gd name="T48" fmla="*/ 1 w 60"/>
                <a:gd name="T49" fmla="*/ 0 h 59"/>
                <a:gd name="T50" fmla="*/ 1 w 60"/>
                <a:gd name="T51" fmla="*/ 0 h 59"/>
                <a:gd name="T52" fmla="*/ 1 w 60"/>
                <a:gd name="T53" fmla="*/ 0 h 59"/>
                <a:gd name="T54" fmla="*/ 1 w 60"/>
                <a:gd name="T55" fmla="*/ 0 h 59"/>
                <a:gd name="T56" fmla="*/ 1 w 60"/>
                <a:gd name="T57" fmla="*/ 0 h 5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59"/>
                <a:gd name="T89" fmla="*/ 60 w 60"/>
                <a:gd name="T90" fmla="*/ 59 h 5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59">
                  <a:moveTo>
                    <a:pt x="60" y="30"/>
                  </a:moveTo>
                  <a:lnTo>
                    <a:pt x="58" y="24"/>
                  </a:lnTo>
                  <a:lnTo>
                    <a:pt x="57" y="19"/>
                  </a:lnTo>
                  <a:lnTo>
                    <a:pt x="54" y="13"/>
                  </a:lnTo>
                  <a:lnTo>
                    <a:pt x="50" y="8"/>
                  </a:lnTo>
                  <a:lnTo>
                    <a:pt x="46" y="5"/>
                  </a:lnTo>
                  <a:lnTo>
                    <a:pt x="41" y="3"/>
                  </a:lnTo>
                  <a:lnTo>
                    <a:pt x="35" y="0"/>
                  </a:lnTo>
                  <a:lnTo>
                    <a:pt x="30" y="0"/>
                  </a:lnTo>
                  <a:lnTo>
                    <a:pt x="18" y="3"/>
                  </a:lnTo>
                  <a:lnTo>
                    <a:pt x="9" y="8"/>
                  </a:lnTo>
                  <a:lnTo>
                    <a:pt x="2" y="19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2" y="41"/>
                  </a:lnTo>
                  <a:lnTo>
                    <a:pt x="5" y="46"/>
                  </a:lnTo>
                  <a:lnTo>
                    <a:pt x="9" y="51"/>
                  </a:lnTo>
                  <a:lnTo>
                    <a:pt x="13" y="54"/>
                  </a:lnTo>
                  <a:lnTo>
                    <a:pt x="18" y="57"/>
                  </a:lnTo>
                  <a:lnTo>
                    <a:pt x="24" y="59"/>
                  </a:lnTo>
                  <a:lnTo>
                    <a:pt x="30" y="59"/>
                  </a:lnTo>
                  <a:lnTo>
                    <a:pt x="35" y="59"/>
                  </a:lnTo>
                  <a:lnTo>
                    <a:pt x="41" y="57"/>
                  </a:lnTo>
                  <a:lnTo>
                    <a:pt x="46" y="54"/>
                  </a:lnTo>
                  <a:lnTo>
                    <a:pt x="50" y="51"/>
                  </a:lnTo>
                  <a:lnTo>
                    <a:pt x="54" y="46"/>
                  </a:lnTo>
                  <a:lnTo>
                    <a:pt x="57" y="41"/>
                  </a:lnTo>
                  <a:lnTo>
                    <a:pt x="58" y="36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087" name="Freeform 85">
              <a:extLst>
                <a:ext uri="{FF2B5EF4-FFF2-40B4-BE49-F238E27FC236}">
                  <a16:creationId xmlns:a16="http://schemas.microsoft.com/office/drawing/2014/main" id="{305FE55D-7BD7-48CB-BA31-6E9AA2ECED73}"/>
                </a:ext>
              </a:extLst>
            </p:cNvPr>
            <p:cNvSpPr>
              <a:spLocks/>
            </p:cNvSpPr>
            <p:nvPr/>
          </p:nvSpPr>
          <p:spPr bwMode="auto">
            <a:xfrm>
              <a:off x="2343" y="1614"/>
              <a:ext cx="15" cy="15"/>
            </a:xfrm>
            <a:custGeom>
              <a:avLst/>
              <a:gdLst>
                <a:gd name="T0" fmla="*/ 1 w 30"/>
                <a:gd name="T1" fmla="*/ 1 h 29"/>
                <a:gd name="T2" fmla="*/ 1 w 30"/>
                <a:gd name="T3" fmla="*/ 1 h 29"/>
                <a:gd name="T4" fmla="*/ 1 w 30"/>
                <a:gd name="T5" fmla="*/ 1 h 29"/>
                <a:gd name="T6" fmla="*/ 1 w 30"/>
                <a:gd name="T7" fmla="*/ 1 h 29"/>
                <a:gd name="T8" fmla="*/ 1 w 30"/>
                <a:gd name="T9" fmla="*/ 1 h 29"/>
                <a:gd name="T10" fmla="*/ 1 w 30"/>
                <a:gd name="T11" fmla="*/ 1 h 29"/>
                <a:gd name="T12" fmla="*/ 1 w 30"/>
                <a:gd name="T13" fmla="*/ 1 h 29"/>
                <a:gd name="T14" fmla="*/ 0 w 30"/>
                <a:gd name="T15" fmla="*/ 1 h 29"/>
                <a:gd name="T16" fmla="*/ 0 w 30"/>
                <a:gd name="T17" fmla="*/ 1 h 29"/>
                <a:gd name="T18" fmla="*/ 0 w 30"/>
                <a:gd name="T19" fmla="*/ 1 h 29"/>
                <a:gd name="T20" fmla="*/ 1 w 30"/>
                <a:gd name="T21" fmla="*/ 1 h 29"/>
                <a:gd name="T22" fmla="*/ 1 w 30"/>
                <a:gd name="T23" fmla="*/ 1 h 29"/>
                <a:gd name="T24" fmla="*/ 1 w 30"/>
                <a:gd name="T25" fmla="*/ 1 h 29"/>
                <a:gd name="T26" fmla="*/ 1 w 30"/>
                <a:gd name="T27" fmla="*/ 1 h 29"/>
                <a:gd name="T28" fmla="*/ 1 w 30"/>
                <a:gd name="T29" fmla="*/ 1 h 29"/>
                <a:gd name="T30" fmla="*/ 1 w 30"/>
                <a:gd name="T31" fmla="*/ 0 h 29"/>
                <a:gd name="T32" fmla="*/ 1 w 30"/>
                <a:gd name="T33" fmla="*/ 0 h 29"/>
                <a:gd name="T34" fmla="*/ 1 w 30"/>
                <a:gd name="T35" fmla="*/ 0 h 29"/>
                <a:gd name="T36" fmla="*/ 1 w 30"/>
                <a:gd name="T37" fmla="*/ 1 h 29"/>
                <a:gd name="T38" fmla="*/ 1 w 30"/>
                <a:gd name="T39" fmla="*/ 1 h 29"/>
                <a:gd name="T40" fmla="*/ 1 w 30"/>
                <a:gd name="T41" fmla="*/ 1 h 29"/>
                <a:gd name="T42" fmla="*/ 1 w 30"/>
                <a:gd name="T43" fmla="*/ 1 h 29"/>
                <a:gd name="T44" fmla="*/ 1 w 30"/>
                <a:gd name="T45" fmla="*/ 1 h 29"/>
                <a:gd name="T46" fmla="*/ 1 w 30"/>
                <a:gd name="T47" fmla="*/ 1 h 29"/>
                <a:gd name="T48" fmla="*/ 1 w 30"/>
                <a:gd name="T49" fmla="*/ 1 h 29"/>
                <a:gd name="T50" fmla="*/ 1 w 30"/>
                <a:gd name="T51" fmla="*/ 1 h 29"/>
                <a:gd name="T52" fmla="*/ 1 w 30"/>
                <a:gd name="T53" fmla="*/ 1 h 29"/>
                <a:gd name="T54" fmla="*/ 1 w 30"/>
                <a:gd name="T55" fmla="*/ 1 h 29"/>
                <a:gd name="T56" fmla="*/ 1 w 30"/>
                <a:gd name="T57" fmla="*/ 1 h 2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29"/>
                <a:gd name="T89" fmla="*/ 30 w 30"/>
                <a:gd name="T90" fmla="*/ 29 h 2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29">
                  <a:moveTo>
                    <a:pt x="15" y="29"/>
                  </a:moveTo>
                  <a:lnTo>
                    <a:pt x="11" y="29"/>
                  </a:lnTo>
                  <a:lnTo>
                    <a:pt x="9" y="28"/>
                  </a:lnTo>
                  <a:lnTo>
                    <a:pt x="7" y="27"/>
                  </a:lnTo>
                  <a:lnTo>
                    <a:pt x="4" y="26"/>
                  </a:lnTo>
                  <a:lnTo>
                    <a:pt x="2" y="23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9"/>
                  </a:lnTo>
                  <a:lnTo>
                    <a:pt x="2" y="6"/>
                  </a:lnTo>
                  <a:lnTo>
                    <a:pt x="4" y="4"/>
                  </a:lnTo>
                  <a:lnTo>
                    <a:pt x="7" y="3"/>
                  </a:lnTo>
                  <a:lnTo>
                    <a:pt x="9" y="1"/>
                  </a:lnTo>
                  <a:lnTo>
                    <a:pt x="11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0" y="1"/>
                  </a:lnTo>
                  <a:lnTo>
                    <a:pt x="23" y="3"/>
                  </a:lnTo>
                  <a:lnTo>
                    <a:pt x="25" y="4"/>
                  </a:lnTo>
                  <a:lnTo>
                    <a:pt x="26" y="6"/>
                  </a:lnTo>
                  <a:lnTo>
                    <a:pt x="28" y="9"/>
                  </a:lnTo>
                  <a:lnTo>
                    <a:pt x="30" y="12"/>
                  </a:lnTo>
                  <a:lnTo>
                    <a:pt x="30" y="15"/>
                  </a:lnTo>
                  <a:lnTo>
                    <a:pt x="28" y="21"/>
                  </a:lnTo>
                  <a:lnTo>
                    <a:pt x="25" y="26"/>
                  </a:lnTo>
                  <a:lnTo>
                    <a:pt x="20" y="28"/>
                  </a:lnTo>
                  <a:lnTo>
                    <a:pt x="15" y="29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088" name="Freeform 86">
              <a:extLst>
                <a:ext uri="{FF2B5EF4-FFF2-40B4-BE49-F238E27FC236}">
                  <a16:creationId xmlns:a16="http://schemas.microsoft.com/office/drawing/2014/main" id="{18422341-12C1-4D90-9312-C94617724EC5}"/>
                </a:ext>
              </a:extLst>
            </p:cNvPr>
            <p:cNvSpPr>
              <a:spLocks/>
            </p:cNvSpPr>
            <p:nvPr/>
          </p:nvSpPr>
          <p:spPr bwMode="auto">
            <a:xfrm>
              <a:off x="2456" y="1929"/>
              <a:ext cx="30" cy="30"/>
            </a:xfrm>
            <a:custGeom>
              <a:avLst/>
              <a:gdLst>
                <a:gd name="T0" fmla="*/ 1 w 60"/>
                <a:gd name="T1" fmla="*/ 1 h 60"/>
                <a:gd name="T2" fmla="*/ 1 w 60"/>
                <a:gd name="T3" fmla="*/ 1 h 60"/>
                <a:gd name="T4" fmla="*/ 1 w 60"/>
                <a:gd name="T5" fmla="*/ 1 h 60"/>
                <a:gd name="T6" fmla="*/ 1 w 60"/>
                <a:gd name="T7" fmla="*/ 1 h 60"/>
                <a:gd name="T8" fmla="*/ 1 w 60"/>
                <a:gd name="T9" fmla="*/ 1 h 60"/>
                <a:gd name="T10" fmla="*/ 1 w 60"/>
                <a:gd name="T11" fmla="*/ 1 h 60"/>
                <a:gd name="T12" fmla="*/ 1 w 60"/>
                <a:gd name="T13" fmla="*/ 1 h 60"/>
                <a:gd name="T14" fmla="*/ 1 w 60"/>
                <a:gd name="T15" fmla="*/ 0 h 60"/>
                <a:gd name="T16" fmla="*/ 1 w 60"/>
                <a:gd name="T17" fmla="*/ 0 h 60"/>
                <a:gd name="T18" fmla="*/ 1 w 60"/>
                <a:gd name="T19" fmla="*/ 1 h 60"/>
                <a:gd name="T20" fmla="*/ 1 w 60"/>
                <a:gd name="T21" fmla="*/ 1 h 60"/>
                <a:gd name="T22" fmla="*/ 1 w 60"/>
                <a:gd name="T23" fmla="*/ 1 h 60"/>
                <a:gd name="T24" fmla="*/ 0 w 60"/>
                <a:gd name="T25" fmla="*/ 1 h 60"/>
                <a:gd name="T26" fmla="*/ 1 w 60"/>
                <a:gd name="T27" fmla="*/ 1 h 60"/>
                <a:gd name="T28" fmla="*/ 1 w 60"/>
                <a:gd name="T29" fmla="*/ 1 h 60"/>
                <a:gd name="T30" fmla="*/ 1 w 60"/>
                <a:gd name="T31" fmla="*/ 1 h 60"/>
                <a:gd name="T32" fmla="*/ 1 w 60"/>
                <a:gd name="T33" fmla="*/ 1 h 60"/>
                <a:gd name="T34" fmla="*/ 1 w 60"/>
                <a:gd name="T35" fmla="*/ 1 h 60"/>
                <a:gd name="T36" fmla="*/ 1 w 60"/>
                <a:gd name="T37" fmla="*/ 1 h 60"/>
                <a:gd name="T38" fmla="*/ 1 w 60"/>
                <a:gd name="T39" fmla="*/ 1 h 60"/>
                <a:gd name="T40" fmla="*/ 1 w 60"/>
                <a:gd name="T41" fmla="*/ 1 h 60"/>
                <a:gd name="T42" fmla="*/ 1 w 60"/>
                <a:gd name="T43" fmla="*/ 1 h 60"/>
                <a:gd name="T44" fmla="*/ 1 w 60"/>
                <a:gd name="T45" fmla="*/ 1 h 60"/>
                <a:gd name="T46" fmla="*/ 1 w 60"/>
                <a:gd name="T47" fmla="*/ 1 h 60"/>
                <a:gd name="T48" fmla="*/ 1 w 60"/>
                <a:gd name="T49" fmla="*/ 1 h 60"/>
                <a:gd name="T50" fmla="*/ 1 w 60"/>
                <a:gd name="T51" fmla="*/ 1 h 60"/>
                <a:gd name="T52" fmla="*/ 1 w 60"/>
                <a:gd name="T53" fmla="*/ 1 h 60"/>
                <a:gd name="T54" fmla="*/ 1 w 60"/>
                <a:gd name="T55" fmla="*/ 1 h 60"/>
                <a:gd name="T56" fmla="*/ 1 w 60"/>
                <a:gd name="T57" fmla="*/ 1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60"/>
                <a:gd name="T89" fmla="*/ 60 w 60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60">
                  <a:moveTo>
                    <a:pt x="60" y="30"/>
                  </a:moveTo>
                  <a:lnTo>
                    <a:pt x="59" y="24"/>
                  </a:lnTo>
                  <a:lnTo>
                    <a:pt x="58" y="19"/>
                  </a:lnTo>
                  <a:lnTo>
                    <a:pt x="55" y="13"/>
                  </a:lnTo>
                  <a:lnTo>
                    <a:pt x="52" y="8"/>
                  </a:lnTo>
                  <a:lnTo>
                    <a:pt x="47" y="5"/>
                  </a:lnTo>
                  <a:lnTo>
                    <a:pt x="42" y="3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19" y="3"/>
                  </a:lnTo>
                  <a:lnTo>
                    <a:pt x="9" y="8"/>
                  </a:lnTo>
                  <a:lnTo>
                    <a:pt x="2" y="19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2" y="42"/>
                  </a:lnTo>
                  <a:lnTo>
                    <a:pt x="6" y="46"/>
                  </a:lnTo>
                  <a:lnTo>
                    <a:pt x="9" y="51"/>
                  </a:lnTo>
                  <a:lnTo>
                    <a:pt x="14" y="54"/>
                  </a:lnTo>
                  <a:lnTo>
                    <a:pt x="19" y="58"/>
                  </a:lnTo>
                  <a:lnTo>
                    <a:pt x="24" y="59"/>
                  </a:lnTo>
                  <a:lnTo>
                    <a:pt x="30" y="60"/>
                  </a:lnTo>
                  <a:lnTo>
                    <a:pt x="36" y="59"/>
                  </a:lnTo>
                  <a:lnTo>
                    <a:pt x="42" y="58"/>
                  </a:lnTo>
                  <a:lnTo>
                    <a:pt x="47" y="54"/>
                  </a:lnTo>
                  <a:lnTo>
                    <a:pt x="52" y="51"/>
                  </a:lnTo>
                  <a:lnTo>
                    <a:pt x="55" y="46"/>
                  </a:lnTo>
                  <a:lnTo>
                    <a:pt x="58" y="42"/>
                  </a:lnTo>
                  <a:lnTo>
                    <a:pt x="59" y="36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089" name="Freeform 87">
              <a:extLst>
                <a:ext uri="{FF2B5EF4-FFF2-40B4-BE49-F238E27FC236}">
                  <a16:creationId xmlns:a16="http://schemas.microsoft.com/office/drawing/2014/main" id="{F30B875B-7600-4F5E-A217-862845D810BD}"/>
                </a:ext>
              </a:extLst>
            </p:cNvPr>
            <p:cNvSpPr>
              <a:spLocks/>
            </p:cNvSpPr>
            <p:nvPr/>
          </p:nvSpPr>
          <p:spPr bwMode="auto">
            <a:xfrm>
              <a:off x="2463" y="1937"/>
              <a:ext cx="15" cy="15"/>
            </a:xfrm>
            <a:custGeom>
              <a:avLst/>
              <a:gdLst>
                <a:gd name="T0" fmla="*/ 1 w 30"/>
                <a:gd name="T1" fmla="*/ 1 h 30"/>
                <a:gd name="T2" fmla="*/ 1 w 30"/>
                <a:gd name="T3" fmla="*/ 1 h 30"/>
                <a:gd name="T4" fmla="*/ 1 w 30"/>
                <a:gd name="T5" fmla="*/ 1 h 30"/>
                <a:gd name="T6" fmla="*/ 1 w 30"/>
                <a:gd name="T7" fmla="*/ 1 h 30"/>
                <a:gd name="T8" fmla="*/ 1 w 30"/>
                <a:gd name="T9" fmla="*/ 1 h 30"/>
                <a:gd name="T10" fmla="*/ 1 w 30"/>
                <a:gd name="T11" fmla="*/ 1 h 30"/>
                <a:gd name="T12" fmla="*/ 1 w 30"/>
                <a:gd name="T13" fmla="*/ 1 h 30"/>
                <a:gd name="T14" fmla="*/ 0 w 30"/>
                <a:gd name="T15" fmla="*/ 1 h 30"/>
                <a:gd name="T16" fmla="*/ 0 w 30"/>
                <a:gd name="T17" fmla="*/ 1 h 30"/>
                <a:gd name="T18" fmla="*/ 0 w 30"/>
                <a:gd name="T19" fmla="*/ 1 h 30"/>
                <a:gd name="T20" fmla="*/ 1 w 30"/>
                <a:gd name="T21" fmla="*/ 1 h 30"/>
                <a:gd name="T22" fmla="*/ 1 w 30"/>
                <a:gd name="T23" fmla="*/ 1 h 30"/>
                <a:gd name="T24" fmla="*/ 1 w 30"/>
                <a:gd name="T25" fmla="*/ 1 h 30"/>
                <a:gd name="T26" fmla="*/ 1 w 30"/>
                <a:gd name="T27" fmla="*/ 1 h 30"/>
                <a:gd name="T28" fmla="*/ 1 w 30"/>
                <a:gd name="T29" fmla="*/ 1 h 30"/>
                <a:gd name="T30" fmla="*/ 1 w 30"/>
                <a:gd name="T31" fmla="*/ 0 h 30"/>
                <a:gd name="T32" fmla="*/ 1 w 30"/>
                <a:gd name="T33" fmla="*/ 0 h 30"/>
                <a:gd name="T34" fmla="*/ 1 w 30"/>
                <a:gd name="T35" fmla="*/ 0 h 30"/>
                <a:gd name="T36" fmla="*/ 1 w 30"/>
                <a:gd name="T37" fmla="*/ 1 h 30"/>
                <a:gd name="T38" fmla="*/ 1 w 30"/>
                <a:gd name="T39" fmla="*/ 1 h 30"/>
                <a:gd name="T40" fmla="*/ 1 w 30"/>
                <a:gd name="T41" fmla="*/ 1 h 30"/>
                <a:gd name="T42" fmla="*/ 1 w 30"/>
                <a:gd name="T43" fmla="*/ 1 h 30"/>
                <a:gd name="T44" fmla="*/ 1 w 30"/>
                <a:gd name="T45" fmla="*/ 1 h 30"/>
                <a:gd name="T46" fmla="*/ 1 w 30"/>
                <a:gd name="T47" fmla="*/ 1 h 30"/>
                <a:gd name="T48" fmla="*/ 1 w 30"/>
                <a:gd name="T49" fmla="*/ 1 h 30"/>
                <a:gd name="T50" fmla="*/ 1 w 30"/>
                <a:gd name="T51" fmla="*/ 1 h 30"/>
                <a:gd name="T52" fmla="*/ 1 w 30"/>
                <a:gd name="T53" fmla="*/ 1 h 30"/>
                <a:gd name="T54" fmla="*/ 1 w 30"/>
                <a:gd name="T55" fmla="*/ 1 h 30"/>
                <a:gd name="T56" fmla="*/ 1 w 30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3" y="30"/>
                  </a:lnTo>
                  <a:lnTo>
                    <a:pt x="11" y="29"/>
                  </a:lnTo>
                  <a:lnTo>
                    <a:pt x="7" y="27"/>
                  </a:lnTo>
                  <a:lnTo>
                    <a:pt x="5" y="26"/>
                  </a:lnTo>
                  <a:lnTo>
                    <a:pt x="4" y="23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9"/>
                  </a:lnTo>
                  <a:lnTo>
                    <a:pt x="4" y="7"/>
                  </a:lnTo>
                  <a:lnTo>
                    <a:pt x="5" y="5"/>
                  </a:lnTo>
                  <a:lnTo>
                    <a:pt x="7" y="3"/>
                  </a:lnTo>
                  <a:lnTo>
                    <a:pt x="11" y="1"/>
                  </a:lnTo>
                  <a:lnTo>
                    <a:pt x="13" y="0"/>
                  </a:lnTo>
                  <a:lnTo>
                    <a:pt x="15" y="0"/>
                  </a:lnTo>
                  <a:lnTo>
                    <a:pt x="19" y="0"/>
                  </a:lnTo>
                  <a:lnTo>
                    <a:pt x="21" y="1"/>
                  </a:lnTo>
                  <a:lnTo>
                    <a:pt x="23" y="3"/>
                  </a:lnTo>
                  <a:lnTo>
                    <a:pt x="26" y="5"/>
                  </a:lnTo>
                  <a:lnTo>
                    <a:pt x="28" y="7"/>
                  </a:lnTo>
                  <a:lnTo>
                    <a:pt x="29" y="9"/>
                  </a:lnTo>
                  <a:lnTo>
                    <a:pt x="30" y="12"/>
                  </a:lnTo>
                  <a:lnTo>
                    <a:pt x="30" y="15"/>
                  </a:lnTo>
                  <a:lnTo>
                    <a:pt x="29" y="21"/>
                  </a:lnTo>
                  <a:lnTo>
                    <a:pt x="26" y="26"/>
                  </a:lnTo>
                  <a:lnTo>
                    <a:pt x="21" y="29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090" name="Freeform 88">
              <a:extLst>
                <a:ext uri="{FF2B5EF4-FFF2-40B4-BE49-F238E27FC236}">
                  <a16:creationId xmlns:a16="http://schemas.microsoft.com/office/drawing/2014/main" id="{B2FD30AD-6920-4E32-8F61-188FA7E3F839}"/>
                </a:ext>
              </a:extLst>
            </p:cNvPr>
            <p:cNvSpPr>
              <a:spLocks/>
            </p:cNvSpPr>
            <p:nvPr/>
          </p:nvSpPr>
          <p:spPr bwMode="auto">
            <a:xfrm>
              <a:off x="2357" y="1988"/>
              <a:ext cx="30" cy="29"/>
            </a:xfrm>
            <a:custGeom>
              <a:avLst/>
              <a:gdLst>
                <a:gd name="T0" fmla="*/ 1 w 60"/>
                <a:gd name="T1" fmla="*/ 0 h 59"/>
                <a:gd name="T2" fmla="*/ 1 w 60"/>
                <a:gd name="T3" fmla="*/ 0 h 59"/>
                <a:gd name="T4" fmla="*/ 1 w 60"/>
                <a:gd name="T5" fmla="*/ 0 h 59"/>
                <a:gd name="T6" fmla="*/ 1 w 60"/>
                <a:gd name="T7" fmla="*/ 0 h 59"/>
                <a:gd name="T8" fmla="*/ 1 w 60"/>
                <a:gd name="T9" fmla="*/ 0 h 59"/>
                <a:gd name="T10" fmla="*/ 1 w 60"/>
                <a:gd name="T11" fmla="*/ 0 h 59"/>
                <a:gd name="T12" fmla="*/ 1 w 60"/>
                <a:gd name="T13" fmla="*/ 0 h 59"/>
                <a:gd name="T14" fmla="*/ 1 w 60"/>
                <a:gd name="T15" fmla="*/ 0 h 59"/>
                <a:gd name="T16" fmla="*/ 1 w 60"/>
                <a:gd name="T17" fmla="*/ 0 h 59"/>
                <a:gd name="T18" fmla="*/ 1 w 60"/>
                <a:gd name="T19" fmla="*/ 0 h 59"/>
                <a:gd name="T20" fmla="*/ 1 w 60"/>
                <a:gd name="T21" fmla="*/ 0 h 59"/>
                <a:gd name="T22" fmla="*/ 1 w 60"/>
                <a:gd name="T23" fmla="*/ 0 h 59"/>
                <a:gd name="T24" fmla="*/ 0 w 60"/>
                <a:gd name="T25" fmla="*/ 0 h 59"/>
                <a:gd name="T26" fmla="*/ 1 w 60"/>
                <a:gd name="T27" fmla="*/ 0 h 59"/>
                <a:gd name="T28" fmla="*/ 1 w 60"/>
                <a:gd name="T29" fmla="*/ 0 h 59"/>
                <a:gd name="T30" fmla="*/ 1 w 60"/>
                <a:gd name="T31" fmla="*/ 0 h 59"/>
                <a:gd name="T32" fmla="*/ 1 w 60"/>
                <a:gd name="T33" fmla="*/ 0 h 59"/>
                <a:gd name="T34" fmla="*/ 1 w 60"/>
                <a:gd name="T35" fmla="*/ 0 h 59"/>
                <a:gd name="T36" fmla="*/ 1 w 60"/>
                <a:gd name="T37" fmla="*/ 0 h 59"/>
                <a:gd name="T38" fmla="*/ 1 w 60"/>
                <a:gd name="T39" fmla="*/ 0 h 59"/>
                <a:gd name="T40" fmla="*/ 1 w 60"/>
                <a:gd name="T41" fmla="*/ 0 h 59"/>
                <a:gd name="T42" fmla="*/ 1 w 60"/>
                <a:gd name="T43" fmla="*/ 0 h 59"/>
                <a:gd name="T44" fmla="*/ 1 w 60"/>
                <a:gd name="T45" fmla="*/ 0 h 59"/>
                <a:gd name="T46" fmla="*/ 1 w 60"/>
                <a:gd name="T47" fmla="*/ 0 h 59"/>
                <a:gd name="T48" fmla="*/ 1 w 60"/>
                <a:gd name="T49" fmla="*/ 0 h 59"/>
                <a:gd name="T50" fmla="*/ 1 w 60"/>
                <a:gd name="T51" fmla="*/ 0 h 59"/>
                <a:gd name="T52" fmla="*/ 1 w 60"/>
                <a:gd name="T53" fmla="*/ 0 h 59"/>
                <a:gd name="T54" fmla="*/ 1 w 60"/>
                <a:gd name="T55" fmla="*/ 0 h 59"/>
                <a:gd name="T56" fmla="*/ 1 w 60"/>
                <a:gd name="T57" fmla="*/ 0 h 5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59"/>
                <a:gd name="T89" fmla="*/ 60 w 60"/>
                <a:gd name="T90" fmla="*/ 59 h 5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59">
                  <a:moveTo>
                    <a:pt x="60" y="30"/>
                  </a:moveTo>
                  <a:lnTo>
                    <a:pt x="59" y="24"/>
                  </a:lnTo>
                  <a:lnTo>
                    <a:pt x="58" y="18"/>
                  </a:lnTo>
                  <a:lnTo>
                    <a:pt x="54" y="12"/>
                  </a:lnTo>
                  <a:lnTo>
                    <a:pt x="51" y="8"/>
                  </a:lnTo>
                  <a:lnTo>
                    <a:pt x="46" y="4"/>
                  </a:lnTo>
                  <a:lnTo>
                    <a:pt x="42" y="2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19" y="2"/>
                  </a:lnTo>
                  <a:lnTo>
                    <a:pt x="9" y="8"/>
                  </a:lnTo>
                  <a:lnTo>
                    <a:pt x="3" y="18"/>
                  </a:lnTo>
                  <a:lnTo>
                    <a:pt x="0" y="30"/>
                  </a:lnTo>
                  <a:lnTo>
                    <a:pt x="1" y="35"/>
                  </a:lnTo>
                  <a:lnTo>
                    <a:pt x="3" y="40"/>
                  </a:lnTo>
                  <a:lnTo>
                    <a:pt x="6" y="46"/>
                  </a:lnTo>
                  <a:lnTo>
                    <a:pt x="9" y="50"/>
                  </a:lnTo>
                  <a:lnTo>
                    <a:pt x="14" y="54"/>
                  </a:lnTo>
                  <a:lnTo>
                    <a:pt x="19" y="56"/>
                  </a:lnTo>
                  <a:lnTo>
                    <a:pt x="24" y="59"/>
                  </a:lnTo>
                  <a:lnTo>
                    <a:pt x="30" y="59"/>
                  </a:lnTo>
                  <a:lnTo>
                    <a:pt x="36" y="59"/>
                  </a:lnTo>
                  <a:lnTo>
                    <a:pt x="42" y="56"/>
                  </a:lnTo>
                  <a:lnTo>
                    <a:pt x="46" y="54"/>
                  </a:lnTo>
                  <a:lnTo>
                    <a:pt x="51" y="50"/>
                  </a:lnTo>
                  <a:lnTo>
                    <a:pt x="54" y="46"/>
                  </a:lnTo>
                  <a:lnTo>
                    <a:pt x="58" y="40"/>
                  </a:lnTo>
                  <a:lnTo>
                    <a:pt x="59" y="35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091" name="Freeform 89">
              <a:extLst>
                <a:ext uri="{FF2B5EF4-FFF2-40B4-BE49-F238E27FC236}">
                  <a16:creationId xmlns:a16="http://schemas.microsoft.com/office/drawing/2014/main" id="{92790FF9-70CD-44F6-9269-D4EA05556415}"/>
                </a:ext>
              </a:extLst>
            </p:cNvPr>
            <p:cNvSpPr>
              <a:spLocks/>
            </p:cNvSpPr>
            <p:nvPr/>
          </p:nvSpPr>
          <p:spPr bwMode="auto">
            <a:xfrm>
              <a:off x="2365" y="1995"/>
              <a:ext cx="15" cy="15"/>
            </a:xfrm>
            <a:custGeom>
              <a:avLst/>
              <a:gdLst>
                <a:gd name="T0" fmla="*/ 1 w 30"/>
                <a:gd name="T1" fmla="*/ 1 h 29"/>
                <a:gd name="T2" fmla="*/ 1 w 30"/>
                <a:gd name="T3" fmla="*/ 1 h 29"/>
                <a:gd name="T4" fmla="*/ 1 w 30"/>
                <a:gd name="T5" fmla="*/ 1 h 29"/>
                <a:gd name="T6" fmla="*/ 1 w 30"/>
                <a:gd name="T7" fmla="*/ 1 h 29"/>
                <a:gd name="T8" fmla="*/ 1 w 30"/>
                <a:gd name="T9" fmla="*/ 1 h 29"/>
                <a:gd name="T10" fmla="*/ 1 w 30"/>
                <a:gd name="T11" fmla="*/ 1 h 29"/>
                <a:gd name="T12" fmla="*/ 1 w 30"/>
                <a:gd name="T13" fmla="*/ 1 h 29"/>
                <a:gd name="T14" fmla="*/ 0 w 30"/>
                <a:gd name="T15" fmla="*/ 1 h 29"/>
                <a:gd name="T16" fmla="*/ 0 w 30"/>
                <a:gd name="T17" fmla="*/ 1 h 29"/>
                <a:gd name="T18" fmla="*/ 0 w 30"/>
                <a:gd name="T19" fmla="*/ 1 h 29"/>
                <a:gd name="T20" fmla="*/ 1 w 30"/>
                <a:gd name="T21" fmla="*/ 1 h 29"/>
                <a:gd name="T22" fmla="*/ 1 w 30"/>
                <a:gd name="T23" fmla="*/ 1 h 29"/>
                <a:gd name="T24" fmla="*/ 1 w 30"/>
                <a:gd name="T25" fmla="*/ 1 h 29"/>
                <a:gd name="T26" fmla="*/ 1 w 30"/>
                <a:gd name="T27" fmla="*/ 1 h 29"/>
                <a:gd name="T28" fmla="*/ 1 w 30"/>
                <a:gd name="T29" fmla="*/ 1 h 29"/>
                <a:gd name="T30" fmla="*/ 1 w 30"/>
                <a:gd name="T31" fmla="*/ 0 h 29"/>
                <a:gd name="T32" fmla="*/ 1 w 30"/>
                <a:gd name="T33" fmla="*/ 0 h 29"/>
                <a:gd name="T34" fmla="*/ 1 w 30"/>
                <a:gd name="T35" fmla="*/ 0 h 29"/>
                <a:gd name="T36" fmla="*/ 1 w 30"/>
                <a:gd name="T37" fmla="*/ 1 h 29"/>
                <a:gd name="T38" fmla="*/ 1 w 30"/>
                <a:gd name="T39" fmla="*/ 1 h 29"/>
                <a:gd name="T40" fmla="*/ 1 w 30"/>
                <a:gd name="T41" fmla="*/ 1 h 29"/>
                <a:gd name="T42" fmla="*/ 1 w 30"/>
                <a:gd name="T43" fmla="*/ 1 h 29"/>
                <a:gd name="T44" fmla="*/ 1 w 30"/>
                <a:gd name="T45" fmla="*/ 1 h 29"/>
                <a:gd name="T46" fmla="*/ 1 w 30"/>
                <a:gd name="T47" fmla="*/ 1 h 29"/>
                <a:gd name="T48" fmla="*/ 1 w 30"/>
                <a:gd name="T49" fmla="*/ 1 h 29"/>
                <a:gd name="T50" fmla="*/ 1 w 30"/>
                <a:gd name="T51" fmla="*/ 1 h 29"/>
                <a:gd name="T52" fmla="*/ 1 w 30"/>
                <a:gd name="T53" fmla="*/ 1 h 29"/>
                <a:gd name="T54" fmla="*/ 1 w 30"/>
                <a:gd name="T55" fmla="*/ 1 h 29"/>
                <a:gd name="T56" fmla="*/ 1 w 30"/>
                <a:gd name="T57" fmla="*/ 1 h 2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29"/>
                <a:gd name="T89" fmla="*/ 30 w 30"/>
                <a:gd name="T90" fmla="*/ 29 h 2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29">
                  <a:moveTo>
                    <a:pt x="15" y="29"/>
                  </a:moveTo>
                  <a:lnTo>
                    <a:pt x="13" y="29"/>
                  </a:lnTo>
                  <a:lnTo>
                    <a:pt x="9" y="27"/>
                  </a:lnTo>
                  <a:lnTo>
                    <a:pt x="7" y="26"/>
                  </a:lnTo>
                  <a:lnTo>
                    <a:pt x="5" y="25"/>
                  </a:lnTo>
                  <a:lnTo>
                    <a:pt x="3" y="23"/>
                  </a:lnTo>
                  <a:lnTo>
                    <a:pt x="1" y="19"/>
                  </a:lnTo>
                  <a:lnTo>
                    <a:pt x="0" y="17"/>
                  </a:lnTo>
                  <a:lnTo>
                    <a:pt x="0" y="15"/>
                  </a:lnTo>
                  <a:lnTo>
                    <a:pt x="0" y="11"/>
                  </a:lnTo>
                  <a:lnTo>
                    <a:pt x="1" y="9"/>
                  </a:lnTo>
                  <a:lnTo>
                    <a:pt x="3" y="6"/>
                  </a:lnTo>
                  <a:lnTo>
                    <a:pt x="5" y="3"/>
                  </a:lnTo>
                  <a:lnTo>
                    <a:pt x="7" y="2"/>
                  </a:lnTo>
                  <a:lnTo>
                    <a:pt x="9" y="1"/>
                  </a:lnTo>
                  <a:lnTo>
                    <a:pt x="13" y="0"/>
                  </a:lnTo>
                  <a:lnTo>
                    <a:pt x="15" y="0"/>
                  </a:lnTo>
                  <a:lnTo>
                    <a:pt x="18" y="0"/>
                  </a:lnTo>
                  <a:lnTo>
                    <a:pt x="21" y="1"/>
                  </a:lnTo>
                  <a:lnTo>
                    <a:pt x="23" y="2"/>
                  </a:lnTo>
                  <a:lnTo>
                    <a:pt x="26" y="3"/>
                  </a:lnTo>
                  <a:lnTo>
                    <a:pt x="27" y="6"/>
                  </a:lnTo>
                  <a:lnTo>
                    <a:pt x="29" y="9"/>
                  </a:lnTo>
                  <a:lnTo>
                    <a:pt x="30" y="11"/>
                  </a:lnTo>
                  <a:lnTo>
                    <a:pt x="30" y="15"/>
                  </a:lnTo>
                  <a:lnTo>
                    <a:pt x="29" y="20"/>
                  </a:lnTo>
                  <a:lnTo>
                    <a:pt x="26" y="25"/>
                  </a:lnTo>
                  <a:lnTo>
                    <a:pt x="21" y="27"/>
                  </a:lnTo>
                  <a:lnTo>
                    <a:pt x="15" y="29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092" name="Freeform 90">
              <a:extLst>
                <a:ext uri="{FF2B5EF4-FFF2-40B4-BE49-F238E27FC236}">
                  <a16:creationId xmlns:a16="http://schemas.microsoft.com/office/drawing/2014/main" id="{6492A92B-8E7A-430E-87C5-DBBF9F06C693}"/>
                </a:ext>
              </a:extLst>
            </p:cNvPr>
            <p:cNvSpPr>
              <a:spLocks/>
            </p:cNvSpPr>
            <p:nvPr/>
          </p:nvSpPr>
          <p:spPr bwMode="auto">
            <a:xfrm>
              <a:off x="2658" y="2044"/>
              <a:ext cx="30" cy="30"/>
            </a:xfrm>
            <a:custGeom>
              <a:avLst/>
              <a:gdLst>
                <a:gd name="T0" fmla="*/ 1 w 59"/>
                <a:gd name="T1" fmla="*/ 1 h 60"/>
                <a:gd name="T2" fmla="*/ 1 w 59"/>
                <a:gd name="T3" fmla="*/ 1 h 60"/>
                <a:gd name="T4" fmla="*/ 1 w 59"/>
                <a:gd name="T5" fmla="*/ 1 h 60"/>
                <a:gd name="T6" fmla="*/ 1 w 59"/>
                <a:gd name="T7" fmla="*/ 1 h 60"/>
                <a:gd name="T8" fmla="*/ 1 w 59"/>
                <a:gd name="T9" fmla="*/ 1 h 60"/>
                <a:gd name="T10" fmla="*/ 1 w 59"/>
                <a:gd name="T11" fmla="*/ 1 h 60"/>
                <a:gd name="T12" fmla="*/ 1 w 59"/>
                <a:gd name="T13" fmla="*/ 1 h 60"/>
                <a:gd name="T14" fmla="*/ 1 w 59"/>
                <a:gd name="T15" fmla="*/ 1 h 60"/>
                <a:gd name="T16" fmla="*/ 1 w 59"/>
                <a:gd name="T17" fmla="*/ 0 h 60"/>
                <a:gd name="T18" fmla="*/ 1 w 59"/>
                <a:gd name="T19" fmla="*/ 1 h 60"/>
                <a:gd name="T20" fmla="*/ 1 w 59"/>
                <a:gd name="T21" fmla="*/ 1 h 60"/>
                <a:gd name="T22" fmla="*/ 1 w 59"/>
                <a:gd name="T23" fmla="*/ 1 h 60"/>
                <a:gd name="T24" fmla="*/ 0 w 59"/>
                <a:gd name="T25" fmla="*/ 1 h 60"/>
                <a:gd name="T26" fmla="*/ 1 w 59"/>
                <a:gd name="T27" fmla="*/ 1 h 60"/>
                <a:gd name="T28" fmla="*/ 1 w 59"/>
                <a:gd name="T29" fmla="*/ 1 h 60"/>
                <a:gd name="T30" fmla="*/ 1 w 59"/>
                <a:gd name="T31" fmla="*/ 1 h 60"/>
                <a:gd name="T32" fmla="*/ 1 w 59"/>
                <a:gd name="T33" fmla="*/ 1 h 60"/>
                <a:gd name="T34" fmla="*/ 1 w 59"/>
                <a:gd name="T35" fmla="*/ 1 h 60"/>
                <a:gd name="T36" fmla="*/ 1 w 59"/>
                <a:gd name="T37" fmla="*/ 1 h 60"/>
                <a:gd name="T38" fmla="*/ 1 w 59"/>
                <a:gd name="T39" fmla="*/ 1 h 60"/>
                <a:gd name="T40" fmla="*/ 1 w 59"/>
                <a:gd name="T41" fmla="*/ 1 h 60"/>
                <a:gd name="T42" fmla="*/ 1 w 59"/>
                <a:gd name="T43" fmla="*/ 1 h 60"/>
                <a:gd name="T44" fmla="*/ 1 w 59"/>
                <a:gd name="T45" fmla="*/ 1 h 60"/>
                <a:gd name="T46" fmla="*/ 1 w 59"/>
                <a:gd name="T47" fmla="*/ 1 h 60"/>
                <a:gd name="T48" fmla="*/ 1 w 59"/>
                <a:gd name="T49" fmla="*/ 1 h 60"/>
                <a:gd name="T50" fmla="*/ 1 w 59"/>
                <a:gd name="T51" fmla="*/ 1 h 60"/>
                <a:gd name="T52" fmla="*/ 1 w 59"/>
                <a:gd name="T53" fmla="*/ 1 h 60"/>
                <a:gd name="T54" fmla="*/ 1 w 59"/>
                <a:gd name="T55" fmla="*/ 1 h 60"/>
                <a:gd name="T56" fmla="*/ 1 w 59"/>
                <a:gd name="T57" fmla="*/ 1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59"/>
                <a:gd name="T88" fmla="*/ 0 h 60"/>
                <a:gd name="T89" fmla="*/ 59 w 59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59" h="60">
                  <a:moveTo>
                    <a:pt x="59" y="30"/>
                  </a:moveTo>
                  <a:lnTo>
                    <a:pt x="58" y="25"/>
                  </a:lnTo>
                  <a:lnTo>
                    <a:pt x="57" y="19"/>
                  </a:lnTo>
                  <a:lnTo>
                    <a:pt x="54" y="13"/>
                  </a:lnTo>
                  <a:lnTo>
                    <a:pt x="50" y="9"/>
                  </a:lnTo>
                  <a:lnTo>
                    <a:pt x="46" y="5"/>
                  </a:lnTo>
                  <a:lnTo>
                    <a:pt x="41" y="3"/>
                  </a:lnTo>
                  <a:lnTo>
                    <a:pt x="35" y="2"/>
                  </a:lnTo>
                  <a:lnTo>
                    <a:pt x="30" y="0"/>
                  </a:lnTo>
                  <a:lnTo>
                    <a:pt x="18" y="3"/>
                  </a:lnTo>
                  <a:lnTo>
                    <a:pt x="9" y="9"/>
                  </a:lnTo>
                  <a:lnTo>
                    <a:pt x="2" y="19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2" y="42"/>
                  </a:lnTo>
                  <a:lnTo>
                    <a:pt x="5" y="47"/>
                  </a:lnTo>
                  <a:lnTo>
                    <a:pt x="9" y="51"/>
                  </a:lnTo>
                  <a:lnTo>
                    <a:pt x="13" y="55"/>
                  </a:lnTo>
                  <a:lnTo>
                    <a:pt x="18" y="58"/>
                  </a:lnTo>
                  <a:lnTo>
                    <a:pt x="24" y="59"/>
                  </a:lnTo>
                  <a:lnTo>
                    <a:pt x="30" y="60"/>
                  </a:lnTo>
                  <a:lnTo>
                    <a:pt x="35" y="59"/>
                  </a:lnTo>
                  <a:lnTo>
                    <a:pt x="41" y="58"/>
                  </a:lnTo>
                  <a:lnTo>
                    <a:pt x="46" y="55"/>
                  </a:lnTo>
                  <a:lnTo>
                    <a:pt x="50" y="51"/>
                  </a:lnTo>
                  <a:lnTo>
                    <a:pt x="54" y="47"/>
                  </a:lnTo>
                  <a:lnTo>
                    <a:pt x="57" y="42"/>
                  </a:lnTo>
                  <a:lnTo>
                    <a:pt x="58" y="36"/>
                  </a:lnTo>
                  <a:lnTo>
                    <a:pt x="59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093" name="Freeform 91">
              <a:extLst>
                <a:ext uri="{FF2B5EF4-FFF2-40B4-BE49-F238E27FC236}">
                  <a16:creationId xmlns:a16="http://schemas.microsoft.com/office/drawing/2014/main" id="{3212F1D3-BEBE-431A-A130-C305DC229C82}"/>
                </a:ext>
              </a:extLst>
            </p:cNvPr>
            <p:cNvSpPr>
              <a:spLocks/>
            </p:cNvSpPr>
            <p:nvPr/>
          </p:nvSpPr>
          <p:spPr bwMode="auto">
            <a:xfrm>
              <a:off x="2666" y="2051"/>
              <a:ext cx="15" cy="15"/>
            </a:xfrm>
            <a:custGeom>
              <a:avLst/>
              <a:gdLst>
                <a:gd name="T0" fmla="*/ 1 w 30"/>
                <a:gd name="T1" fmla="*/ 1 h 30"/>
                <a:gd name="T2" fmla="*/ 1 w 30"/>
                <a:gd name="T3" fmla="*/ 1 h 30"/>
                <a:gd name="T4" fmla="*/ 1 w 30"/>
                <a:gd name="T5" fmla="*/ 1 h 30"/>
                <a:gd name="T6" fmla="*/ 1 w 30"/>
                <a:gd name="T7" fmla="*/ 1 h 30"/>
                <a:gd name="T8" fmla="*/ 1 w 30"/>
                <a:gd name="T9" fmla="*/ 1 h 30"/>
                <a:gd name="T10" fmla="*/ 1 w 30"/>
                <a:gd name="T11" fmla="*/ 1 h 30"/>
                <a:gd name="T12" fmla="*/ 1 w 30"/>
                <a:gd name="T13" fmla="*/ 1 h 30"/>
                <a:gd name="T14" fmla="*/ 0 w 30"/>
                <a:gd name="T15" fmla="*/ 1 h 30"/>
                <a:gd name="T16" fmla="*/ 0 w 30"/>
                <a:gd name="T17" fmla="*/ 1 h 30"/>
                <a:gd name="T18" fmla="*/ 0 w 30"/>
                <a:gd name="T19" fmla="*/ 1 h 30"/>
                <a:gd name="T20" fmla="*/ 1 w 30"/>
                <a:gd name="T21" fmla="*/ 1 h 30"/>
                <a:gd name="T22" fmla="*/ 1 w 30"/>
                <a:gd name="T23" fmla="*/ 1 h 30"/>
                <a:gd name="T24" fmla="*/ 1 w 30"/>
                <a:gd name="T25" fmla="*/ 1 h 30"/>
                <a:gd name="T26" fmla="*/ 1 w 30"/>
                <a:gd name="T27" fmla="*/ 1 h 30"/>
                <a:gd name="T28" fmla="*/ 1 w 30"/>
                <a:gd name="T29" fmla="*/ 1 h 30"/>
                <a:gd name="T30" fmla="*/ 1 w 30"/>
                <a:gd name="T31" fmla="*/ 0 h 30"/>
                <a:gd name="T32" fmla="*/ 1 w 30"/>
                <a:gd name="T33" fmla="*/ 0 h 30"/>
                <a:gd name="T34" fmla="*/ 1 w 30"/>
                <a:gd name="T35" fmla="*/ 0 h 30"/>
                <a:gd name="T36" fmla="*/ 1 w 30"/>
                <a:gd name="T37" fmla="*/ 1 h 30"/>
                <a:gd name="T38" fmla="*/ 1 w 30"/>
                <a:gd name="T39" fmla="*/ 1 h 30"/>
                <a:gd name="T40" fmla="*/ 1 w 30"/>
                <a:gd name="T41" fmla="*/ 1 h 30"/>
                <a:gd name="T42" fmla="*/ 1 w 30"/>
                <a:gd name="T43" fmla="*/ 1 h 30"/>
                <a:gd name="T44" fmla="*/ 1 w 30"/>
                <a:gd name="T45" fmla="*/ 1 h 30"/>
                <a:gd name="T46" fmla="*/ 1 w 30"/>
                <a:gd name="T47" fmla="*/ 1 h 30"/>
                <a:gd name="T48" fmla="*/ 1 w 30"/>
                <a:gd name="T49" fmla="*/ 1 h 30"/>
                <a:gd name="T50" fmla="*/ 1 w 30"/>
                <a:gd name="T51" fmla="*/ 1 h 30"/>
                <a:gd name="T52" fmla="*/ 1 w 30"/>
                <a:gd name="T53" fmla="*/ 1 h 30"/>
                <a:gd name="T54" fmla="*/ 1 w 30"/>
                <a:gd name="T55" fmla="*/ 1 h 30"/>
                <a:gd name="T56" fmla="*/ 1 w 30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2" y="30"/>
                  </a:lnTo>
                  <a:lnTo>
                    <a:pt x="9" y="29"/>
                  </a:lnTo>
                  <a:lnTo>
                    <a:pt x="6" y="27"/>
                  </a:lnTo>
                  <a:lnTo>
                    <a:pt x="4" y="26"/>
                  </a:lnTo>
                  <a:lnTo>
                    <a:pt x="3" y="24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10"/>
                  </a:lnTo>
                  <a:lnTo>
                    <a:pt x="3" y="7"/>
                  </a:lnTo>
                  <a:lnTo>
                    <a:pt x="4" y="5"/>
                  </a:lnTo>
                  <a:lnTo>
                    <a:pt x="6" y="3"/>
                  </a:lnTo>
                  <a:lnTo>
                    <a:pt x="9" y="2"/>
                  </a:lnTo>
                  <a:lnTo>
                    <a:pt x="12" y="0"/>
                  </a:lnTo>
                  <a:lnTo>
                    <a:pt x="15" y="0"/>
                  </a:lnTo>
                  <a:lnTo>
                    <a:pt x="18" y="0"/>
                  </a:lnTo>
                  <a:lnTo>
                    <a:pt x="20" y="2"/>
                  </a:lnTo>
                  <a:lnTo>
                    <a:pt x="23" y="3"/>
                  </a:lnTo>
                  <a:lnTo>
                    <a:pt x="25" y="5"/>
                  </a:lnTo>
                  <a:lnTo>
                    <a:pt x="27" y="7"/>
                  </a:lnTo>
                  <a:lnTo>
                    <a:pt x="28" y="10"/>
                  </a:lnTo>
                  <a:lnTo>
                    <a:pt x="30" y="12"/>
                  </a:lnTo>
                  <a:lnTo>
                    <a:pt x="30" y="15"/>
                  </a:lnTo>
                  <a:lnTo>
                    <a:pt x="28" y="21"/>
                  </a:lnTo>
                  <a:lnTo>
                    <a:pt x="25" y="26"/>
                  </a:lnTo>
                  <a:lnTo>
                    <a:pt x="20" y="29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094" name="Freeform 92">
              <a:extLst>
                <a:ext uri="{FF2B5EF4-FFF2-40B4-BE49-F238E27FC236}">
                  <a16:creationId xmlns:a16="http://schemas.microsoft.com/office/drawing/2014/main" id="{E57183C2-0A2E-4FA9-9770-C4C79A6AE1E0}"/>
                </a:ext>
              </a:extLst>
            </p:cNvPr>
            <p:cNvSpPr>
              <a:spLocks/>
            </p:cNvSpPr>
            <p:nvPr/>
          </p:nvSpPr>
          <p:spPr bwMode="auto">
            <a:xfrm>
              <a:off x="2674" y="1787"/>
              <a:ext cx="30" cy="30"/>
            </a:xfrm>
            <a:custGeom>
              <a:avLst/>
              <a:gdLst>
                <a:gd name="T0" fmla="*/ 1 w 60"/>
                <a:gd name="T1" fmla="*/ 1 h 60"/>
                <a:gd name="T2" fmla="*/ 1 w 60"/>
                <a:gd name="T3" fmla="*/ 1 h 60"/>
                <a:gd name="T4" fmla="*/ 1 w 60"/>
                <a:gd name="T5" fmla="*/ 1 h 60"/>
                <a:gd name="T6" fmla="*/ 1 w 60"/>
                <a:gd name="T7" fmla="*/ 1 h 60"/>
                <a:gd name="T8" fmla="*/ 1 w 60"/>
                <a:gd name="T9" fmla="*/ 1 h 60"/>
                <a:gd name="T10" fmla="*/ 1 w 60"/>
                <a:gd name="T11" fmla="*/ 1 h 60"/>
                <a:gd name="T12" fmla="*/ 1 w 60"/>
                <a:gd name="T13" fmla="*/ 1 h 60"/>
                <a:gd name="T14" fmla="*/ 1 w 60"/>
                <a:gd name="T15" fmla="*/ 1 h 60"/>
                <a:gd name="T16" fmla="*/ 1 w 60"/>
                <a:gd name="T17" fmla="*/ 0 h 60"/>
                <a:gd name="T18" fmla="*/ 1 w 60"/>
                <a:gd name="T19" fmla="*/ 1 h 60"/>
                <a:gd name="T20" fmla="*/ 1 w 60"/>
                <a:gd name="T21" fmla="*/ 1 h 60"/>
                <a:gd name="T22" fmla="*/ 1 w 60"/>
                <a:gd name="T23" fmla="*/ 1 h 60"/>
                <a:gd name="T24" fmla="*/ 0 w 60"/>
                <a:gd name="T25" fmla="*/ 1 h 60"/>
                <a:gd name="T26" fmla="*/ 1 w 60"/>
                <a:gd name="T27" fmla="*/ 1 h 60"/>
                <a:gd name="T28" fmla="*/ 1 w 60"/>
                <a:gd name="T29" fmla="*/ 1 h 60"/>
                <a:gd name="T30" fmla="*/ 1 w 60"/>
                <a:gd name="T31" fmla="*/ 1 h 60"/>
                <a:gd name="T32" fmla="*/ 1 w 60"/>
                <a:gd name="T33" fmla="*/ 1 h 60"/>
                <a:gd name="T34" fmla="*/ 1 w 60"/>
                <a:gd name="T35" fmla="*/ 1 h 60"/>
                <a:gd name="T36" fmla="*/ 1 w 60"/>
                <a:gd name="T37" fmla="*/ 1 h 60"/>
                <a:gd name="T38" fmla="*/ 1 w 60"/>
                <a:gd name="T39" fmla="*/ 1 h 60"/>
                <a:gd name="T40" fmla="*/ 1 w 60"/>
                <a:gd name="T41" fmla="*/ 1 h 60"/>
                <a:gd name="T42" fmla="*/ 1 w 60"/>
                <a:gd name="T43" fmla="*/ 1 h 60"/>
                <a:gd name="T44" fmla="*/ 1 w 60"/>
                <a:gd name="T45" fmla="*/ 1 h 60"/>
                <a:gd name="T46" fmla="*/ 1 w 60"/>
                <a:gd name="T47" fmla="*/ 1 h 60"/>
                <a:gd name="T48" fmla="*/ 1 w 60"/>
                <a:gd name="T49" fmla="*/ 1 h 60"/>
                <a:gd name="T50" fmla="*/ 1 w 60"/>
                <a:gd name="T51" fmla="*/ 1 h 60"/>
                <a:gd name="T52" fmla="*/ 1 w 60"/>
                <a:gd name="T53" fmla="*/ 1 h 60"/>
                <a:gd name="T54" fmla="*/ 1 w 60"/>
                <a:gd name="T55" fmla="*/ 1 h 60"/>
                <a:gd name="T56" fmla="*/ 1 w 60"/>
                <a:gd name="T57" fmla="*/ 1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60"/>
                <a:gd name="T89" fmla="*/ 60 w 60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60">
                  <a:moveTo>
                    <a:pt x="60" y="30"/>
                  </a:moveTo>
                  <a:lnTo>
                    <a:pt x="59" y="24"/>
                  </a:lnTo>
                  <a:lnTo>
                    <a:pt x="57" y="18"/>
                  </a:lnTo>
                  <a:lnTo>
                    <a:pt x="54" y="14"/>
                  </a:lnTo>
                  <a:lnTo>
                    <a:pt x="51" y="9"/>
                  </a:lnTo>
                  <a:lnTo>
                    <a:pt x="46" y="6"/>
                  </a:lnTo>
                  <a:lnTo>
                    <a:pt x="41" y="2"/>
                  </a:lnTo>
                  <a:lnTo>
                    <a:pt x="36" y="1"/>
                  </a:lnTo>
                  <a:lnTo>
                    <a:pt x="30" y="0"/>
                  </a:lnTo>
                  <a:lnTo>
                    <a:pt x="18" y="2"/>
                  </a:lnTo>
                  <a:lnTo>
                    <a:pt x="9" y="9"/>
                  </a:lnTo>
                  <a:lnTo>
                    <a:pt x="2" y="18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2" y="41"/>
                  </a:lnTo>
                  <a:lnTo>
                    <a:pt x="6" y="47"/>
                  </a:lnTo>
                  <a:lnTo>
                    <a:pt x="9" y="52"/>
                  </a:lnTo>
                  <a:lnTo>
                    <a:pt x="14" y="55"/>
                  </a:lnTo>
                  <a:lnTo>
                    <a:pt x="18" y="58"/>
                  </a:lnTo>
                  <a:lnTo>
                    <a:pt x="24" y="60"/>
                  </a:lnTo>
                  <a:lnTo>
                    <a:pt x="30" y="60"/>
                  </a:lnTo>
                  <a:lnTo>
                    <a:pt x="36" y="60"/>
                  </a:lnTo>
                  <a:lnTo>
                    <a:pt x="41" y="58"/>
                  </a:lnTo>
                  <a:lnTo>
                    <a:pt x="46" y="55"/>
                  </a:lnTo>
                  <a:lnTo>
                    <a:pt x="51" y="52"/>
                  </a:lnTo>
                  <a:lnTo>
                    <a:pt x="54" y="47"/>
                  </a:lnTo>
                  <a:lnTo>
                    <a:pt x="57" y="41"/>
                  </a:lnTo>
                  <a:lnTo>
                    <a:pt x="59" y="36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095" name="Freeform 93">
              <a:extLst>
                <a:ext uri="{FF2B5EF4-FFF2-40B4-BE49-F238E27FC236}">
                  <a16:creationId xmlns:a16="http://schemas.microsoft.com/office/drawing/2014/main" id="{DB91CB45-4E3C-4AAD-AF4A-6D21331CCEE1}"/>
                </a:ext>
              </a:extLst>
            </p:cNvPr>
            <p:cNvSpPr>
              <a:spLocks/>
            </p:cNvSpPr>
            <p:nvPr/>
          </p:nvSpPr>
          <p:spPr bwMode="auto">
            <a:xfrm>
              <a:off x="2682" y="1795"/>
              <a:ext cx="15" cy="15"/>
            </a:xfrm>
            <a:custGeom>
              <a:avLst/>
              <a:gdLst>
                <a:gd name="T0" fmla="*/ 1 w 30"/>
                <a:gd name="T1" fmla="*/ 1 h 30"/>
                <a:gd name="T2" fmla="*/ 1 w 30"/>
                <a:gd name="T3" fmla="*/ 1 h 30"/>
                <a:gd name="T4" fmla="*/ 1 w 30"/>
                <a:gd name="T5" fmla="*/ 1 h 30"/>
                <a:gd name="T6" fmla="*/ 1 w 30"/>
                <a:gd name="T7" fmla="*/ 1 h 30"/>
                <a:gd name="T8" fmla="*/ 1 w 30"/>
                <a:gd name="T9" fmla="*/ 1 h 30"/>
                <a:gd name="T10" fmla="*/ 1 w 30"/>
                <a:gd name="T11" fmla="*/ 1 h 30"/>
                <a:gd name="T12" fmla="*/ 1 w 30"/>
                <a:gd name="T13" fmla="*/ 1 h 30"/>
                <a:gd name="T14" fmla="*/ 0 w 30"/>
                <a:gd name="T15" fmla="*/ 1 h 30"/>
                <a:gd name="T16" fmla="*/ 0 w 30"/>
                <a:gd name="T17" fmla="*/ 1 h 30"/>
                <a:gd name="T18" fmla="*/ 0 w 30"/>
                <a:gd name="T19" fmla="*/ 1 h 30"/>
                <a:gd name="T20" fmla="*/ 1 w 30"/>
                <a:gd name="T21" fmla="*/ 1 h 30"/>
                <a:gd name="T22" fmla="*/ 1 w 30"/>
                <a:gd name="T23" fmla="*/ 1 h 30"/>
                <a:gd name="T24" fmla="*/ 1 w 30"/>
                <a:gd name="T25" fmla="*/ 1 h 30"/>
                <a:gd name="T26" fmla="*/ 1 w 30"/>
                <a:gd name="T27" fmla="*/ 1 h 30"/>
                <a:gd name="T28" fmla="*/ 1 w 30"/>
                <a:gd name="T29" fmla="*/ 1 h 30"/>
                <a:gd name="T30" fmla="*/ 1 w 30"/>
                <a:gd name="T31" fmla="*/ 0 h 30"/>
                <a:gd name="T32" fmla="*/ 1 w 30"/>
                <a:gd name="T33" fmla="*/ 0 h 30"/>
                <a:gd name="T34" fmla="*/ 1 w 30"/>
                <a:gd name="T35" fmla="*/ 0 h 30"/>
                <a:gd name="T36" fmla="*/ 1 w 30"/>
                <a:gd name="T37" fmla="*/ 1 h 30"/>
                <a:gd name="T38" fmla="*/ 1 w 30"/>
                <a:gd name="T39" fmla="*/ 1 h 30"/>
                <a:gd name="T40" fmla="*/ 1 w 30"/>
                <a:gd name="T41" fmla="*/ 1 h 30"/>
                <a:gd name="T42" fmla="*/ 1 w 30"/>
                <a:gd name="T43" fmla="*/ 1 h 30"/>
                <a:gd name="T44" fmla="*/ 1 w 30"/>
                <a:gd name="T45" fmla="*/ 1 h 30"/>
                <a:gd name="T46" fmla="*/ 1 w 30"/>
                <a:gd name="T47" fmla="*/ 1 h 30"/>
                <a:gd name="T48" fmla="*/ 1 w 30"/>
                <a:gd name="T49" fmla="*/ 1 h 30"/>
                <a:gd name="T50" fmla="*/ 1 w 30"/>
                <a:gd name="T51" fmla="*/ 1 h 30"/>
                <a:gd name="T52" fmla="*/ 1 w 30"/>
                <a:gd name="T53" fmla="*/ 1 h 30"/>
                <a:gd name="T54" fmla="*/ 1 w 30"/>
                <a:gd name="T55" fmla="*/ 1 h 30"/>
                <a:gd name="T56" fmla="*/ 1 w 30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1" y="30"/>
                  </a:lnTo>
                  <a:lnTo>
                    <a:pt x="9" y="29"/>
                  </a:lnTo>
                  <a:lnTo>
                    <a:pt x="7" y="28"/>
                  </a:lnTo>
                  <a:lnTo>
                    <a:pt x="4" y="25"/>
                  </a:lnTo>
                  <a:lnTo>
                    <a:pt x="2" y="23"/>
                  </a:lnTo>
                  <a:lnTo>
                    <a:pt x="1" y="21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3"/>
                  </a:lnTo>
                  <a:lnTo>
                    <a:pt x="1" y="9"/>
                  </a:lnTo>
                  <a:lnTo>
                    <a:pt x="2" y="7"/>
                  </a:lnTo>
                  <a:lnTo>
                    <a:pt x="4" y="5"/>
                  </a:lnTo>
                  <a:lnTo>
                    <a:pt x="7" y="3"/>
                  </a:lnTo>
                  <a:lnTo>
                    <a:pt x="9" y="1"/>
                  </a:lnTo>
                  <a:lnTo>
                    <a:pt x="11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1" y="1"/>
                  </a:lnTo>
                  <a:lnTo>
                    <a:pt x="23" y="3"/>
                  </a:lnTo>
                  <a:lnTo>
                    <a:pt x="25" y="5"/>
                  </a:lnTo>
                  <a:lnTo>
                    <a:pt x="26" y="7"/>
                  </a:lnTo>
                  <a:lnTo>
                    <a:pt x="29" y="9"/>
                  </a:lnTo>
                  <a:lnTo>
                    <a:pt x="30" y="13"/>
                  </a:lnTo>
                  <a:lnTo>
                    <a:pt x="30" y="15"/>
                  </a:lnTo>
                  <a:lnTo>
                    <a:pt x="29" y="21"/>
                  </a:lnTo>
                  <a:lnTo>
                    <a:pt x="25" y="25"/>
                  </a:lnTo>
                  <a:lnTo>
                    <a:pt x="21" y="29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096" name="Freeform 94">
              <a:extLst>
                <a:ext uri="{FF2B5EF4-FFF2-40B4-BE49-F238E27FC236}">
                  <a16:creationId xmlns:a16="http://schemas.microsoft.com/office/drawing/2014/main" id="{643AE480-5209-4A10-904A-3B658637D43D}"/>
                </a:ext>
              </a:extLst>
            </p:cNvPr>
            <p:cNvSpPr>
              <a:spLocks/>
            </p:cNvSpPr>
            <p:nvPr/>
          </p:nvSpPr>
          <p:spPr bwMode="auto">
            <a:xfrm>
              <a:off x="2677" y="2164"/>
              <a:ext cx="30" cy="29"/>
            </a:xfrm>
            <a:custGeom>
              <a:avLst/>
              <a:gdLst>
                <a:gd name="T0" fmla="*/ 1 w 58"/>
                <a:gd name="T1" fmla="*/ 0 h 60"/>
                <a:gd name="T2" fmla="*/ 1 w 58"/>
                <a:gd name="T3" fmla="*/ 0 h 60"/>
                <a:gd name="T4" fmla="*/ 1 w 58"/>
                <a:gd name="T5" fmla="*/ 0 h 60"/>
                <a:gd name="T6" fmla="*/ 1 w 58"/>
                <a:gd name="T7" fmla="*/ 0 h 60"/>
                <a:gd name="T8" fmla="*/ 1 w 58"/>
                <a:gd name="T9" fmla="*/ 0 h 60"/>
                <a:gd name="T10" fmla="*/ 1 w 58"/>
                <a:gd name="T11" fmla="*/ 0 h 60"/>
                <a:gd name="T12" fmla="*/ 1 w 58"/>
                <a:gd name="T13" fmla="*/ 0 h 60"/>
                <a:gd name="T14" fmla="*/ 1 w 58"/>
                <a:gd name="T15" fmla="*/ 0 h 60"/>
                <a:gd name="T16" fmla="*/ 1 w 58"/>
                <a:gd name="T17" fmla="*/ 0 h 60"/>
                <a:gd name="T18" fmla="*/ 1 w 58"/>
                <a:gd name="T19" fmla="*/ 0 h 60"/>
                <a:gd name="T20" fmla="*/ 1 w 58"/>
                <a:gd name="T21" fmla="*/ 0 h 60"/>
                <a:gd name="T22" fmla="*/ 1 w 58"/>
                <a:gd name="T23" fmla="*/ 0 h 60"/>
                <a:gd name="T24" fmla="*/ 0 w 58"/>
                <a:gd name="T25" fmla="*/ 0 h 60"/>
                <a:gd name="T26" fmla="*/ 0 w 58"/>
                <a:gd name="T27" fmla="*/ 0 h 60"/>
                <a:gd name="T28" fmla="*/ 1 w 58"/>
                <a:gd name="T29" fmla="*/ 0 h 60"/>
                <a:gd name="T30" fmla="*/ 1 w 58"/>
                <a:gd name="T31" fmla="*/ 0 h 60"/>
                <a:gd name="T32" fmla="*/ 1 w 58"/>
                <a:gd name="T33" fmla="*/ 0 h 60"/>
                <a:gd name="T34" fmla="*/ 1 w 58"/>
                <a:gd name="T35" fmla="*/ 0 h 60"/>
                <a:gd name="T36" fmla="*/ 1 w 58"/>
                <a:gd name="T37" fmla="*/ 0 h 60"/>
                <a:gd name="T38" fmla="*/ 1 w 58"/>
                <a:gd name="T39" fmla="*/ 0 h 60"/>
                <a:gd name="T40" fmla="*/ 1 w 58"/>
                <a:gd name="T41" fmla="*/ 0 h 60"/>
                <a:gd name="T42" fmla="*/ 1 w 58"/>
                <a:gd name="T43" fmla="*/ 0 h 60"/>
                <a:gd name="T44" fmla="*/ 1 w 58"/>
                <a:gd name="T45" fmla="*/ 0 h 60"/>
                <a:gd name="T46" fmla="*/ 1 w 58"/>
                <a:gd name="T47" fmla="*/ 0 h 60"/>
                <a:gd name="T48" fmla="*/ 1 w 58"/>
                <a:gd name="T49" fmla="*/ 0 h 60"/>
                <a:gd name="T50" fmla="*/ 1 w 58"/>
                <a:gd name="T51" fmla="*/ 0 h 60"/>
                <a:gd name="T52" fmla="*/ 1 w 58"/>
                <a:gd name="T53" fmla="*/ 0 h 60"/>
                <a:gd name="T54" fmla="*/ 1 w 58"/>
                <a:gd name="T55" fmla="*/ 0 h 60"/>
                <a:gd name="T56" fmla="*/ 1 w 58"/>
                <a:gd name="T57" fmla="*/ 0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58"/>
                <a:gd name="T88" fmla="*/ 0 h 60"/>
                <a:gd name="T89" fmla="*/ 58 w 58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58" h="60">
                  <a:moveTo>
                    <a:pt x="58" y="30"/>
                  </a:moveTo>
                  <a:lnTo>
                    <a:pt x="58" y="24"/>
                  </a:lnTo>
                  <a:lnTo>
                    <a:pt x="56" y="18"/>
                  </a:lnTo>
                  <a:lnTo>
                    <a:pt x="54" y="14"/>
                  </a:lnTo>
                  <a:lnTo>
                    <a:pt x="50" y="9"/>
                  </a:lnTo>
                  <a:lnTo>
                    <a:pt x="46" y="6"/>
                  </a:lnTo>
                  <a:lnTo>
                    <a:pt x="40" y="2"/>
                  </a:lnTo>
                  <a:lnTo>
                    <a:pt x="34" y="1"/>
                  </a:lnTo>
                  <a:lnTo>
                    <a:pt x="28" y="0"/>
                  </a:lnTo>
                  <a:lnTo>
                    <a:pt x="17" y="2"/>
                  </a:lnTo>
                  <a:lnTo>
                    <a:pt x="8" y="9"/>
                  </a:lnTo>
                  <a:lnTo>
                    <a:pt x="2" y="18"/>
                  </a:lnTo>
                  <a:lnTo>
                    <a:pt x="0" y="30"/>
                  </a:lnTo>
                  <a:lnTo>
                    <a:pt x="0" y="36"/>
                  </a:lnTo>
                  <a:lnTo>
                    <a:pt x="2" y="42"/>
                  </a:lnTo>
                  <a:lnTo>
                    <a:pt x="4" y="46"/>
                  </a:lnTo>
                  <a:lnTo>
                    <a:pt x="8" y="51"/>
                  </a:lnTo>
                  <a:lnTo>
                    <a:pt x="12" y="54"/>
                  </a:lnTo>
                  <a:lnTo>
                    <a:pt x="18" y="58"/>
                  </a:lnTo>
                  <a:lnTo>
                    <a:pt x="23" y="59"/>
                  </a:lnTo>
                  <a:lnTo>
                    <a:pt x="28" y="60"/>
                  </a:lnTo>
                  <a:lnTo>
                    <a:pt x="34" y="59"/>
                  </a:lnTo>
                  <a:lnTo>
                    <a:pt x="40" y="58"/>
                  </a:lnTo>
                  <a:lnTo>
                    <a:pt x="46" y="54"/>
                  </a:lnTo>
                  <a:lnTo>
                    <a:pt x="50" y="51"/>
                  </a:lnTo>
                  <a:lnTo>
                    <a:pt x="54" y="46"/>
                  </a:lnTo>
                  <a:lnTo>
                    <a:pt x="56" y="42"/>
                  </a:lnTo>
                  <a:lnTo>
                    <a:pt x="58" y="36"/>
                  </a:lnTo>
                  <a:lnTo>
                    <a:pt x="58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097" name="Freeform 95">
              <a:extLst>
                <a:ext uri="{FF2B5EF4-FFF2-40B4-BE49-F238E27FC236}">
                  <a16:creationId xmlns:a16="http://schemas.microsoft.com/office/drawing/2014/main" id="{F5DCC57C-536C-4206-8576-CB647A24F747}"/>
                </a:ext>
              </a:extLst>
            </p:cNvPr>
            <p:cNvSpPr>
              <a:spLocks/>
            </p:cNvSpPr>
            <p:nvPr/>
          </p:nvSpPr>
          <p:spPr bwMode="auto">
            <a:xfrm>
              <a:off x="2685" y="2171"/>
              <a:ext cx="14" cy="15"/>
            </a:xfrm>
            <a:custGeom>
              <a:avLst/>
              <a:gdLst>
                <a:gd name="T0" fmla="*/ 1 w 28"/>
                <a:gd name="T1" fmla="*/ 1 h 30"/>
                <a:gd name="T2" fmla="*/ 1 w 28"/>
                <a:gd name="T3" fmla="*/ 1 h 30"/>
                <a:gd name="T4" fmla="*/ 1 w 28"/>
                <a:gd name="T5" fmla="*/ 1 h 30"/>
                <a:gd name="T6" fmla="*/ 1 w 28"/>
                <a:gd name="T7" fmla="*/ 1 h 30"/>
                <a:gd name="T8" fmla="*/ 1 w 28"/>
                <a:gd name="T9" fmla="*/ 1 h 30"/>
                <a:gd name="T10" fmla="*/ 1 w 28"/>
                <a:gd name="T11" fmla="*/ 1 h 30"/>
                <a:gd name="T12" fmla="*/ 1 w 28"/>
                <a:gd name="T13" fmla="*/ 1 h 30"/>
                <a:gd name="T14" fmla="*/ 0 w 28"/>
                <a:gd name="T15" fmla="*/ 1 h 30"/>
                <a:gd name="T16" fmla="*/ 0 w 28"/>
                <a:gd name="T17" fmla="*/ 1 h 30"/>
                <a:gd name="T18" fmla="*/ 0 w 28"/>
                <a:gd name="T19" fmla="*/ 1 h 30"/>
                <a:gd name="T20" fmla="*/ 1 w 28"/>
                <a:gd name="T21" fmla="*/ 1 h 30"/>
                <a:gd name="T22" fmla="*/ 1 w 28"/>
                <a:gd name="T23" fmla="*/ 1 h 30"/>
                <a:gd name="T24" fmla="*/ 1 w 28"/>
                <a:gd name="T25" fmla="*/ 1 h 30"/>
                <a:gd name="T26" fmla="*/ 1 w 28"/>
                <a:gd name="T27" fmla="*/ 1 h 30"/>
                <a:gd name="T28" fmla="*/ 1 w 28"/>
                <a:gd name="T29" fmla="*/ 1 h 30"/>
                <a:gd name="T30" fmla="*/ 1 w 28"/>
                <a:gd name="T31" fmla="*/ 0 h 30"/>
                <a:gd name="T32" fmla="*/ 1 w 28"/>
                <a:gd name="T33" fmla="*/ 0 h 30"/>
                <a:gd name="T34" fmla="*/ 1 w 28"/>
                <a:gd name="T35" fmla="*/ 0 h 30"/>
                <a:gd name="T36" fmla="*/ 1 w 28"/>
                <a:gd name="T37" fmla="*/ 1 h 30"/>
                <a:gd name="T38" fmla="*/ 1 w 28"/>
                <a:gd name="T39" fmla="*/ 1 h 30"/>
                <a:gd name="T40" fmla="*/ 1 w 28"/>
                <a:gd name="T41" fmla="*/ 1 h 30"/>
                <a:gd name="T42" fmla="*/ 1 w 28"/>
                <a:gd name="T43" fmla="*/ 1 h 30"/>
                <a:gd name="T44" fmla="*/ 1 w 28"/>
                <a:gd name="T45" fmla="*/ 1 h 30"/>
                <a:gd name="T46" fmla="*/ 1 w 28"/>
                <a:gd name="T47" fmla="*/ 1 h 30"/>
                <a:gd name="T48" fmla="*/ 1 w 28"/>
                <a:gd name="T49" fmla="*/ 1 h 30"/>
                <a:gd name="T50" fmla="*/ 1 w 28"/>
                <a:gd name="T51" fmla="*/ 1 h 30"/>
                <a:gd name="T52" fmla="*/ 1 w 28"/>
                <a:gd name="T53" fmla="*/ 1 h 30"/>
                <a:gd name="T54" fmla="*/ 1 w 28"/>
                <a:gd name="T55" fmla="*/ 1 h 30"/>
                <a:gd name="T56" fmla="*/ 1 w 28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28"/>
                <a:gd name="T88" fmla="*/ 0 h 30"/>
                <a:gd name="T89" fmla="*/ 28 w 28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28" h="30">
                  <a:moveTo>
                    <a:pt x="13" y="30"/>
                  </a:moveTo>
                  <a:lnTo>
                    <a:pt x="11" y="30"/>
                  </a:lnTo>
                  <a:lnTo>
                    <a:pt x="9" y="29"/>
                  </a:lnTo>
                  <a:lnTo>
                    <a:pt x="5" y="28"/>
                  </a:lnTo>
                  <a:lnTo>
                    <a:pt x="3" y="25"/>
                  </a:lnTo>
                  <a:lnTo>
                    <a:pt x="2" y="23"/>
                  </a:lnTo>
                  <a:lnTo>
                    <a:pt x="1" y="21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3"/>
                  </a:lnTo>
                  <a:lnTo>
                    <a:pt x="1" y="9"/>
                  </a:lnTo>
                  <a:lnTo>
                    <a:pt x="2" y="7"/>
                  </a:lnTo>
                  <a:lnTo>
                    <a:pt x="3" y="5"/>
                  </a:lnTo>
                  <a:lnTo>
                    <a:pt x="5" y="3"/>
                  </a:lnTo>
                  <a:lnTo>
                    <a:pt x="9" y="1"/>
                  </a:lnTo>
                  <a:lnTo>
                    <a:pt x="11" y="0"/>
                  </a:lnTo>
                  <a:lnTo>
                    <a:pt x="13" y="0"/>
                  </a:lnTo>
                  <a:lnTo>
                    <a:pt x="17" y="0"/>
                  </a:lnTo>
                  <a:lnTo>
                    <a:pt x="19" y="1"/>
                  </a:lnTo>
                  <a:lnTo>
                    <a:pt x="23" y="3"/>
                  </a:lnTo>
                  <a:lnTo>
                    <a:pt x="25" y="5"/>
                  </a:lnTo>
                  <a:lnTo>
                    <a:pt x="26" y="7"/>
                  </a:lnTo>
                  <a:lnTo>
                    <a:pt x="27" y="9"/>
                  </a:lnTo>
                  <a:lnTo>
                    <a:pt x="28" y="13"/>
                  </a:lnTo>
                  <a:lnTo>
                    <a:pt x="28" y="15"/>
                  </a:lnTo>
                  <a:lnTo>
                    <a:pt x="27" y="21"/>
                  </a:lnTo>
                  <a:lnTo>
                    <a:pt x="25" y="25"/>
                  </a:lnTo>
                  <a:lnTo>
                    <a:pt x="19" y="29"/>
                  </a:lnTo>
                  <a:lnTo>
                    <a:pt x="13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098" name="Freeform 96">
              <a:extLst>
                <a:ext uri="{FF2B5EF4-FFF2-40B4-BE49-F238E27FC236}">
                  <a16:creationId xmlns:a16="http://schemas.microsoft.com/office/drawing/2014/main" id="{BB8E111D-B589-49B0-BE94-4A925673AD25}"/>
                </a:ext>
              </a:extLst>
            </p:cNvPr>
            <p:cNvSpPr>
              <a:spLocks/>
            </p:cNvSpPr>
            <p:nvPr/>
          </p:nvSpPr>
          <p:spPr bwMode="auto">
            <a:xfrm>
              <a:off x="2539" y="2259"/>
              <a:ext cx="29" cy="30"/>
            </a:xfrm>
            <a:custGeom>
              <a:avLst/>
              <a:gdLst>
                <a:gd name="T0" fmla="*/ 0 w 60"/>
                <a:gd name="T1" fmla="*/ 1 h 60"/>
                <a:gd name="T2" fmla="*/ 0 w 60"/>
                <a:gd name="T3" fmla="*/ 1 h 60"/>
                <a:gd name="T4" fmla="*/ 0 w 60"/>
                <a:gd name="T5" fmla="*/ 1 h 60"/>
                <a:gd name="T6" fmla="*/ 0 w 60"/>
                <a:gd name="T7" fmla="*/ 1 h 60"/>
                <a:gd name="T8" fmla="*/ 0 w 60"/>
                <a:gd name="T9" fmla="*/ 1 h 60"/>
                <a:gd name="T10" fmla="*/ 0 w 60"/>
                <a:gd name="T11" fmla="*/ 1 h 60"/>
                <a:gd name="T12" fmla="*/ 0 w 60"/>
                <a:gd name="T13" fmla="*/ 1 h 60"/>
                <a:gd name="T14" fmla="*/ 0 w 60"/>
                <a:gd name="T15" fmla="*/ 1 h 60"/>
                <a:gd name="T16" fmla="*/ 0 w 60"/>
                <a:gd name="T17" fmla="*/ 0 h 60"/>
                <a:gd name="T18" fmla="*/ 0 w 60"/>
                <a:gd name="T19" fmla="*/ 1 h 60"/>
                <a:gd name="T20" fmla="*/ 0 w 60"/>
                <a:gd name="T21" fmla="*/ 1 h 60"/>
                <a:gd name="T22" fmla="*/ 0 w 60"/>
                <a:gd name="T23" fmla="*/ 1 h 60"/>
                <a:gd name="T24" fmla="*/ 0 w 60"/>
                <a:gd name="T25" fmla="*/ 1 h 60"/>
                <a:gd name="T26" fmla="*/ 0 w 60"/>
                <a:gd name="T27" fmla="*/ 1 h 60"/>
                <a:gd name="T28" fmla="*/ 0 w 60"/>
                <a:gd name="T29" fmla="*/ 1 h 60"/>
                <a:gd name="T30" fmla="*/ 0 w 60"/>
                <a:gd name="T31" fmla="*/ 1 h 60"/>
                <a:gd name="T32" fmla="*/ 0 w 60"/>
                <a:gd name="T33" fmla="*/ 1 h 60"/>
                <a:gd name="T34" fmla="*/ 0 w 60"/>
                <a:gd name="T35" fmla="*/ 1 h 60"/>
                <a:gd name="T36" fmla="*/ 0 w 60"/>
                <a:gd name="T37" fmla="*/ 1 h 60"/>
                <a:gd name="T38" fmla="*/ 0 w 60"/>
                <a:gd name="T39" fmla="*/ 1 h 60"/>
                <a:gd name="T40" fmla="*/ 0 w 60"/>
                <a:gd name="T41" fmla="*/ 1 h 60"/>
                <a:gd name="T42" fmla="*/ 0 w 60"/>
                <a:gd name="T43" fmla="*/ 1 h 60"/>
                <a:gd name="T44" fmla="*/ 0 w 60"/>
                <a:gd name="T45" fmla="*/ 1 h 60"/>
                <a:gd name="T46" fmla="*/ 0 w 60"/>
                <a:gd name="T47" fmla="*/ 1 h 60"/>
                <a:gd name="T48" fmla="*/ 0 w 60"/>
                <a:gd name="T49" fmla="*/ 1 h 60"/>
                <a:gd name="T50" fmla="*/ 0 w 60"/>
                <a:gd name="T51" fmla="*/ 1 h 60"/>
                <a:gd name="T52" fmla="*/ 0 w 60"/>
                <a:gd name="T53" fmla="*/ 1 h 60"/>
                <a:gd name="T54" fmla="*/ 0 w 60"/>
                <a:gd name="T55" fmla="*/ 1 h 60"/>
                <a:gd name="T56" fmla="*/ 0 w 60"/>
                <a:gd name="T57" fmla="*/ 1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60"/>
                <a:gd name="T89" fmla="*/ 60 w 60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60">
                  <a:moveTo>
                    <a:pt x="60" y="30"/>
                  </a:moveTo>
                  <a:lnTo>
                    <a:pt x="59" y="24"/>
                  </a:lnTo>
                  <a:lnTo>
                    <a:pt x="58" y="19"/>
                  </a:lnTo>
                  <a:lnTo>
                    <a:pt x="54" y="13"/>
                  </a:lnTo>
                  <a:lnTo>
                    <a:pt x="51" y="8"/>
                  </a:lnTo>
                  <a:lnTo>
                    <a:pt x="46" y="5"/>
                  </a:lnTo>
                  <a:lnTo>
                    <a:pt x="42" y="3"/>
                  </a:lnTo>
                  <a:lnTo>
                    <a:pt x="36" y="1"/>
                  </a:lnTo>
                  <a:lnTo>
                    <a:pt x="30" y="0"/>
                  </a:lnTo>
                  <a:lnTo>
                    <a:pt x="18" y="3"/>
                  </a:lnTo>
                  <a:lnTo>
                    <a:pt x="8" y="8"/>
                  </a:lnTo>
                  <a:lnTo>
                    <a:pt x="2" y="19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2" y="42"/>
                  </a:lnTo>
                  <a:lnTo>
                    <a:pt x="5" y="46"/>
                  </a:lnTo>
                  <a:lnTo>
                    <a:pt x="8" y="51"/>
                  </a:lnTo>
                  <a:lnTo>
                    <a:pt x="13" y="54"/>
                  </a:lnTo>
                  <a:lnTo>
                    <a:pt x="18" y="58"/>
                  </a:lnTo>
                  <a:lnTo>
                    <a:pt x="24" y="59"/>
                  </a:lnTo>
                  <a:lnTo>
                    <a:pt x="30" y="60"/>
                  </a:lnTo>
                  <a:lnTo>
                    <a:pt x="36" y="59"/>
                  </a:lnTo>
                  <a:lnTo>
                    <a:pt x="42" y="58"/>
                  </a:lnTo>
                  <a:lnTo>
                    <a:pt x="46" y="54"/>
                  </a:lnTo>
                  <a:lnTo>
                    <a:pt x="51" y="51"/>
                  </a:lnTo>
                  <a:lnTo>
                    <a:pt x="54" y="46"/>
                  </a:lnTo>
                  <a:lnTo>
                    <a:pt x="58" y="42"/>
                  </a:lnTo>
                  <a:lnTo>
                    <a:pt x="59" y="36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099" name="Freeform 97">
              <a:extLst>
                <a:ext uri="{FF2B5EF4-FFF2-40B4-BE49-F238E27FC236}">
                  <a16:creationId xmlns:a16="http://schemas.microsoft.com/office/drawing/2014/main" id="{E779226F-889B-49E1-9A72-E728C0CDC6C8}"/>
                </a:ext>
              </a:extLst>
            </p:cNvPr>
            <p:cNvSpPr>
              <a:spLocks/>
            </p:cNvSpPr>
            <p:nvPr/>
          </p:nvSpPr>
          <p:spPr bwMode="auto">
            <a:xfrm>
              <a:off x="2546" y="2267"/>
              <a:ext cx="15" cy="15"/>
            </a:xfrm>
            <a:custGeom>
              <a:avLst/>
              <a:gdLst>
                <a:gd name="T0" fmla="*/ 1 w 30"/>
                <a:gd name="T1" fmla="*/ 1 h 30"/>
                <a:gd name="T2" fmla="*/ 1 w 30"/>
                <a:gd name="T3" fmla="*/ 1 h 30"/>
                <a:gd name="T4" fmla="*/ 1 w 30"/>
                <a:gd name="T5" fmla="*/ 1 h 30"/>
                <a:gd name="T6" fmla="*/ 1 w 30"/>
                <a:gd name="T7" fmla="*/ 1 h 30"/>
                <a:gd name="T8" fmla="*/ 1 w 30"/>
                <a:gd name="T9" fmla="*/ 1 h 30"/>
                <a:gd name="T10" fmla="*/ 1 w 30"/>
                <a:gd name="T11" fmla="*/ 1 h 30"/>
                <a:gd name="T12" fmla="*/ 1 w 30"/>
                <a:gd name="T13" fmla="*/ 1 h 30"/>
                <a:gd name="T14" fmla="*/ 0 w 30"/>
                <a:gd name="T15" fmla="*/ 1 h 30"/>
                <a:gd name="T16" fmla="*/ 0 w 30"/>
                <a:gd name="T17" fmla="*/ 1 h 30"/>
                <a:gd name="T18" fmla="*/ 0 w 30"/>
                <a:gd name="T19" fmla="*/ 1 h 30"/>
                <a:gd name="T20" fmla="*/ 1 w 30"/>
                <a:gd name="T21" fmla="*/ 1 h 30"/>
                <a:gd name="T22" fmla="*/ 1 w 30"/>
                <a:gd name="T23" fmla="*/ 1 h 30"/>
                <a:gd name="T24" fmla="*/ 1 w 30"/>
                <a:gd name="T25" fmla="*/ 1 h 30"/>
                <a:gd name="T26" fmla="*/ 1 w 30"/>
                <a:gd name="T27" fmla="*/ 1 h 30"/>
                <a:gd name="T28" fmla="*/ 1 w 30"/>
                <a:gd name="T29" fmla="*/ 1 h 30"/>
                <a:gd name="T30" fmla="*/ 1 w 30"/>
                <a:gd name="T31" fmla="*/ 0 h 30"/>
                <a:gd name="T32" fmla="*/ 1 w 30"/>
                <a:gd name="T33" fmla="*/ 0 h 30"/>
                <a:gd name="T34" fmla="*/ 1 w 30"/>
                <a:gd name="T35" fmla="*/ 0 h 30"/>
                <a:gd name="T36" fmla="*/ 1 w 30"/>
                <a:gd name="T37" fmla="*/ 1 h 30"/>
                <a:gd name="T38" fmla="*/ 1 w 30"/>
                <a:gd name="T39" fmla="*/ 1 h 30"/>
                <a:gd name="T40" fmla="*/ 1 w 30"/>
                <a:gd name="T41" fmla="*/ 1 h 30"/>
                <a:gd name="T42" fmla="*/ 1 w 30"/>
                <a:gd name="T43" fmla="*/ 1 h 30"/>
                <a:gd name="T44" fmla="*/ 1 w 30"/>
                <a:gd name="T45" fmla="*/ 1 h 30"/>
                <a:gd name="T46" fmla="*/ 1 w 30"/>
                <a:gd name="T47" fmla="*/ 1 h 30"/>
                <a:gd name="T48" fmla="*/ 1 w 30"/>
                <a:gd name="T49" fmla="*/ 1 h 30"/>
                <a:gd name="T50" fmla="*/ 1 w 30"/>
                <a:gd name="T51" fmla="*/ 1 h 30"/>
                <a:gd name="T52" fmla="*/ 1 w 30"/>
                <a:gd name="T53" fmla="*/ 1 h 30"/>
                <a:gd name="T54" fmla="*/ 1 w 30"/>
                <a:gd name="T55" fmla="*/ 1 h 30"/>
                <a:gd name="T56" fmla="*/ 1 w 30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2" y="30"/>
                  </a:lnTo>
                  <a:lnTo>
                    <a:pt x="9" y="29"/>
                  </a:lnTo>
                  <a:lnTo>
                    <a:pt x="7" y="27"/>
                  </a:lnTo>
                  <a:lnTo>
                    <a:pt x="5" y="26"/>
                  </a:lnTo>
                  <a:lnTo>
                    <a:pt x="2" y="23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9"/>
                  </a:lnTo>
                  <a:lnTo>
                    <a:pt x="2" y="7"/>
                  </a:lnTo>
                  <a:lnTo>
                    <a:pt x="5" y="5"/>
                  </a:lnTo>
                  <a:lnTo>
                    <a:pt x="7" y="3"/>
                  </a:lnTo>
                  <a:lnTo>
                    <a:pt x="9" y="1"/>
                  </a:lnTo>
                  <a:lnTo>
                    <a:pt x="12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1" y="1"/>
                  </a:lnTo>
                  <a:lnTo>
                    <a:pt x="23" y="3"/>
                  </a:lnTo>
                  <a:lnTo>
                    <a:pt x="25" y="5"/>
                  </a:lnTo>
                  <a:lnTo>
                    <a:pt x="27" y="7"/>
                  </a:lnTo>
                  <a:lnTo>
                    <a:pt x="29" y="9"/>
                  </a:lnTo>
                  <a:lnTo>
                    <a:pt x="30" y="12"/>
                  </a:lnTo>
                  <a:lnTo>
                    <a:pt x="30" y="15"/>
                  </a:lnTo>
                  <a:lnTo>
                    <a:pt x="29" y="21"/>
                  </a:lnTo>
                  <a:lnTo>
                    <a:pt x="25" y="26"/>
                  </a:lnTo>
                  <a:lnTo>
                    <a:pt x="21" y="29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100" name="Freeform 98">
              <a:extLst>
                <a:ext uri="{FF2B5EF4-FFF2-40B4-BE49-F238E27FC236}">
                  <a16:creationId xmlns:a16="http://schemas.microsoft.com/office/drawing/2014/main" id="{7D14EFFB-F416-477A-887B-F8EAE3E31367}"/>
                </a:ext>
              </a:extLst>
            </p:cNvPr>
            <p:cNvSpPr>
              <a:spLocks/>
            </p:cNvSpPr>
            <p:nvPr/>
          </p:nvSpPr>
          <p:spPr bwMode="auto">
            <a:xfrm>
              <a:off x="2416" y="2291"/>
              <a:ext cx="30" cy="30"/>
            </a:xfrm>
            <a:custGeom>
              <a:avLst/>
              <a:gdLst>
                <a:gd name="T0" fmla="*/ 1 w 60"/>
                <a:gd name="T1" fmla="*/ 1 h 59"/>
                <a:gd name="T2" fmla="*/ 1 w 60"/>
                <a:gd name="T3" fmla="*/ 1 h 59"/>
                <a:gd name="T4" fmla="*/ 1 w 60"/>
                <a:gd name="T5" fmla="*/ 1 h 59"/>
                <a:gd name="T6" fmla="*/ 1 w 60"/>
                <a:gd name="T7" fmla="*/ 1 h 59"/>
                <a:gd name="T8" fmla="*/ 1 w 60"/>
                <a:gd name="T9" fmla="*/ 1 h 59"/>
                <a:gd name="T10" fmla="*/ 1 w 60"/>
                <a:gd name="T11" fmla="*/ 1 h 59"/>
                <a:gd name="T12" fmla="*/ 1 w 60"/>
                <a:gd name="T13" fmla="*/ 1 h 59"/>
                <a:gd name="T14" fmla="*/ 1 w 60"/>
                <a:gd name="T15" fmla="*/ 1 h 59"/>
                <a:gd name="T16" fmla="*/ 1 w 60"/>
                <a:gd name="T17" fmla="*/ 0 h 59"/>
                <a:gd name="T18" fmla="*/ 1 w 60"/>
                <a:gd name="T19" fmla="*/ 1 h 59"/>
                <a:gd name="T20" fmla="*/ 1 w 60"/>
                <a:gd name="T21" fmla="*/ 1 h 59"/>
                <a:gd name="T22" fmla="*/ 1 w 60"/>
                <a:gd name="T23" fmla="*/ 1 h 59"/>
                <a:gd name="T24" fmla="*/ 0 w 60"/>
                <a:gd name="T25" fmla="*/ 1 h 59"/>
                <a:gd name="T26" fmla="*/ 1 w 60"/>
                <a:gd name="T27" fmla="*/ 1 h 59"/>
                <a:gd name="T28" fmla="*/ 1 w 60"/>
                <a:gd name="T29" fmla="*/ 1 h 59"/>
                <a:gd name="T30" fmla="*/ 1 w 60"/>
                <a:gd name="T31" fmla="*/ 1 h 59"/>
                <a:gd name="T32" fmla="*/ 1 w 60"/>
                <a:gd name="T33" fmla="*/ 1 h 59"/>
                <a:gd name="T34" fmla="*/ 1 w 60"/>
                <a:gd name="T35" fmla="*/ 1 h 59"/>
                <a:gd name="T36" fmla="*/ 1 w 60"/>
                <a:gd name="T37" fmla="*/ 1 h 59"/>
                <a:gd name="T38" fmla="*/ 1 w 60"/>
                <a:gd name="T39" fmla="*/ 1 h 59"/>
                <a:gd name="T40" fmla="*/ 1 w 60"/>
                <a:gd name="T41" fmla="*/ 1 h 59"/>
                <a:gd name="T42" fmla="*/ 1 w 60"/>
                <a:gd name="T43" fmla="*/ 1 h 59"/>
                <a:gd name="T44" fmla="*/ 1 w 60"/>
                <a:gd name="T45" fmla="*/ 1 h 59"/>
                <a:gd name="T46" fmla="*/ 1 w 60"/>
                <a:gd name="T47" fmla="*/ 1 h 59"/>
                <a:gd name="T48" fmla="*/ 1 w 60"/>
                <a:gd name="T49" fmla="*/ 1 h 59"/>
                <a:gd name="T50" fmla="*/ 1 w 60"/>
                <a:gd name="T51" fmla="*/ 1 h 59"/>
                <a:gd name="T52" fmla="*/ 1 w 60"/>
                <a:gd name="T53" fmla="*/ 1 h 59"/>
                <a:gd name="T54" fmla="*/ 1 w 60"/>
                <a:gd name="T55" fmla="*/ 1 h 59"/>
                <a:gd name="T56" fmla="*/ 1 w 60"/>
                <a:gd name="T57" fmla="*/ 1 h 5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59"/>
                <a:gd name="T89" fmla="*/ 60 w 60"/>
                <a:gd name="T90" fmla="*/ 59 h 5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59">
                  <a:moveTo>
                    <a:pt x="60" y="30"/>
                  </a:moveTo>
                  <a:lnTo>
                    <a:pt x="58" y="24"/>
                  </a:lnTo>
                  <a:lnTo>
                    <a:pt x="57" y="18"/>
                  </a:lnTo>
                  <a:lnTo>
                    <a:pt x="54" y="13"/>
                  </a:lnTo>
                  <a:lnTo>
                    <a:pt x="50" y="9"/>
                  </a:lnTo>
                  <a:lnTo>
                    <a:pt x="46" y="5"/>
                  </a:lnTo>
                  <a:lnTo>
                    <a:pt x="41" y="2"/>
                  </a:lnTo>
                  <a:lnTo>
                    <a:pt x="35" y="1"/>
                  </a:lnTo>
                  <a:lnTo>
                    <a:pt x="30" y="0"/>
                  </a:lnTo>
                  <a:lnTo>
                    <a:pt x="18" y="2"/>
                  </a:lnTo>
                  <a:lnTo>
                    <a:pt x="9" y="9"/>
                  </a:lnTo>
                  <a:lnTo>
                    <a:pt x="2" y="18"/>
                  </a:lnTo>
                  <a:lnTo>
                    <a:pt x="0" y="30"/>
                  </a:lnTo>
                  <a:lnTo>
                    <a:pt x="1" y="35"/>
                  </a:lnTo>
                  <a:lnTo>
                    <a:pt x="2" y="41"/>
                  </a:lnTo>
                  <a:lnTo>
                    <a:pt x="4" y="47"/>
                  </a:lnTo>
                  <a:lnTo>
                    <a:pt x="8" y="51"/>
                  </a:lnTo>
                  <a:lnTo>
                    <a:pt x="12" y="55"/>
                  </a:lnTo>
                  <a:lnTo>
                    <a:pt x="18" y="57"/>
                  </a:lnTo>
                  <a:lnTo>
                    <a:pt x="24" y="59"/>
                  </a:lnTo>
                  <a:lnTo>
                    <a:pt x="30" y="59"/>
                  </a:lnTo>
                  <a:lnTo>
                    <a:pt x="35" y="59"/>
                  </a:lnTo>
                  <a:lnTo>
                    <a:pt x="41" y="57"/>
                  </a:lnTo>
                  <a:lnTo>
                    <a:pt x="46" y="55"/>
                  </a:lnTo>
                  <a:lnTo>
                    <a:pt x="50" y="51"/>
                  </a:lnTo>
                  <a:lnTo>
                    <a:pt x="54" y="47"/>
                  </a:lnTo>
                  <a:lnTo>
                    <a:pt x="57" y="41"/>
                  </a:lnTo>
                  <a:lnTo>
                    <a:pt x="58" y="35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101" name="Freeform 99">
              <a:extLst>
                <a:ext uri="{FF2B5EF4-FFF2-40B4-BE49-F238E27FC236}">
                  <a16:creationId xmlns:a16="http://schemas.microsoft.com/office/drawing/2014/main" id="{F4B6D18E-C33A-4636-B178-E861CB6CABE4}"/>
                </a:ext>
              </a:extLst>
            </p:cNvPr>
            <p:cNvSpPr>
              <a:spLocks/>
            </p:cNvSpPr>
            <p:nvPr/>
          </p:nvSpPr>
          <p:spPr bwMode="auto">
            <a:xfrm>
              <a:off x="2423" y="2298"/>
              <a:ext cx="15" cy="15"/>
            </a:xfrm>
            <a:custGeom>
              <a:avLst/>
              <a:gdLst>
                <a:gd name="T0" fmla="*/ 1 w 30"/>
                <a:gd name="T1" fmla="*/ 1 h 30"/>
                <a:gd name="T2" fmla="*/ 1 w 30"/>
                <a:gd name="T3" fmla="*/ 1 h 30"/>
                <a:gd name="T4" fmla="*/ 1 w 30"/>
                <a:gd name="T5" fmla="*/ 1 h 30"/>
                <a:gd name="T6" fmla="*/ 1 w 30"/>
                <a:gd name="T7" fmla="*/ 1 h 30"/>
                <a:gd name="T8" fmla="*/ 1 w 30"/>
                <a:gd name="T9" fmla="*/ 1 h 30"/>
                <a:gd name="T10" fmla="*/ 1 w 30"/>
                <a:gd name="T11" fmla="*/ 1 h 30"/>
                <a:gd name="T12" fmla="*/ 1 w 30"/>
                <a:gd name="T13" fmla="*/ 1 h 30"/>
                <a:gd name="T14" fmla="*/ 0 w 30"/>
                <a:gd name="T15" fmla="*/ 1 h 30"/>
                <a:gd name="T16" fmla="*/ 0 w 30"/>
                <a:gd name="T17" fmla="*/ 1 h 30"/>
                <a:gd name="T18" fmla="*/ 0 w 30"/>
                <a:gd name="T19" fmla="*/ 1 h 30"/>
                <a:gd name="T20" fmla="*/ 1 w 30"/>
                <a:gd name="T21" fmla="*/ 1 h 30"/>
                <a:gd name="T22" fmla="*/ 1 w 30"/>
                <a:gd name="T23" fmla="*/ 1 h 30"/>
                <a:gd name="T24" fmla="*/ 1 w 30"/>
                <a:gd name="T25" fmla="*/ 1 h 30"/>
                <a:gd name="T26" fmla="*/ 1 w 30"/>
                <a:gd name="T27" fmla="*/ 1 h 30"/>
                <a:gd name="T28" fmla="*/ 1 w 30"/>
                <a:gd name="T29" fmla="*/ 1 h 30"/>
                <a:gd name="T30" fmla="*/ 1 w 30"/>
                <a:gd name="T31" fmla="*/ 0 h 30"/>
                <a:gd name="T32" fmla="*/ 1 w 30"/>
                <a:gd name="T33" fmla="*/ 0 h 30"/>
                <a:gd name="T34" fmla="*/ 1 w 30"/>
                <a:gd name="T35" fmla="*/ 0 h 30"/>
                <a:gd name="T36" fmla="*/ 1 w 30"/>
                <a:gd name="T37" fmla="*/ 1 h 30"/>
                <a:gd name="T38" fmla="*/ 1 w 30"/>
                <a:gd name="T39" fmla="*/ 1 h 30"/>
                <a:gd name="T40" fmla="*/ 1 w 30"/>
                <a:gd name="T41" fmla="*/ 1 h 30"/>
                <a:gd name="T42" fmla="*/ 1 w 30"/>
                <a:gd name="T43" fmla="*/ 1 h 30"/>
                <a:gd name="T44" fmla="*/ 1 w 30"/>
                <a:gd name="T45" fmla="*/ 1 h 30"/>
                <a:gd name="T46" fmla="*/ 1 w 30"/>
                <a:gd name="T47" fmla="*/ 1 h 30"/>
                <a:gd name="T48" fmla="*/ 1 w 30"/>
                <a:gd name="T49" fmla="*/ 1 h 30"/>
                <a:gd name="T50" fmla="*/ 1 w 30"/>
                <a:gd name="T51" fmla="*/ 1 h 30"/>
                <a:gd name="T52" fmla="*/ 1 w 30"/>
                <a:gd name="T53" fmla="*/ 1 h 30"/>
                <a:gd name="T54" fmla="*/ 1 w 30"/>
                <a:gd name="T55" fmla="*/ 1 h 30"/>
                <a:gd name="T56" fmla="*/ 1 w 30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1" y="30"/>
                  </a:lnTo>
                  <a:lnTo>
                    <a:pt x="9" y="28"/>
                  </a:lnTo>
                  <a:lnTo>
                    <a:pt x="7" y="27"/>
                  </a:lnTo>
                  <a:lnTo>
                    <a:pt x="4" y="25"/>
                  </a:lnTo>
                  <a:lnTo>
                    <a:pt x="2" y="23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9"/>
                  </a:lnTo>
                  <a:lnTo>
                    <a:pt x="2" y="6"/>
                  </a:lnTo>
                  <a:lnTo>
                    <a:pt x="4" y="4"/>
                  </a:lnTo>
                  <a:lnTo>
                    <a:pt x="7" y="3"/>
                  </a:lnTo>
                  <a:lnTo>
                    <a:pt x="9" y="1"/>
                  </a:lnTo>
                  <a:lnTo>
                    <a:pt x="11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0" y="1"/>
                  </a:lnTo>
                  <a:lnTo>
                    <a:pt x="23" y="3"/>
                  </a:lnTo>
                  <a:lnTo>
                    <a:pt x="25" y="4"/>
                  </a:lnTo>
                  <a:lnTo>
                    <a:pt x="26" y="6"/>
                  </a:lnTo>
                  <a:lnTo>
                    <a:pt x="28" y="9"/>
                  </a:lnTo>
                  <a:lnTo>
                    <a:pt x="30" y="12"/>
                  </a:lnTo>
                  <a:lnTo>
                    <a:pt x="30" y="15"/>
                  </a:lnTo>
                  <a:lnTo>
                    <a:pt x="28" y="20"/>
                  </a:lnTo>
                  <a:lnTo>
                    <a:pt x="25" y="25"/>
                  </a:lnTo>
                  <a:lnTo>
                    <a:pt x="20" y="28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102" name="Freeform 100">
              <a:extLst>
                <a:ext uri="{FF2B5EF4-FFF2-40B4-BE49-F238E27FC236}">
                  <a16:creationId xmlns:a16="http://schemas.microsoft.com/office/drawing/2014/main" id="{F6E7FAEB-9D5A-49B2-A370-50005A830582}"/>
                </a:ext>
              </a:extLst>
            </p:cNvPr>
            <p:cNvSpPr>
              <a:spLocks/>
            </p:cNvSpPr>
            <p:nvPr/>
          </p:nvSpPr>
          <p:spPr bwMode="auto">
            <a:xfrm>
              <a:off x="2344" y="2212"/>
              <a:ext cx="30" cy="29"/>
            </a:xfrm>
            <a:custGeom>
              <a:avLst/>
              <a:gdLst>
                <a:gd name="T0" fmla="*/ 1 w 60"/>
                <a:gd name="T1" fmla="*/ 1 h 57"/>
                <a:gd name="T2" fmla="*/ 1 w 60"/>
                <a:gd name="T3" fmla="*/ 1 h 57"/>
                <a:gd name="T4" fmla="*/ 1 w 60"/>
                <a:gd name="T5" fmla="*/ 1 h 57"/>
                <a:gd name="T6" fmla="*/ 1 w 60"/>
                <a:gd name="T7" fmla="*/ 1 h 57"/>
                <a:gd name="T8" fmla="*/ 1 w 60"/>
                <a:gd name="T9" fmla="*/ 1 h 57"/>
                <a:gd name="T10" fmla="*/ 1 w 60"/>
                <a:gd name="T11" fmla="*/ 1 h 57"/>
                <a:gd name="T12" fmla="*/ 1 w 60"/>
                <a:gd name="T13" fmla="*/ 1 h 57"/>
                <a:gd name="T14" fmla="*/ 1 w 60"/>
                <a:gd name="T15" fmla="*/ 0 h 57"/>
                <a:gd name="T16" fmla="*/ 1 w 60"/>
                <a:gd name="T17" fmla="*/ 0 h 57"/>
                <a:gd name="T18" fmla="*/ 1 w 60"/>
                <a:gd name="T19" fmla="*/ 1 h 57"/>
                <a:gd name="T20" fmla="*/ 1 w 60"/>
                <a:gd name="T21" fmla="*/ 1 h 57"/>
                <a:gd name="T22" fmla="*/ 1 w 60"/>
                <a:gd name="T23" fmla="*/ 1 h 57"/>
                <a:gd name="T24" fmla="*/ 0 w 60"/>
                <a:gd name="T25" fmla="*/ 1 h 57"/>
                <a:gd name="T26" fmla="*/ 1 w 60"/>
                <a:gd name="T27" fmla="*/ 1 h 57"/>
                <a:gd name="T28" fmla="*/ 1 w 60"/>
                <a:gd name="T29" fmla="*/ 1 h 57"/>
                <a:gd name="T30" fmla="*/ 1 w 60"/>
                <a:gd name="T31" fmla="*/ 1 h 57"/>
                <a:gd name="T32" fmla="*/ 1 w 60"/>
                <a:gd name="T33" fmla="*/ 1 h 57"/>
                <a:gd name="T34" fmla="*/ 1 w 60"/>
                <a:gd name="T35" fmla="*/ 1 h 57"/>
                <a:gd name="T36" fmla="*/ 1 w 60"/>
                <a:gd name="T37" fmla="*/ 1 h 57"/>
                <a:gd name="T38" fmla="*/ 1 w 60"/>
                <a:gd name="T39" fmla="*/ 1 h 57"/>
                <a:gd name="T40" fmla="*/ 1 w 60"/>
                <a:gd name="T41" fmla="*/ 1 h 57"/>
                <a:gd name="T42" fmla="*/ 1 w 60"/>
                <a:gd name="T43" fmla="*/ 1 h 57"/>
                <a:gd name="T44" fmla="*/ 1 w 60"/>
                <a:gd name="T45" fmla="*/ 1 h 57"/>
                <a:gd name="T46" fmla="*/ 1 w 60"/>
                <a:gd name="T47" fmla="*/ 1 h 57"/>
                <a:gd name="T48" fmla="*/ 1 w 60"/>
                <a:gd name="T49" fmla="*/ 1 h 57"/>
                <a:gd name="T50" fmla="*/ 1 w 60"/>
                <a:gd name="T51" fmla="*/ 1 h 57"/>
                <a:gd name="T52" fmla="*/ 1 w 60"/>
                <a:gd name="T53" fmla="*/ 1 h 57"/>
                <a:gd name="T54" fmla="*/ 1 w 60"/>
                <a:gd name="T55" fmla="*/ 1 h 57"/>
                <a:gd name="T56" fmla="*/ 1 w 60"/>
                <a:gd name="T57" fmla="*/ 1 h 57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57"/>
                <a:gd name="T89" fmla="*/ 60 w 60"/>
                <a:gd name="T90" fmla="*/ 57 h 57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57">
                  <a:moveTo>
                    <a:pt x="60" y="27"/>
                  </a:moveTo>
                  <a:lnTo>
                    <a:pt x="59" y="23"/>
                  </a:lnTo>
                  <a:lnTo>
                    <a:pt x="57" y="17"/>
                  </a:lnTo>
                  <a:lnTo>
                    <a:pt x="54" y="12"/>
                  </a:lnTo>
                  <a:lnTo>
                    <a:pt x="50" y="8"/>
                  </a:lnTo>
                  <a:lnTo>
                    <a:pt x="46" y="4"/>
                  </a:lnTo>
                  <a:lnTo>
                    <a:pt x="41" y="2"/>
                  </a:lnTo>
                  <a:lnTo>
                    <a:pt x="35" y="0"/>
                  </a:lnTo>
                  <a:lnTo>
                    <a:pt x="30" y="0"/>
                  </a:lnTo>
                  <a:lnTo>
                    <a:pt x="18" y="2"/>
                  </a:lnTo>
                  <a:lnTo>
                    <a:pt x="9" y="8"/>
                  </a:lnTo>
                  <a:lnTo>
                    <a:pt x="2" y="17"/>
                  </a:lnTo>
                  <a:lnTo>
                    <a:pt x="0" y="27"/>
                  </a:lnTo>
                  <a:lnTo>
                    <a:pt x="1" y="33"/>
                  </a:lnTo>
                  <a:lnTo>
                    <a:pt x="2" y="39"/>
                  </a:lnTo>
                  <a:lnTo>
                    <a:pt x="4" y="45"/>
                  </a:lnTo>
                  <a:lnTo>
                    <a:pt x="8" y="49"/>
                  </a:lnTo>
                  <a:lnTo>
                    <a:pt x="12" y="53"/>
                  </a:lnTo>
                  <a:lnTo>
                    <a:pt x="18" y="55"/>
                  </a:lnTo>
                  <a:lnTo>
                    <a:pt x="24" y="57"/>
                  </a:lnTo>
                  <a:lnTo>
                    <a:pt x="30" y="57"/>
                  </a:lnTo>
                  <a:lnTo>
                    <a:pt x="35" y="57"/>
                  </a:lnTo>
                  <a:lnTo>
                    <a:pt x="41" y="55"/>
                  </a:lnTo>
                  <a:lnTo>
                    <a:pt x="46" y="53"/>
                  </a:lnTo>
                  <a:lnTo>
                    <a:pt x="50" y="49"/>
                  </a:lnTo>
                  <a:lnTo>
                    <a:pt x="54" y="45"/>
                  </a:lnTo>
                  <a:lnTo>
                    <a:pt x="57" y="39"/>
                  </a:lnTo>
                  <a:lnTo>
                    <a:pt x="59" y="33"/>
                  </a:lnTo>
                  <a:lnTo>
                    <a:pt x="60" y="27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103" name="Freeform 101">
              <a:extLst>
                <a:ext uri="{FF2B5EF4-FFF2-40B4-BE49-F238E27FC236}">
                  <a16:creationId xmlns:a16="http://schemas.microsoft.com/office/drawing/2014/main" id="{0588A105-70C6-4DDB-8F5F-9A8996A2A881}"/>
                </a:ext>
              </a:extLst>
            </p:cNvPr>
            <p:cNvSpPr>
              <a:spLocks/>
            </p:cNvSpPr>
            <p:nvPr/>
          </p:nvSpPr>
          <p:spPr bwMode="auto">
            <a:xfrm>
              <a:off x="2351" y="2219"/>
              <a:ext cx="15" cy="14"/>
            </a:xfrm>
            <a:custGeom>
              <a:avLst/>
              <a:gdLst>
                <a:gd name="T0" fmla="*/ 1 w 30"/>
                <a:gd name="T1" fmla="*/ 1 h 27"/>
                <a:gd name="T2" fmla="*/ 1 w 30"/>
                <a:gd name="T3" fmla="*/ 1 h 27"/>
                <a:gd name="T4" fmla="*/ 1 w 30"/>
                <a:gd name="T5" fmla="*/ 1 h 27"/>
                <a:gd name="T6" fmla="*/ 1 w 30"/>
                <a:gd name="T7" fmla="*/ 1 h 27"/>
                <a:gd name="T8" fmla="*/ 1 w 30"/>
                <a:gd name="T9" fmla="*/ 1 h 27"/>
                <a:gd name="T10" fmla="*/ 1 w 30"/>
                <a:gd name="T11" fmla="*/ 1 h 27"/>
                <a:gd name="T12" fmla="*/ 1 w 30"/>
                <a:gd name="T13" fmla="*/ 1 h 27"/>
                <a:gd name="T14" fmla="*/ 0 w 30"/>
                <a:gd name="T15" fmla="*/ 1 h 27"/>
                <a:gd name="T16" fmla="*/ 0 w 30"/>
                <a:gd name="T17" fmla="*/ 1 h 27"/>
                <a:gd name="T18" fmla="*/ 0 w 30"/>
                <a:gd name="T19" fmla="*/ 1 h 27"/>
                <a:gd name="T20" fmla="*/ 1 w 30"/>
                <a:gd name="T21" fmla="*/ 1 h 27"/>
                <a:gd name="T22" fmla="*/ 1 w 30"/>
                <a:gd name="T23" fmla="*/ 1 h 27"/>
                <a:gd name="T24" fmla="*/ 1 w 30"/>
                <a:gd name="T25" fmla="*/ 1 h 27"/>
                <a:gd name="T26" fmla="*/ 1 w 30"/>
                <a:gd name="T27" fmla="*/ 1 h 27"/>
                <a:gd name="T28" fmla="*/ 1 w 30"/>
                <a:gd name="T29" fmla="*/ 0 h 27"/>
                <a:gd name="T30" fmla="*/ 1 w 30"/>
                <a:gd name="T31" fmla="*/ 0 h 27"/>
                <a:gd name="T32" fmla="*/ 1 w 30"/>
                <a:gd name="T33" fmla="*/ 0 h 27"/>
                <a:gd name="T34" fmla="*/ 1 w 30"/>
                <a:gd name="T35" fmla="*/ 0 h 27"/>
                <a:gd name="T36" fmla="*/ 1 w 30"/>
                <a:gd name="T37" fmla="*/ 0 h 27"/>
                <a:gd name="T38" fmla="*/ 1 w 30"/>
                <a:gd name="T39" fmla="*/ 1 h 27"/>
                <a:gd name="T40" fmla="*/ 1 w 30"/>
                <a:gd name="T41" fmla="*/ 1 h 27"/>
                <a:gd name="T42" fmla="*/ 1 w 30"/>
                <a:gd name="T43" fmla="*/ 1 h 27"/>
                <a:gd name="T44" fmla="*/ 1 w 30"/>
                <a:gd name="T45" fmla="*/ 1 h 27"/>
                <a:gd name="T46" fmla="*/ 1 w 30"/>
                <a:gd name="T47" fmla="*/ 1 h 27"/>
                <a:gd name="T48" fmla="*/ 1 w 30"/>
                <a:gd name="T49" fmla="*/ 1 h 27"/>
                <a:gd name="T50" fmla="*/ 1 w 30"/>
                <a:gd name="T51" fmla="*/ 1 h 27"/>
                <a:gd name="T52" fmla="*/ 1 w 30"/>
                <a:gd name="T53" fmla="*/ 1 h 27"/>
                <a:gd name="T54" fmla="*/ 1 w 30"/>
                <a:gd name="T55" fmla="*/ 1 h 27"/>
                <a:gd name="T56" fmla="*/ 1 w 30"/>
                <a:gd name="T57" fmla="*/ 1 h 27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27"/>
                <a:gd name="T89" fmla="*/ 30 w 30"/>
                <a:gd name="T90" fmla="*/ 27 h 27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27">
                  <a:moveTo>
                    <a:pt x="15" y="27"/>
                  </a:moveTo>
                  <a:lnTo>
                    <a:pt x="11" y="27"/>
                  </a:lnTo>
                  <a:lnTo>
                    <a:pt x="9" y="26"/>
                  </a:lnTo>
                  <a:lnTo>
                    <a:pt x="7" y="25"/>
                  </a:lnTo>
                  <a:lnTo>
                    <a:pt x="4" y="23"/>
                  </a:lnTo>
                  <a:lnTo>
                    <a:pt x="2" y="21"/>
                  </a:lnTo>
                  <a:lnTo>
                    <a:pt x="1" y="18"/>
                  </a:lnTo>
                  <a:lnTo>
                    <a:pt x="0" y="16"/>
                  </a:lnTo>
                  <a:lnTo>
                    <a:pt x="0" y="12"/>
                  </a:lnTo>
                  <a:lnTo>
                    <a:pt x="0" y="10"/>
                  </a:lnTo>
                  <a:lnTo>
                    <a:pt x="1" y="7"/>
                  </a:lnTo>
                  <a:lnTo>
                    <a:pt x="2" y="4"/>
                  </a:lnTo>
                  <a:lnTo>
                    <a:pt x="4" y="2"/>
                  </a:lnTo>
                  <a:lnTo>
                    <a:pt x="7" y="1"/>
                  </a:lnTo>
                  <a:lnTo>
                    <a:pt x="9" y="0"/>
                  </a:lnTo>
                  <a:lnTo>
                    <a:pt x="11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0" y="0"/>
                  </a:lnTo>
                  <a:lnTo>
                    <a:pt x="23" y="1"/>
                  </a:lnTo>
                  <a:lnTo>
                    <a:pt x="25" y="2"/>
                  </a:lnTo>
                  <a:lnTo>
                    <a:pt x="26" y="4"/>
                  </a:lnTo>
                  <a:lnTo>
                    <a:pt x="29" y="7"/>
                  </a:lnTo>
                  <a:lnTo>
                    <a:pt x="30" y="10"/>
                  </a:lnTo>
                  <a:lnTo>
                    <a:pt x="30" y="12"/>
                  </a:lnTo>
                  <a:lnTo>
                    <a:pt x="29" y="18"/>
                  </a:lnTo>
                  <a:lnTo>
                    <a:pt x="25" y="23"/>
                  </a:lnTo>
                  <a:lnTo>
                    <a:pt x="20" y="26"/>
                  </a:lnTo>
                  <a:lnTo>
                    <a:pt x="15" y="27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104" name="Freeform 102">
              <a:extLst>
                <a:ext uri="{FF2B5EF4-FFF2-40B4-BE49-F238E27FC236}">
                  <a16:creationId xmlns:a16="http://schemas.microsoft.com/office/drawing/2014/main" id="{ED7AA15F-94F0-4C45-A61A-E489719C15A0}"/>
                </a:ext>
              </a:extLst>
            </p:cNvPr>
            <p:cNvSpPr>
              <a:spLocks/>
            </p:cNvSpPr>
            <p:nvPr/>
          </p:nvSpPr>
          <p:spPr bwMode="auto">
            <a:xfrm>
              <a:off x="2458" y="2403"/>
              <a:ext cx="30" cy="30"/>
            </a:xfrm>
            <a:custGeom>
              <a:avLst/>
              <a:gdLst>
                <a:gd name="T0" fmla="*/ 1 w 60"/>
                <a:gd name="T1" fmla="*/ 1 h 60"/>
                <a:gd name="T2" fmla="*/ 1 w 60"/>
                <a:gd name="T3" fmla="*/ 1 h 60"/>
                <a:gd name="T4" fmla="*/ 1 w 60"/>
                <a:gd name="T5" fmla="*/ 1 h 60"/>
                <a:gd name="T6" fmla="*/ 1 w 60"/>
                <a:gd name="T7" fmla="*/ 1 h 60"/>
                <a:gd name="T8" fmla="*/ 1 w 60"/>
                <a:gd name="T9" fmla="*/ 1 h 60"/>
                <a:gd name="T10" fmla="*/ 1 w 60"/>
                <a:gd name="T11" fmla="*/ 1 h 60"/>
                <a:gd name="T12" fmla="*/ 1 w 60"/>
                <a:gd name="T13" fmla="*/ 1 h 60"/>
                <a:gd name="T14" fmla="*/ 1 w 60"/>
                <a:gd name="T15" fmla="*/ 1 h 60"/>
                <a:gd name="T16" fmla="*/ 1 w 60"/>
                <a:gd name="T17" fmla="*/ 0 h 60"/>
                <a:gd name="T18" fmla="*/ 1 w 60"/>
                <a:gd name="T19" fmla="*/ 1 h 60"/>
                <a:gd name="T20" fmla="*/ 1 w 60"/>
                <a:gd name="T21" fmla="*/ 1 h 60"/>
                <a:gd name="T22" fmla="*/ 1 w 60"/>
                <a:gd name="T23" fmla="*/ 1 h 60"/>
                <a:gd name="T24" fmla="*/ 0 w 60"/>
                <a:gd name="T25" fmla="*/ 1 h 60"/>
                <a:gd name="T26" fmla="*/ 1 w 60"/>
                <a:gd name="T27" fmla="*/ 1 h 60"/>
                <a:gd name="T28" fmla="*/ 1 w 60"/>
                <a:gd name="T29" fmla="*/ 1 h 60"/>
                <a:gd name="T30" fmla="*/ 1 w 60"/>
                <a:gd name="T31" fmla="*/ 1 h 60"/>
                <a:gd name="T32" fmla="*/ 1 w 60"/>
                <a:gd name="T33" fmla="*/ 1 h 60"/>
                <a:gd name="T34" fmla="*/ 1 w 60"/>
                <a:gd name="T35" fmla="*/ 1 h 60"/>
                <a:gd name="T36" fmla="*/ 1 w 60"/>
                <a:gd name="T37" fmla="*/ 1 h 60"/>
                <a:gd name="T38" fmla="*/ 1 w 60"/>
                <a:gd name="T39" fmla="*/ 1 h 60"/>
                <a:gd name="T40" fmla="*/ 1 w 60"/>
                <a:gd name="T41" fmla="*/ 1 h 60"/>
                <a:gd name="T42" fmla="*/ 1 w 60"/>
                <a:gd name="T43" fmla="*/ 1 h 60"/>
                <a:gd name="T44" fmla="*/ 1 w 60"/>
                <a:gd name="T45" fmla="*/ 1 h 60"/>
                <a:gd name="T46" fmla="*/ 1 w 60"/>
                <a:gd name="T47" fmla="*/ 1 h 60"/>
                <a:gd name="T48" fmla="*/ 1 w 60"/>
                <a:gd name="T49" fmla="*/ 1 h 60"/>
                <a:gd name="T50" fmla="*/ 1 w 60"/>
                <a:gd name="T51" fmla="*/ 1 h 60"/>
                <a:gd name="T52" fmla="*/ 1 w 60"/>
                <a:gd name="T53" fmla="*/ 1 h 60"/>
                <a:gd name="T54" fmla="*/ 1 w 60"/>
                <a:gd name="T55" fmla="*/ 1 h 60"/>
                <a:gd name="T56" fmla="*/ 1 w 60"/>
                <a:gd name="T57" fmla="*/ 1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60"/>
                <a:gd name="T89" fmla="*/ 60 w 60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60">
                  <a:moveTo>
                    <a:pt x="60" y="30"/>
                  </a:moveTo>
                  <a:lnTo>
                    <a:pt x="59" y="24"/>
                  </a:lnTo>
                  <a:lnTo>
                    <a:pt x="58" y="19"/>
                  </a:lnTo>
                  <a:lnTo>
                    <a:pt x="54" y="13"/>
                  </a:lnTo>
                  <a:lnTo>
                    <a:pt x="51" y="8"/>
                  </a:lnTo>
                  <a:lnTo>
                    <a:pt x="46" y="5"/>
                  </a:lnTo>
                  <a:lnTo>
                    <a:pt x="41" y="3"/>
                  </a:lnTo>
                  <a:lnTo>
                    <a:pt x="36" y="1"/>
                  </a:lnTo>
                  <a:lnTo>
                    <a:pt x="30" y="0"/>
                  </a:lnTo>
                  <a:lnTo>
                    <a:pt x="18" y="3"/>
                  </a:lnTo>
                  <a:lnTo>
                    <a:pt x="9" y="8"/>
                  </a:lnTo>
                  <a:lnTo>
                    <a:pt x="2" y="19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2" y="42"/>
                  </a:lnTo>
                  <a:lnTo>
                    <a:pt x="6" y="46"/>
                  </a:lnTo>
                  <a:lnTo>
                    <a:pt x="9" y="51"/>
                  </a:lnTo>
                  <a:lnTo>
                    <a:pt x="14" y="54"/>
                  </a:lnTo>
                  <a:lnTo>
                    <a:pt x="18" y="58"/>
                  </a:lnTo>
                  <a:lnTo>
                    <a:pt x="24" y="59"/>
                  </a:lnTo>
                  <a:lnTo>
                    <a:pt x="30" y="60"/>
                  </a:lnTo>
                  <a:lnTo>
                    <a:pt x="36" y="59"/>
                  </a:lnTo>
                  <a:lnTo>
                    <a:pt x="41" y="58"/>
                  </a:lnTo>
                  <a:lnTo>
                    <a:pt x="46" y="54"/>
                  </a:lnTo>
                  <a:lnTo>
                    <a:pt x="51" y="51"/>
                  </a:lnTo>
                  <a:lnTo>
                    <a:pt x="54" y="46"/>
                  </a:lnTo>
                  <a:lnTo>
                    <a:pt x="58" y="42"/>
                  </a:lnTo>
                  <a:lnTo>
                    <a:pt x="59" y="36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105" name="Freeform 103">
              <a:extLst>
                <a:ext uri="{FF2B5EF4-FFF2-40B4-BE49-F238E27FC236}">
                  <a16:creationId xmlns:a16="http://schemas.microsoft.com/office/drawing/2014/main" id="{64FBC46A-42E9-4E1A-A602-C4863B7B44C0}"/>
                </a:ext>
              </a:extLst>
            </p:cNvPr>
            <p:cNvSpPr>
              <a:spLocks/>
            </p:cNvSpPr>
            <p:nvPr/>
          </p:nvSpPr>
          <p:spPr bwMode="auto">
            <a:xfrm>
              <a:off x="2466" y="2411"/>
              <a:ext cx="15" cy="15"/>
            </a:xfrm>
            <a:custGeom>
              <a:avLst/>
              <a:gdLst>
                <a:gd name="T0" fmla="*/ 1 w 30"/>
                <a:gd name="T1" fmla="*/ 1 h 30"/>
                <a:gd name="T2" fmla="*/ 1 w 30"/>
                <a:gd name="T3" fmla="*/ 1 h 30"/>
                <a:gd name="T4" fmla="*/ 1 w 30"/>
                <a:gd name="T5" fmla="*/ 1 h 30"/>
                <a:gd name="T6" fmla="*/ 1 w 30"/>
                <a:gd name="T7" fmla="*/ 1 h 30"/>
                <a:gd name="T8" fmla="*/ 1 w 30"/>
                <a:gd name="T9" fmla="*/ 1 h 30"/>
                <a:gd name="T10" fmla="*/ 1 w 30"/>
                <a:gd name="T11" fmla="*/ 1 h 30"/>
                <a:gd name="T12" fmla="*/ 1 w 30"/>
                <a:gd name="T13" fmla="*/ 1 h 30"/>
                <a:gd name="T14" fmla="*/ 0 w 30"/>
                <a:gd name="T15" fmla="*/ 1 h 30"/>
                <a:gd name="T16" fmla="*/ 0 w 30"/>
                <a:gd name="T17" fmla="*/ 1 h 30"/>
                <a:gd name="T18" fmla="*/ 0 w 30"/>
                <a:gd name="T19" fmla="*/ 1 h 30"/>
                <a:gd name="T20" fmla="*/ 1 w 30"/>
                <a:gd name="T21" fmla="*/ 1 h 30"/>
                <a:gd name="T22" fmla="*/ 1 w 30"/>
                <a:gd name="T23" fmla="*/ 1 h 30"/>
                <a:gd name="T24" fmla="*/ 1 w 30"/>
                <a:gd name="T25" fmla="*/ 1 h 30"/>
                <a:gd name="T26" fmla="*/ 1 w 30"/>
                <a:gd name="T27" fmla="*/ 1 h 30"/>
                <a:gd name="T28" fmla="*/ 1 w 30"/>
                <a:gd name="T29" fmla="*/ 1 h 30"/>
                <a:gd name="T30" fmla="*/ 1 w 30"/>
                <a:gd name="T31" fmla="*/ 0 h 30"/>
                <a:gd name="T32" fmla="*/ 1 w 30"/>
                <a:gd name="T33" fmla="*/ 0 h 30"/>
                <a:gd name="T34" fmla="*/ 1 w 30"/>
                <a:gd name="T35" fmla="*/ 0 h 30"/>
                <a:gd name="T36" fmla="*/ 1 w 30"/>
                <a:gd name="T37" fmla="*/ 1 h 30"/>
                <a:gd name="T38" fmla="*/ 1 w 30"/>
                <a:gd name="T39" fmla="*/ 1 h 30"/>
                <a:gd name="T40" fmla="*/ 1 w 30"/>
                <a:gd name="T41" fmla="*/ 1 h 30"/>
                <a:gd name="T42" fmla="*/ 1 w 30"/>
                <a:gd name="T43" fmla="*/ 1 h 30"/>
                <a:gd name="T44" fmla="*/ 1 w 30"/>
                <a:gd name="T45" fmla="*/ 1 h 30"/>
                <a:gd name="T46" fmla="*/ 1 w 30"/>
                <a:gd name="T47" fmla="*/ 1 h 30"/>
                <a:gd name="T48" fmla="*/ 1 w 30"/>
                <a:gd name="T49" fmla="*/ 1 h 30"/>
                <a:gd name="T50" fmla="*/ 1 w 30"/>
                <a:gd name="T51" fmla="*/ 1 h 30"/>
                <a:gd name="T52" fmla="*/ 1 w 30"/>
                <a:gd name="T53" fmla="*/ 1 h 30"/>
                <a:gd name="T54" fmla="*/ 1 w 30"/>
                <a:gd name="T55" fmla="*/ 1 h 30"/>
                <a:gd name="T56" fmla="*/ 1 w 30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1" y="30"/>
                  </a:lnTo>
                  <a:lnTo>
                    <a:pt x="9" y="29"/>
                  </a:lnTo>
                  <a:lnTo>
                    <a:pt x="7" y="27"/>
                  </a:lnTo>
                  <a:lnTo>
                    <a:pt x="5" y="26"/>
                  </a:lnTo>
                  <a:lnTo>
                    <a:pt x="2" y="23"/>
                  </a:lnTo>
                  <a:lnTo>
                    <a:pt x="1" y="20"/>
                  </a:lnTo>
                  <a:lnTo>
                    <a:pt x="0" y="17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9"/>
                  </a:lnTo>
                  <a:lnTo>
                    <a:pt x="2" y="7"/>
                  </a:lnTo>
                  <a:lnTo>
                    <a:pt x="5" y="5"/>
                  </a:lnTo>
                  <a:lnTo>
                    <a:pt x="7" y="2"/>
                  </a:lnTo>
                  <a:lnTo>
                    <a:pt x="9" y="1"/>
                  </a:lnTo>
                  <a:lnTo>
                    <a:pt x="11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1" y="1"/>
                  </a:lnTo>
                  <a:lnTo>
                    <a:pt x="23" y="2"/>
                  </a:lnTo>
                  <a:lnTo>
                    <a:pt x="25" y="5"/>
                  </a:lnTo>
                  <a:lnTo>
                    <a:pt x="26" y="7"/>
                  </a:lnTo>
                  <a:lnTo>
                    <a:pt x="29" y="9"/>
                  </a:lnTo>
                  <a:lnTo>
                    <a:pt x="30" y="12"/>
                  </a:lnTo>
                  <a:lnTo>
                    <a:pt x="30" y="15"/>
                  </a:lnTo>
                  <a:lnTo>
                    <a:pt x="29" y="21"/>
                  </a:lnTo>
                  <a:lnTo>
                    <a:pt x="25" y="26"/>
                  </a:lnTo>
                  <a:lnTo>
                    <a:pt x="21" y="29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106" name="Freeform 104">
              <a:extLst>
                <a:ext uri="{FF2B5EF4-FFF2-40B4-BE49-F238E27FC236}">
                  <a16:creationId xmlns:a16="http://schemas.microsoft.com/office/drawing/2014/main" id="{91F9388C-9841-4935-A8F5-B2EE6B3D3AED}"/>
                </a:ext>
              </a:extLst>
            </p:cNvPr>
            <p:cNvSpPr>
              <a:spLocks/>
            </p:cNvSpPr>
            <p:nvPr/>
          </p:nvSpPr>
          <p:spPr bwMode="auto">
            <a:xfrm>
              <a:off x="2403" y="2539"/>
              <a:ext cx="30" cy="30"/>
            </a:xfrm>
            <a:custGeom>
              <a:avLst/>
              <a:gdLst>
                <a:gd name="T0" fmla="*/ 1 w 60"/>
                <a:gd name="T1" fmla="*/ 1 h 60"/>
                <a:gd name="T2" fmla="*/ 1 w 60"/>
                <a:gd name="T3" fmla="*/ 1 h 60"/>
                <a:gd name="T4" fmla="*/ 1 w 60"/>
                <a:gd name="T5" fmla="*/ 1 h 60"/>
                <a:gd name="T6" fmla="*/ 1 w 60"/>
                <a:gd name="T7" fmla="*/ 1 h 60"/>
                <a:gd name="T8" fmla="*/ 1 w 60"/>
                <a:gd name="T9" fmla="*/ 1 h 60"/>
                <a:gd name="T10" fmla="*/ 1 w 60"/>
                <a:gd name="T11" fmla="*/ 1 h 60"/>
                <a:gd name="T12" fmla="*/ 1 w 60"/>
                <a:gd name="T13" fmla="*/ 1 h 60"/>
                <a:gd name="T14" fmla="*/ 1 w 60"/>
                <a:gd name="T15" fmla="*/ 1 h 60"/>
                <a:gd name="T16" fmla="*/ 1 w 60"/>
                <a:gd name="T17" fmla="*/ 0 h 60"/>
                <a:gd name="T18" fmla="*/ 1 w 60"/>
                <a:gd name="T19" fmla="*/ 1 h 60"/>
                <a:gd name="T20" fmla="*/ 1 w 60"/>
                <a:gd name="T21" fmla="*/ 1 h 60"/>
                <a:gd name="T22" fmla="*/ 1 w 60"/>
                <a:gd name="T23" fmla="*/ 1 h 60"/>
                <a:gd name="T24" fmla="*/ 0 w 60"/>
                <a:gd name="T25" fmla="*/ 1 h 60"/>
                <a:gd name="T26" fmla="*/ 0 w 60"/>
                <a:gd name="T27" fmla="*/ 1 h 60"/>
                <a:gd name="T28" fmla="*/ 1 w 60"/>
                <a:gd name="T29" fmla="*/ 1 h 60"/>
                <a:gd name="T30" fmla="*/ 1 w 60"/>
                <a:gd name="T31" fmla="*/ 1 h 60"/>
                <a:gd name="T32" fmla="*/ 1 w 60"/>
                <a:gd name="T33" fmla="*/ 1 h 60"/>
                <a:gd name="T34" fmla="*/ 1 w 60"/>
                <a:gd name="T35" fmla="*/ 1 h 60"/>
                <a:gd name="T36" fmla="*/ 1 w 60"/>
                <a:gd name="T37" fmla="*/ 1 h 60"/>
                <a:gd name="T38" fmla="*/ 1 w 60"/>
                <a:gd name="T39" fmla="*/ 1 h 60"/>
                <a:gd name="T40" fmla="*/ 1 w 60"/>
                <a:gd name="T41" fmla="*/ 1 h 60"/>
                <a:gd name="T42" fmla="*/ 1 w 60"/>
                <a:gd name="T43" fmla="*/ 1 h 60"/>
                <a:gd name="T44" fmla="*/ 1 w 60"/>
                <a:gd name="T45" fmla="*/ 1 h 60"/>
                <a:gd name="T46" fmla="*/ 1 w 60"/>
                <a:gd name="T47" fmla="*/ 1 h 60"/>
                <a:gd name="T48" fmla="*/ 1 w 60"/>
                <a:gd name="T49" fmla="*/ 1 h 60"/>
                <a:gd name="T50" fmla="*/ 1 w 60"/>
                <a:gd name="T51" fmla="*/ 1 h 60"/>
                <a:gd name="T52" fmla="*/ 1 w 60"/>
                <a:gd name="T53" fmla="*/ 1 h 60"/>
                <a:gd name="T54" fmla="*/ 1 w 60"/>
                <a:gd name="T55" fmla="*/ 1 h 60"/>
                <a:gd name="T56" fmla="*/ 1 w 60"/>
                <a:gd name="T57" fmla="*/ 1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60"/>
                <a:gd name="T89" fmla="*/ 60 w 60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60">
                  <a:moveTo>
                    <a:pt x="60" y="30"/>
                  </a:moveTo>
                  <a:lnTo>
                    <a:pt x="59" y="24"/>
                  </a:lnTo>
                  <a:lnTo>
                    <a:pt x="58" y="18"/>
                  </a:lnTo>
                  <a:lnTo>
                    <a:pt x="54" y="14"/>
                  </a:lnTo>
                  <a:lnTo>
                    <a:pt x="51" y="9"/>
                  </a:lnTo>
                  <a:lnTo>
                    <a:pt x="46" y="6"/>
                  </a:lnTo>
                  <a:lnTo>
                    <a:pt x="42" y="2"/>
                  </a:lnTo>
                  <a:lnTo>
                    <a:pt x="36" y="1"/>
                  </a:lnTo>
                  <a:lnTo>
                    <a:pt x="30" y="0"/>
                  </a:lnTo>
                  <a:lnTo>
                    <a:pt x="19" y="2"/>
                  </a:lnTo>
                  <a:lnTo>
                    <a:pt x="8" y="9"/>
                  </a:lnTo>
                  <a:lnTo>
                    <a:pt x="3" y="18"/>
                  </a:lnTo>
                  <a:lnTo>
                    <a:pt x="0" y="30"/>
                  </a:lnTo>
                  <a:lnTo>
                    <a:pt x="0" y="36"/>
                  </a:lnTo>
                  <a:lnTo>
                    <a:pt x="3" y="41"/>
                  </a:lnTo>
                  <a:lnTo>
                    <a:pt x="5" y="46"/>
                  </a:lnTo>
                  <a:lnTo>
                    <a:pt x="8" y="51"/>
                  </a:lnTo>
                  <a:lnTo>
                    <a:pt x="13" y="54"/>
                  </a:lnTo>
                  <a:lnTo>
                    <a:pt x="19" y="58"/>
                  </a:lnTo>
                  <a:lnTo>
                    <a:pt x="24" y="59"/>
                  </a:lnTo>
                  <a:lnTo>
                    <a:pt x="30" y="60"/>
                  </a:lnTo>
                  <a:lnTo>
                    <a:pt x="36" y="59"/>
                  </a:lnTo>
                  <a:lnTo>
                    <a:pt x="42" y="58"/>
                  </a:lnTo>
                  <a:lnTo>
                    <a:pt x="46" y="54"/>
                  </a:lnTo>
                  <a:lnTo>
                    <a:pt x="51" y="51"/>
                  </a:lnTo>
                  <a:lnTo>
                    <a:pt x="54" y="46"/>
                  </a:lnTo>
                  <a:lnTo>
                    <a:pt x="58" y="41"/>
                  </a:lnTo>
                  <a:lnTo>
                    <a:pt x="59" y="36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107" name="Freeform 105">
              <a:extLst>
                <a:ext uri="{FF2B5EF4-FFF2-40B4-BE49-F238E27FC236}">
                  <a16:creationId xmlns:a16="http://schemas.microsoft.com/office/drawing/2014/main" id="{64F05134-6812-4300-8E7D-A1FB13BA6E7E}"/>
                </a:ext>
              </a:extLst>
            </p:cNvPr>
            <p:cNvSpPr>
              <a:spLocks/>
            </p:cNvSpPr>
            <p:nvPr/>
          </p:nvSpPr>
          <p:spPr bwMode="auto">
            <a:xfrm>
              <a:off x="2410" y="2546"/>
              <a:ext cx="15" cy="15"/>
            </a:xfrm>
            <a:custGeom>
              <a:avLst/>
              <a:gdLst>
                <a:gd name="T0" fmla="*/ 1 w 29"/>
                <a:gd name="T1" fmla="*/ 1 h 30"/>
                <a:gd name="T2" fmla="*/ 1 w 29"/>
                <a:gd name="T3" fmla="*/ 1 h 30"/>
                <a:gd name="T4" fmla="*/ 1 w 29"/>
                <a:gd name="T5" fmla="*/ 1 h 30"/>
                <a:gd name="T6" fmla="*/ 1 w 29"/>
                <a:gd name="T7" fmla="*/ 1 h 30"/>
                <a:gd name="T8" fmla="*/ 1 w 29"/>
                <a:gd name="T9" fmla="*/ 1 h 30"/>
                <a:gd name="T10" fmla="*/ 1 w 29"/>
                <a:gd name="T11" fmla="*/ 1 h 30"/>
                <a:gd name="T12" fmla="*/ 1 w 29"/>
                <a:gd name="T13" fmla="*/ 1 h 30"/>
                <a:gd name="T14" fmla="*/ 0 w 29"/>
                <a:gd name="T15" fmla="*/ 1 h 30"/>
                <a:gd name="T16" fmla="*/ 0 w 29"/>
                <a:gd name="T17" fmla="*/ 1 h 30"/>
                <a:gd name="T18" fmla="*/ 0 w 29"/>
                <a:gd name="T19" fmla="*/ 1 h 30"/>
                <a:gd name="T20" fmla="*/ 1 w 29"/>
                <a:gd name="T21" fmla="*/ 1 h 30"/>
                <a:gd name="T22" fmla="*/ 1 w 29"/>
                <a:gd name="T23" fmla="*/ 1 h 30"/>
                <a:gd name="T24" fmla="*/ 1 w 29"/>
                <a:gd name="T25" fmla="*/ 1 h 30"/>
                <a:gd name="T26" fmla="*/ 1 w 29"/>
                <a:gd name="T27" fmla="*/ 1 h 30"/>
                <a:gd name="T28" fmla="*/ 1 w 29"/>
                <a:gd name="T29" fmla="*/ 1 h 30"/>
                <a:gd name="T30" fmla="*/ 1 w 29"/>
                <a:gd name="T31" fmla="*/ 0 h 30"/>
                <a:gd name="T32" fmla="*/ 1 w 29"/>
                <a:gd name="T33" fmla="*/ 0 h 30"/>
                <a:gd name="T34" fmla="*/ 1 w 29"/>
                <a:gd name="T35" fmla="*/ 0 h 30"/>
                <a:gd name="T36" fmla="*/ 1 w 29"/>
                <a:gd name="T37" fmla="*/ 1 h 30"/>
                <a:gd name="T38" fmla="*/ 1 w 29"/>
                <a:gd name="T39" fmla="*/ 1 h 30"/>
                <a:gd name="T40" fmla="*/ 1 w 29"/>
                <a:gd name="T41" fmla="*/ 1 h 30"/>
                <a:gd name="T42" fmla="*/ 1 w 29"/>
                <a:gd name="T43" fmla="*/ 1 h 30"/>
                <a:gd name="T44" fmla="*/ 1 w 29"/>
                <a:gd name="T45" fmla="*/ 1 h 30"/>
                <a:gd name="T46" fmla="*/ 1 w 29"/>
                <a:gd name="T47" fmla="*/ 1 h 30"/>
                <a:gd name="T48" fmla="*/ 1 w 29"/>
                <a:gd name="T49" fmla="*/ 1 h 30"/>
                <a:gd name="T50" fmla="*/ 1 w 29"/>
                <a:gd name="T51" fmla="*/ 1 h 30"/>
                <a:gd name="T52" fmla="*/ 1 w 29"/>
                <a:gd name="T53" fmla="*/ 1 h 30"/>
                <a:gd name="T54" fmla="*/ 1 w 29"/>
                <a:gd name="T55" fmla="*/ 1 h 30"/>
                <a:gd name="T56" fmla="*/ 1 w 29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29"/>
                <a:gd name="T88" fmla="*/ 0 h 30"/>
                <a:gd name="T89" fmla="*/ 29 w 29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29" h="30">
                  <a:moveTo>
                    <a:pt x="15" y="30"/>
                  </a:moveTo>
                  <a:lnTo>
                    <a:pt x="12" y="30"/>
                  </a:lnTo>
                  <a:lnTo>
                    <a:pt x="9" y="29"/>
                  </a:lnTo>
                  <a:lnTo>
                    <a:pt x="7" y="26"/>
                  </a:lnTo>
                  <a:lnTo>
                    <a:pt x="5" y="25"/>
                  </a:lnTo>
                  <a:lnTo>
                    <a:pt x="3" y="23"/>
                  </a:lnTo>
                  <a:lnTo>
                    <a:pt x="1" y="21"/>
                  </a:lnTo>
                  <a:lnTo>
                    <a:pt x="0" y="17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9"/>
                  </a:lnTo>
                  <a:lnTo>
                    <a:pt x="3" y="7"/>
                  </a:lnTo>
                  <a:lnTo>
                    <a:pt x="5" y="5"/>
                  </a:lnTo>
                  <a:lnTo>
                    <a:pt x="7" y="2"/>
                  </a:lnTo>
                  <a:lnTo>
                    <a:pt x="9" y="1"/>
                  </a:lnTo>
                  <a:lnTo>
                    <a:pt x="12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1" y="1"/>
                  </a:lnTo>
                  <a:lnTo>
                    <a:pt x="23" y="2"/>
                  </a:lnTo>
                  <a:lnTo>
                    <a:pt x="26" y="5"/>
                  </a:lnTo>
                  <a:lnTo>
                    <a:pt x="27" y="7"/>
                  </a:lnTo>
                  <a:lnTo>
                    <a:pt x="28" y="9"/>
                  </a:lnTo>
                  <a:lnTo>
                    <a:pt x="29" y="12"/>
                  </a:lnTo>
                  <a:lnTo>
                    <a:pt x="29" y="15"/>
                  </a:lnTo>
                  <a:lnTo>
                    <a:pt x="28" y="21"/>
                  </a:lnTo>
                  <a:lnTo>
                    <a:pt x="26" y="25"/>
                  </a:lnTo>
                  <a:lnTo>
                    <a:pt x="21" y="29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108" name="Freeform 106">
              <a:extLst>
                <a:ext uri="{FF2B5EF4-FFF2-40B4-BE49-F238E27FC236}">
                  <a16:creationId xmlns:a16="http://schemas.microsoft.com/office/drawing/2014/main" id="{2DF8310A-8107-4067-B9A1-31DDAD2AC049}"/>
                </a:ext>
              </a:extLst>
            </p:cNvPr>
            <p:cNvSpPr>
              <a:spLocks/>
            </p:cNvSpPr>
            <p:nvPr/>
          </p:nvSpPr>
          <p:spPr bwMode="auto">
            <a:xfrm>
              <a:off x="2480" y="2665"/>
              <a:ext cx="30" cy="29"/>
            </a:xfrm>
            <a:custGeom>
              <a:avLst/>
              <a:gdLst>
                <a:gd name="T0" fmla="*/ 1 w 59"/>
                <a:gd name="T1" fmla="*/ 0 h 59"/>
                <a:gd name="T2" fmla="*/ 1 w 59"/>
                <a:gd name="T3" fmla="*/ 0 h 59"/>
                <a:gd name="T4" fmla="*/ 1 w 59"/>
                <a:gd name="T5" fmla="*/ 0 h 59"/>
                <a:gd name="T6" fmla="*/ 1 w 59"/>
                <a:gd name="T7" fmla="*/ 0 h 59"/>
                <a:gd name="T8" fmla="*/ 1 w 59"/>
                <a:gd name="T9" fmla="*/ 0 h 59"/>
                <a:gd name="T10" fmla="*/ 1 w 59"/>
                <a:gd name="T11" fmla="*/ 0 h 59"/>
                <a:gd name="T12" fmla="*/ 1 w 59"/>
                <a:gd name="T13" fmla="*/ 0 h 59"/>
                <a:gd name="T14" fmla="*/ 1 w 59"/>
                <a:gd name="T15" fmla="*/ 0 h 59"/>
                <a:gd name="T16" fmla="*/ 1 w 59"/>
                <a:gd name="T17" fmla="*/ 0 h 59"/>
                <a:gd name="T18" fmla="*/ 1 w 59"/>
                <a:gd name="T19" fmla="*/ 0 h 59"/>
                <a:gd name="T20" fmla="*/ 1 w 59"/>
                <a:gd name="T21" fmla="*/ 0 h 59"/>
                <a:gd name="T22" fmla="*/ 1 w 59"/>
                <a:gd name="T23" fmla="*/ 0 h 59"/>
                <a:gd name="T24" fmla="*/ 0 w 59"/>
                <a:gd name="T25" fmla="*/ 0 h 59"/>
                <a:gd name="T26" fmla="*/ 1 w 59"/>
                <a:gd name="T27" fmla="*/ 0 h 59"/>
                <a:gd name="T28" fmla="*/ 1 w 59"/>
                <a:gd name="T29" fmla="*/ 0 h 59"/>
                <a:gd name="T30" fmla="*/ 1 w 59"/>
                <a:gd name="T31" fmla="*/ 0 h 59"/>
                <a:gd name="T32" fmla="*/ 1 w 59"/>
                <a:gd name="T33" fmla="*/ 0 h 59"/>
                <a:gd name="T34" fmla="*/ 1 w 59"/>
                <a:gd name="T35" fmla="*/ 0 h 59"/>
                <a:gd name="T36" fmla="*/ 1 w 59"/>
                <a:gd name="T37" fmla="*/ 0 h 59"/>
                <a:gd name="T38" fmla="*/ 1 w 59"/>
                <a:gd name="T39" fmla="*/ 0 h 59"/>
                <a:gd name="T40" fmla="*/ 1 w 59"/>
                <a:gd name="T41" fmla="*/ 0 h 59"/>
                <a:gd name="T42" fmla="*/ 1 w 59"/>
                <a:gd name="T43" fmla="*/ 0 h 59"/>
                <a:gd name="T44" fmla="*/ 1 w 59"/>
                <a:gd name="T45" fmla="*/ 0 h 59"/>
                <a:gd name="T46" fmla="*/ 1 w 59"/>
                <a:gd name="T47" fmla="*/ 0 h 59"/>
                <a:gd name="T48" fmla="*/ 1 w 59"/>
                <a:gd name="T49" fmla="*/ 0 h 59"/>
                <a:gd name="T50" fmla="*/ 1 w 59"/>
                <a:gd name="T51" fmla="*/ 0 h 59"/>
                <a:gd name="T52" fmla="*/ 1 w 59"/>
                <a:gd name="T53" fmla="*/ 0 h 59"/>
                <a:gd name="T54" fmla="*/ 1 w 59"/>
                <a:gd name="T55" fmla="*/ 0 h 59"/>
                <a:gd name="T56" fmla="*/ 1 w 59"/>
                <a:gd name="T57" fmla="*/ 0 h 5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59"/>
                <a:gd name="T88" fmla="*/ 0 h 59"/>
                <a:gd name="T89" fmla="*/ 59 w 59"/>
                <a:gd name="T90" fmla="*/ 59 h 5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59" h="59">
                  <a:moveTo>
                    <a:pt x="59" y="29"/>
                  </a:moveTo>
                  <a:lnTo>
                    <a:pt x="58" y="23"/>
                  </a:lnTo>
                  <a:lnTo>
                    <a:pt x="57" y="19"/>
                  </a:lnTo>
                  <a:lnTo>
                    <a:pt x="54" y="13"/>
                  </a:lnTo>
                  <a:lnTo>
                    <a:pt x="50" y="8"/>
                  </a:lnTo>
                  <a:lnTo>
                    <a:pt x="46" y="5"/>
                  </a:lnTo>
                  <a:lnTo>
                    <a:pt x="41" y="2"/>
                  </a:lnTo>
                  <a:lnTo>
                    <a:pt x="35" y="0"/>
                  </a:lnTo>
                  <a:lnTo>
                    <a:pt x="30" y="0"/>
                  </a:lnTo>
                  <a:lnTo>
                    <a:pt x="18" y="2"/>
                  </a:lnTo>
                  <a:lnTo>
                    <a:pt x="9" y="8"/>
                  </a:lnTo>
                  <a:lnTo>
                    <a:pt x="2" y="17"/>
                  </a:lnTo>
                  <a:lnTo>
                    <a:pt x="0" y="29"/>
                  </a:lnTo>
                  <a:lnTo>
                    <a:pt x="1" y="35"/>
                  </a:lnTo>
                  <a:lnTo>
                    <a:pt x="2" y="40"/>
                  </a:lnTo>
                  <a:lnTo>
                    <a:pt x="5" y="46"/>
                  </a:lnTo>
                  <a:lnTo>
                    <a:pt x="9" y="51"/>
                  </a:lnTo>
                  <a:lnTo>
                    <a:pt x="13" y="54"/>
                  </a:lnTo>
                  <a:lnTo>
                    <a:pt x="18" y="57"/>
                  </a:lnTo>
                  <a:lnTo>
                    <a:pt x="24" y="59"/>
                  </a:lnTo>
                  <a:lnTo>
                    <a:pt x="30" y="59"/>
                  </a:lnTo>
                  <a:lnTo>
                    <a:pt x="35" y="59"/>
                  </a:lnTo>
                  <a:lnTo>
                    <a:pt x="41" y="57"/>
                  </a:lnTo>
                  <a:lnTo>
                    <a:pt x="46" y="54"/>
                  </a:lnTo>
                  <a:lnTo>
                    <a:pt x="50" y="51"/>
                  </a:lnTo>
                  <a:lnTo>
                    <a:pt x="54" y="46"/>
                  </a:lnTo>
                  <a:lnTo>
                    <a:pt x="57" y="40"/>
                  </a:lnTo>
                  <a:lnTo>
                    <a:pt x="58" y="35"/>
                  </a:lnTo>
                  <a:lnTo>
                    <a:pt x="59" y="29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109" name="Freeform 107">
              <a:extLst>
                <a:ext uri="{FF2B5EF4-FFF2-40B4-BE49-F238E27FC236}">
                  <a16:creationId xmlns:a16="http://schemas.microsoft.com/office/drawing/2014/main" id="{F2C502B3-5373-4513-BD2D-40EF031C2B4E}"/>
                </a:ext>
              </a:extLst>
            </p:cNvPr>
            <p:cNvSpPr>
              <a:spLocks/>
            </p:cNvSpPr>
            <p:nvPr/>
          </p:nvSpPr>
          <p:spPr bwMode="auto">
            <a:xfrm>
              <a:off x="2487" y="2672"/>
              <a:ext cx="15" cy="14"/>
            </a:xfrm>
            <a:custGeom>
              <a:avLst/>
              <a:gdLst>
                <a:gd name="T0" fmla="*/ 1 w 29"/>
                <a:gd name="T1" fmla="*/ 0 h 29"/>
                <a:gd name="T2" fmla="*/ 1 w 29"/>
                <a:gd name="T3" fmla="*/ 0 h 29"/>
                <a:gd name="T4" fmla="*/ 1 w 29"/>
                <a:gd name="T5" fmla="*/ 0 h 29"/>
                <a:gd name="T6" fmla="*/ 1 w 29"/>
                <a:gd name="T7" fmla="*/ 0 h 29"/>
                <a:gd name="T8" fmla="*/ 1 w 29"/>
                <a:gd name="T9" fmla="*/ 0 h 29"/>
                <a:gd name="T10" fmla="*/ 1 w 29"/>
                <a:gd name="T11" fmla="*/ 0 h 29"/>
                <a:gd name="T12" fmla="*/ 1 w 29"/>
                <a:gd name="T13" fmla="*/ 0 h 29"/>
                <a:gd name="T14" fmla="*/ 0 w 29"/>
                <a:gd name="T15" fmla="*/ 0 h 29"/>
                <a:gd name="T16" fmla="*/ 0 w 29"/>
                <a:gd name="T17" fmla="*/ 0 h 29"/>
                <a:gd name="T18" fmla="*/ 0 w 29"/>
                <a:gd name="T19" fmla="*/ 0 h 29"/>
                <a:gd name="T20" fmla="*/ 1 w 29"/>
                <a:gd name="T21" fmla="*/ 0 h 29"/>
                <a:gd name="T22" fmla="*/ 1 w 29"/>
                <a:gd name="T23" fmla="*/ 0 h 29"/>
                <a:gd name="T24" fmla="*/ 1 w 29"/>
                <a:gd name="T25" fmla="*/ 0 h 29"/>
                <a:gd name="T26" fmla="*/ 1 w 29"/>
                <a:gd name="T27" fmla="*/ 0 h 29"/>
                <a:gd name="T28" fmla="*/ 1 w 29"/>
                <a:gd name="T29" fmla="*/ 0 h 29"/>
                <a:gd name="T30" fmla="*/ 1 w 29"/>
                <a:gd name="T31" fmla="*/ 0 h 29"/>
                <a:gd name="T32" fmla="*/ 1 w 29"/>
                <a:gd name="T33" fmla="*/ 0 h 29"/>
                <a:gd name="T34" fmla="*/ 1 w 29"/>
                <a:gd name="T35" fmla="*/ 0 h 29"/>
                <a:gd name="T36" fmla="*/ 1 w 29"/>
                <a:gd name="T37" fmla="*/ 0 h 29"/>
                <a:gd name="T38" fmla="*/ 1 w 29"/>
                <a:gd name="T39" fmla="*/ 0 h 29"/>
                <a:gd name="T40" fmla="*/ 1 w 29"/>
                <a:gd name="T41" fmla="*/ 0 h 29"/>
                <a:gd name="T42" fmla="*/ 1 w 29"/>
                <a:gd name="T43" fmla="*/ 0 h 29"/>
                <a:gd name="T44" fmla="*/ 1 w 29"/>
                <a:gd name="T45" fmla="*/ 0 h 29"/>
                <a:gd name="T46" fmla="*/ 1 w 29"/>
                <a:gd name="T47" fmla="*/ 0 h 29"/>
                <a:gd name="T48" fmla="*/ 1 w 29"/>
                <a:gd name="T49" fmla="*/ 0 h 29"/>
                <a:gd name="T50" fmla="*/ 1 w 29"/>
                <a:gd name="T51" fmla="*/ 0 h 29"/>
                <a:gd name="T52" fmla="*/ 1 w 29"/>
                <a:gd name="T53" fmla="*/ 0 h 29"/>
                <a:gd name="T54" fmla="*/ 1 w 29"/>
                <a:gd name="T55" fmla="*/ 0 h 29"/>
                <a:gd name="T56" fmla="*/ 1 w 29"/>
                <a:gd name="T57" fmla="*/ 0 h 2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29"/>
                <a:gd name="T88" fmla="*/ 0 h 29"/>
                <a:gd name="T89" fmla="*/ 29 w 29"/>
                <a:gd name="T90" fmla="*/ 29 h 2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29" h="29">
                  <a:moveTo>
                    <a:pt x="15" y="29"/>
                  </a:moveTo>
                  <a:lnTo>
                    <a:pt x="11" y="29"/>
                  </a:lnTo>
                  <a:lnTo>
                    <a:pt x="9" y="28"/>
                  </a:lnTo>
                  <a:lnTo>
                    <a:pt x="6" y="27"/>
                  </a:lnTo>
                  <a:lnTo>
                    <a:pt x="4" y="25"/>
                  </a:lnTo>
                  <a:lnTo>
                    <a:pt x="2" y="23"/>
                  </a:lnTo>
                  <a:lnTo>
                    <a:pt x="1" y="20"/>
                  </a:lnTo>
                  <a:lnTo>
                    <a:pt x="0" y="17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1" y="8"/>
                  </a:lnTo>
                  <a:lnTo>
                    <a:pt x="2" y="6"/>
                  </a:lnTo>
                  <a:lnTo>
                    <a:pt x="4" y="4"/>
                  </a:lnTo>
                  <a:lnTo>
                    <a:pt x="6" y="2"/>
                  </a:lnTo>
                  <a:lnTo>
                    <a:pt x="9" y="1"/>
                  </a:lnTo>
                  <a:lnTo>
                    <a:pt x="11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0" y="1"/>
                  </a:lnTo>
                  <a:lnTo>
                    <a:pt x="23" y="2"/>
                  </a:lnTo>
                  <a:lnTo>
                    <a:pt x="25" y="4"/>
                  </a:lnTo>
                  <a:lnTo>
                    <a:pt x="26" y="6"/>
                  </a:lnTo>
                  <a:lnTo>
                    <a:pt x="28" y="8"/>
                  </a:lnTo>
                  <a:lnTo>
                    <a:pt x="29" y="12"/>
                  </a:lnTo>
                  <a:lnTo>
                    <a:pt x="29" y="14"/>
                  </a:lnTo>
                  <a:lnTo>
                    <a:pt x="28" y="20"/>
                  </a:lnTo>
                  <a:lnTo>
                    <a:pt x="25" y="24"/>
                  </a:lnTo>
                  <a:lnTo>
                    <a:pt x="20" y="28"/>
                  </a:lnTo>
                  <a:lnTo>
                    <a:pt x="15" y="29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110" name="Freeform 108">
              <a:extLst>
                <a:ext uri="{FF2B5EF4-FFF2-40B4-BE49-F238E27FC236}">
                  <a16:creationId xmlns:a16="http://schemas.microsoft.com/office/drawing/2014/main" id="{30277F28-3649-4199-A01D-99E297E66F50}"/>
                </a:ext>
              </a:extLst>
            </p:cNvPr>
            <p:cNvSpPr>
              <a:spLocks/>
            </p:cNvSpPr>
            <p:nvPr/>
          </p:nvSpPr>
          <p:spPr bwMode="auto">
            <a:xfrm>
              <a:off x="2624" y="2585"/>
              <a:ext cx="30" cy="29"/>
            </a:xfrm>
            <a:custGeom>
              <a:avLst/>
              <a:gdLst>
                <a:gd name="T0" fmla="*/ 1 w 60"/>
                <a:gd name="T1" fmla="*/ 0 h 59"/>
                <a:gd name="T2" fmla="*/ 1 w 60"/>
                <a:gd name="T3" fmla="*/ 0 h 59"/>
                <a:gd name="T4" fmla="*/ 1 w 60"/>
                <a:gd name="T5" fmla="*/ 0 h 59"/>
                <a:gd name="T6" fmla="*/ 1 w 60"/>
                <a:gd name="T7" fmla="*/ 0 h 59"/>
                <a:gd name="T8" fmla="*/ 1 w 60"/>
                <a:gd name="T9" fmla="*/ 0 h 59"/>
                <a:gd name="T10" fmla="*/ 1 w 60"/>
                <a:gd name="T11" fmla="*/ 0 h 59"/>
                <a:gd name="T12" fmla="*/ 1 w 60"/>
                <a:gd name="T13" fmla="*/ 0 h 59"/>
                <a:gd name="T14" fmla="*/ 1 w 60"/>
                <a:gd name="T15" fmla="*/ 0 h 59"/>
                <a:gd name="T16" fmla="*/ 1 w 60"/>
                <a:gd name="T17" fmla="*/ 0 h 59"/>
                <a:gd name="T18" fmla="*/ 1 w 60"/>
                <a:gd name="T19" fmla="*/ 0 h 59"/>
                <a:gd name="T20" fmla="*/ 1 w 60"/>
                <a:gd name="T21" fmla="*/ 0 h 59"/>
                <a:gd name="T22" fmla="*/ 1 w 60"/>
                <a:gd name="T23" fmla="*/ 0 h 59"/>
                <a:gd name="T24" fmla="*/ 0 w 60"/>
                <a:gd name="T25" fmla="*/ 0 h 59"/>
                <a:gd name="T26" fmla="*/ 1 w 60"/>
                <a:gd name="T27" fmla="*/ 0 h 59"/>
                <a:gd name="T28" fmla="*/ 1 w 60"/>
                <a:gd name="T29" fmla="*/ 0 h 59"/>
                <a:gd name="T30" fmla="*/ 1 w 60"/>
                <a:gd name="T31" fmla="*/ 0 h 59"/>
                <a:gd name="T32" fmla="*/ 1 w 60"/>
                <a:gd name="T33" fmla="*/ 0 h 59"/>
                <a:gd name="T34" fmla="*/ 1 w 60"/>
                <a:gd name="T35" fmla="*/ 0 h 59"/>
                <a:gd name="T36" fmla="*/ 1 w 60"/>
                <a:gd name="T37" fmla="*/ 0 h 59"/>
                <a:gd name="T38" fmla="*/ 1 w 60"/>
                <a:gd name="T39" fmla="*/ 0 h 59"/>
                <a:gd name="T40" fmla="*/ 1 w 60"/>
                <a:gd name="T41" fmla="*/ 0 h 59"/>
                <a:gd name="T42" fmla="*/ 1 w 60"/>
                <a:gd name="T43" fmla="*/ 0 h 59"/>
                <a:gd name="T44" fmla="*/ 1 w 60"/>
                <a:gd name="T45" fmla="*/ 0 h 59"/>
                <a:gd name="T46" fmla="*/ 1 w 60"/>
                <a:gd name="T47" fmla="*/ 0 h 59"/>
                <a:gd name="T48" fmla="*/ 1 w 60"/>
                <a:gd name="T49" fmla="*/ 0 h 59"/>
                <a:gd name="T50" fmla="*/ 1 w 60"/>
                <a:gd name="T51" fmla="*/ 0 h 59"/>
                <a:gd name="T52" fmla="*/ 1 w 60"/>
                <a:gd name="T53" fmla="*/ 0 h 59"/>
                <a:gd name="T54" fmla="*/ 1 w 60"/>
                <a:gd name="T55" fmla="*/ 0 h 59"/>
                <a:gd name="T56" fmla="*/ 1 w 60"/>
                <a:gd name="T57" fmla="*/ 0 h 5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59"/>
                <a:gd name="T89" fmla="*/ 60 w 60"/>
                <a:gd name="T90" fmla="*/ 59 h 5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59">
                  <a:moveTo>
                    <a:pt x="60" y="30"/>
                  </a:moveTo>
                  <a:lnTo>
                    <a:pt x="59" y="24"/>
                  </a:lnTo>
                  <a:lnTo>
                    <a:pt x="58" y="18"/>
                  </a:lnTo>
                  <a:lnTo>
                    <a:pt x="55" y="13"/>
                  </a:lnTo>
                  <a:lnTo>
                    <a:pt x="51" y="8"/>
                  </a:lnTo>
                  <a:lnTo>
                    <a:pt x="47" y="5"/>
                  </a:lnTo>
                  <a:lnTo>
                    <a:pt x="42" y="2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19" y="2"/>
                  </a:lnTo>
                  <a:lnTo>
                    <a:pt x="10" y="8"/>
                  </a:lnTo>
                  <a:lnTo>
                    <a:pt x="3" y="18"/>
                  </a:lnTo>
                  <a:lnTo>
                    <a:pt x="0" y="30"/>
                  </a:lnTo>
                  <a:lnTo>
                    <a:pt x="2" y="36"/>
                  </a:lnTo>
                  <a:lnTo>
                    <a:pt x="3" y="40"/>
                  </a:lnTo>
                  <a:lnTo>
                    <a:pt x="6" y="46"/>
                  </a:lnTo>
                  <a:lnTo>
                    <a:pt x="10" y="51"/>
                  </a:lnTo>
                  <a:lnTo>
                    <a:pt x="14" y="54"/>
                  </a:lnTo>
                  <a:lnTo>
                    <a:pt x="19" y="56"/>
                  </a:lnTo>
                  <a:lnTo>
                    <a:pt x="25" y="59"/>
                  </a:lnTo>
                  <a:lnTo>
                    <a:pt x="30" y="59"/>
                  </a:lnTo>
                  <a:lnTo>
                    <a:pt x="36" y="59"/>
                  </a:lnTo>
                  <a:lnTo>
                    <a:pt x="42" y="56"/>
                  </a:lnTo>
                  <a:lnTo>
                    <a:pt x="47" y="54"/>
                  </a:lnTo>
                  <a:lnTo>
                    <a:pt x="51" y="51"/>
                  </a:lnTo>
                  <a:lnTo>
                    <a:pt x="55" y="46"/>
                  </a:lnTo>
                  <a:lnTo>
                    <a:pt x="58" y="40"/>
                  </a:lnTo>
                  <a:lnTo>
                    <a:pt x="59" y="36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111" name="Freeform 109">
              <a:extLst>
                <a:ext uri="{FF2B5EF4-FFF2-40B4-BE49-F238E27FC236}">
                  <a16:creationId xmlns:a16="http://schemas.microsoft.com/office/drawing/2014/main" id="{68349140-1339-4061-AFC5-B44D3AED71AE}"/>
                </a:ext>
              </a:extLst>
            </p:cNvPr>
            <p:cNvSpPr>
              <a:spLocks/>
            </p:cNvSpPr>
            <p:nvPr/>
          </p:nvSpPr>
          <p:spPr bwMode="auto">
            <a:xfrm>
              <a:off x="2631" y="2592"/>
              <a:ext cx="15" cy="14"/>
            </a:xfrm>
            <a:custGeom>
              <a:avLst/>
              <a:gdLst>
                <a:gd name="T0" fmla="*/ 1 w 30"/>
                <a:gd name="T1" fmla="*/ 0 h 29"/>
                <a:gd name="T2" fmla="*/ 1 w 30"/>
                <a:gd name="T3" fmla="*/ 0 h 29"/>
                <a:gd name="T4" fmla="*/ 1 w 30"/>
                <a:gd name="T5" fmla="*/ 0 h 29"/>
                <a:gd name="T6" fmla="*/ 1 w 30"/>
                <a:gd name="T7" fmla="*/ 0 h 29"/>
                <a:gd name="T8" fmla="*/ 1 w 30"/>
                <a:gd name="T9" fmla="*/ 0 h 29"/>
                <a:gd name="T10" fmla="*/ 1 w 30"/>
                <a:gd name="T11" fmla="*/ 0 h 29"/>
                <a:gd name="T12" fmla="*/ 1 w 30"/>
                <a:gd name="T13" fmla="*/ 0 h 29"/>
                <a:gd name="T14" fmla="*/ 0 w 30"/>
                <a:gd name="T15" fmla="*/ 0 h 29"/>
                <a:gd name="T16" fmla="*/ 0 w 30"/>
                <a:gd name="T17" fmla="*/ 0 h 29"/>
                <a:gd name="T18" fmla="*/ 0 w 30"/>
                <a:gd name="T19" fmla="*/ 0 h 29"/>
                <a:gd name="T20" fmla="*/ 1 w 30"/>
                <a:gd name="T21" fmla="*/ 0 h 29"/>
                <a:gd name="T22" fmla="*/ 1 w 30"/>
                <a:gd name="T23" fmla="*/ 0 h 29"/>
                <a:gd name="T24" fmla="*/ 1 w 30"/>
                <a:gd name="T25" fmla="*/ 0 h 29"/>
                <a:gd name="T26" fmla="*/ 1 w 30"/>
                <a:gd name="T27" fmla="*/ 0 h 29"/>
                <a:gd name="T28" fmla="*/ 1 w 30"/>
                <a:gd name="T29" fmla="*/ 0 h 29"/>
                <a:gd name="T30" fmla="*/ 1 w 30"/>
                <a:gd name="T31" fmla="*/ 0 h 29"/>
                <a:gd name="T32" fmla="*/ 1 w 30"/>
                <a:gd name="T33" fmla="*/ 0 h 29"/>
                <a:gd name="T34" fmla="*/ 1 w 30"/>
                <a:gd name="T35" fmla="*/ 0 h 29"/>
                <a:gd name="T36" fmla="*/ 1 w 30"/>
                <a:gd name="T37" fmla="*/ 0 h 29"/>
                <a:gd name="T38" fmla="*/ 1 w 30"/>
                <a:gd name="T39" fmla="*/ 0 h 29"/>
                <a:gd name="T40" fmla="*/ 1 w 30"/>
                <a:gd name="T41" fmla="*/ 0 h 29"/>
                <a:gd name="T42" fmla="*/ 1 w 30"/>
                <a:gd name="T43" fmla="*/ 0 h 29"/>
                <a:gd name="T44" fmla="*/ 1 w 30"/>
                <a:gd name="T45" fmla="*/ 0 h 29"/>
                <a:gd name="T46" fmla="*/ 1 w 30"/>
                <a:gd name="T47" fmla="*/ 0 h 29"/>
                <a:gd name="T48" fmla="*/ 1 w 30"/>
                <a:gd name="T49" fmla="*/ 0 h 29"/>
                <a:gd name="T50" fmla="*/ 1 w 30"/>
                <a:gd name="T51" fmla="*/ 0 h 29"/>
                <a:gd name="T52" fmla="*/ 1 w 30"/>
                <a:gd name="T53" fmla="*/ 0 h 29"/>
                <a:gd name="T54" fmla="*/ 1 w 30"/>
                <a:gd name="T55" fmla="*/ 0 h 29"/>
                <a:gd name="T56" fmla="*/ 1 w 30"/>
                <a:gd name="T57" fmla="*/ 0 h 2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29"/>
                <a:gd name="T89" fmla="*/ 30 w 30"/>
                <a:gd name="T90" fmla="*/ 29 h 2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29">
                  <a:moveTo>
                    <a:pt x="15" y="29"/>
                  </a:moveTo>
                  <a:lnTo>
                    <a:pt x="12" y="29"/>
                  </a:lnTo>
                  <a:lnTo>
                    <a:pt x="10" y="28"/>
                  </a:lnTo>
                  <a:lnTo>
                    <a:pt x="7" y="26"/>
                  </a:lnTo>
                  <a:lnTo>
                    <a:pt x="5" y="25"/>
                  </a:lnTo>
                  <a:lnTo>
                    <a:pt x="3" y="23"/>
                  </a:lnTo>
                  <a:lnTo>
                    <a:pt x="2" y="20"/>
                  </a:lnTo>
                  <a:lnTo>
                    <a:pt x="0" y="17"/>
                  </a:lnTo>
                  <a:lnTo>
                    <a:pt x="0" y="15"/>
                  </a:lnTo>
                  <a:lnTo>
                    <a:pt x="0" y="11"/>
                  </a:lnTo>
                  <a:lnTo>
                    <a:pt x="2" y="9"/>
                  </a:lnTo>
                  <a:lnTo>
                    <a:pt x="3" y="7"/>
                  </a:lnTo>
                  <a:lnTo>
                    <a:pt x="5" y="5"/>
                  </a:lnTo>
                  <a:lnTo>
                    <a:pt x="7" y="2"/>
                  </a:lnTo>
                  <a:lnTo>
                    <a:pt x="10" y="1"/>
                  </a:lnTo>
                  <a:lnTo>
                    <a:pt x="12" y="0"/>
                  </a:lnTo>
                  <a:lnTo>
                    <a:pt x="15" y="0"/>
                  </a:lnTo>
                  <a:lnTo>
                    <a:pt x="18" y="0"/>
                  </a:lnTo>
                  <a:lnTo>
                    <a:pt x="21" y="1"/>
                  </a:lnTo>
                  <a:lnTo>
                    <a:pt x="23" y="2"/>
                  </a:lnTo>
                  <a:lnTo>
                    <a:pt x="26" y="5"/>
                  </a:lnTo>
                  <a:lnTo>
                    <a:pt x="27" y="7"/>
                  </a:lnTo>
                  <a:lnTo>
                    <a:pt x="29" y="9"/>
                  </a:lnTo>
                  <a:lnTo>
                    <a:pt x="30" y="11"/>
                  </a:lnTo>
                  <a:lnTo>
                    <a:pt x="30" y="15"/>
                  </a:lnTo>
                  <a:lnTo>
                    <a:pt x="29" y="21"/>
                  </a:lnTo>
                  <a:lnTo>
                    <a:pt x="26" y="25"/>
                  </a:lnTo>
                  <a:lnTo>
                    <a:pt x="21" y="28"/>
                  </a:lnTo>
                  <a:lnTo>
                    <a:pt x="15" y="29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112" name="Freeform 110">
              <a:extLst>
                <a:ext uri="{FF2B5EF4-FFF2-40B4-BE49-F238E27FC236}">
                  <a16:creationId xmlns:a16="http://schemas.microsoft.com/office/drawing/2014/main" id="{1D7FB61C-EDD5-465D-BF04-5CA4C28E12C7}"/>
                </a:ext>
              </a:extLst>
            </p:cNvPr>
            <p:cNvSpPr>
              <a:spLocks/>
            </p:cNvSpPr>
            <p:nvPr/>
          </p:nvSpPr>
          <p:spPr bwMode="auto">
            <a:xfrm>
              <a:off x="2621" y="2333"/>
              <a:ext cx="30" cy="30"/>
            </a:xfrm>
            <a:custGeom>
              <a:avLst/>
              <a:gdLst>
                <a:gd name="T0" fmla="*/ 1 w 60"/>
                <a:gd name="T1" fmla="*/ 1 h 60"/>
                <a:gd name="T2" fmla="*/ 1 w 60"/>
                <a:gd name="T3" fmla="*/ 1 h 60"/>
                <a:gd name="T4" fmla="*/ 1 w 60"/>
                <a:gd name="T5" fmla="*/ 1 h 60"/>
                <a:gd name="T6" fmla="*/ 1 w 60"/>
                <a:gd name="T7" fmla="*/ 1 h 60"/>
                <a:gd name="T8" fmla="*/ 1 w 60"/>
                <a:gd name="T9" fmla="*/ 1 h 60"/>
                <a:gd name="T10" fmla="*/ 1 w 60"/>
                <a:gd name="T11" fmla="*/ 1 h 60"/>
                <a:gd name="T12" fmla="*/ 1 w 60"/>
                <a:gd name="T13" fmla="*/ 1 h 60"/>
                <a:gd name="T14" fmla="*/ 1 w 60"/>
                <a:gd name="T15" fmla="*/ 1 h 60"/>
                <a:gd name="T16" fmla="*/ 1 w 60"/>
                <a:gd name="T17" fmla="*/ 0 h 60"/>
                <a:gd name="T18" fmla="*/ 1 w 60"/>
                <a:gd name="T19" fmla="*/ 1 h 60"/>
                <a:gd name="T20" fmla="*/ 1 w 60"/>
                <a:gd name="T21" fmla="*/ 1 h 60"/>
                <a:gd name="T22" fmla="*/ 1 w 60"/>
                <a:gd name="T23" fmla="*/ 1 h 60"/>
                <a:gd name="T24" fmla="*/ 0 w 60"/>
                <a:gd name="T25" fmla="*/ 1 h 60"/>
                <a:gd name="T26" fmla="*/ 1 w 60"/>
                <a:gd name="T27" fmla="*/ 1 h 60"/>
                <a:gd name="T28" fmla="*/ 1 w 60"/>
                <a:gd name="T29" fmla="*/ 1 h 60"/>
                <a:gd name="T30" fmla="*/ 1 w 60"/>
                <a:gd name="T31" fmla="*/ 1 h 60"/>
                <a:gd name="T32" fmla="*/ 1 w 60"/>
                <a:gd name="T33" fmla="*/ 1 h 60"/>
                <a:gd name="T34" fmla="*/ 1 w 60"/>
                <a:gd name="T35" fmla="*/ 1 h 60"/>
                <a:gd name="T36" fmla="*/ 1 w 60"/>
                <a:gd name="T37" fmla="*/ 1 h 60"/>
                <a:gd name="T38" fmla="*/ 1 w 60"/>
                <a:gd name="T39" fmla="*/ 1 h 60"/>
                <a:gd name="T40" fmla="*/ 1 w 60"/>
                <a:gd name="T41" fmla="*/ 1 h 60"/>
                <a:gd name="T42" fmla="*/ 1 w 60"/>
                <a:gd name="T43" fmla="*/ 1 h 60"/>
                <a:gd name="T44" fmla="*/ 1 w 60"/>
                <a:gd name="T45" fmla="*/ 1 h 60"/>
                <a:gd name="T46" fmla="*/ 1 w 60"/>
                <a:gd name="T47" fmla="*/ 1 h 60"/>
                <a:gd name="T48" fmla="*/ 1 w 60"/>
                <a:gd name="T49" fmla="*/ 1 h 60"/>
                <a:gd name="T50" fmla="*/ 1 w 60"/>
                <a:gd name="T51" fmla="*/ 1 h 60"/>
                <a:gd name="T52" fmla="*/ 1 w 60"/>
                <a:gd name="T53" fmla="*/ 1 h 60"/>
                <a:gd name="T54" fmla="*/ 1 w 60"/>
                <a:gd name="T55" fmla="*/ 1 h 60"/>
                <a:gd name="T56" fmla="*/ 1 w 60"/>
                <a:gd name="T57" fmla="*/ 1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60"/>
                <a:gd name="T89" fmla="*/ 60 w 60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60">
                  <a:moveTo>
                    <a:pt x="60" y="30"/>
                  </a:moveTo>
                  <a:lnTo>
                    <a:pt x="58" y="24"/>
                  </a:lnTo>
                  <a:lnTo>
                    <a:pt x="57" y="18"/>
                  </a:lnTo>
                  <a:lnTo>
                    <a:pt x="55" y="14"/>
                  </a:lnTo>
                  <a:lnTo>
                    <a:pt x="52" y="9"/>
                  </a:lnTo>
                  <a:lnTo>
                    <a:pt x="47" y="6"/>
                  </a:lnTo>
                  <a:lnTo>
                    <a:pt x="41" y="2"/>
                  </a:lnTo>
                  <a:lnTo>
                    <a:pt x="35" y="1"/>
                  </a:lnTo>
                  <a:lnTo>
                    <a:pt x="30" y="0"/>
                  </a:lnTo>
                  <a:lnTo>
                    <a:pt x="18" y="2"/>
                  </a:lnTo>
                  <a:lnTo>
                    <a:pt x="9" y="9"/>
                  </a:lnTo>
                  <a:lnTo>
                    <a:pt x="2" y="18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2" y="41"/>
                  </a:lnTo>
                  <a:lnTo>
                    <a:pt x="5" y="47"/>
                  </a:lnTo>
                  <a:lnTo>
                    <a:pt x="9" y="52"/>
                  </a:lnTo>
                  <a:lnTo>
                    <a:pt x="14" y="55"/>
                  </a:lnTo>
                  <a:lnTo>
                    <a:pt x="18" y="57"/>
                  </a:lnTo>
                  <a:lnTo>
                    <a:pt x="24" y="60"/>
                  </a:lnTo>
                  <a:lnTo>
                    <a:pt x="30" y="60"/>
                  </a:lnTo>
                  <a:lnTo>
                    <a:pt x="35" y="60"/>
                  </a:lnTo>
                  <a:lnTo>
                    <a:pt x="41" y="57"/>
                  </a:lnTo>
                  <a:lnTo>
                    <a:pt x="47" y="55"/>
                  </a:lnTo>
                  <a:lnTo>
                    <a:pt x="52" y="52"/>
                  </a:lnTo>
                  <a:lnTo>
                    <a:pt x="55" y="47"/>
                  </a:lnTo>
                  <a:lnTo>
                    <a:pt x="57" y="41"/>
                  </a:lnTo>
                  <a:lnTo>
                    <a:pt x="58" y="36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113" name="Freeform 111">
              <a:extLst>
                <a:ext uri="{FF2B5EF4-FFF2-40B4-BE49-F238E27FC236}">
                  <a16:creationId xmlns:a16="http://schemas.microsoft.com/office/drawing/2014/main" id="{27D96F64-F273-4560-B4AB-8D5148FCA323}"/>
                </a:ext>
              </a:extLst>
            </p:cNvPr>
            <p:cNvSpPr>
              <a:spLocks/>
            </p:cNvSpPr>
            <p:nvPr/>
          </p:nvSpPr>
          <p:spPr bwMode="auto">
            <a:xfrm>
              <a:off x="2628" y="2341"/>
              <a:ext cx="15" cy="15"/>
            </a:xfrm>
            <a:custGeom>
              <a:avLst/>
              <a:gdLst>
                <a:gd name="T0" fmla="*/ 1 w 30"/>
                <a:gd name="T1" fmla="*/ 1 h 29"/>
                <a:gd name="T2" fmla="*/ 1 w 30"/>
                <a:gd name="T3" fmla="*/ 1 h 29"/>
                <a:gd name="T4" fmla="*/ 1 w 30"/>
                <a:gd name="T5" fmla="*/ 1 h 29"/>
                <a:gd name="T6" fmla="*/ 1 w 30"/>
                <a:gd name="T7" fmla="*/ 1 h 29"/>
                <a:gd name="T8" fmla="*/ 1 w 30"/>
                <a:gd name="T9" fmla="*/ 1 h 29"/>
                <a:gd name="T10" fmla="*/ 1 w 30"/>
                <a:gd name="T11" fmla="*/ 1 h 29"/>
                <a:gd name="T12" fmla="*/ 1 w 30"/>
                <a:gd name="T13" fmla="*/ 1 h 29"/>
                <a:gd name="T14" fmla="*/ 0 w 30"/>
                <a:gd name="T15" fmla="*/ 1 h 29"/>
                <a:gd name="T16" fmla="*/ 0 w 30"/>
                <a:gd name="T17" fmla="*/ 1 h 29"/>
                <a:gd name="T18" fmla="*/ 0 w 30"/>
                <a:gd name="T19" fmla="*/ 1 h 29"/>
                <a:gd name="T20" fmla="*/ 1 w 30"/>
                <a:gd name="T21" fmla="*/ 1 h 29"/>
                <a:gd name="T22" fmla="*/ 1 w 30"/>
                <a:gd name="T23" fmla="*/ 1 h 29"/>
                <a:gd name="T24" fmla="*/ 1 w 30"/>
                <a:gd name="T25" fmla="*/ 1 h 29"/>
                <a:gd name="T26" fmla="*/ 1 w 30"/>
                <a:gd name="T27" fmla="*/ 1 h 29"/>
                <a:gd name="T28" fmla="*/ 1 w 30"/>
                <a:gd name="T29" fmla="*/ 1 h 29"/>
                <a:gd name="T30" fmla="*/ 1 w 30"/>
                <a:gd name="T31" fmla="*/ 0 h 29"/>
                <a:gd name="T32" fmla="*/ 1 w 30"/>
                <a:gd name="T33" fmla="*/ 0 h 29"/>
                <a:gd name="T34" fmla="*/ 1 w 30"/>
                <a:gd name="T35" fmla="*/ 0 h 29"/>
                <a:gd name="T36" fmla="*/ 1 w 30"/>
                <a:gd name="T37" fmla="*/ 1 h 29"/>
                <a:gd name="T38" fmla="*/ 1 w 30"/>
                <a:gd name="T39" fmla="*/ 1 h 29"/>
                <a:gd name="T40" fmla="*/ 1 w 30"/>
                <a:gd name="T41" fmla="*/ 1 h 29"/>
                <a:gd name="T42" fmla="*/ 1 w 30"/>
                <a:gd name="T43" fmla="*/ 1 h 29"/>
                <a:gd name="T44" fmla="*/ 1 w 30"/>
                <a:gd name="T45" fmla="*/ 1 h 29"/>
                <a:gd name="T46" fmla="*/ 1 w 30"/>
                <a:gd name="T47" fmla="*/ 1 h 29"/>
                <a:gd name="T48" fmla="*/ 1 w 30"/>
                <a:gd name="T49" fmla="*/ 1 h 29"/>
                <a:gd name="T50" fmla="*/ 1 w 30"/>
                <a:gd name="T51" fmla="*/ 1 h 29"/>
                <a:gd name="T52" fmla="*/ 1 w 30"/>
                <a:gd name="T53" fmla="*/ 1 h 29"/>
                <a:gd name="T54" fmla="*/ 1 w 30"/>
                <a:gd name="T55" fmla="*/ 1 h 29"/>
                <a:gd name="T56" fmla="*/ 1 w 30"/>
                <a:gd name="T57" fmla="*/ 1 h 2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29"/>
                <a:gd name="T89" fmla="*/ 30 w 30"/>
                <a:gd name="T90" fmla="*/ 29 h 2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29">
                  <a:moveTo>
                    <a:pt x="15" y="29"/>
                  </a:moveTo>
                  <a:lnTo>
                    <a:pt x="12" y="29"/>
                  </a:lnTo>
                  <a:lnTo>
                    <a:pt x="10" y="28"/>
                  </a:lnTo>
                  <a:lnTo>
                    <a:pt x="7" y="26"/>
                  </a:lnTo>
                  <a:lnTo>
                    <a:pt x="4" y="24"/>
                  </a:lnTo>
                  <a:lnTo>
                    <a:pt x="3" y="22"/>
                  </a:lnTo>
                  <a:lnTo>
                    <a:pt x="1" y="20"/>
                  </a:lnTo>
                  <a:lnTo>
                    <a:pt x="0" y="17"/>
                  </a:lnTo>
                  <a:lnTo>
                    <a:pt x="0" y="14"/>
                  </a:lnTo>
                  <a:lnTo>
                    <a:pt x="0" y="11"/>
                  </a:lnTo>
                  <a:lnTo>
                    <a:pt x="1" y="8"/>
                  </a:lnTo>
                  <a:lnTo>
                    <a:pt x="3" y="6"/>
                  </a:lnTo>
                  <a:lnTo>
                    <a:pt x="4" y="3"/>
                  </a:lnTo>
                  <a:lnTo>
                    <a:pt x="7" y="2"/>
                  </a:lnTo>
                  <a:lnTo>
                    <a:pt x="10" y="1"/>
                  </a:lnTo>
                  <a:lnTo>
                    <a:pt x="12" y="0"/>
                  </a:lnTo>
                  <a:lnTo>
                    <a:pt x="15" y="0"/>
                  </a:lnTo>
                  <a:lnTo>
                    <a:pt x="18" y="0"/>
                  </a:lnTo>
                  <a:lnTo>
                    <a:pt x="20" y="1"/>
                  </a:lnTo>
                  <a:lnTo>
                    <a:pt x="23" y="2"/>
                  </a:lnTo>
                  <a:lnTo>
                    <a:pt x="25" y="3"/>
                  </a:lnTo>
                  <a:lnTo>
                    <a:pt x="27" y="6"/>
                  </a:lnTo>
                  <a:lnTo>
                    <a:pt x="28" y="8"/>
                  </a:lnTo>
                  <a:lnTo>
                    <a:pt x="30" y="11"/>
                  </a:lnTo>
                  <a:lnTo>
                    <a:pt x="30" y="14"/>
                  </a:lnTo>
                  <a:lnTo>
                    <a:pt x="28" y="20"/>
                  </a:lnTo>
                  <a:lnTo>
                    <a:pt x="25" y="24"/>
                  </a:lnTo>
                  <a:lnTo>
                    <a:pt x="20" y="28"/>
                  </a:lnTo>
                  <a:lnTo>
                    <a:pt x="15" y="29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114" name="Freeform 112">
              <a:extLst>
                <a:ext uri="{FF2B5EF4-FFF2-40B4-BE49-F238E27FC236}">
                  <a16:creationId xmlns:a16="http://schemas.microsoft.com/office/drawing/2014/main" id="{EB7BAB51-4B29-44F5-8D0C-DD8D670038D4}"/>
                </a:ext>
              </a:extLst>
            </p:cNvPr>
            <p:cNvSpPr>
              <a:spLocks/>
            </p:cNvSpPr>
            <p:nvPr/>
          </p:nvSpPr>
          <p:spPr bwMode="auto">
            <a:xfrm>
              <a:off x="2709" y="2526"/>
              <a:ext cx="30" cy="30"/>
            </a:xfrm>
            <a:custGeom>
              <a:avLst/>
              <a:gdLst>
                <a:gd name="T0" fmla="*/ 1 w 60"/>
                <a:gd name="T1" fmla="*/ 1 h 59"/>
                <a:gd name="T2" fmla="*/ 1 w 60"/>
                <a:gd name="T3" fmla="*/ 1 h 59"/>
                <a:gd name="T4" fmla="*/ 1 w 60"/>
                <a:gd name="T5" fmla="*/ 1 h 59"/>
                <a:gd name="T6" fmla="*/ 1 w 60"/>
                <a:gd name="T7" fmla="*/ 1 h 59"/>
                <a:gd name="T8" fmla="*/ 1 w 60"/>
                <a:gd name="T9" fmla="*/ 1 h 59"/>
                <a:gd name="T10" fmla="*/ 1 w 60"/>
                <a:gd name="T11" fmla="*/ 1 h 59"/>
                <a:gd name="T12" fmla="*/ 1 w 60"/>
                <a:gd name="T13" fmla="*/ 1 h 59"/>
                <a:gd name="T14" fmla="*/ 1 w 60"/>
                <a:gd name="T15" fmla="*/ 1 h 59"/>
                <a:gd name="T16" fmla="*/ 1 w 60"/>
                <a:gd name="T17" fmla="*/ 0 h 59"/>
                <a:gd name="T18" fmla="*/ 1 w 60"/>
                <a:gd name="T19" fmla="*/ 1 h 59"/>
                <a:gd name="T20" fmla="*/ 1 w 60"/>
                <a:gd name="T21" fmla="*/ 1 h 59"/>
                <a:gd name="T22" fmla="*/ 1 w 60"/>
                <a:gd name="T23" fmla="*/ 1 h 59"/>
                <a:gd name="T24" fmla="*/ 0 w 60"/>
                <a:gd name="T25" fmla="*/ 1 h 59"/>
                <a:gd name="T26" fmla="*/ 1 w 60"/>
                <a:gd name="T27" fmla="*/ 1 h 59"/>
                <a:gd name="T28" fmla="*/ 1 w 60"/>
                <a:gd name="T29" fmla="*/ 1 h 59"/>
                <a:gd name="T30" fmla="*/ 1 w 60"/>
                <a:gd name="T31" fmla="*/ 1 h 59"/>
                <a:gd name="T32" fmla="*/ 1 w 60"/>
                <a:gd name="T33" fmla="*/ 1 h 59"/>
                <a:gd name="T34" fmla="*/ 1 w 60"/>
                <a:gd name="T35" fmla="*/ 1 h 59"/>
                <a:gd name="T36" fmla="*/ 1 w 60"/>
                <a:gd name="T37" fmla="*/ 1 h 59"/>
                <a:gd name="T38" fmla="*/ 1 w 60"/>
                <a:gd name="T39" fmla="*/ 1 h 59"/>
                <a:gd name="T40" fmla="*/ 1 w 60"/>
                <a:gd name="T41" fmla="*/ 1 h 59"/>
                <a:gd name="T42" fmla="*/ 1 w 60"/>
                <a:gd name="T43" fmla="*/ 1 h 59"/>
                <a:gd name="T44" fmla="*/ 1 w 60"/>
                <a:gd name="T45" fmla="*/ 1 h 59"/>
                <a:gd name="T46" fmla="*/ 1 w 60"/>
                <a:gd name="T47" fmla="*/ 1 h 59"/>
                <a:gd name="T48" fmla="*/ 1 w 60"/>
                <a:gd name="T49" fmla="*/ 1 h 59"/>
                <a:gd name="T50" fmla="*/ 1 w 60"/>
                <a:gd name="T51" fmla="*/ 1 h 59"/>
                <a:gd name="T52" fmla="*/ 1 w 60"/>
                <a:gd name="T53" fmla="*/ 1 h 59"/>
                <a:gd name="T54" fmla="*/ 1 w 60"/>
                <a:gd name="T55" fmla="*/ 1 h 59"/>
                <a:gd name="T56" fmla="*/ 1 w 60"/>
                <a:gd name="T57" fmla="*/ 1 h 5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59"/>
                <a:gd name="T89" fmla="*/ 60 w 60"/>
                <a:gd name="T90" fmla="*/ 59 h 5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59">
                  <a:moveTo>
                    <a:pt x="60" y="29"/>
                  </a:moveTo>
                  <a:lnTo>
                    <a:pt x="59" y="24"/>
                  </a:lnTo>
                  <a:lnTo>
                    <a:pt x="58" y="18"/>
                  </a:lnTo>
                  <a:lnTo>
                    <a:pt x="54" y="12"/>
                  </a:lnTo>
                  <a:lnTo>
                    <a:pt x="51" y="8"/>
                  </a:lnTo>
                  <a:lnTo>
                    <a:pt x="46" y="4"/>
                  </a:lnTo>
                  <a:lnTo>
                    <a:pt x="41" y="2"/>
                  </a:lnTo>
                  <a:lnTo>
                    <a:pt x="36" y="1"/>
                  </a:lnTo>
                  <a:lnTo>
                    <a:pt x="30" y="0"/>
                  </a:lnTo>
                  <a:lnTo>
                    <a:pt x="18" y="2"/>
                  </a:lnTo>
                  <a:lnTo>
                    <a:pt x="9" y="8"/>
                  </a:lnTo>
                  <a:lnTo>
                    <a:pt x="2" y="18"/>
                  </a:lnTo>
                  <a:lnTo>
                    <a:pt x="0" y="29"/>
                  </a:lnTo>
                  <a:lnTo>
                    <a:pt x="1" y="35"/>
                  </a:lnTo>
                  <a:lnTo>
                    <a:pt x="2" y="41"/>
                  </a:lnTo>
                  <a:lnTo>
                    <a:pt x="6" y="46"/>
                  </a:lnTo>
                  <a:lnTo>
                    <a:pt x="9" y="50"/>
                  </a:lnTo>
                  <a:lnTo>
                    <a:pt x="14" y="54"/>
                  </a:lnTo>
                  <a:lnTo>
                    <a:pt x="18" y="57"/>
                  </a:lnTo>
                  <a:lnTo>
                    <a:pt x="24" y="58"/>
                  </a:lnTo>
                  <a:lnTo>
                    <a:pt x="30" y="59"/>
                  </a:lnTo>
                  <a:lnTo>
                    <a:pt x="36" y="58"/>
                  </a:lnTo>
                  <a:lnTo>
                    <a:pt x="41" y="57"/>
                  </a:lnTo>
                  <a:lnTo>
                    <a:pt x="46" y="54"/>
                  </a:lnTo>
                  <a:lnTo>
                    <a:pt x="51" y="50"/>
                  </a:lnTo>
                  <a:lnTo>
                    <a:pt x="54" y="46"/>
                  </a:lnTo>
                  <a:lnTo>
                    <a:pt x="58" y="41"/>
                  </a:lnTo>
                  <a:lnTo>
                    <a:pt x="59" y="35"/>
                  </a:lnTo>
                  <a:lnTo>
                    <a:pt x="60" y="29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115" name="Freeform 113">
              <a:extLst>
                <a:ext uri="{FF2B5EF4-FFF2-40B4-BE49-F238E27FC236}">
                  <a16:creationId xmlns:a16="http://schemas.microsoft.com/office/drawing/2014/main" id="{3791011F-CE3C-4070-8932-C54FE591E8FA}"/>
                </a:ext>
              </a:extLst>
            </p:cNvPr>
            <p:cNvSpPr>
              <a:spLocks/>
            </p:cNvSpPr>
            <p:nvPr/>
          </p:nvSpPr>
          <p:spPr bwMode="auto">
            <a:xfrm>
              <a:off x="2716" y="2533"/>
              <a:ext cx="15" cy="15"/>
            </a:xfrm>
            <a:custGeom>
              <a:avLst/>
              <a:gdLst>
                <a:gd name="T0" fmla="*/ 1 w 30"/>
                <a:gd name="T1" fmla="*/ 1 h 30"/>
                <a:gd name="T2" fmla="*/ 1 w 30"/>
                <a:gd name="T3" fmla="*/ 1 h 30"/>
                <a:gd name="T4" fmla="*/ 1 w 30"/>
                <a:gd name="T5" fmla="*/ 1 h 30"/>
                <a:gd name="T6" fmla="*/ 1 w 30"/>
                <a:gd name="T7" fmla="*/ 1 h 30"/>
                <a:gd name="T8" fmla="*/ 1 w 30"/>
                <a:gd name="T9" fmla="*/ 1 h 30"/>
                <a:gd name="T10" fmla="*/ 1 w 30"/>
                <a:gd name="T11" fmla="*/ 1 h 30"/>
                <a:gd name="T12" fmla="*/ 1 w 30"/>
                <a:gd name="T13" fmla="*/ 1 h 30"/>
                <a:gd name="T14" fmla="*/ 0 w 30"/>
                <a:gd name="T15" fmla="*/ 1 h 30"/>
                <a:gd name="T16" fmla="*/ 0 w 30"/>
                <a:gd name="T17" fmla="*/ 1 h 30"/>
                <a:gd name="T18" fmla="*/ 0 w 30"/>
                <a:gd name="T19" fmla="*/ 1 h 30"/>
                <a:gd name="T20" fmla="*/ 1 w 30"/>
                <a:gd name="T21" fmla="*/ 1 h 30"/>
                <a:gd name="T22" fmla="*/ 1 w 30"/>
                <a:gd name="T23" fmla="*/ 1 h 30"/>
                <a:gd name="T24" fmla="*/ 1 w 30"/>
                <a:gd name="T25" fmla="*/ 1 h 30"/>
                <a:gd name="T26" fmla="*/ 1 w 30"/>
                <a:gd name="T27" fmla="*/ 1 h 30"/>
                <a:gd name="T28" fmla="*/ 1 w 30"/>
                <a:gd name="T29" fmla="*/ 1 h 30"/>
                <a:gd name="T30" fmla="*/ 1 w 30"/>
                <a:gd name="T31" fmla="*/ 0 h 30"/>
                <a:gd name="T32" fmla="*/ 1 w 30"/>
                <a:gd name="T33" fmla="*/ 0 h 30"/>
                <a:gd name="T34" fmla="*/ 1 w 30"/>
                <a:gd name="T35" fmla="*/ 0 h 30"/>
                <a:gd name="T36" fmla="*/ 1 w 30"/>
                <a:gd name="T37" fmla="*/ 1 h 30"/>
                <a:gd name="T38" fmla="*/ 1 w 30"/>
                <a:gd name="T39" fmla="*/ 1 h 30"/>
                <a:gd name="T40" fmla="*/ 1 w 30"/>
                <a:gd name="T41" fmla="*/ 1 h 30"/>
                <a:gd name="T42" fmla="*/ 1 w 30"/>
                <a:gd name="T43" fmla="*/ 1 h 30"/>
                <a:gd name="T44" fmla="*/ 1 w 30"/>
                <a:gd name="T45" fmla="*/ 1 h 30"/>
                <a:gd name="T46" fmla="*/ 1 w 30"/>
                <a:gd name="T47" fmla="*/ 1 h 30"/>
                <a:gd name="T48" fmla="*/ 1 w 30"/>
                <a:gd name="T49" fmla="*/ 1 h 30"/>
                <a:gd name="T50" fmla="*/ 1 w 30"/>
                <a:gd name="T51" fmla="*/ 1 h 30"/>
                <a:gd name="T52" fmla="*/ 1 w 30"/>
                <a:gd name="T53" fmla="*/ 1 h 30"/>
                <a:gd name="T54" fmla="*/ 1 w 30"/>
                <a:gd name="T55" fmla="*/ 1 h 30"/>
                <a:gd name="T56" fmla="*/ 1 w 30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3" y="30"/>
                  </a:lnTo>
                  <a:lnTo>
                    <a:pt x="9" y="29"/>
                  </a:lnTo>
                  <a:lnTo>
                    <a:pt x="7" y="27"/>
                  </a:lnTo>
                  <a:lnTo>
                    <a:pt x="5" y="26"/>
                  </a:lnTo>
                  <a:lnTo>
                    <a:pt x="3" y="24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10"/>
                  </a:lnTo>
                  <a:lnTo>
                    <a:pt x="3" y="7"/>
                  </a:lnTo>
                  <a:lnTo>
                    <a:pt x="5" y="5"/>
                  </a:lnTo>
                  <a:lnTo>
                    <a:pt x="7" y="3"/>
                  </a:lnTo>
                  <a:lnTo>
                    <a:pt x="9" y="2"/>
                  </a:lnTo>
                  <a:lnTo>
                    <a:pt x="13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1" y="2"/>
                  </a:lnTo>
                  <a:lnTo>
                    <a:pt x="23" y="3"/>
                  </a:lnTo>
                  <a:lnTo>
                    <a:pt x="25" y="5"/>
                  </a:lnTo>
                  <a:lnTo>
                    <a:pt x="28" y="7"/>
                  </a:lnTo>
                  <a:lnTo>
                    <a:pt x="29" y="10"/>
                  </a:lnTo>
                  <a:lnTo>
                    <a:pt x="30" y="12"/>
                  </a:lnTo>
                  <a:lnTo>
                    <a:pt x="30" y="15"/>
                  </a:lnTo>
                  <a:lnTo>
                    <a:pt x="29" y="21"/>
                  </a:lnTo>
                  <a:lnTo>
                    <a:pt x="25" y="26"/>
                  </a:lnTo>
                  <a:lnTo>
                    <a:pt x="21" y="29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116" name="Freeform 114">
              <a:extLst>
                <a:ext uri="{FF2B5EF4-FFF2-40B4-BE49-F238E27FC236}">
                  <a16:creationId xmlns:a16="http://schemas.microsoft.com/office/drawing/2014/main" id="{9EEA8B8A-3091-4404-AFDC-9EC67F049FE6}"/>
                </a:ext>
              </a:extLst>
            </p:cNvPr>
            <p:cNvSpPr>
              <a:spLocks/>
            </p:cNvSpPr>
            <p:nvPr/>
          </p:nvSpPr>
          <p:spPr bwMode="auto">
            <a:xfrm>
              <a:off x="2821" y="2427"/>
              <a:ext cx="30" cy="30"/>
            </a:xfrm>
            <a:custGeom>
              <a:avLst/>
              <a:gdLst>
                <a:gd name="T0" fmla="*/ 1 w 58"/>
                <a:gd name="T1" fmla="*/ 1 h 58"/>
                <a:gd name="T2" fmla="*/ 1 w 58"/>
                <a:gd name="T3" fmla="*/ 1 h 58"/>
                <a:gd name="T4" fmla="*/ 1 w 58"/>
                <a:gd name="T5" fmla="*/ 1 h 58"/>
                <a:gd name="T6" fmla="*/ 1 w 58"/>
                <a:gd name="T7" fmla="*/ 1 h 58"/>
                <a:gd name="T8" fmla="*/ 1 w 58"/>
                <a:gd name="T9" fmla="*/ 1 h 58"/>
                <a:gd name="T10" fmla="*/ 1 w 58"/>
                <a:gd name="T11" fmla="*/ 1 h 58"/>
                <a:gd name="T12" fmla="*/ 1 w 58"/>
                <a:gd name="T13" fmla="*/ 1 h 58"/>
                <a:gd name="T14" fmla="*/ 1 w 58"/>
                <a:gd name="T15" fmla="*/ 0 h 58"/>
                <a:gd name="T16" fmla="*/ 1 w 58"/>
                <a:gd name="T17" fmla="*/ 0 h 58"/>
                <a:gd name="T18" fmla="*/ 1 w 58"/>
                <a:gd name="T19" fmla="*/ 1 h 58"/>
                <a:gd name="T20" fmla="*/ 1 w 58"/>
                <a:gd name="T21" fmla="*/ 1 h 58"/>
                <a:gd name="T22" fmla="*/ 1 w 58"/>
                <a:gd name="T23" fmla="*/ 1 h 58"/>
                <a:gd name="T24" fmla="*/ 0 w 58"/>
                <a:gd name="T25" fmla="*/ 1 h 58"/>
                <a:gd name="T26" fmla="*/ 0 w 58"/>
                <a:gd name="T27" fmla="*/ 1 h 58"/>
                <a:gd name="T28" fmla="*/ 1 w 58"/>
                <a:gd name="T29" fmla="*/ 1 h 58"/>
                <a:gd name="T30" fmla="*/ 1 w 58"/>
                <a:gd name="T31" fmla="*/ 1 h 58"/>
                <a:gd name="T32" fmla="*/ 1 w 58"/>
                <a:gd name="T33" fmla="*/ 1 h 58"/>
                <a:gd name="T34" fmla="*/ 1 w 58"/>
                <a:gd name="T35" fmla="*/ 1 h 58"/>
                <a:gd name="T36" fmla="*/ 1 w 58"/>
                <a:gd name="T37" fmla="*/ 1 h 58"/>
                <a:gd name="T38" fmla="*/ 1 w 58"/>
                <a:gd name="T39" fmla="*/ 1 h 58"/>
                <a:gd name="T40" fmla="*/ 1 w 58"/>
                <a:gd name="T41" fmla="*/ 1 h 58"/>
                <a:gd name="T42" fmla="*/ 1 w 58"/>
                <a:gd name="T43" fmla="*/ 1 h 58"/>
                <a:gd name="T44" fmla="*/ 1 w 58"/>
                <a:gd name="T45" fmla="*/ 1 h 58"/>
                <a:gd name="T46" fmla="*/ 1 w 58"/>
                <a:gd name="T47" fmla="*/ 1 h 58"/>
                <a:gd name="T48" fmla="*/ 1 w 58"/>
                <a:gd name="T49" fmla="*/ 1 h 58"/>
                <a:gd name="T50" fmla="*/ 1 w 58"/>
                <a:gd name="T51" fmla="*/ 1 h 58"/>
                <a:gd name="T52" fmla="*/ 1 w 58"/>
                <a:gd name="T53" fmla="*/ 1 h 58"/>
                <a:gd name="T54" fmla="*/ 1 w 58"/>
                <a:gd name="T55" fmla="*/ 1 h 58"/>
                <a:gd name="T56" fmla="*/ 1 w 58"/>
                <a:gd name="T57" fmla="*/ 1 h 58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58"/>
                <a:gd name="T88" fmla="*/ 0 h 58"/>
                <a:gd name="T89" fmla="*/ 58 w 58"/>
                <a:gd name="T90" fmla="*/ 58 h 58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58" h="58">
                  <a:moveTo>
                    <a:pt x="58" y="28"/>
                  </a:moveTo>
                  <a:lnTo>
                    <a:pt x="58" y="23"/>
                  </a:lnTo>
                  <a:lnTo>
                    <a:pt x="56" y="18"/>
                  </a:lnTo>
                  <a:lnTo>
                    <a:pt x="54" y="12"/>
                  </a:lnTo>
                  <a:lnTo>
                    <a:pt x="50" y="8"/>
                  </a:lnTo>
                  <a:lnTo>
                    <a:pt x="46" y="4"/>
                  </a:lnTo>
                  <a:lnTo>
                    <a:pt x="40" y="2"/>
                  </a:lnTo>
                  <a:lnTo>
                    <a:pt x="34" y="0"/>
                  </a:lnTo>
                  <a:lnTo>
                    <a:pt x="28" y="0"/>
                  </a:lnTo>
                  <a:lnTo>
                    <a:pt x="17" y="2"/>
                  </a:lnTo>
                  <a:lnTo>
                    <a:pt x="8" y="8"/>
                  </a:lnTo>
                  <a:lnTo>
                    <a:pt x="2" y="17"/>
                  </a:lnTo>
                  <a:lnTo>
                    <a:pt x="0" y="28"/>
                  </a:lnTo>
                  <a:lnTo>
                    <a:pt x="0" y="34"/>
                  </a:lnTo>
                  <a:lnTo>
                    <a:pt x="2" y="40"/>
                  </a:lnTo>
                  <a:lnTo>
                    <a:pt x="4" y="46"/>
                  </a:lnTo>
                  <a:lnTo>
                    <a:pt x="8" y="50"/>
                  </a:lnTo>
                  <a:lnTo>
                    <a:pt x="12" y="54"/>
                  </a:lnTo>
                  <a:lnTo>
                    <a:pt x="18" y="56"/>
                  </a:lnTo>
                  <a:lnTo>
                    <a:pt x="23" y="58"/>
                  </a:lnTo>
                  <a:lnTo>
                    <a:pt x="28" y="58"/>
                  </a:lnTo>
                  <a:lnTo>
                    <a:pt x="34" y="58"/>
                  </a:lnTo>
                  <a:lnTo>
                    <a:pt x="40" y="56"/>
                  </a:lnTo>
                  <a:lnTo>
                    <a:pt x="46" y="54"/>
                  </a:lnTo>
                  <a:lnTo>
                    <a:pt x="50" y="50"/>
                  </a:lnTo>
                  <a:lnTo>
                    <a:pt x="54" y="46"/>
                  </a:lnTo>
                  <a:lnTo>
                    <a:pt x="56" y="40"/>
                  </a:lnTo>
                  <a:lnTo>
                    <a:pt x="58" y="34"/>
                  </a:lnTo>
                  <a:lnTo>
                    <a:pt x="58" y="28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117" name="Freeform 115">
              <a:extLst>
                <a:ext uri="{FF2B5EF4-FFF2-40B4-BE49-F238E27FC236}">
                  <a16:creationId xmlns:a16="http://schemas.microsoft.com/office/drawing/2014/main" id="{92A6C5F6-D130-431F-AA54-C7C173A1DCE7}"/>
                </a:ext>
              </a:extLst>
            </p:cNvPr>
            <p:cNvSpPr>
              <a:spLocks/>
            </p:cNvSpPr>
            <p:nvPr/>
          </p:nvSpPr>
          <p:spPr bwMode="auto">
            <a:xfrm>
              <a:off x="2829" y="2435"/>
              <a:ext cx="14" cy="14"/>
            </a:xfrm>
            <a:custGeom>
              <a:avLst/>
              <a:gdLst>
                <a:gd name="T0" fmla="*/ 0 w 29"/>
                <a:gd name="T1" fmla="*/ 1 h 28"/>
                <a:gd name="T2" fmla="*/ 0 w 29"/>
                <a:gd name="T3" fmla="*/ 1 h 28"/>
                <a:gd name="T4" fmla="*/ 0 w 29"/>
                <a:gd name="T5" fmla="*/ 1 h 28"/>
                <a:gd name="T6" fmla="*/ 0 w 29"/>
                <a:gd name="T7" fmla="*/ 1 h 28"/>
                <a:gd name="T8" fmla="*/ 0 w 29"/>
                <a:gd name="T9" fmla="*/ 1 h 28"/>
                <a:gd name="T10" fmla="*/ 0 w 29"/>
                <a:gd name="T11" fmla="*/ 1 h 28"/>
                <a:gd name="T12" fmla="*/ 0 w 29"/>
                <a:gd name="T13" fmla="*/ 1 h 28"/>
                <a:gd name="T14" fmla="*/ 0 w 29"/>
                <a:gd name="T15" fmla="*/ 1 h 28"/>
                <a:gd name="T16" fmla="*/ 0 w 29"/>
                <a:gd name="T17" fmla="*/ 1 h 28"/>
                <a:gd name="T18" fmla="*/ 0 w 29"/>
                <a:gd name="T19" fmla="*/ 1 h 28"/>
                <a:gd name="T20" fmla="*/ 0 w 29"/>
                <a:gd name="T21" fmla="*/ 1 h 28"/>
                <a:gd name="T22" fmla="*/ 0 w 29"/>
                <a:gd name="T23" fmla="*/ 1 h 28"/>
                <a:gd name="T24" fmla="*/ 0 w 29"/>
                <a:gd name="T25" fmla="*/ 1 h 28"/>
                <a:gd name="T26" fmla="*/ 0 w 29"/>
                <a:gd name="T27" fmla="*/ 1 h 28"/>
                <a:gd name="T28" fmla="*/ 0 w 29"/>
                <a:gd name="T29" fmla="*/ 1 h 28"/>
                <a:gd name="T30" fmla="*/ 0 w 29"/>
                <a:gd name="T31" fmla="*/ 0 h 28"/>
                <a:gd name="T32" fmla="*/ 0 w 29"/>
                <a:gd name="T33" fmla="*/ 0 h 28"/>
                <a:gd name="T34" fmla="*/ 0 w 29"/>
                <a:gd name="T35" fmla="*/ 0 h 28"/>
                <a:gd name="T36" fmla="*/ 0 w 29"/>
                <a:gd name="T37" fmla="*/ 1 h 28"/>
                <a:gd name="T38" fmla="*/ 0 w 29"/>
                <a:gd name="T39" fmla="*/ 1 h 28"/>
                <a:gd name="T40" fmla="*/ 0 w 29"/>
                <a:gd name="T41" fmla="*/ 1 h 28"/>
                <a:gd name="T42" fmla="*/ 0 w 29"/>
                <a:gd name="T43" fmla="*/ 1 h 28"/>
                <a:gd name="T44" fmla="*/ 0 w 29"/>
                <a:gd name="T45" fmla="*/ 1 h 28"/>
                <a:gd name="T46" fmla="*/ 0 w 29"/>
                <a:gd name="T47" fmla="*/ 1 h 28"/>
                <a:gd name="T48" fmla="*/ 0 w 29"/>
                <a:gd name="T49" fmla="*/ 1 h 28"/>
                <a:gd name="T50" fmla="*/ 0 w 29"/>
                <a:gd name="T51" fmla="*/ 1 h 28"/>
                <a:gd name="T52" fmla="*/ 0 w 29"/>
                <a:gd name="T53" fmla="*/ 1 h 28"/>
                <a:gd name="T54" fmla="*/ 0 w 29"/>
                <a:gd name="T55" fmla="*/ 1 h 28"/>
                <a:gd name="T56" fmla="*/ 0 w 29"/>
                <a:gd name="T57" fmla="*/ 1 h 28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29"/>
                <a:gd name="T88" fmla="*/ 0 h 28"/>
                <a:gd name="T89" fmla="*/ 29 w 29"/>
                <a:gd name="T90" fmla="*/ 28 h 28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29" h="28">
                  <a:moveTo>
                    <a:pt x="14" y="28"/>
                  </a:moveTo>
                  <a:lnTo>
                    <a:pt x="12" y="28"/>
                  </a:lnTo>
                  <a:lnTo>
                    <a:pt x="10" y="27"/>
                  </a:lnTo>
                  <a:lnTo>
                    <a:pt x="6" y="26"/>
                  </a:lnTo>
                  <a:lnTo>
                    <a:pt x="4" y="24"/>
                  </a:lnTo>
                  <a:lnTo>
                    <a:pt x="3" y="21"/>
                  </a:lnTo>
                  <a:lnTo>
                    <a:pt x="2" y="19"/>
                  </a:lnTo>
                  <a:lnTo>
                    <a:pt x="0" y="17"/>
                  </a:lnTo>
                  <a:lnTo>
                    <a:pt x="0" y="13"/>
                  </a:lnTo>
                  <a:lnTo>
                    <a:pt x="0" y="11"/>
                  </a:lnTo>
                  <a:lnTo>
                    <a:pt x="2" y="8"/>
                  </a:lnTo>
                  <a:lnTo>
                    <a:pt x="3" y="5"/>
                  </a:lnTo>
                  <a:lnTo>
                    <a:pt x="4" y="3"/>
                  </a:lnTo>
                  <a:lnTo>
                    <a:pt x="6" y="2"/>
                  </a:lnTo>
                  <a:lnTo>
                    <a:pt x="10" y="1"/>
                  </a:lnTo>
                  <a:lnTo>
                    <a:pt x="12" y="0"/>
                  </a:lnTo>
                  <a:lnTo>
                    <a:pt x="14" y="0"/>
                  </a:lnTo>
                  <a:lnTo>
                    <a:pt x="18" y="0"/>
                  </a:lnTo>
                  <a:lnTo>
                    <a:pt x="20" y="1"/>
                  </a:lnTo>
                  <a:lnTo>
                    <a:pt x="24" y="2"/>
                  </a:lnTo>
                  <a:lnTo>
                    <a:pt x="26" y="3"/>
                  </a:lnTo>
                  <a:lnTo>
                    <a:pt x="27" y="5"/>
                  </a:lnTo>
                  <a:lnTo>
                    <a:pt x="28" y="8"/>
                  </a:lnTo>
                  <a:lnTo>
                    <a:pt x="29" y="11"/>
                  </a:lnTo>
                  <a:lnTo>
                    <a:pt x="29" y="13"/>
                  </a:lnTo>
                  <a:lnTo>
                    <a:pt x="28" y="19"/>
                  </a:lnTo>
                  <a:lnTo>
                    <a:pt x="26" y="24"/>
                  </a:lnTo>
                  <a:lnTo>
                    <a:pt x="20" y="27"/>
                  </a:lnTo>
                  <a:lnTo>
                    <a:pt x="14" y="28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118" name="Freeform 116">
              <a:extLst>
                <a:ext uri="{FF2B5EF4-FFF2-40B4-BE49-F238E27FC236}">
                  <a16:creationId xmlns:a16="http://schemas.microsoft.com/office/drawing/2014/main" id="{CA65B9CA-2B43-4855-8DAF-EE7E0E0F7655}"/>
                </a:ext>
              </a:extLst>
            </p:cNvPr>
            <p:cNvSpPr>
              <a:spLocks/>
            </p:cNvSpPr>
            <p:nvPr/>
          </p:nvSpPr>
          <p:spPr bwMode="auto">
            <a:xfrm>
              <a:off x="2818" y="2606"/>
              <a:ext cx="30" cy="30"/>
            </a:xfrm>
            <a:custGeom>
              <a:avLst/>
              <a:gdLst>
                <a:gd name="T0" fmla="*/ 1 w 60"/>
                <a:gd name="T1" fmla="*/ 1 h 60"/>
                <a:gd name="T2" fmla="*/ 1 w 60"/>
                <a:gd name="T3" fmla="*/ 1 h 60"/>
                <a:gd name="T4" fmla="*/ 1 w 60"/>
                <a:gd name="T5" fmla="*/ 1 h 60"/>
                <a:gd name="T6" fmla="*/ 1 w 60"/>
                <a:gd name="T7" fmla="*/ 1 h 60"/>
                <a:gd name="T8" fmla="*/ 1 w 60"/>
                <a:gd name="T9" fmla="*/ 1 h 60"/>
                <a:gd name="T10" fmla="*/ 1 w 60"/>
                <a:gd name="T11" fmla="*/ 1 h 60"/>
                <a:gd name="T12" fmla="*/ 1 w 60"/>
                <a:gd name="T13" fmla="*/ 1 h 60"/>
                <a:gd name="T14" fmla="*/ 1 w 60"/>
                <a:gd name="T15" fmla="*/ 0 h 60"/>
                <a:gd name="T16" fmla="*/ 1 w 60"/>
                <a:gd name="T17" fmla="*/ 0 h 60"/>
                <a:gd name="T18" fmla="*/ 1 w 60"/>
                <a:gd name="T19" fmla="*/ 1 h 60"/>
                <a:gd name="T20" fmla="*/ 1 w 60"/>
                <a:gd name="T21" fmla="*/ 1 h 60"/>
                <a:gd name="T22" fmla="*/ 1 w 60"/>
                <a:gd name="T23" fmla="*/ 1 h 60"/>
                <a:gd name="T24" fmla="*/ 0 w 60"/>
                <a:gd name="T25" fmla="*/ 1 h 60"/>
                <a:gd name="T26" fmla="*/ 1 w 60"/>
                <a:gd name="T27" fmla="*/ 1 h 60"/>
                <a:gd name="T28" fmla="*/ 1 w 60"/>
                <a:gd name="T29" fmla="*/ 1 h 60"/>
                <a:gd name="T30" fmla="*/ 1 w 60"/>
                <a:gd name="T31" fmla="*/ 1 h 60"/>
                <a:gd name="T32" fmla="*/ 1 w 60"/>
                <a:gd name="T33" fmla="*/ 1 h 60"/>
                <a:gd name="T34" fmla="*/ 1 w 60"/>
                <a:gd name="T35" fmla="*/ 1 h 60"/>
                <a:gd name="T36" fmla="*/ 1 w 60"/>
                <a:gd name="T37" fmla="*/ 1 h 60"/>
                <a:gd name="T38" fmla="*/ 1 w 60"/>
                <a:gd name="T39" fmla="*/ 1 h 60"/>
                <a:gd name="T40" fmla="*/ 1 w 60"/>
                <a:gd name="T41" fmla="*/ 1 h 60"/>
                <a:gd name="T42" fmla="*/ 1 w 60"/>
                <a:gd name="T43" fmla="*/ 1 h 60"/>
                <a:gd name="T44" fmla="*/ 1 w 60"/>
                <a:gd name="T45" fmla="*/ 1 h 60"/>
                <a:gd name="T46" fmla="*/ 1 w 60"/>
                <a:gd name="T47" fmla="*/ 1 h 60"/>
                <a:gd name="T48" fmla="*/ 1 w 60"/>
                <a:gd name="T49" fmla="*/ 1 h 60"/>
                <a:gd name="T50" fmla="*/ 1 w 60"/>
                <a:gd name="T51" fmla="*/ 1 h 60"/>
                <a:gd name="T52" fmla="*/ 1 w 60"/>
                <a:gd name="T53" fmla="*/ 1 h 60"/>
                <a:gd name="T54" fmla="*/ 1 w 60"/>
                <a:gd name="T55" fmla="*/ 1 h 60"/>
                <a:gd name="T56" fmla="*/ 1 w 60"/>
                <a:gd name="T57" fmla="*/ 1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60"/>
                <a:gd name="T89" fmla="*/ 60 w 60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60">
                  <a:moveTo>
                    <a:pt x="60" y="30"/>
                  </a:moveTo>
                  <a:lnTo>
                    <a:pt x="59" y="24"/>
                  </a:lnTo>
                  <a:lnTo>
                    <a:pt x="57" y="18"/>
                  </a:lnTo>
                  <a:lnTo>
                    <a:pt x="54" y="12"/>
                  </a:lnTo>
                  <a:lnTo>
                    <a:pt x="50" y="8"/>
                  </a:lnTo>
                  <a:lnTo>
                    <a:pt x="46" y="4"/>
                  </a:lnTo>
                  <a:lnTo>
                    <a:pt x="41" y="2"/>
                  </a:lnTo>
                  <a:lnTo>
                    <a:pt x="35" y="0"/>
                  </a:lnTo>
                  <a:lnTo>
                    <a:pt x="30" y="0"/>
                  </a:lnTo>
                  <a:lnTo>
                    <a:pt x="18" y="2"/>
                  </a:lnTo>
                  <a:lnTo>
                    <a:pt x="9" y="8"/>
                  </a:lnTo>
                  <a:lnTo>
                    <a:pt x="2" y="18"/>
                  </a:lnTo>
                  <a:lnTo>
                    <a:pt x="0" y="30"/>
                  </a:lnTo>
                  <a:lnTo>
                    <a:pt x="1" y="35"/>
                  </a:lnTo>
                  <a:lnTo>
                    <a:pt x="2" y="41"/>
                  </a:lnTo>
                  <a:lnTo>
                    <a:pt x="6" y="46"/>
                  </a:lnTo>
                  <a:lnTo>
                    <a:pt x="9" y="50"/>
                  </a:lnTo>
                  <a:lnTo>
                    <a:pt x="14" y="54"/>
                  </a:lnTo>
                  <a:lnTo>
                    <a:pt x="18" y="57"/>
                  </a:lnTo>
                  <a:lnTo>
                    <a:pt x="24" y="58"/>
                  </a:lnTo>
                  <a:lnTo>
                    <a:pt x="30" y="60"/>
                  </a:lnTo>
                  <a:lnTo>
                    <a:pt x="35" y="58"/>
                  </a:lnTo>
                  <a:lnTo>
                    <a:pt x="41" y="57"/>
                  </a:lnTo>
                  <a:lnTo>
                    <a:pt x="46" y="54"/>
                  </a:lnTo>
                  <a:lnTo>
                    <a:pt x="50" y="50"/>
                  </a:lnTo>
                  <a:lnTo>
                    <a:pt x="54" y="46"/>
                  </a:lnTo>
                  <a:lnTo>
                    <a:pt x="57" y="41"/>
                  </a:lnTo>
                  <a:lnTo>
                    <a:pt x="59" y="35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119" name="Freeform 117">
              <a:extLst>
                <a:ext uri="{FF2B5EF4-FFF2-40B4-BE49-F238E27FC236}">
                  <a16:creationId xmlns:a16="http://schemas.microsoft.com/office/drawing/2014/main" id="{778B1B82-B10E-4805-8328-44963A2E9985}"/>
                </a:ext>
              </a:extLst>
            </p:cNvPr>
            <p:cNvSpPr>
              <a:spLocks/>
            </p:cNvSpPr>
            <p:nvPr/>
          </p:nvSpPr>
          <p:spPr bwMode="auto">
            <a:xfrm>
              <a:off x="2826" y="2613"/>
              <a:ext cx="15" cy="15"/>
            </a:xfrm>
            <a:custGeom>
              <a:avLst/>
              <a:gdLst>
                <a:gd name="T0" fmla="*/ 1 w 30"/>
                <a:gd name="T1" fmla="*/ 1 h 28"/>
                <a:gd name="T2" fmla="*/ 1 w 30"/>
                <a:gd name="T3" fmla="*/ 1 h 28"/>
                <a:gd name="T4" fmla="*/ 1 w 30"/>
                <a:gd name="T5" fmla="*/ 1 h 28"/>
                <a:gd name="T6" fmla="*/ 1 w 30"/>
                <a:gd name="T7" fmla="*/ 1 h 28"/>
                <a:gd name="T8" fmla="*/ 1 w 30"/>
                <a:gd name="T9" fmla="*/ 1 h 28"/>
                <a:gd name="T10" fmla="*/ 1 w 30"/>
                <a:gd name="T11" fmla="*/ 1 h 28"/>
                <a:gd name="T12" fmla="*/ 1 w 30"/>
                <a:gd name="T13" fmla="*/ 1 h 28"/>
                <a:gd name="T14" fmla="*/ 0 w 30"/>
                <a:gd name="T15" fmla="*/ 1 h 28"/>
                <a:gd name="T16" fmla="*/ 0 w 30"/>
                <a:gd name="T17" fmla="*/ 1 h 28"/>
                <a:gd name="T18" fmla="*/ 0 w 30"/>
                <a:gd name="T19" fmla="*/ 1 h 28"/>
                <a:gd name="T20" fmla="*/ 1 w 30"/>
                <a:gd name="T21" fmla="*/ 1 h 28"/>
                <a:gd name="T22" fmla="*/ 1 w 30"/>
                <a:gd name="T23" fmla="*/ 1 h 28"/>
                <a:gd name="T24" fmla="*/ 1 w 30"/>
                <a:gd name="T25" fmla="*/ 1 h 28"/>
                <a:gd name="T26" fmla="*/ 1 w 30"/>
                <a:gd name="T27" fmla="*/ 1 h 28"/>
                <a:gd name="T28" fmla="*/ 1 w 30"/>
                <a:gd name="T29" fmla="*/ 1 h 28"/>
                <a:gd name="T30" fmla="*/ 1 w 30"/>
                <a:gd name="T31" fmla="*/ 0 h 28"/>
                <a:gd name="T32" fmla="*/ 1 w 30"/>
                <a:gd name="T33" fmla="*/ 0 h 28"/>
                <a:gd name="T34" fmla="*/ 1 w 30"/>
                <a:gd name="T35" fmla="*/ 0 h 28"/>
                <a:gd name="T36" fmla="*/ 1 w 30"/>
                <a:gd name="T37" fmla="*/ 1 h 28"/>
                <a:gd name="T38" fmla="*/ 1 w 30"/>
                <a:gd name="T39" fmla="*/ 1 h 28"/>
                <a:gd name="T40" fmla="*/ 1 w 30"/>
                <a:gd name="T41" fmla="*/ 1 h 28"/>
                <a:gd name="T42" fmla="*/ 1 w 30"/>
                <a:gd name="T43" fmla="*/ 1 h 28"/>
                <a:gd name="T44" fmla="*/ 1 w 30"/>
                <a:gd name="T45" fmla="*/ 1 h 28"/>
                <a:gd name="T46" fmla="*/ 1 w 30"/>
                <a:gd name="T47" fmla="*/ 1 h 28"/>
                <a:gd name="T48" fmla="*/ 1 w 30"/>
                <a:gd name="T49" fmla="*/ 1 h 28"/>
                <a:gd name="T50" fmla="*/ 1 w 30"/>
                <a:gd name="T51" fmla="*/ 1 h 28"/>
                <a:gd name="T52" fmla="*/ 1 w 30"/>
                <a:gd name="T53" fmla="*/ 1 h 28"/>
                <a:gd name="T54" fmla="*/ 1 w 30"/>
                <a:gd name="T55" fmla="*/ 1 h 28"/>
                <a:gd name="T56" fmla="*/ 1 w 30"/>
                <a:gd name="T57" fmla="*/ 1 h 28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28"/>
                <a:gd name="T89" fmla="*/ 30 w 30"/>
                <a:gd name="T90" fmla="*/ 28 h 28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28">
                  <a:moveTo>
                    <a:pt x="15" y="28"/>
                  </a:moveTo>
                  <a:lnTo>
                    <a:pt x="11" y="28"/>
                  </a:lnTo>
                  <a:lnTo>
                    <a:pt x="9" y="27"/>
                  </a:lnTo>
                  <a:lnTo>
                    <a:pt x="7" y="26"/>
                  </a:lnTo>
                  <a:lnTo>
                    <a:pt x="4" y="25"/>
                  </a:lnTo>
                  <a:lnTo>
                    <a:pt x="2" y="23"/>
                  </a:lnTo>
                  <a:lnTo>
                    <a:pt x="1" y="19"/>
                  </a:lnTo>
                  <a:lnTo>
                    <a:pt x="0" y="17"/>
                  </a:lnTo>
                  <a:lnTo>
                    <a:pt x="0" y="15"/>
                  </a:lnTo>
                  <a:lnTo>
                    <a:pt x="0" y="11"/>
                  </a:lnTo>
                  <a:lnTo>
                    <a:pt x="1" y="9"/>
                  </a:lnTo>
                  <a:lnTo>
                    <a:pt x="2" y="7"/>
                  </a:lnTo>
                  <a:lnTo>
                    <a:pt x="4" y="4"/>
                  </a:lnTo>
                  <a:lnTo>
                    <a:pt x="7" y="2"/>
                  </a:lnTo>
                  <a:lnTo>
                    <a:pt x="9" y="1"/>
                  </a:lnTo>
                  <a:lnTo>
                    <a:pt x="11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0" y="1"/>
                  </a:lnTo>
                  <a:lnTo>
                    <a:pt x="23" y="2"/>
                  </a:lnTo>
                  <a:lnTo>
                    <a:pt x="25" y="4"/>
                  </a:lnTo>
                  <a:lnTo>
                    <a:pt x="26" y="7"/>
                  </a:lnTo>
                  <a:lnTo>
                    <a:pt x="29" y="9"/>
                  </a:lnTo>
                  <a:lnTo>
                    <a:pt x="30" y="11"/>
                  </a:lnTo>
                  <a:lnTo>
                    <a:pt x="30" y="15"/>
                  </a:lnTo>
                  <a:lnTo>
                    <a:pt x="29" y="20"/>
                  </a:lnTo>
                  <a:lnTo>
                    <a:pt x="25" y="25"/>
                  </a:lnTo>
                  <a:lnTo>
                    <a:pt x="20" y="27"/>
                  </a:lnTo>
                  <a:lnTo>
                    <a:pt x="15" y="28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120" name="Freeform 118">
              <a:extLst>
                <a:ext uri="{FF2B5EF4-FFF2-40B4-BE49-F238E27FC236}">
                  <a16:creationId xmlns:a16="http://schemas.microsoft.com/office/drawing/2014/main" id="{2E9DADC7-961E-482D-AC28-20936A201568}"/>
                </a:ext>
              </a:extLst>
            </p:cNvPr>
            <p:cNvSpPr>
              <a:spLocks/>
            </p:cNvSpPr>
            <p:nvPr/>
          </p:nvSpPr>
          <p:spPr bwMode="auto">
            <a:xfrm>
              <a:off x="2802" y="2723"/>
              <a:ext cx="30" cy="30"/>
            </a:xfrm>
            <a:custGeom>
              <a:avLst/>
              <a:gdLst>
                <a:gd name="T0" fmla="*/ 1 w 59"/>
                <a:gd name="T1" fmla="*/ 1 h 60"/>
                <a:gd name="T2" fmla="*/ 1 w 59"/>
                <a:gd name="T3" fmla="*/ 1 h 60"/>
                <a:gd name="T4" fmla="*/ 1 w 59"/>
                <a:gd name="T5" fmla="*/ 1 h 60"/>
                <a:gd name="T6" fmla="*/ 1 w 59"/>
                <a:gd name="T7" fmla="*/ 1 h 60"/>
                <a:gd name="T8" fmla="*/ 1 w 59"/>
                <a:gd name="T9" fmla="*/ 1 h 60"/>
                <a:gd name="T10" fmla="*/ 1 w 59"/>
                <a:gd name="T11" fmla="*/ 1 h 60"/>
                <a:gd name="T12" fmla="*/ 1 w 59"/>
                <a:gd name="T13" fmla="*/ 1 h 60"/>
                <a:gd name="T14" fmla="*/ 1 w 59"/>
                <a:gd name="T15" fmla="*/ 1 h 60"/>
                <a:gd name="T16" fmla="*/ 1 w 59"/>
                <a:gd name="T17" fmla="*/ 0 h 60"/>
                <a:gd name="T18" fmla="*/ 1 w 59"/>
                <a:gd name="T19" fmla="*/ 1 h 60"/>
                <a:gd name="T20" fmla="*/ 1 w 59"/>
                <a:gd name="T21" fmla="*/ 1 h 60"/>
                <a:gd name="T22" fmla="*/ 1 w 59"/>
                <a:gd name="T23" fmla="*/ 1 h 60"/>
                <a:gd name="T24" fmla="*/ 0 w 59"/>
                <a:gd name="T25" fmla="*/ 1 h 60"/>
                <a:gd name="T26" fmla="*/ 1 w 59"/>
                <a:gd name="T27" fmla="*/ 1 h 60"/>
                <a:gd name="T28" fmla="*/ 1 w 59"/>
                <a:gd name="T29" fmla="*/ 1 h 60"/>
                <a:gd name="T30" fmla="*/ 1 w 59"/>
                <a:gd name="T31" fmla="*/ 1 h 60"/>
                <a:gd name="T32" fmla="*/ 1 w 59"/>
                <a:gd name="T33" fmla="*/ 1 h 60"/>
                <a:gd name="T34" fmla="*/ 1 w 59"/>
                <a:gd name="T35" fmla="*/ 1 h 60"/>
                <a:gd name="T36" fmla="*/ 1 w 59"/>
                <a:gd name="T37" fmla="*/ 1 h 60"/>
                <a:gd name="T38" fmla="*/ 1 w 59"/>
                <a:gd name="T39" fmla="*/ 1 h 60"/>
                <a:gd name="T40" fmla="*/ 1 w 59"/>
                <a:gd name="T41" fmla="*/ 1 h 60"/>
                <a:gd name="T42" fmla="*/ 1 w 59"/>
                <a:gd name="T43" fmla="*/ 1 h 60"/>
                <a:gd name="T44" fmla="*/ 1 w 59"/>
                <a:gd name="T45" fmla="*/ 1 h 60"/>
                <a:gd name="T46" fmla="*/ 1 w 59"/>
                <a:gd name="T47" fmla="*/ 1 h 60"/>
                <a:gd name="T48" fmla="*/ 1 w 59"/>
                <a:gd name="T49" fmla="*/ 1 h 60"/>
                <a:gd name="T50" fmla="*/ 1 w 59"/>
                <a:gd name="T51" fmla="*/ 1 h 60"/>
                <a:gd name="T52" fmla="*/ 1 w 59"/>
                <a:gd name="T53" fmla="*/ 1 h 60"/>
                <a:gd name="T54" fmla="*/ 1 w 59"/>
                <a:gd name="T55" fmla="*/ 1 h 60"/>
                <a:gd name="T56" fmla="*/ 1 w 59"/>
                <a:gd name="T57" fmla="*/ 1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59"/>
                <a:gd name="T88" fmla="*/ 0 h 60"/>
                <a:gd name="T89" fmla="*/ 59 w 59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59" h="60">
                  <a:moveTo>
                    <a:pt x="59" y="30"/>
                  </a:moveTo>
                  <a:lnTo>
                    <a:pt x="58" y="25"/>
                  </a:lnTo>
                  <a:lnTo>
                    <a:pt x="57" y="19"/>
                  </a:lnTo>
                  <a:lnTo>
                    <a:pt x="54" y="14"/>
                  </a:lnTo>
                  <a:lnTo>
                    <a:pt x="50" y="10"/>
                  </a:lnTo>
                  <a:lnTo>
                    <a:pt x="46" y="6"/>
                  </a:lnTo>
                  <a:lnTo>
                    <a:pt x="41" y="3"/>
                  </a:lnTo>
                  <a:lnTo>
                    <a:pt x="35" y="2"/>
                  </a:lnTo>
                  <a:lnTo>
                    <a:pt x="29" y="0"/>
                  </a:lnTo>
                  <a:lnTo>
                    <a:pt x="18" y="3"/>
                  </a:lnTo>
                  <a:lnTo>
                    <a:pt x="9" y="10"/>
                  </a:lnTo>
                  <a:lnTo>
                    <a:pt x="2" y="19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2" y="42"/>
                  </a:lnTo>
                  <a:lnTo>
                    <a:pt x="5" y="48"/>
                  </a:lnTo>
                  <a:lnTo>
                    <a:pt x="9" y="52"/>
                  </a:lnTo>
                  <a:lnTo>
                    <a:pt x="13" y="56"/>
                  </a:lnTo>
                  <a:lnTo>
                    <a:pt x="18" y="58"/>
                  </a:lnTo>
                  <a:lnTo>
                    <a:pt x="24" y="60"/>
                  </a:lnTo>
                  <a:lnTo>
                    <a:pt x="29" y="60"/>
                  </a:lnTo>
                  <a:lnTo>
                    <a:pt x="35" y="60"/>
                  </a:lnTo>
                  <a:lnTo>
                    <a:pt x="41" y="58"/>
                  </a:lnTo>
                  <a:lnTo>
                    <a:pt x="46" y="56"/>
                  </a:lnTo>
                  <a:lnTo>
                    <a:pt x="50" y="52"/>
                  </a:lnTo>
                  <a:lnTo>
                    <a:pt x="54" y="48"/>
                  </a:lnTo>
                  <a:lnTo>
                    <a:pt x="57" y="42"/>
                  </a:lnTo>
                  <a:lnTo>
                    <a:pt x="58" y="36"/>
                  </a:lnTo>
                  <a:lnTo>
                    <a:pt x="59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121" name="Freeform 119">
              <a:extLst>
                <a:ext uri="{FF2B5EF4-FFF2-40B4-BE49-F238E27FC236}">
                  <a16:creationId xmlns:a16="http://schemas.microsoft.com/office/drawing/2014/main" id="{2E80D959-EBA8-42A4-AD2A-D4A1C8A5092E}"/>
                </a:ext>
              </a:extLst>
            </p:cNvPr>
            <p:cNvSpPr>
              <a:spLocks/>
            </p:cNvSpPr>
            <p:nvPr/>
          </p:nvSpPr>
          <p:spPr bwMode="auto">
            <a:xfrm>
              <a:off x="2810" y="2730"/>
              <a:ext cx="15" cy="15"/>
            </a:xfrm>
            <a:custGeom>
              <a:avLst/>
              <a:gdLst>
                <a:gd name="T0" fmla="*/ 1 w 30"/>
                <a:gd name="T1" fmla="*/ 1 h 30"/>
                <a:gd name="T2" fmla="*/ 1 w 30"/>
                <a:gd name="T3" fmla="*/ 1 h 30"/>
                <a:gd name="T4" fmla="*/ 1 w 30"/>
                <a:gd name="T5" fmla="*/ 1 h 30"/>
                <a:gd name="T6" fmla="*/ 1 w 30"/>
                <a:gd name="T7" fmla="*/ 1 h 30"/>
                <a:gd name="T8" fmla="*/ 1 w 30"/>
                <a:gd name="T9" fmla="*/ 1 h 30"/>
                <a:gd name="T10" fmla="*/ 1 w 30"/>
                <a:gd name="T11" fmla="*/ 1 h 30"/>
                <a:gd name="T12" fmla="*/ 1 w 30"/>
                <a:gd name="T13" fmla="*/ 1 h 30"/>
                <a:gd name="T14" fmla="*/ 0 w 30"/>
                <a:gd name="T15" fmla="*/ 1 h 30"/>
                <a:gd name="T16" fmla="*/ 0 w 30"/>
                <a:gd name="T17" fmla="*/ 1 h 30"/>
                <a:gd name="T18" fmla="*/ 0 w 30"/>
                <a:gd name="T19" fmla="*/ 1 h 30"/>
                <a:gd name="T20" fmla="*/ 1 w 30"/>
                <a:gd name="T21" fmla="*/ 1 h 30"/>
                <a:gd name="T22" fmla="*/ 1 w 30"/>
                <a:gd name="T23" fmla="*/ 1 h 30"/>
                <a:gd name="T24" fmla="*/ 1 w 30"/>
                <a:gd name="T25" fmla="*/ 1 h 30"/>
                <a:gd name="T26" fmla="*/ 1 w 30"/>
                <a:gd name="T27" fmla="*/ 1 h 30"/>
                <a:gd name="T28" fmla="*/ 1 w 30"/>
                <a:gd name="T29" fmla="*/ 1 h 30"/>
                <a:gd name="T30" fmla="*/ 1 w 30"/>
                <a:gd name="T31" fmla="*/ 0 h 30"/>
                <a:gd name="T32" fmla="*/ 1 w 30"/>
                <a:gd name="T33" fmla="*/ 0 h 30"/>
                <a:gd name="T34" fmla="*/ 1 w 30"/>
                <a:gd name="T35" fmla="*/ 0 h 30"/>
                <a:gd name="T36" fmla="*/ 1 w 30"/>
                <a:gd name="T37" fmla="*/ 1 h 30"/>
                <a:gd name="T38" fmla="*/ 1 w 30"/>
                <a:gd name="T39" fmla="*/ 1 h 30"/>
                <a:gd name="T40" fmla="*/ 1 w 30"/>
                <a:gd name="T41" fmla="*/ 1 h 30"/>
                <a:gd name="T42" fmla="*/ 1 w 30"/>
                <a:gd name="T43" fmla="*/ 1 h 30"/>
                <a:gd name="T44" fmla="*/ 1 w 30"/>
                <a:gd name="T45" fmla="*/ 1 h 30"/>
                <a:gd name="T46" fmla="*/ 1 w 30"/>
                <a:gd name="T47" fmla="*/ 1 h 30"/>
                <a:gd name="T48" fmla="*/ 1 w 30"/>
                <a:gd name="T49" fmla="*/ 1 h 30"/>
                <a:gd name="T50" fmla="*/ 1 w 30"/>
                <a:gd name="T51" fmla="*/ 1 h 30"/>
                <a:gd name="T52" fmla="*/ 1 w 30"/>
                <a:gd name="T53" fmla="*/ 1 h 30"/>
                <a:gd name="T54" fmla="*/ 1 w 30"/>
                <a:gd name="T55" fmla="*/ 1 h 30"/>
                <a:gd name="T56" fmla="*/ 1 w 30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3" y="30"/>
                  </a:lnTo>
                  <a:lnTo>
                    <a:pt x="10" y="29"/>
                  </a:lnTo>
                  <a:lnTo>
                    <a:pt x="7" y="28"/>
                  </a:lnTo>
                  <a:lnTo>
                    <a:pt x="5" y="26"/>
                  </a:lnTo>
                  <a:lnTo>
                    <a:pt x="4" y="23"/>
                  </a:lnTo>
                  <a:lnTo>
                    <a:pt x="2" y="21"/>
                  </a:lnTo>
                  <a:lnTo>
                    <a:pt x="0" y="19"/>
                  </a:lnTo>
                  <a:lnTo>
                    <a:pt x="0" y="15"/>
                  </a:lnTo>
                  <a:lnTo>
                    <a:pt x="0" y="13"/>
                  </a:lnTo>
                  <a:lnTo>
                    <a:pt x="2" y="10"/>
                  </a:lnTo>
                  <a:lnTo>
                    <a:pt x="4" y="7"/>
                  </a:lnTo>
                  <a:lnTo>
                    <a:pt x="5" y="5"/>
                  </a:lnTo>
                  <a:lnTo>
                    <a:pt x="7" y="4"/>
                  </a:lnTo>
                  <a:lnTo>
                    <a:pt x="10" y="2"/>
                  </a:lnTo>
                  <a:lnTo>
                    <a:pt x="13" y="0"/>
                  </a:lnTo>
                  <a:lnTo>
                    <a:pt x="15" y="0"/>
                  </a:lnTo>
                  <a:lnTo>
                    <a:pt x="19" y="0"/>
                  </a:lnTo>
                  <a:lnTo>
                    <a:pt x="21" y="2"/>
                  </a:lnTo>
                  <a:lnTo>
                    <a:pt x="24" y="4"/>
                  </a:lnTo>
                  <a:lnTo>
                    <a:pt x="26" y="5"/>
                  </a:lnTo>
                  <a:lnTo>
                    <a:pt x="28" y="7"/>
                  </a:lnTo>
                  <a:lnTo>
                    <a:pt x="29" y="10"/>
                  </a:lnTo>
                  <a:lnTo>
                    <a:pt x="30" y="13"/>
                  </a:lnTo>
                  <a:lnTo>
                    <a:pt x="30" y="15"/>
                  </a:lnTo>
                  <a:lnTo>
                    <a:pt x="29" y="21"/>
                  </a:lnTo>
                  <a:lnTo>
                    <a:pt x="26" y="26"/>
                  </a:lnTo>
                  <a:lnTo>
                    <a:pt x="21" y="29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122" name="Freeform 120">
              <a:extLst>
                <a:ext uri="{FF2B5EF4-FFF2-40B4-BE49-F238E27FC236}">
                  <a16:creationId xmlns:a16="http://schemas.microsoft.com/office/drawing/2014/main" id="{B27DAD0B-53BF-4977-B5BC-416CF68B756A}"/>
                </a:ext>
              </a:extLst>
            </p:cNvPr>
            <p:cNvSpPr>
              <a:spLocks/>
            </p:cNvSpPr>
            <p:nvPr/>
          </p:nvSpPr>
          <p:spPr bwMode="auto">
            <a:xfrm>
              <a:off x="3018" y="2652"/>
              <a:ext cx="30" cy="30"/>
            </a:xfrm>
            <a:custGeom>
              <a:avLst/>
              <a:gdLst>
                <a:gd name="T0" fmla="*/ 1 w 60"/>
                <a:gd name="T1" fmla="*/ 1 h 60"/>
                <a:gd name="T2" fmla="*/ 1 w 60"/>
                <a:gd name="T3" fmla="*/ 1 h 60"/>
                <a:gd name="T4" fmla="*/ 1 w 60"/>
                <a:gd name="T5" fmla="*/ 1 h 60"/>
                <a:gd name="T6" fmla="*/ 1 w 60"/>
                <a:gd name="T7" fmla="*/ 1 h 60"/>
                <a:gd name="T8" fmla="*/ 1 w 60"/>
                <a:gd name="T9" fmla="*/ 1 h 60"/>
                <a:gd name="T10" fmla="*/ 1 w 60"/>
                <a:gd name="T11" fmla="*/ 1 h 60"/>
                <a:gd name="T12" fmla="*/ 1 w 60"/>
                <a:gd name="T13" fmla="*/ 1 h 60"/>
                <a:gd name="T14" fmla="*/ 1 w 60"/>
                <a:gd name="T15" fmla="*/ 1 h 60"/>
                <a:gd name="T16" fmla="*/ 1 w 60"/>
                <a:gd name="T17" fmla="*/ 0 h 60"/>
                <a:gd name="T18" fmla="*/ 1 w 60"/>
                <a:gd name="T19" fmla="*/ 1 h 60"/>
                <a:gd name="T20" fmla="*/ 1 w 60"/>
                <a:gd name="T21" fmla="*/ 1 h 60"/>
                <a:gd name="T22" fmla="*/ 1 w 60"/>
                <a:gd name="T23" fmla="*/ 1 h 60"/>
                <a:gd name="T24" fmla="*/ 0 w 60"/>
                <a:gd name="T25" fmla="*/ 1 h 60"/>
                <a:gd name="T26" fmla="*/ 1 w 60"/>
                <a:gd name="T27" fmla="*/ 1 h 60"/>
                <a:gd name="T28" fmla="*/ 1 w 60"/>
                <a:gd name="T29" fmla="*/ 1 h 60"/>
                <a:gd name="T30" fmla="*/ 1 w 60"/>
                <a:gd name="T31" fmla="*/ 1 h 60"/>
                <a:gd name="T32" fmla="*/ 1 w 60"/>
                <a:gd name="T33" fmla="*/ 1 h 60"/>
                <a:gd name="T34" fmla="*/ 1 w 60"/>
                <a:gd name="T35" fmla="*/ 1 h 60"/>
                <a:gd name="T36" fmla="*/ 1 w 60"/>
                <a:gd name="T37" fmla="*/ 1 h 60"/>
                <a:gd name="T38" fmla="*/ 1 w 60"/>
                <a:gd name="T39" fmla="*/ 1 h 60"/>
                <a:gd name="T40" fmla="*/ 1 w 60"/>
                <a:gd name="T41" fmla="*/ 1 h 60"/>
                <a:gd name="T42" fmla="*/ 1 w 60"/>
                <a:gd name="T43" fmla="*/ 1 h 60"/>
                <a:gd name="T44" fmla="*/ 1 w 60"/>
                <a:gd name="T45" fmla="*/ 1 h 60"/>
                <a:gd name="T46" fmla="*/ 1 w 60"/>
                <a:gd name="T47" fmla="*/ 1 h 60"/>
                <a:gd name="T48" fmla="*/ 1 w 60"/>
                <a:gd name="T49" fmla="*/ 1 h 60"/>
                <a:gd name="T50" fmla="*/ 1 w 60"/>
                <a:gd name="T51" fmla="*/ 1 h 60"/>
                <a:gd name="T52" fmla="*/ 1 w 60"/>
                <a:gd name="T53" fmla="*/ 1 h 60"/>
                <a:gd name="T54" fmla="*/ 1 w 60"/>
                <a:gd name="T55" fmla="*/ 1 h 60"/>
                <a:gd name="T56" fmla="*/ 1 w 60"/>
                <a:gd name="T57" fmla="*/ 1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60"/>
                <a:gd name="T89" fmla="*/ 60 w 60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60">
                  <a:moveTo>
                    <a:pt x="60" y="30"/>
                  </a:moveTo>
                  <a:lnTo>
                    <a:pt x="59" y="24"/>
                  </a:lnTo>
                  <a:lnTo>
                    <a:pt x="58" y="18"/>
                  </a:lnTo>
                  <a:lnTo>
                    <a:pt x="54" y="14"/>
                  </a:lnTo>
                  <a:lnTo>
                    <a:pt x="51" y="9"/>
                  </a:lnTo>
                  <a:lnTo>
                    <a:pt x="46" y="6"/>
                  </a:lnTo>
                  <a:lnTo>
                    <a:pt x="42" y="2"/>
                  </a:lnTo>
                  <a:lnTo>
                    <a:pt x="36" y="1"/>
                  </a:lnTo>
                  <a:lnTo>
                    <a:pt x="30" y="0"/>
                  </a:lnTo>
                  <a:lnTo>
                    <a:pt x="19" y="2"/>
                  </a:lnTo>
                  <a:lnTo>
                    <a:pt x="9" y="9"/>
                  </a:lnTo>
                  <a:lnTo>
                    <a:pt x="3" y="18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3" y="41"/>
                  </a:lnTo>
                  <a:lnTo>
                    <a:pt x="6" y="46"/>
                  </a:lnTo>
                  <a:lnTo>
                    <a:pt x="9" y="51"/>
                  </a:lnTo>
                  <a:lnTo>
                    <a:pt x="14" y="54"/>
                  </a:lnTo>
                  <a:lnTo>
                    <a:pt x="19" y="58"/>
                  </a:lnTo>
                  <a:lnTo>
                    <a:pt x="24" y="59"/>
                  </a:lnTo>
                  <a:lnTo>
                    <a:pt x="30" y="60"/>
                  </a:lnTo>
                  <a:lnTo>
                    <a:pt x="36" y="59"/>
                  </a:lnTo>
                  <a:lnTo>
                    <a:pt x="42" y="58"/>
                  </a:lnTo>
                  <a:lnTo>
                    <a:pt x="46" y="54"/>
                  </a:lnTo>
                  <a:lnTo>
                    <a:pt x="51" y="51"/>
                  </a:lnTo>
                  <a:lnTo>
                    <a:pt x="54" y="46"/>
                  </a:lnTo>
                  <a:lnTo>
                    <a:pt x="58" y="41"/>
                  </a:lnTo>
                  <a:lnTo>
                    <a:pt x="59" y="36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123" name="Freeform 121">
              <a:extLst>
                <a:ext uri="{FF2B5EF4-FFF2-40B4-BE49-F238E27FC236}">
                  <a16:creationId xmlns:a16="http://schemas.microsoft.com/office/drawing/2014/main" id="{03C8E8F4-916F-47BA-B0D4-87925737AA46}"/>
                </a:ext>
              </a:extLst>
            </p:cNvPr>
            <p:cNvSpPr>
              <a:spLocks/>
            </p:cNvSpPr>
            <p:nvPr/>
          </p:nvSpPr>
          <p:spPr bwMode="auto">
            <a:xfrm>
              <a:off x="3025" y="2660"/>
              <a:ext cx="15" cy="15"/>
            </a:xfrm>
            <a:custGeom>
              <a:avLst/>
              <a:gdLst>
                <a:gd name="T0" fmla="*/ 1 w 30"/>
                <a:gd name="T1" fmla="*/ 1 h 30"/>
                <a:gd name="T2" fmla="*/ 1 w 30"/>
                <a:gd name="T3" fmla="*/ 1 h 30"/>
                <a:gd name="T4" fmla="*/ 1 w 30"/>
                <a:gd name="T5" fmla="*/ 1 h 30"/>
                <a:gd name="T6" fmla="*/ 1 w 30"/>
                <a:gd name="T7" fmla="*/ 1 h 30"/>
                <a:gd name="T8" fmla="*/ 1 w 30"/>
                <a:gd name="T9" fmla="*/ 1 h 30"/>
                <a:gd name="T10" fmla="*/ 1 w 30"/>
                <a:gd name="T11" fmla="*/ 1 h 30"/>
                <a:gd name="T12" fmla="*/ 1 w 30"/>
                <a:gd name="T13" fmla="*/ 1 h 30"/>
                <a:gd name="T14" fmla="*/ 0 w 30"/>
                <a:gd name="T15" fmla="*/ 1 h 30"/>
                <a:gd name="T16" fmla="*/ 0 w 30"/>
                <a:gd name="T17" fmla="*/ 1 h 30"/>
                <a:gd name="T18" fmla="*/ 0 w 30"/>
                <a:gd name="T19" fmla="*/ 1 h 30"/>
                <a:gd name="T20" fmla="*/ 1 w 30"/>
                <a:gd name="T21" fmla="*/ 1 h 30"/>
                <a:gd name="T22" fmla="*/ 1 w 30"/>
                <a:gd name="T23" fmla="*/ 1 h 30"/>
                <a:gd name="T24" fmla="*/ 1 w 30"/>
                <a:gd name="T25" fmla="*/ 1 h 30"/>
                <a:gd name="T26" fmla="*/ 1 w 30"/>
                <a:gd name="T27" fmla="*/ 1 h 30"/>
                <a:gd name="T28" fmla="*/ 1 w 30"/>
                <a:gd name="T29" fmla="*/ 1 h 30"/>
                <a:gd name="T30" fmla="*/ 1 w 30"/>
                <a:gd name="T31" fmla="*/ 0 h 30"/>
                <a:gd name="T32" fmla="*/ 1 w 30"/>
                <a:gd name="T33" fmla="*/ 0 h 30"/>
                <a:gd name="T34" fmla="*/ 1 w 30"/>
                <a:gd name="T35" fmla="*/ 0 h 30"/>
                <a:gd name="T36" fmla="*/ 1 w 30"/>
                <a:gd name="T37" fmla="*/ 1 h 30"/>
                <a:gd name="T38" fmla="*/ 1 w 30"/>
                <a:gd name="T39" fmla="*/ 1 h 30"/>
                <a:gd name="T40" fmla="*/ 1 w 30"/>
                <a:gd name="T41" fmla="*/ 1 h 30"/>
                <a:gd name="T42" fmla="*/ 1 w 30"/>
                <a:gd name="T43" fmla="*/ 1 h 30"/>
                <a:gd name="T44" fmla="*/ 1 w 30"/>
                <a:gd name="T45" fmla="*/ 1 h 30"/>
                <a:gd name="T46" fmla="*/ 1 w 30"/>
                <a:gd name="T47" fmla="*/ 1 h 30"/>
                <a:gd name="T48" fmla="*/ 1 w 30"/>
                <a:gd name="T49" fmla="*/ 1 h 30"/>
                <a:gd name="T50" fmla="*/ 1 w 30"/>
                <a:gd name="T51" fmla="*/ 1 h 30"/>
                <a:gd name="T52" fmla="*/ 1 w 30"/>
                <a:gd name="T53" fmla="*/ 1 h 30"/>
                <a:gd name="T54" fmla="*/ 1 w 30"/>
                <a:gd name="T55" fmla="*/ 1 h 30"/>
                <a:gd name="T56" fmla="*/ 1 w 30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3" y="30"/>
                  </a:lnTo>
                  <a:lnTo>
                    <a:pt x="9" y="29"/>
                  </a:lnTo>
                  <a:lnTo>
                    <a:pt x="7" y="26"/>
                  </a:lnTo>
                  <a:lnTo>
                    <a:pt x="5" y="25"/>
                  </a:lnTo>
                  <a:lnTo>
                    <a:pt x="4" y="23"/>
                  </a:lnTo>
                  <a:lnTo>
                    <a:pt x="1" y="19"/>
                  </a:lnTo>
                  <a:lnTo>
                    <a:pt x="0" y="17"/>
                  </a:lnTo>
                  <a:lnTo>
                    <a:pt x="0" y="15"/>
                  </a:lnTo>
                  <a:lnTo>
                    <a:pt x="0" y="11"/>
                  </a:lnTo>
                  <a:lnTo>
                    <a:pt x="1" y="9"/>
                  </a:lnTo>
                  <a:lnTo>
                    <a:pt x="4" y="7"/>
                  </a:lnTo>
                  <a:lnTo>
                    <a:pt x="5" y="4"/>
                  </a:lnTo>
                  <a:lnTo>
                    <a:pt x="7" y="2"/>
                  </a:lnTo>
                  <a:lnTo>
                    <a:pt x="9" y="1"/>
                  </a:lnTo>
                  <a:lnTo>
                    <a:pt x="13" y="0"/>
                  </a:lnTo>
                  <a:lnTo>
                    <a:pt x="15" y="0"/>
                  </a:lnTo>
                  <a:lnTo>
                    <a:pt x="19" y="0"/>
                  </a:lnTo>
                  <a:lnTo>
                    <a:pt x="21" y="1"/>
                  </a:lnTo>
                  <a:lnTo>
                    <a:pt x="23" y="2"/>
                  </a:lnTo>
                  <a:lnTo>
                    <a:pt x="26" y="4"/>
                  </a:lnTo>
                  <a:lnTo>
                    <a:pt x="28" y="7"/>
                  </a:lnTo>
                  <a:lnTo>
                    <a:pt x="29" y="9"/>
                  </a:lnTo>
                  <a:lnTo>
                    <a:pt x="30" y="11"/>
                  </a:lnTo>
                  <a:lnTo>
                    <a:pt x="30" y="15"/>
                  </a:lnTo>
                  <a:lnTo>
                    <a:pt x="29" y="21"/>
                  </a:lnTo>
                  <a:lnTo>
                    <a:pt x="26" y="25"/>
                  </a:lnTo>
                  <a:lnTo>
                    <a:pt x="21" y="29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124" name="Freeform 122">
              <a:extLst>
                <a:ext uri="{FF2B5EF4-FFF2-40B4-BE49-F238E27FC236}">
                  <a16:creationId xmlns:a16="http://schemas.microsoft.com/office/drawing/2014/main" id="{A6200C49-2212-4F54-BBFC-72F4D8BF0402}"/>
                </a:ext>
              </a:extLst>
            </p:cNvPr>
            <p:cNvSpPr>
              <a:spLocks/>
            </p:cNvSpPr>
            <p:nvPr/>
          </p:nvSpPr>
          <p:spPr bwMode="auto">
            <a:xfrm>
              <a:off x="3124" y="2731"/>
              <a:ext cx="30" cy="30"/>
            </a:xfrm>
            <a:custGeom>
              <a:avLst/>
              <a:gdLst>
                <a:gd name="T0" fmla="*/ 1 w 60"/>
                <a:gd name="T1" fmla="*/ 1 h 59"/>
                <a:gd name="T2" fmla="*/ 1 w 60"/>
                <a:gd name="T3" fmla="*/ 1 h 59"/>
                <a:gd name="T4" fmla="*/ 1 w 60"/>
                <a:gd name="T5" fmla="*/ 1 h 59"/>
                <a:gd name="T6" fmla="*/ 1 w 60"/>
                <a:gd name="T7" fmla="*/ 1 h 59"/>
                <a:gd name="T8" fmla="*/ 1 w 60"/>
                <a:gd name="T9" fmla="*/ 1 h 59"/>
                <a:gd name="T10" fmla="*/ 1 w 60"/>
                <a:gd name="T11" fmla="*/ 1 h 59"/>
                <a:gd name="T12" fmla="*/ 1 w 60"/>
                <a:gd name="T13" fmla="*/ 1 h 59"/>
                <a:gd name="T14" fmla="*/ 1 w 60"/>
                <a:gd name="T15" fmla="*/ 1 h 59"/>
                <a:gd name="T16" fmla="*/ 1 w 60"/>
                <a:gd name="T17" fmla="*/ 0 h 59"/>
                <a:gd name="T18" fmla="*/ 1 w 60"/>
                <a:gd name="T19" fmla="*/ 1 h 59"/>
                <a:gd name="T20" fmla="*/ 1 w 60"/>
                <a:gd name="T21" fmla="*/ 1 h 59"/>
                <a:gd name="T22" fmla="*/ 1 w 60"/>
                <a:gd name="T23" fmla="*/ 1 h 59"/>
                <a:gd name="T24" fmla="*/ 0 w 60"/>
                <a:gd name="T25" fmla="*/ 1 h 59"/>
                <a:gd name="T26" fmla="*/ 1 w 60"/>
                <a:gd name="T27" fmla="*/ 1 h 59"/>
                <a:gd name="T28" fmla="*/ 1 w 60"/>
                <a:gd name="T29" fmla="*/ 1 h 59"/>
                <a:gd name="T30" fmla="*/ 1 w 60"/>
                <a:gd name="T31" fmla="*/ 1 h 59"/>
                <a:gd name="T32" fmla="*/ 1 w 60"/>
                <a:gd name="T33" fmla="*/ 1 h 59"/>
                <a:gd name="T34" fmla="*/ 1 w 60"/>
                <a:gd name="T35" fmla="*/ 1 h 59"/>
                <a:gd name="T36" fmla="*/ 1 w 60"/>
                <a:gd name="T37" fmla="*/ 1 h 59"/>
                <a:gd name="T38" fmla="*/ 1 w 60"/>
                <a:gd name="T39" fmla="*/ 1 h 59"/>
                <a:gd name="T40" fmla="*/ 1 w 60"/>
                <a:gd name="T41" fmla="*/ 1 h 59"/>
                <a:gd name="T42" fmla="*/ 1 w 60"/>
                <a:gd name="T43" fmla="*/ 1 h 59"/>
                <a:gd name="T44" fmla="*/ 1 w 60"/>
                <a:gd name="T45" fmla="*/ 1 h 59"/>
                <a:gd name="T46" fmla="*/ 1 w 60"/>
                <a:gd name="T47" fmla="*/ 1 h 59"/>
                <a:gd name="T48" fmla="*/ 1 w 60"/>
                <a:gd name="T49" fmla="*/ 1 h 59"/>
                <a:gd name="T50" fmla="*/ 1 w 60"/>
                <a:gd name="T51" fmla="*/ 1 h 59"/>
                <a:gd name="T52" fmla="*/ 1 w 60"/>
                <a:gd name="T53" fmla="*/ 1 h 59"/>
                <a:gd name="T54" fmla="*/ 1 w 60"/>
                <a:gd name="T55" fmla="*/ 1 h 59"/>
                <a:gd name="T56" fmla="*/ 1 w 60"/>
                <a:gd name="T57" fmla="*/ 1 h 5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59"/>
                <a:gd name="T89" fmla="*/ 60 w 60"/>
                <a:gd name="T90" fmla="*/ 59 h 5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59">
                  <a:moveTo>
                    <a:pt x="60" y="30"/>
                  </a:moveTo>
                  <a:lnTo>
                    <a:pt x="59" y="24"/>
                  </a:lnTo>
                  <a:lnTo>
                    <a:pt x="58" y="18"/>
                  </a:lnTo>
                  <a:lnTo>
                    <a:pt x="56" y="13"/>
                  </a:lnTo>
                  <a:lnTo>
                    <a:pt x="52" y="9"/>
                  </a:lnTo>
                  <a:lnTo>
                    <a:pt x="48" y="5"/>
                  </a:lnTo>
                  <a:lnTo>
                    <a:pt x="42" y="2"/>
                  </a:lnTo>
                  <a:lnTo>
                    <a:pt x="36" y="1"/>
                  </a:lnTo>
                  <a:lnTo>
                    <a:pt x="30" y="0"/>
                  </a:lnTo>
                  <a:lnTo>
                    <a:pt x="19" y="2"/>
                  </a:lnTo>
                  <a:lnTo>
                    <a:pt x="10" y="9"/>
                  </a:lnTo>
                  <a:lnTo>
                    <a:pt x="3" y="18"/>
                  </a:lnTo>
                  <a:lnTo>
                    <a:pt x="0" y="30"/>
                  </a:lnTo>
                  <a:lnTo>
                    <a:pt x="1" y="35"/>
                  </a:lnTo>
                  <a:lnTo>
                    <a:pt x="3" y="41"/>
                  </a:lnTo>
                  <a:lnTo>
                    <a:pt x="6" y="47"/>
                  </a:lnTo>
                  <a:lnTo>
                    <a:pt x="10" y="51"/>
                  </a:lnTo>
                  <a:lnTo>
                    <a:pt x="14" y="55"/>
                  </a:lnTo>
                  <a:lnTo>
                    <a:pt x="19" y="57"/>
                  </a:lnTo>
                  <a:lnTo>
                    <a:pt x="25" y="58"/>
                  </a:lnTo>
                  <a:lnTo>
                    <a:pt x="30" y="59"/>
                  </a:lnTo>
                  <a:lnTo>
                    <a:pt x="36" y="58"/>
                  </a:lnTo>
                  <a:lnTo>
                    <a:pt x="42" y="57"/>
                  </a:lnTo>
                  <a:lnTo>
                    <a:pt x="48" y="55"/>
                  </a:lnTo>
                  <a:lnTo>
                    <a:pt x="52" y="51"/>
                  </a:lnTo>
                  <a:lnTo>
                    <a:pt x="56" y="47"/>
                  </a:lnTo>
                  <a:lnTo>
                    <a:pt x="58" y="41"/>
                  </a:lnTo>
                  <a:lnTo>
                    <a:pt x="59" y="35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125" name="Freeform 123">
              <a:extLst>
                <a:ext uri="{FF2B5EF4-FFF2-40B4-BE49-F238E27FC236}">
                  <a16:creationId xmlns:a16="http://schemas.microsoft.com/office/drawing/2014/main" id="{0FD885E9-B4BD-46ED-A77F-402184F30F9E}"/>
                </a:ext>
              </a:extLst>
            </p:cNvPr>
            <p:cNvSpPr>
              <a:spLocks/>
            </p:cNvSpPr>
            <p:nvPr/>
          </p:nvSpPr>
          <p:spPr bwMode="auto">
            <a:xfrm>
              <a:off x="3132" y="2738"/>
              <a:ext cx="15" cy="15"/>
            </a:xfrm>
            <a:custGeom>
              <a:avLst/>
              <a:gdLst>
                <a:gd name="T0" fmla="*/ 1 w 30"/>
                <a:gd name="T1" fmla="*/ 1 h 29"/>
                <a:gd name="T2" fmla="*/ 1 w 30"/>
                <a:gd name="T3" fmla="*/ 1 h 29"/>
                <a:gd name="T4" fmla="*/ 1 w 30"/>
                <a:gd name="T5" fmla="*/ 1 h 29"/>
                <a:gd name="T6" fmla="*/ 1 w 30"/>
                <a:gd name="T7" fmla="*/ 1 h 29"/>
                <a:gd name="T8" fmla="*/ 1 w 30"/>
                <a:gd name="T9" fmla="*/ 1 h 29"/>
                <a:gd name="T10" fmla="*/ 1 w 30"/>
                <a:gd name="T11" fmla="*/ 1 h 29"/>
                <a:gd name="T12" fmla="*/ 1 w 30"/>
                <a:gd name="T13" fmla="*/ 1 h 29"/>
                <a:gd name="T14" fmla="*/ 0 w 30"/>
                <a:gd name="T15" fmla="*/ 1 h 29"/>
                <a:gd name="T16" fmla="*/ 0 w 30"/>
                <a:gd name="T17" fmla="*/ 1 h 29"/>
                <a:gd name="T18" fmla="*/ 0 w 30"/>
                <a:gd name="T19" fmla="*/ 1 h 29"/>
                <a:gd name="T20" fmla="*/ 1 w 30"/>
                <a:gd name="T21" fmla="*/ 1 h 29"/>
                <a:gd name="T22" fmla="*/ 1 w 30"/>
                <a:gd name="T23" fmla="*/ 1 h 29"/>
                <a:gd name="T24" fmla="*/ 1 w 30"/>
                <a:gd name="T25" fmla="*/ 1 h 29"/>
                <a:gd name="T26" fmla="*/ 1 w 30"/>
                <a:gd name="T27" fmla="*/ 1 h 29"/>
                <a:gd name="T28" fmla="*/ 1 w 30"/>
                <a:gd name="T29" fmla="*/ 1 h 29"/>
                <a:gd name="T30" fmla="*/ 1 w 30"/>
                <a:gd name="T31" fmla="*/ 0 h 29"/>
                <a:gd name="T32" fmla="*/ 1 w 30"/>
                <a:gd name="T33" fmla="*/ 0 h 29"/>
                <a:gd name="T34" fmla="*/ 1 w 30"/>
                <a:gd name="T35" fmla="*/ 0 h 29"/>
                <a:gd name="T36" fmla="*/ 1 w 30"/>
                <a:gd name="T37" fmla="*/ 1 h 29"/>
                <a:gd name="T38" fmla="*/ 1 w 30"/>
                <a:gd name="T39" fmla="*/ 1 h 29"/>
                <a:gd name="T40" fmla="*/ 1 w 30"/>
                <a:gd name="T41" fmla="*/ 1 h 29"/>
                <a:gd name="T42" fmla="*/ 1 w 30"/>
                <a:gd name="T43" fmla="*/ 1 h 29"/>
                <a:gd name="T44" fmla="*/ 1 w 30"/>
                <a:gd name="T45" fmla="*/ 1 h 29"/>
                <a:gd name="T46" fmla="*/ 1 w 30"/>
                <a:gd name="T47" fmla="*/ 1 h 29"/>
                <a:gd name="T48" fmla="*/ 1 w 30"/>
                <a:gd name="T49" fmla="*/ 1 h 29"/>
                <a:gd name="T50" fmla="*/ 1 w 30"/>
                <a:gd name="T51" fmla="*/ 1 h 29"/>
                <a:gd name="T52" fmla="*/ 1 w 30"/>
                <a:gd name="T53" fmla="*/ 1 h 29"/>
                <a:gd name="T54" fmla="*/ 1 w 30"/>
                <a:gd name="T55" fmla="*/ 1 h 29"/>
                <a:gd name="T56" fmla="*/ 1 w 30"/>
                <a:gd name="T57" fmla="*/ 1 h 2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29"/>
                <a:gd name="T89" fmla="*/ 30 w 30"/>
                <a:gd name="T90" fmla="*/ 29 h 2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29">
                  <a:moveTo>
                    <a:pt x="15" y="29"/>
                  </a:moveTo>
                  <a:lnTo>
                    <a:pt x="13" y="29"/>
                  </a:lnTo>
                  <a:lnTo>
                    <a:pt x="11" y="28"/>
                  </a:lnTo>
                  <a:lnTo>
                    <a:pt x="7" y="27"/>
                  </a:lnTo>
                  <a:lnTo>
                    <a:pt x="5" y="25"/>
                  </a:lnTo>
                  <a:lnTo>
                    <a:pt x="4" y="23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9"/>
                  </a:lnTo>
                  <a:lnTo>
                    <a:pt x="4" y="6"/>
                  </a:lnTo>
                  <a:lnTo>
                    <a:pt x="5" y="4"/>
                  </a:lnTo>
                  <a:lnTo>
                    <a:pt x="7" y="3"/>
                  </a:lnTo>
                  <a:lnTo>
                    <a:pt x="11" y="1"/>
                  </a:lnTo>
                  <a:lnTo>
                    <a:pt x="13" y="0"/>
                  </a:lnTo>
                  <a:lnTo>
                    <a:pt x="15" y="0"/>
                  </a:lnTo>
                  <a:lnTo>
                    <a:pt x="19" y="0"/>
                  </a:lnTo>
                  <a:lnTo>
                    <a:pt x="21" y="1"/>
                  </a:lnTo>
                  <a:lnTo>
                    <a:pt x="23" y="3"/>
                  </a:lnTo>
                  <a:lnTo>
                    <a:pt x="26" y="4"/>
                  </a:lnTo>
                  <a:lnTo>
                    <a:pt x="28" y="6"/>
                  </a:lnTo>
                  <a:lnTo>
                    <a:pt x="29" y="9"/>
                  </a:lnTo>
                  <a:lnTo>
                    <a:pt x="30" y="12"/>
                  </a:lnTo>
                  <a:lnTo>
                    <a:pt x="30" y="15"/>
                  </a:lnTo>
                  <a:lnTo>
                    <a:pt x="29" y="20"/>
                  </a:lnTo>
                  <a:lnTo>
                    <a:pt x="26" y="25"/>
                  </a:lnTo>
                  <a:lnTo>
                    <a:pt x="21" y="28"/>
                  </a:lnTo>
                  <a:lnTo>
                    <a:pt x="15" y="29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126" name="Freeform 124">
              <a:extLst>
                <a:ext uri="{FF2B5EF4-FFF2-40B4-BE49-F238E27FC236}">
                  <a16:creationId xmlns:a16="http://schemas.microsoft.com/office/drawing/2014/main" id="{DA0967FA-B92C-4382-8DE1-179ABB128283}"/>
                </a:ext>
              </a:extLst>
            </p:cNvPr>
            <p:cNvSpPr>
              <a:spLocks/>
            </p:cNvSpPr>
            <p:nvPr/>
          </p:nvSpPr>
          <p:spPr bwMode="auto">
            <a:xfrm>
              <a:off x="3079" y="2462"/>
              <a:ext cx="30" cy="30"/>
            </a:xfrm>
            <a:custGeom>
              <a:avLst/>
              <a:gdLst>
                <a:gd name="T0" fmla="*/ 1 w 59"/>
                <a:gd name="T1" fmla="*/ 1 h 60"/>
                <a:gd name="T2" fmla="*/ 1 w 59"/>
                <a:gd name="T3" fmla="*/ 1 h 60"/>
                <a:gd name="T4" fmla="*/ 1 w 59"/>
                <a:gd name="T5" fmla="*/ 1 h 60"/>
                <a:gd name="T6" fmla="*/ 1 w 59"/>
                <a:gd name="T7" fmla="*/ 1 h 60"/>
                <a:gd name="T8" fmla="*/ 1 w 59"/>
                <a:gd name="T9" fmla="*/ 1 h 60"/>
                <a:gd name="T10" fmla="*/ 1 w 59"/>
                <a:gd name="T11" fmla="*/ 1 h 60"/>
                <a:gd name="T12" fmla="*/ 1 w 59"/>
                <a:gd name="T13" fmla="*/ 1 h 60"/>
                <a:gd name="T14" fmla="*/ 1 w 59"/>
                <a:gd name="T15" fmla="*/ 0 h 60"/>
                <a:gd name="T16" fmla="*/ 1 w 59"/>
                <a:gd name="T17" fmla="*/ 0 h 60"/>
                <a:gd name="T18" fmla="*/ 1 w 59"/>
                <a:gd name="T19" fmla="*/ 1 h 60"/>
                <a:gd name="T20" fmla="*/ 1 w 59"/>
                <a:gd name="T21" fmla="*/ 1 h 60"/>
                <a:gd name="T22" fmla="*/ 1 w 59"/>
                <a:gd name="T23" fmla="*/ 1 h 60"/>
                <a:gd name="T24" fmla="*/ 0 w 59"/>
                <a:gd name="T25" fmla="*/ 1 h 60"/>
                <a:gd name="T26" fmla="*/ 0 w 59"/>
                <a:gd name="T27" fmla="*/ 1 h 60"/>
                <a:gd name="T28" fmla="*/ 1 w 59"/>
                <a:gd name="T29" fmla="*/ 1 h 60"/>
                <a:gd name="T30" fmla="*/ 1 w 59"/>
                <a:gd name="T31" fmla="*/ 1 h 60"/>
                <a:gd name="T32" fmla="*/ 1 w 59"/>
                <a:gd name="T33" fmla="*/ 1 h 60"/>
                <a:gd name="T34" fmla="*/ 1 w 59"/>
                <a:gd name="T35" fmla="*/ 1 h 60"/>
                <a:gd name="T36" fmla="*/ 1 w 59"/>
                <a:gd name="T37" fmla="*/ 1 h 60"/>
                <a:gd name="T38" fmla="*/ 1 w 59"/>
                <a:gd name="T39" fmla="*/ 1 h 60"/>
                <a:gd name="T40" fmla="*/ 1 w 59"/>
                <a:gd name="T41" fmla="*/ 1 h 60"/>
                <a:gd name="T42" fmla="*/ 1 w 59"/>
                <a:gd name="T43" fmla="*/ 1 h 60"/>
                <a:gd name="T44" fmla="*/ 1 w 59"/>
                <a:gd name="T45" fmla="*/ 1 h 60"/>
                <a:gd name="T46" fmla="*/ 1 w 59"/>
                <a:gd name="T47" fmla="*/ 1 h 60"/>
                <a:gd name="T48" fmla="*/ 1 w 59"/>
                <a:gd name="T49" fmla="*/ 1 h 60"/>
                <a:gd name="T50" fmla="*/ 1 w 59"/>
                <a:gd name="T51" fmla="*/ 1 h 60"/>
                <a:gd name="T52" fmla="*/ 1 w 59"/>
                <a:gd name="T53" fmla="*/ 1 h 60"/>
                <a:gd name="T54" fmla="*/ 1 w 59"/>
                <a:gd name="T55" fmla="*/ 1 h 60"/>
                <a:gd name="T56" fmla="*/ 1 w 59"/>
                <a:gd name="T57" fmla="*/ 1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59"/>
                <a:gd name="T88" fmla="*/ 0 h 60"/>
                <a:gd name="T89" fmla="*/ 59 w 59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59" h="60">
                  <a:moveTo>
                    <a:pt x="59" y="30"/>
                  </a:moveTo>
                  <a:lnTo>
                    <a:pt x="59" y="24"/>
                  </a:lnTo>
                  <a:lnTo>
                    <a:pt x="57" y="18"/>
                  </a:lnTo>
                  <a:lnTo>
                    <a:pt x="55" y="12"/>
                  </a:lnTo>
                  <a:lnTo>
                    <a:pt x="51" y="8"/>
                  </a:lnTo>
                  <a:lnTo>
                    <a:pt x="47" y="4"/>
                  </a:lnTo>
                  <a:lnTo>
                    <a:pt x="41" y="2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19" y="2"/>
                  </a:lnTo>
                  <a:lnTo>
                    <a:pt x="9" y="8"/>
                  </a:lnTo>
                  <a:lnTo>
                    <a:pt x="3" y="18"/>
                  </a:lnTo>
                  <a:lnTo>
                    <a:pt x="0" y="30"/>
                  </a:lnTo>
                  <a:lnTo>
                    <a:pt x="0" y="35"/>
                  </a:lnTo>
                  <a:lnTo>
                    <a:pt x="3" y="41"/>
                  </a:lnTo>
                  <a:lnTo>
                    <a:pt x="5" y="46"/>
                  </a:lnTo>
                  <a:lnTo>
                    <a:pt x="9" y="50"/>
                  </a:lnTo>
                  <a:lnTo>
                    <a:pt x="13" y="54"/>
                  </a:lnTo>
                  <a:lnTo>
                    <a:pt x="19" y="57"/>
                  </a:lnTo>
                  <a:lnTo>
                    <a:pt x="25" y="58"/>
                  </a:lnTo>
                  <a:lnTo>
                    <a:pt x="30" y="60"/>
                  </a:lnTo>
                  <a:lnTo>
                    <a:pt x="36" y="58"/>
                  </a:lnTo>
                  <a:lnTo>
                    <a:pt x="41" y="57"/>
                  </a:lnTo>
                  <a:lnTo>
                    <a:pt x="47" y="54"/>
                  </a:lnTo>
                  <a:lnTo>
                    <a:pt x="51" y="50"/>
                  </a:lnTo>
                  <a:lnTo>
                    <a:pt x="55" y="46"/>
                  </a:lnTo>
                  <a:lnTo>
                    <a:pt x="57" y="41"/>
                  </a:lnTo>
                  <a:lnTo>
                    <a:pt x="59" y="35"/>
                  </a:lnTo>
                  <a:lnTo>
                    <a:pt x="59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127" name="Freeform 125">
              <a:extLst>
                <a:ext uri="{FF2B5EF4-FFF2-40B4-BE49-F238E27FC236}">
                  <a16:creationId xmlns:a16="http://schemas.microsoft.com/office/drawing/2014/main" id="{3D6F7EB8-34EE-4592-B483-9D59F8D91BD2}"/>
                </a:ext>
              </a:extLst>
            </p:cNvPr>
            <p:cNvSpPr>
              <a:spLocks/>
            </p:cNvSpPr>
            <p:nvPr/>
          </p:nvSpPr>
          <p:spPr bwMode="auto">
            <a:xfrm>
              <a:off x="3087" y="2469"/>
              <a:ext cx="14" cy="15"/>
            </a:xfrm>
            <a:custGeom>
              <a:avLst/>
              <a:gdLst>
                <a:gd name="T0" fmla="*/ 0 w 29"/>
                <a:gd name="T1" fmla="*/ 1 h 28"/>
                <a:gd name="T2" fmla="*/ 0 w 29"/>
                <a:gd name="T3" fmla="*/ 1 h 28"/>
                <a:gd name="T4" fmla="*/ 0 w 29"/>
                <a:gd name="T5" fmla="*/ 1 h 28"/>
                <a:gd name="T6" fmla="*/ 0 w 29"/>
                <a:gd name="T7" fmla="*/ 1 h 28"/>
                <a:gd name="T8" fmla="*/ 0 w 29"/>
                <a:gd name="T9" fmla="*/ 1 h 28"/>
                <a:gd name="T10" fmla="*/ 0 w 29"/>
                <a:gd name="T11" fmla="*/ 1 h 28"/>
                <a:gd name="T12" fmla="*/ 0 w 29"/>
                <a:gd name="T13" fmla="*/ 1 h 28"/>
                <a:gd name="T14" fmla="*/ 0 w 29"/>
                <a:gd name="T15" fmla="*/ 1 h 28"/>
                <a:gd name="T16" fmla="*/ 0 w 29"/>
                <a:gd name="T17" fmla="*/ 1 h 28"/>
                <a:gd name="T18" fmla="*/ 0 w 29"/>
                <a:gd name="T19" fmla="*/ 1 h 28"/>
                <a:gd name="T20" fmla="*/ 0 w 29"/>
                <a:gd name="T21" fmla="*/ 1 h 28"/>
                <a:gd name="T22" fmla="*/ 0 w 29"/>
                <a:gd name="T23" fmla="*/ 1 h 28"/>
                <a:gd name="T24" fmla="*/ 0 w 29"/>
                <a:gd name="T25" fmla="*/ 1 h 28"/>
                <a:gd name="T26" fmla="*/ 0 w 29"/>
                <a:gd name="T27" fmla="*/ 1 h 28"/>
                <a:gd name="T28" fmla="*/ 0 w 29"/>
                <a:gd name="T29" fmla="*/ 1 h 28"/>
                <a:gd name="T30" fmla="*/ 0 w 29"/>
                <a:gd name="T31" fmla="*/ 0 h 28"/>
                <a:gd name="T32" fmla="*/ 0 w 29"/>
                <a:gd name="T33" fmla="*/ 0 h 28"/>
                <a:gd name="T34" fmla="*/ 0 w 29"/>
                <a:gd name="T35" fmla="*/ 0 h 28"/>
                <a:gd name="T36" fmla="*/ 0 w 29"/>
                <a:gd name="T37" fmla="*/ 1 h 28"/>
                <a:gd name="T38" fmla="*/ 0 w 29"/>
                <a:gd name="T39" fmla="*/ 1 h 28"/>
                <a:gd name="T40" fmla="*/ 0 w 29"/>
                <a:gd name="T41" fmla="*/ 1 h 28"/>
                <a:gd name="T42" fmla="*/ 0 w 29"/>
                <a:gd name="T43" fmla="*/ 1 h 28"/>
                <a:gd name="T44" fmla="*/ 0 w 29"/>
                <a:gd name="T45" fmla="*/ 1 h 28"/>
                <a:gd name="T46" fmla="*/ 0 w 29"/>
                <a:gd name="T47" fmla="*/ 1 h 28"/>
                <a:gd name="T48" fmla="*/ 0 w 29"/>
                <a:gd name="T49" fmla="*/ 1 h 28"/>
                <a:gd name="T50" fmla="*/ 0 w 29"/>
                <a:gd name="T51" fmla="*/ 1 h 28"/>
                <a:gd name="T52" fmla="*/ 0 w 29"/>
                <a:gd name="T53" fmla="*/ 1 h 28"/>
                <a:gd name="T54" fmla="*/ 0 w 29"/>
                <a:gd name="T55" fmla="*/ 1 h 28"/>
                <a:gd name="T56" fmla="*/ 0 w 29"/>
                <a:gd name="T57" fmla="*/ 1 h 28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29"/>
                <a:gd name="T88" fmla="*/ 0 h 28"/>
                <a:gd name="T89" fmla="*/ 29 w 29"/>
                <a:gd name="T90" fmla="*/ 28 h 28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29" h="28">
                  <a:moveTo>
                    <a:pt x="15" y="28"/>
                  </a:moveTo>
                  <a:lnTo>
                    <a:pt x="12" y="28"/>
                  </a:lnTo>
                  <a:lnTo>
                    <a:pt x="10" y="27"/>
                  </a:lnTo>
                  <a:lnTo>
                    <a:pt x="6" y="26"/>
                  </a:lnTo>
                  <a:lnTo>
                    <a:pt x="4" y="25"/>
                  </a:lnTo>
                  <a:lnTo>
                    <a:pt x="3" y="23"/>
                  </a:lnTo>
                  <a:lnTo>
                    <a:pt x="2" y="19"/>
                  </a:lnTo>
                  <a:lnTo>
                    <a:pt x="0" y="17"/>
                  </a:lnTo>
                  <a:lnTo>
                    <a:pt x="0" y="15"/>
                  </a:lnTo>
                  <a:lnTo>
                    <a:pt x="0" y="11"/>
                  </a:lnTo>
                  <a:lnTo>
                    <a:pt x="2" y="9"/>
                  </a:lnTo>
                  <a:lnTo>
                    <a:pt x="3" y="7"/>
                  </a:lnTo>
                  <a:lnTo>
                    <a:pt x="4" y="4"/>
                  </a:lnTo>
                  <a:lnTo>
                    <a:pt x="6" y="2"/>
                  </a:lnTo>
                  <a:lnTo>
                    <a:pt x="10" y="1"/>
                  </a:lnTo>
                  <a:lnTo>
                    <a:pt x="12" y="0"/>
                  </a:lnTo>
                  <a:lnTo>
                    <a:pt x="15" y="0"/>
                  </a:lnTo>
                  <a:lnTo>
                    <a:pt x="18" y="0"/>
                  </a:lnTo>
                  <a:lnTo>
                    <a:pt x="21" y="1"/>
                  </a:lnTo>
                  <a:lnTo>
                    <a:pt x="23" y="2"/>
                  </a:lnTo>
                  <a:lnTo>
                    <a:pt x="26" y="4"/>
                  </a:lnTo>
                  <a:lnTo>
                    <a:pt x="27" y="7"/>
                  </a:lnTo>
                  <a:lnTo>
                    <a:pt x="28" y="9"/>
                  </a:lnTo>
                  <a:lnTo>
                    <a:pt x="29" y="11"/>
                  </a:lnTo>
                  <a:lnTo>
                    <a:pt x="29" y="15"/>
                  </a:lnTo>
                  <a:lnTo>
                    <a:pt x="28" y="20"/>
                  </a:lnTo>
                  <a:lnTo>
                    <a:pt x="26" y="25"/>
                  </a:lnTo>
                  <a:lnTo>
                    <a:pt x="21" y="27"/>
                  </a:lnTo>
                  <a:lnTo>
                    <a:pt x="15" y="28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128" name="Freeform 126">
              <a:extLst>
                <a:ext uri="{FF2B5EF4-FFF2-40B4-BE49-F238E27FC236}">
                  <a16:creationId xmlns:a16="http://schemas.microsoft.com/office/drawing/2014/main" id="{132F3647-86E0-4003-9AFA-D2AEB49C9984}"/>
                </a:ext>
              </a:extLst>
            </p:cNvPr>
            <p:cNvSpPr>
              <a:spLocks/>
            </p:cNvSpPr>
            <p:nvPr/>
          </p:nvSpPr>
          <p:spPr bwMode="auto">
            <a:xfrm>
              <a:off x="3234" y="2443"/>
              <a:ext cx="30" cy="30"/>
            </a:xfrm>
            <a:custGeom>
              <a:avLst/>
              <a:gdLst>
                <a:gd name="T0" fmla="*/ 1 w 60"/>
                <a:gd name="T1" fmla="*/ 1 h 60"/>
                <a:gd name="T2" fmla="*/ 1 w 60"/>
                <a:gd name="T3" fmla="*/ 1 h 60"/>
                <a:gd name="T4" fmla="*/ 1 w 60"/>
                <a:gd name="T5" fmla="*/ 1 h 60"/>
                <a:gd name="T6" fmla="*/ 1 w 60"/>
                <a:gd name="T7" fmla="*/ 1 h 60"/>
                <a:gd name="T8" fmla="*/ 1 w 60"/>
                <a:gd name="T9" fmla="*/ 1 h 60"/>
                <a:gd name="T10" fmla="*/ 1 w 60"/>
                <a:gd name="T11" fmla="*/ 1 h 60"/>
                <a:gd name="T12" fmla="*/ 1 w 60"/>
                <a:gd name="T13" fmla="*/ 1 h 60"/>
                <a:gd name="T14" fmla="*/ 1 w 60"/>
                <a:gd name="T15" fmla="*/ 1 h 60"/>
                <a:gd name="T16" fmla="*/ 1 w 60"/>
                <a:gd name="T17" fmla="*/ 0 h 60"/>
                <a:gd name="T18" fmla="*/ 1 w 60"/>
                <a:gd name="T19" fmla="*/ 1 h 60"/>
                <a:gd name="T20" fmla="*/ 1 w 60"/>
                <a:gd name="T21" fmla="*/ 1 h 60"/>
                <a:gd name="T22" fmla="*/ 1 w 60"/>
                <a:gd name="T23" fmla="*/ 1 h 60"/>
                <a:gd name="T24" fmla="*/ 0 w 60"/>
                <a:gd name="T25" fmla="*/ 1 h 60"/>
                <a:gd name="T26" fmla="*/ 1 w 60"/>
                <a:gd name="T27" fmla="*/ 1 h 60"/>
                <a:gd name="T28" fmla="*/ 1 w 60"/>
                <a:gd name="T29" fmla="*/ 1 h 60"/>
                <a:gd name="T30" fmla="*/ 1 w 60"/>
                <a:gd name="T31" fmla="*/ 1 h 60"/>
                <a:gd name="T32" fmla="*/ 1 w 60"/>
                <a:gd name="T33" fmla="*/ 1 h 60"/>
                <a:gd name="T34" fmla="*/ 1 w 60"/>
                <a:gd name="T35" fmla="*/ 1 h 60"/>
                <a:gd name="T36" fmla="*/ 1 w 60"/>
                <a:gd name="T37" fmla="*/ 1 h 60"/>
                <a:gd name="T38" fmla="*/ 1 w 60"/>
                <a:gd name="T39" fmla="*/ 1 h 60"/>
                <a:gd name="T40" fmla="*/ 1 w 60"/>
                <a:gd name="T41" fmla="*/ 1 h 60"/>
                <a:gd name="T42" fmla="*/ 1 w 60"/>
                <a:gd name="T43" fmla="*/ 1 h 60"/>
                <a:gd name="T44" fmla="*/ 1 w 60"/>
                <a:gd name="T45" fmla="*/ 1 h 60"/>
                <a:gd name="T46" fmla="*/ 1 w 60"/>
                <a:gd name="T47" fmla="*/ 1 h 60"/>
                <a:gd name="T48" fmla="*/ 1 w 60"/>
                <a:gd name="T49" fmla="*/ 1 h 60"/>
                <a:gd name="T50" fmla="*/ 1 w 60"/>
                <a:gd name="T51" fmla="*/ 1 h 60"/>
                <a:gd name="T52" fmla="*/ 1 w 60"/>
                <a:gd name="T53" fmla="*/ 1 h 60"/>
                <a:gd name="T54" fmla="*/ 1 w 60"/>
                <a:gd name="T55" fmla="*/ 1 h 60"/>
                <a:gd name="T56" fmla="*/ 1 w 60"/>
                <a:gd name="T57" fmla="*/ 1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60"/>
                <a:gd name="T89" fmla="*/ 60 w 60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60">
                  <a:moveTo>
                    <a:pt x="60" y="30"/>
                  </a:moveTo>
                  <a:lnTo>
                    <a:pt x="59" y="24"/>
                  </a:lnTo>
                  <a:lnTo>
                    <a:pt x="58" y="18"/>
                  </a:lnTo>
                  <a:lnTo>
                    <a:pt x="54" y="13"/>
                  </a:lnTo>
                  <a:lnTo>
                    <a:pt x="51" y="9"/>
                  </a:lnTo>
                  <a:lnTo>
                    <a:pt x="46" y="5"/>
                  </a:lnTo>
                  <a:lnTo>
                    <a:pt x="42" y="2"/>
                  </a:lnTo>
                  <a:lnTo>
                    <a:pt x="36" y="1"/>
                  </a:lnTo>
                  <a:lnTo>
                    <a:pt x="30" y="0"/>
                  </a:lnTo>
                  <a:lnTo>
                    <a:pt x="19" y="2"/>
                  </a:lnTo>
                  <a:lnTo>
                    <a:pt x="9" y="9"/>
                  </a:lnTo>
                  <a:lnTo>
                    <a:pt x="2" y="18"/>
                  </a:lnTo>
                  <a:lnTo>
                    <a:pt x="0" y="30"/>
                  </a:lnTo>
                  <a:lnTo>
                    <a:pt x="1" y="35"/>
                  </a:lnTo>
                  <a:lnTo>
                    <a:pt x="2" y="41"/>
                  </a:lnTo>
                  <a:lnTo>
                    <a:pt x="6" y="47"/>
                  </a:lnTo>
                  <a:lnTo>
                    <a:pt x="9" y="52"/>
                  </a:lnTo>
                  <a:lnTo>
                    <a:pt x="14" y="55"/>
                  </a:lnTo>
                  <a:lnTo>
                    <a:pt x="19" y="57"/>
                  </a:lnTo>
                  <a:lnTo>
                    <a:pt x="24" y="58"/>
                  </a:lnTo>
                  <a:lnTo>
                    <a:pt x="30" y="60"/>
                  </a:lnTo>
                  <a:lnTo>
                    <a:pt x="36" y="58"/>
                  </a:lnTo>
                  <a:lnTo>
                    <a:pt x="42" y="57"/>
                  </a:lnTo>
                  <a:lnTo>
                    <a:pt x="46" y="55"/>
                  </a:lnTo>
                  <a:lnTo>
                    <a:pt x="51" y="52"/>
                  </a:lnTo>
                  <a:lnTo>
                    <a:pt x="54" y="47"/>
                  </a:lnTo>
                  <a:lnTo>
                    <a:pt x="58" y="41"/>
                  </a:lnTo>
                  <a:lnTo>
                    <a:pt x="59" y="35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129" name="Freeform 127">
              <a:extLst>
                <a:ext uri="{FF2B5EF4-FFF2-40B4-BE49-F238E27FC236}">
                  <a16:creationId xmlns:a16="http://schemas.microsoft.com/office/drawing/2014/main" id="{445A18D7-62A2-46D5-8BAB-3463E53AEB91}"/>
                </a:ext>
              </a:extLst>
            </p:cNvPr>
            <p:cNvSpPr>
              <a:spLocks/>
            </p:cNvSpPr>
            <p:nvPr/>
          </p:nvSpPr>
          <p:spPr bwMode="auto">
            <a:xfrm>
              <a:off x="3241" y="2450"/>
              <a:ext cx="15" cy="15"/>
            </a:xfrm>
            <a:custGeom>
              <a:avLst/>
              <a:gdLst>
                <a:gd name="T0" fmla="*/ 1 w 30"/>
                <a:gd name="T1" fmla="*/ 1 h 30"/>
                <a:gd name="T2" fmla="*/ 1 w 30"/>
                <a:gd name="T3" fmla="*/ 1 h 30"/>
                <a:gd name="T4" fmla="*/ 1 w 30"/>
                <a:gd name="T5" fmla="*/ 1 h 30"/>
                <a:gd name="T6" fmla="*/ 1 w 30"/>
                <a:gd name="T7" fmla="*/ 1 h 30"/>
                <a:gd name="T8" fmla="*/ 1 w 30"/>
                <a:gd name="T9" fmla="*/ 1 h 30"/>
                <a:gd name="T10" fmla="*/ 1 w 30"/>
                <a:gd name="T11" fmla="*/ 1 h 30"/>
                <a:gd name="T12" fmla="*/ 1 w 30"/>
                <a:gd name="T13" fmla="*/ 1 h 30"/>
                <a:gd name="T14" fmla="*/ 0 w 30"/>
                <a:gd name="T15" fmla="*/ 1 h 30"/>
                <a:gd name="T16" fmla="*/ 0 w 30"/>
                <a:gd name="T17" fmla="*/ 1 h 30"/>
                <a:gd name="T18" fmla="*/ 0 w 30"/>
                <a:gd name="T19" fmla="*/ 1 h 30"/>
                <a:gd name="T20" fmla="*/ 1 w 30"/>
                <a:gd name="T21" fmla="*/ 1 h 30"/>
                <a:gd name="T22" fmla="*/ 1 w 30"/>
                <a:gd name="T23" fmla="*/ 1 h 30"/>
                <a:gd name="T24" fmla="*/ 1 w 30"/>
                <a:gd name="T25" fmla="*/ 1 h 30"/>
                <a:gd name="T26" fmla="*/ 1 w 30"/>
                <a:gd name="T27" fmla="*/ 1 h 30"/>
                <a:gd name="T28" fmla="*/ 1 w 30"/>
                <a:gd name="T29" fmla="*/ 1 h 30"/>
                <a:gd name="T30" fmla="*/ 1 w 30"/>
                <a:gd name="T31" fmla="*/ 0 h 30"/>
                <a:gd name="T32" fmla="*/ 1 w 30"/>
                <a:gd name="T33" fmla="*/ 0 h 30"/>
                <a:gd name="T34" fmla="*/ 1 w 30"/>
                <a:gd name="T35" fmla="*/ 0 h 30"/>
                <a:gd name="T36" fmla="*/ 1 w 30"/>
                <a:gd name="T37" fmla="*/ 1 h 30"/>
                <a:gd name="T38" fmla="*/ 1 w 30"/>
                <a:gd name="T39" fmla="*/ 1 h 30"/>
                <a:gd name="T40" fmla="*/ 1 w 30"/>
                <a:gd name="T41" fmla="*/ 1 h 30"/>
                <a:gd name="T42" fmla="*/ 1 w 30"/>
                <a:gd name="T43" fmla="*/ 1 h 30"/>
                <a:gd name="T44" fmla="*/ 1 w 30"/>
                <a:gd name="T45" fmla="*/ 1 h 30"/>
                <a:gd name="T46" fmla="*/ 1 w 30"/>
                <a:gd name="T47" fmla="*/ 1 h 30"/>
                <a:gd name="T48" fmla="*/ 1 w 30"/>
                <a:gd name="T49" fmla="*/ 1 h 30"/>
                <a:gd name="T50" fmla="*/ 1 w 30"/>
                <a:gd name="T51" fmla="*/ 1 h 30"/>
                <a:gd name="T52" fmla="*/ 1 w 30"/>
                <a:gd name="T53" fmla="*/ 1 h 30"/>
                <a:gd name="T54" fmla="*/ 1 w 30"/>
                <a:gd name="T55" fmla="*/ 1 h 30"/>
                <a:gd name="T56" fmla="*/ 1 w 30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3" y="30"/>
                  </a:lnTo>
                  <a:lnTo>
                    <a:pt x="9" y="28"/>
                  </a:lnTo>
                  <a:lnTo>
                    <a:pt x="7" y="27"/>
                  </a:lnTo>
                  <a:lnTo>
                    <a:pt x="5" y="25"/>
                  </a:lnTo>
                  <a:lnTo>
                    <a:pt x="4" y="23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9"/>
                  </a:lnTo>
                  <a:lnTo>
                    <a:pt x="4" y="7"/>
                  </a:lnTo>
                  <a:lnTo>
                    <a:pt x="5" y="4"/>
                  </a:lnTo>
                  <a:lnTo>
                    <a:pt x="7" y="3"/>
                  </a:lnTo>
                  <a:lnTo>
                    <a:pt x="9" y="1"/>
                  </a:lnTo>
                  <a:lnTo>
                    <a:pt x="13" y="0"/>
                  </a:lnTo>
                  <a:lnTo>
                    <a:pt x="15" y="0"/>
                  </a:lnTo>
                  <a:lnTo>
                    <a:pt x="19" y="0"/>
                  </a:lnTo>
                  <a:lnTo>
                    <a:pt x="21" y="1"/>
                  </a:lnTo>
                  <a:lnTo>
                    <a:pt x="23" y="3"/>
                  </a:lnTo>
                  <a:lnTo>
                    <a:pt x="25" y="4"/>
                  </a:lnTo>
                  <a:lnTo>
                    <a:pt x="28" y="7"/>
                  </a:lnTo>
                  <a:lnTo>
                    <a:pt x="29" y="9"/>
                  </a:lnTo>
                  <a:lnTo>
                    <a:pt x="30" y="12"/>
                  </a:lnTo>
                  <a:lnTo>
                    <a:pt x="30" y="15"/>
                  </a:lnTo>
                  <a:lnTo>
                    <a:pt x="29" y="20"/>
                  </a:lnTo>
                  <a:lnTo>
                    <a:pt x="25" y="25"/>
                  </a:lnTo>
                  <a:lnTo>
                    <a:pt x="21" y="28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130" name="Freeform 128">
              <a:extLst>
                <a:ext uri="{FF2B5EF4-FFF2-40B4-BE49-F238E27FC236}">
                  <a16:creationId xmlns:a16="http://schemas.microsoft.com/office/drawing/2014/main" id="{87DB6CCE-86B8-4954-8A02-FA7A8D9E6A23}"/>
                </a:ext>
              </a:extLst>
            </p:cNvPr>
            <p:cNvSpPr>
              <a:spLocks/>
            </p:cNvSpPr>
            <p:nvPr/>
          </p:nvSpPr>
          <p:spPr bwMode="auto">
            <a:xfrm>
              <a:off x="3207" y="2590"/>
              <a:ext cx="30" cy="30"/>
            </a:xfrm>
            <a:custGeom>
              <a:avLst/>
              <a:gdLst>
                <a:gd name="T0" fmla="*/ 1 w 60"/>
                <a:gd name="T1" fmla="*/ 1 h 60"/>
                <a:gd name="T2" fmla="*/ 1 w 60"/>
                <a:gd name="T3" fmla="*/ 1 h 60"/>
                <a:gd name="T4" fmla="*/ 1 w 60"/>
                <a:gd name="T5" fmla="*/ 1 h 60"/>
                <a:gd name="T6" fmla="*/ 1 w 60"/>
                <a:gd name="T7" fmla="*/ 1 h 60"/>
                <a:gd name="T8" fmla="*/ 1 w 60"/>
                <a:gd name="T9" fmla="*/ 1 h 60"/>
                <a:gd name="T10" fmla="*/ 1 w 60"/>
                <a:gd name="T11" fmla="*/ 1 h 60"/>
                <a:gd name="T12" fmla="*/ 1 w 60"/>
                <a:gd name="T13" fmla="*/ 1 h 60"/>
                <a:gd name="T14" fmla="*/ 1 w 60"/>
                <a:gd name="T15" fmla="*/ 1 h 60"/>
                <a:gd name="T16" fmla="*/ 1 w 60"/>
                <a:gd name="T17" fmla="*/ 0 h 60"/>
                <a:gd name="T18" fmla="*/ 1 w 60"/>
                <a:gd name="T19" fmla="*/ 1 h 60"/>
                <a:gd name="T20" fmla="*/ 1 w 60"/>
                <a:gd name="T21" fmla="*/ 1 h 60"/>
                <a:gd name="T22" fmla="*/ 1 w 60"/>
                <a:gd name="T23" fmla="*/ 1 h 60"/>
                <a:gd name="T24" fmla="*/ 0 w 60"/>
                <a:gd name="T25" fmla="*/ 1 h 60"/>
                <a:gd name="T26" fmla="*/ 1 w 60"/>
                <a:gd name="T27" fmla="*/ 1 h 60"/>
                <a:gd name="T28" fmla="*/ 1 w 60"/>
                <a:gd name="T29" fmla="*/ 1 h 60"/>
                <a:gd name="T30" fmla="*/ 1 w 60"/>
                <a:gd name="T31" fmla="*/ 1 h 60"/>
                <a:gd name="T32" fmla="*/ 1 w 60"/>
                <a:gd name="T33" fmla="*/ 1 h 60"/>
                <a:gd name="T34" fmla="*/ 1 w 60"/>
                <a:gd name="T35" fmla="*/ 1 h 60"/>
                <a:gd name="T36" fmla="*/ 1 w 60"/>
                <a:gd name="T37" fmla="*/ 1 h 60"/>
                <a:gd name="T38" fmla="*/ 1 w 60"/>
                <a:gd name="T39" fmla="*/ 1 h 60"/>
                <a:gd name="T40" fmla="*/ 1 w 60"/>
                <a:gd name="T41" fmla="*/ 1 h 60"/>
                <a:gd name="T42" fmla="*/ 1 w 60"/>
                <a:gd name="T43" fmla="*/ 1 h 60"/>
                <a:gd name="T44" fmla="*/ 1 w 60"/>
                <a:gd name="T45" fmla="*/ 1 h 60"/>
                <a:gd name="T46" fmla="*/ 1 w 60"/>
                <a:gd name="T47" fmla="*/ 1 h 60"/>
                <a:gd name="T48" fmla="*/ 1 w 60"/>
                <a:gd name="T49" fmla="*/ 1 h 60"/>
                <a:gd name="T50" fmla="*/ 1 w 60"/>
                <a:gd name="T51" fmla="*/ 1 h 60"/>
                <a:gd name="T52" fmla="*/ 1 w 60"/>
                <a:gd name="T53" fmla="*/ 1 h 60"/>
                <a:gd name="T54" fmla="*/ 1 w 60"/>
                <a:gd name="T55" fmla="*/ 1 h 60"/>
                <a:gd name="T56" fmla="*/ 1 w 60"/>
                <a:gd name="T57" fmla="*/ 1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60"/>
                <a:gd name="T89" fmla="*/ 60 w 60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60">
                  <a:moveTo>
                    <a:pt x="60" y="30"/>
                  </a:moveTo>
                  <a:lnTo>
                    <a:pt x="59" y="25"/>
                  </a:lnTo>
                  <a:lnTo>
                    <a:pt x="58" y="19"/>
                  </a:lnTo>
                  <a:lnTo>
                    <a:pt x="54" y="14"/>
                  </a:lnTo>
                  <a:lnTo>
                    <a:pt x="51" y="10"/>
                  </a:lnTo>
                  <a:lnTo>
                    <a:pt x="46" y="6"/>
                  </a:lnTo>
                  <a:lnTo>
                    <a:pt x="42" y="3"/>
                  </a:lnTo>
                  <a:lnTo>
                    <a:pt x="36" y="2"/>
                  </a:lnTo>
                  <a:lnTo>
                    <a:pt x="30" y="0"/>
                  </a:lnTo>
                  <a:lnTo>
                    <a:pt x="19" y="3"/>
                  </a:lnTo>
                  <a:lnTo>
                    <a:pt x="9" y="10"/>
                  </a:lnTo>
                  <a:lnTo>
                    <a:pt x="2" y="19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2" y="42"/>
                  </a:lnTo>
                  <a:lnTo>
                    <a:pt x="5" y="46"/>
                  </a:lnTo>
                  <a:lnTo>
                    <a:pt x="8" y="51"/>
                  </a:lnTo>
                  <a:lnTo>
                    <a:pt x="13" y="55"/>
                  </a:lnTo>
                  <a:lnTo>
                    <a:pt x="19" y="58"/>
                  </a:lnTo>
                  <a:lnTo>
                    <a:pt x="24" y="59"/>
                  </a:lnTo>
                  <a:lnTo>
                    <a:pt x="30" y="60"/>
                  </a:lnTo>
                  <a:lnTo>
                    <a:pt x="36" y="59"/>
                  </a:lnTo>
                  <a:lnTo>
                    <a:pt x="42" y="58"/>
                  </a:lnTo>
                  <a:lnTo>
                    <a:pt x="46" y="55"/>
                  </a:lnTo>
                  <a:lnTo>
                    <a:pt x="51" y="51"/>
                  </a:lnTo>
                  <a:lnTo>
                    <a:pt x="54" y="46"/>
                  </a:lnTo>
                  <a:lnTo>
                    <a:pt x="58" y="42"/>
                  </a:lnTo>
                  <a:lnTo>
                    <a:pt x="59" y="36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131" name="Freeform 129">
              <a:extLst>
                <a:ext uri="{FF2B5EF4-FFF2-40B4-BE49-F238E27FC236}">
                  <a16:creationId xmlns:a16="http://schemas.microsoft.com/office/drawing/2014/main" id="{DA0E2D54-563B-4C2E-B1BD-7801EC29D309}"/>
                </a:ext>
              </a:extLst>
            </p:cNvPr>
            <p:cNvSpPr>
              <a:spLocks/>
            </p:cNvSpPr>
            <p:nvPr/>
          </p:nvSpPr>
          <p:spPr bwMode="auto">
            <a:xfrm>
              <a:off x="3215" y="2597"/>
              <a:ext cx="15" cy="15"/>
            </a:xfrm>
            <a:custGeom>
              <a:avLst/>
              <a:gdLst>
                <a:gd name="T0" fmla="*/ 1 w 30"/>
                <a:gd name="T1" fmla="*/ 1 h 30"/>
                <a:gd name="T2" fmla="*/ 1 w 30"/>
                <a:gd name="T3" fmla="*/ 1 h 30"/>
                <a:gd name="T4" fmla="*/ 1 w 30"/>
                <a:gd name="T5" fmla="*/ 1 h 30"/>
                <a:gd name="T6" fmla="*/ 1 w 30"/>
                <a:gd name="T7" fmla="*/ 1 h 30"/>
                <a:gd name="T8" fmla="*/ 1 w 30"/>
                <a:gd name="T9" fmla="*/ 1 h 30"/>
                <a:gd name="T10" fmla="*/ 1 w 30"/>
                <a:gd name="T11" fmla="*/ 1 h 30"/>
                <a:gd name="T12" fmla="*/ 1 w 30"/>
                <a:gd name="T13" fmla="*/ 1 h 30"/>
                <a:gd name="T14" fmla="*/ 0 w 30"/>
                <a:gd name="T15" fmla="*/ 1 h 30"/>
                <a:gd name="T16" fmla="*/ 0 w 30"/>
                <a:gd name="T17" fmla="*/ 1 h 30"/>
                <a:gd name="T18" fmla="*/ 0 w 30"/>
                <a:gd name="T19" fmla="*/ 1 h 30"/>
                <a:gd name="T20" fmla="*/ 1 w 30"/>
                <a:gd name="T21" fmla="*/ 1 h 30"/>
                <a:gd name="T22" fmla="*/ 1 w 30"/>
                <a:gd name="T23" fmla="*/ 1 h 30"/>
                <a:gd name="T24" fmla="*/ 1 w 30"/>
                <a:gd name="T25" fmla="*/ 1 h 30"/>
                <a:gd name="T26" fmla="*/ 1 w 30"/>
                <a:gd name="T27" fmla="*/ 1 h 30"/>
                <a:gd name="T28" fmla="*/ 1 w 30"/>
                <a:gd name="T29" fmla="*/ 1 h 30"/>
                <a:gd name="T30" fmla="*/ 1 w 30"/>
                <a:gd name="T31" fmla="*/ 0 h 30"/>
                <a:gd name="T32" fmla="*/ 1 w 30"/>
                <a:gd name="T33" fmla="*/ 0 h 30"/>
                <a:gd name="T34" fmla="*/ 1 w 30"/>
                <a:gd name="T35" fmla="*/ 0 h 30"/>
                <a:gd name="T36" fmla="*/ 1 w 30"/>
                <a:gd name="T37" fmla="*/ 1 h 30"/>
                <a:gd name="T38" fmla="*/ 1 w 30"/>
                <a:gd name="T39" fmla="*/ 1 h 30"/>
                <a:gd name="T40" fmla="*/ 1 w 30"/>
                <a:gd name="T41" fmla="*/ 1 h 30"/>
                <a:gd name="T42" fmla="*/ 1 w 30"/>
                <a:gd name="T43" fmla="*/ 1 h 30"/>
                <a:gd name="T44" fmla="*/ 1 w 30"/>
                <a:gd name="T45" fmla="*/ 1 h 30"/>
                <a:gd name="T46" fmla="*/ 1 w 30"/>
                <a:gd name="T47" fmla="*/ 1 h 30"/>
                <a:gd name="T48" fmla="*/ 1 w 30"/>
                <a:gd name="T49" fmla="*/ 1 h 30"/>
                <a:gd name="T50" fmla="*/ 1 w 30"/>
                <a:gd name="T51" fmla="*/ 1 h 30"/>
                <a:gd name="T52" fmla="*/ 1 w 30"/>
                <a:gd name="T53" fmla="*/ 1 h 30"/>
                <a:gd name="T54" fmla="*/ 1 w 30"/>
                <a:gd name="T55" fmla="*/ 1 h 30"/>
                <a:gd name="T56" fmla="*/ 1 w 30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2" y="30"/>
                  </a:lnTo>
                  <a:lnTo>
                    <a:pt x="9" y="29"/>
                  </a:lnTo>
                  <a:lnTo>
                    <a:pt x="7" y="27"/>
                  </a:lnTo>
                  <a:lnTo>
                    <a:pt x="5" y="26"/>
                  </a:lnTo>
                  <a:lnTo>
                    <a:pt x="2" y="23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10"/>
                  </a:lnTo>
                  <a:lnTo>
                    <a:pt x="2" y="7"/>
                  </a:lnTo>
                  <a:lnTo>
                    <a:pt x="5" y="5"/>
                  </a:lnTo>
                  <a:lnTo>
                    <a:pt x="7" y="3"/>
                  </a:lnTo>
                  <a:lnTo>
                    <a:pt x="9" y="1"/>
                  </a:lnTo>
                  <a:lnTo>
                    <a:pt x="12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1" y="1"/>
                  </a:lnTo>
                  <a:lnTo>
                    <a:pt x="23" y="3"/>
                  </a:lnTo>
                  <a:lnTo>
                    <a:pt x="25" y="5"/>
                  </a:lnTo>
                  <a:lnTo>
                    <a:pt x="27" y="7"/>
                  </a:lnTo>
                  <a:lnTo>
                    <a:pt x="29" y="10"/>
                  </a:lnTo>
                  <a:lnTo>
                    <a:pt x="30" y="12"/>
                  </a:lnTo>
                  <a:lnTo>
                    <a:pt x="30" y="15"/>
                  </a:lnTo>
                  <a:lnTo>
                    <a:pt x="29" y="21"/>
                  </a:lnTo>
                  <a:lnTo>
                    <a:pt x="25" y="26"/>
                  </a:lnTo>
                  <a:lnTo>
                    <a:pt x="21" y="29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132" name="Freeform 130">
              <a:extLst>
                <a:ext uri="{FF2B5EF4-FFF2-40B4-BE49-F238E27FC236}">
                  <a16:creationId xmlns:a16="http://schemas.microsoft.com/office/drawing/2014/main" id="{52E5AF22-06BD-4A24-9598-1EA7C7ECD47C}"/>
                </a:ext>
              </a:extLst>
            </p:cNvPr>
            <p:cNvSpPr>
              <a:spLocks/>
            </p:cNvSpPr>
            <p:nvPr/>
          </p:nvSpPr>
          <p:spPr bwMode="auto">
            <a:xfrm>
              <a:off x="3231" y="2715"/>
              <a:ext cx="30" cy="30"/>
            </a:xfrm>
            <a:custGeom>
              <a:avLst/>
              <a:gdLst>
                <a:gd name="T0" fmla="*/ 1 w 58"/>
                <a:gd name="T1" fmla="*/ 1 h 59"/>
                <a:gd name="T2" fmla="*/ 1 w 58"/>
                <a:gd name="T3" fmla="*/ 1 h 59"/>
                <a:gd name="T4" fmla="*/ 1 w 58"/>
                <a:gd name="T5" fmla="*/ 1 h 59"/>
                <a:gd name="T6" fmla="*/ 1 w 58"/>
                <a:gd name="T7" fmla="*/ 1 h 59"/>
                <a:gd name="T8" fmla="*/ 1 w 58"/>
                <a:gd name="T9" fmla="*/ 1 h 59"/>
                <a:gd name="T10" fmla="*/ 1 w 58"/>
                <a:gd name="T11" fmla="*/ 1 h 59"/>
                <a:gd name="T12" fmla="*/ 1 w 58"/>
                <a:gd name="T13" fmla="*/ 1 h 59"/>
                <a:gd name="T14" fmla="*/ 1 w 58"/>
                <a:gd name="T15" fmla="*/ 0 h 59"/>
                <a:gd name="T16" fmla="*/ 1 w 58"/>
                <a:gd name="T17" fmla="*/ 0 h 59"/>
                <a:gd name="T18" fmla="*/ 1 w 58"/>
                <a:gd name="T19" fmla="*/ 1 h 59"/>
                <a:gd name="T20" fmla="*/ 1 w 58"/>
                <a:gd name="T21" fmla="*/ 1 h 59"/>
                <a:gd name="T22" fmla="*/ 1 w 58"/>
                <a:gd name="T23" fmla="*/ 1 h 59"/>
                <a:gd name="T24" fmla="*/ 0 w 58"/>
                <a:gd name="T25" fmla="*/ 1 h 59"/>
                <a:gd name="T26" fmla="*/ 0 w 58"/>
                <a:gd name="T27" fmla="*/ 1 h 59"/>
                <a:gd name="T28" fmla="*/ 1 w 58"/>
                <a:gd name="T29" fmla="*/ 1 h 59"/>
                <a:gd name="T30" fmla="*/ 1 w 58"/>
                <a:gd name="T31" fmla="*/ 1 h 59"/>
                <a:gd name="T32" fmla="*/ 1 w 58"/>
                <a:gd name="T33" fmla="*/ 1 h 59"/>
                <a:gd name="T34" fmla="*/ 1 w 58"/>
                <a:gd name="T35" fmla="*/ 1 h 59"/>
                <a:gd name="T36" fmla="*/ 1 w 58"/>
                <a:gd name="T37" fmla="*/ 1 h 59"/>
                <a:gd name="T38" fmla="*/ 1 w 58"/>
                <a:gd name="T39" fmla="*/ 1 h 59"/>
                <a:gd name="T40" fmla="*/ 1 w 58"/>
                <a:gd name="T41" fmla="*/ 1 h 59"/>
                <a:gd name="T42" fmla="*/ 1 w 58"/>
                <a:gd name="T43" fmla="*/ 1 h 59"/>
                <a:gd name="T44" fmla="*/ 1 w 58"/>
                <a:gd name="T45" fmla="*/ 1 h 59"/>
                <a:gd name="T46" fmla="*/ 1 w 58"/>
                <a:gd name="T47" fmla="*/ 1 h 59"/>
                <a:gd name="T48" fmla="*/ 1 w 58"/>
                <a:gd name="T49" fmla="*/ 1 h 59"/>
                <a:gd name="T50" fmla="*/ 1 w 58"/>
                <a:gd name="T51" fmla="*/ 1 h 59"/>
                <a:gd name="T52" fmla="*/ 1 w 58"/>
                <a:gd name="T53" fmla="*/ 1 h 59"/>
                <a:gd name="T54" fmla="*/ 1 w 58"/>
                <a:gd name="T55" fmla="*/ 1 h 59"/>
                <a:gd name="T56" fmla="*/ 1 w 58"/>
                <a:gd name="T57" fmla="*/ 1 h 5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58"/>
                <a:gd name="T88" fmla="*/ 0 h 59"/>
                <a:gd name="T89" fmla="*/ 58 w 58"/>
                <a:gd name="T90" fmla="*/ 59 h 5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58" h="59">
                  <a:moveTo>
                    <a:pt x="58" y="29"/>
                  </a:moveTo>
                  <a:lnTo>
                    <a:pt x="58" y="23"/>
                  </a:lnTo>
                  <a:lnTo>
                    <a:pt x="56" y="19"/>
                  </a:lnTo>
                  <a:lnTo>
                    <a:pt x="54" y="13"/>
                  </a:lnTo>
                  <a:lnTo>
                    <a:pt x="50" y="9"/>
                  </a:lnTo>
                  <a:lnTo>
                    <a:pt x="46" y="5"/>
                  </a:lnTo>
                  <a:lnTo>
                    <a:pt x="40" y="3"/>
                  </a:lnTo>
                  <a:lnTo>
                    <a:pt x="34" y="0"/>
                  </a:lnTo>
                  <a:lnTo>
                    <a:pt x="28" y="0"/>
                  </a:lnTo>
                  <a:lnTo>
                    <a:pt x="17" y="3"/>
                  </a:lnTo>
                  <a:lnTo>
                    <a:pt x="8" y="9"/>
                  </a:lnTo>
                  <a:lnTo>
                    <a:pt x="2" y="18"/>
                  </a:lnTo>
                  <a:lnTo>
                    <a:pt x="0" y="29"/>
                  </a:lnTo>
                  <a:lnTo>
                    <a:pt x="0" y="35"/>
                  </a:lnTo>
                  <a:lnTo>
                    <a:pt x="2" y="41"/>
                  </a:lnTo>
                  <a:lnTo>
                    <a:pt x="4" y="47"/>
                  </a:lnTo>
                  <a:lnTo>
                    <a:pt x="8" y="51"/>
                  </a:lnTo>
                  <a:lnTo>
                    <a:pt x="12" y="55"/>
                  </a:lnTo>
                  <a:lnTo>
                    <a:pt x="18" y="57"/>
                  </a:lnTo>
                  <a:lnTo>
                    <a:pt x="23" y="59"/>
                  </a:lnTo>
                  <a:lnTo>
                    <a:pt x="28" y="59"/>
                  </a:lnTo>
                  <a:lnTo>
                    <a:pt x="34" y="59"/>
                  </a:lnTo>
                  <a:lnTo>
                    <a:pt x="40" y="57"/>
                  </a:lnTo>
                  <a:lnTo>
                    <a:pt x="46" y="55"/>
                  </a:lnTo>
                  <a:lnTo>
                    <a:pt x="50" y="51"/>
                  </a:lnTo>
                  <a:lnTo>
                    <a:pt x="54" y="47"/>
                  </a:lnTo>
                  <a:lnTo>
                    <a:pt x="56" y="41"/>
                  </a:lnTo>
                  <a:lnTo>
                    <a:pt x="58" y="35"/>
                  </a:lnTo>
                  <a:lnTo>
                    <a:pt x="58" y="29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133" name="Freeform 131">
              <a:extLst>
                <a:ext uri="{FF2B5EF4-FFF2-40B4-BE49-F238E27FC236}">
                  <a16:creationId xmlns:a16="http://schemas.microsoft.com/office/drawing/2014/main" id="{D0B0F20D-EBD8-4E35-B793-287B5F67CD7D}"/>
                </a:ext>
              </a:extLst>
            </p:cNvPr>
            <p:cNvSpPr>
              <a:spLocks/>
            </p:cNvSpPr>
            <p:nvPr/>
          </p:nvSpPr>
          <p:spPr bwMode="auto">
            <a:xfrm>
              <a:off x="3239" y="2723"/>
              <a:ext cx="14" cy="14"/>
            </a:xfrm>
            <a:custGeom>
              <a:avLst/>
              <a:gdLst>
                <a:gd name="T0" fmla="*/ 1 w 28"/>
                <a:gd name="T1" fmla="*/ 0 h 29"/>
                <a:gd name="T2" fmla="*/ 1 w 28"/>
                <a:gd name="T3" fmla="*/ 0 h 29"/>
                <a:gd name="T4" fmla="*/ 1 w 28"/>
                <a:gd name="T5" fmla="*/ 0 h 29"/>
                <a:gd name="T6" fmla="*/ 1 w 28"/>
                <a:gd name="T7" fmla="*/ 0 h 29"/>
                <a:gd name="T8" fmla="*/ 1 w 28"/>
                <a:gd name="T9" fmla="*/ 0 h 29"/>
                <a:gd name="T10" fmla="*/ 1 w 28"/>
                <a:gd name="T11" fmla="*/ 0 h 29"/>
                <a:gd name="T12" fmla="*/ 1 w 28"/>
                <a:gd name="T13" fmla="*/ 0 h 29"/>
                <a:gd name="T14" fmla="*/ 0 w 28"/>
                <a:gd name="T15" fmla="*/ 0 h 29"/>
                <a:gd name="T16" fmla="*/ 0 w 28"/>
                <a:gd name="T17" fmla="*/ 0 h 29"/>
                <a:gd name="T18" fmla="*/ 0 w 28"/>
                <a:gd name="T19" fmla="*/ 0 h 29"/>
                <a:gd name="T20" fmla="*/ 1 w 28"/>
                <a:gd name="T21" fmla="*/ 0 h 29"/>
                <a:gd name="T22" fmla="*/ 1 w 28"/>
                <a:gd name="T23" fmla="*/ 0 h 29"/>
                <a:gd name="T24" fmla="*/ 1 w 28"/>
                <a:gd name="T25" fmla="*/ 0 h 29"/>
                <a:gd name="T26" fmla="*/ 1 w 28"/>
                <a:gd name="T27" fmla="*/ 0 h 29"/>
                <a:gd name="T28" fmla="*/ 1 w 28"/>
                <a:gd name="T29" fmla="*/ 0 h 29"/>
                <a:gd name="T30" fmla="*/ 1 w 28"/>
                <a:gd name="T31" fmla="*/ 0 h 29"/>
                <a:gd name="T32" fmla="*/ 1 w 28"/>
                <a:gd name="T33" fmla="*/ 0 h 29"/>
                <a:gd name="T34" fmla="*/ 1 w 28"/>
                <a:gd name="T35" fmla="*/ 0 h 29"/>
                <a:gd name="T36" fmla="*/ 1 w 28"/>
                <a:gd name="T37" fmla="*/ 0 h 29"/>
                <a:gd name="T38" fmla="*/ 1 w 28"/>
                <a:gd name="T39" fmla="*/ 0 h 29"/>
                <a:gd name="T40" fmla="*/ 1 w 28"/>
                <a:gd name="T41" fmla="*/ 0 h 29"/>
                <a:gd name="T42" fmla="*/ 1 w 28"/>
                <a:gd name="T43" fmla="*/ 0 h 29"/>
                <a:gd name="T44" fmla="*/ 1 w 28"/>
                <a:gd name="T45" fmla="*/ 0 h 29"/>
                <a:gd name="T46" fmla="*/ 1 w 28"/>
                <a:gd name="T47" fmla="*/ 0 h 29"/>
                <a:gd name="T48" fmla="*/ 1 w 28"/>
                <a:gd name="T49" fmla="*/ 0 h 29"/>
                <a:gd name="T50" fmla="*/ 1 w 28"/>
                <a:gd name="T51" fmla="*/ 0 h 29"/>
                <a:gd name="T52" fmla="*/ 1 w 28"/>
                <a:gd name="T53" fmla="*/ 0 h 29"/>
                <a:gd name="T54" fmla="*/ 1 w 28"/>
                <a:gd name="T55" fmla="*/ 0 h 29"/>
                <a:gd name="T56" fmla="*/ 1 w 28"/>
                <a:gd name="T57" fmla="*/ 0 h 2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28"/>
                <a:gd name="T88" fmla="*/ 0 h 29"/>
                <a:gd name="T89" fmla="*/ 28 w 28"/>
                <a:gd name="T90" fmla="*/ 29 h 2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28" h="29">
                  <a:moveTo>
                    <a:pt x="13" y="29"/>
                  </a:moveTo>
                  <a:lnTo>
                    <a:pt x="11" y="29"/>
                  </a:lnTo>
                  <a:lnTo>
                    <a:pt x="9" y="28"/>
                  </a:lnTo>
                  <a:lnTo>
                    <a:pt x="5" y="27"/>
                  </a:lnTo>
                  <a:lnTo>
                    <a:pt x="3" y="25"/>
                  </a:lnTo>
                  <a:lnTo>
                    <a:pt x="2" y="22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1" y="8"/>
                  </a:lnTo>
                  <a:lnTo>
                    <a:pt x="2" y="6"/>
                  </a:lnTo>
                  <a:lnTo>
                    <a:pt x="3" y="4"/>
                  </a:lnTo>
                  <a:lnTo>
                    <a:pt x="5" y="3"/>
                  </a:lnTo>
                  <a:lnTo>
                    <a:pt x="9" y="2"/>
                  </a:lnTo>
                  <a:lnTo>
                    <a:pt x="11" y="0"/>
                  </a:lnTo>
                  <a:lnTo>
                    <a:pt x="13" y="0"/>
                  </a:lnTo>
                  <a:lnTo>
                    <a:pt x="17" y="0"/>
                  </a:lnTo>
                  <a:lnTo>
                    <a:pt x="19" y="2"/>
                  </a:lnTo>
                  <a:lnTo>
                    <a:pt x="23" y="3"/>
                  </a:lnTo>
                  <a:lnTo>
                    <a:pt x="25" y="4"/>
                  </a:lnTo>
                  <a:lnTo>
                    <a:pt x="26" y="6"/>
                  </a:lnTo>
                  <a:lnTo>
                    <a:pt x="27" y="8"/>
                  </a:lnTo>
                  <a:lnTo>
                    <a:pt x="28" y="12"/>
                  </a:lnTo>
                  <a:lnTo>
                    <a:pt x="28" y="14"/>
                  </a:lnTo>
                  <a:lnTo>
                    <a:pt x="27" y="20"/>
                  </a:lnTo>
                  <a:lnTo>
                    <a:pt x="25" y="25"/>
                  </a:lnTo>
                  <a:lnTo>
                    <a:pt x="19" y="28"/>
                  </a:lnTo>
                  <a:lnTo>
                    <a:pt x="13" y="29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134" name="Freeform 132">
              <a:extLst>
                <a:ext uri="{FF2B5EF4-FFF2-40B4-BE49-F238E27FC236}">
                  <a16:creationId xmlns:a16="http://schemas.microsoft.com/office/drawing/2014/main" id="{CA7ADB0A-B705-48FE-9288-CDECE8523588}"/>
                </a:ext>
              </a:extLst>
            </p:cNvPr>
            <p:cNvSpPr>
              <a:spLocks/>
            </p:cNvSpPr>
            <p:nvPr/>
          </p:nvSpPr>
          <p:spPr bwMode="auto">
            <a:xfrm>
              <a:off x="3380" y="2742"/>
              <a:ext cx="30" cy="30"/>
            </a:xfrm>
            <a:custGeom>
              <a:avLst/>
              <a:gdLst>
                <a:gd name="T0" fmla="*/ 1 w 60"/>
                <a:gd name="T1" fmla="*/ 1 h 58"/>
                <a:gd name="T2" fmla="*/ 1 w 60"/>
                <a:gd name="T3" fmla="*/ 1 h 58"/>
                <a:gd name="T4" fmla="*/ 1 w 60"/>
                <a:gd name="T5" fmla="*/ 1 h 58"/>
                <a:gd name="T6" fmla="*/ 1 w 60"/>
                <a:gd name="T7" fmla="*/ 1 h 58"/>
                <a:gd name="T8" fmla="*/ 1 w 60"/>
                <a:gd name="T9" fmla="*/ 1 h 58"/>
                <a:gd name="T10" fmla="*/ 1 w 60"/>
                <a:gd name="T11" fmla="*/ 1 h 58"/>
                <a:gd name="T12" fmla="*/ 1 w 60"/>
                <a:gd name="T13" fmla="*/ 1 h 58"/>
                <a:gd name="T14" fmla="*/ 1 w 60"/>
                <a:gd name="T15" fmla="*/ 0 h 58"/>
                <a:gd name="T16" fmla="*/ 1 w 60"/>
                <a:gd name="T17" fmla="*/ 0 h 58"/>
                <a:gd name="T18" fmla="*/ 1 w 60"/>
                <a:gd name="T19" fmla="*/ 1 h 58"/>
                <a:gd name="T20" fmla="*/ 1 w 60"/>
                <a:gd name="T21" fmla="*/ 1 h 58"/>
                <a:gd name="T22" fmla="*/ 1 w 60"/>
                <a:gd name="T23" fmla="*/ 1 h 58"/>
                <a:gd name="T24" fmla="*/ 0 w 60"/>
                <a:gd name="T25" fmla="*/ 1 h 58"/>
                <a:gd name="T26" fmla="*/ 1 w 60"/>
                <a:gd name="T27" fmla="*/ 1 h 58"/>
                <a:gd name="T28" fmla="*/ 1 w 60"/>
                <a:gd name="T29" fmla="*/ 1 h 58"/>
                <a:gd name="T30" fmla="*/ 1 w 60"/>
                <a:gd name="T31" fmla="*/ 1 h 58"/>
                <a:gd name="T32" fmla="*/ 1 w 60"/>
                <a:gd name="T33" fmla="*/ 1 h 58"/>
                <a:gd name="T34" fmla="*/ 1 w 60"/>
                <a:gd name="T35" fmla="*/ 1 h 58"/>
                <a:gd name="T36" fmla="*/ 1 w 60"/>
                <a:gd name="T37" fmla="*/ 1 h 58"/>
                <a:gd name="T38" fmla="*/ 1 w 60"/>
                <a:gd name="T39" fmla="*/ 1 h 58"/>
                <a:gd name="T40" fmla="*/ 1 w 60"/>
                <a:gd name="T41" fmla="*/ 1 h 58"/>
                <a:gd name="T42" fmla="*/ 1 w 60"/>
                <a:gd name="T43" fmla="*/ 1 h 58"/>
                <a:gd name="T44" fmla="*/ 1 w 60"/>
                <a:gd name="T45" fmla="*/ 1 h 58"/>
                <a:gd name="T46" fmla="*/ 1 w 60"/>
                <a:gd name="T47" fmla="*/ 1 h 58"/>
                <a:gd name="T48" fmla="*/ 1 w 60"/>
                <a:gd name="T49" fmla="*/ 1 h 58"/>
                <a:gd name="T50" fmla="*/ 1 w 60"/>
                <a:gd name="T51" fmla="*/ 1 h 58"/>
                <a:gd name="T52" fmla="*/ 1 w 60"/>
                <a:gd name="T53" fmla="*/ 1 h 58"/>
                <a:gd name="T54" fmla="*/ 1 w 60"/>
                <a:gd name="T55" fmla="*/ 1 h 58"/>
                <a:gd name="T56" fmla="*/ 1 w 60"/>
                <a:gd name="T57" fmla="*/ 1 h 58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58"/>
                <a:gd name="T89" fmla="*/ 60 w 60"/>
                <a:gd name="T90" fmla="*/ 58 h 58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58">
                  <a:moveTo>
                    <a:pt x="60" y="30"/>
                  </a:moveTo>
                  <a:lnTo>
                    <a:pt x="59" y="24"/>
                  </a:lnTo>
                  <a:lnTo>
                    <a:pt x="57" y="18"/>
                  </a:lnTo>
                  <a:lnTo>
                    <a:pt x="54" y="12"/>
                  </a:lnTo>
                  <a:lnTo>
                    <a:pt x="51" y="8"/>
                  </a:lnTo>
                  <a:lnTo>
                    <a:pt x="46" y="4"/>
                  </a:lnTo>
                  <a:lnTo>
                    <a:pt x="41" y="2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18" y="2"/>
                  </a:lnTo>
                  <a:lnTo>
                    <a:pt x="8" y="8"/>
                  </a:lnTo>
                  <a:lnTo>
                    <a:pt x="2" y="18"/>
                  </a:lnTo>
                  <a:lnTo>
                    <a:pt x="0" y="30"/>
                  </a:lnTo>
                  <a:lnTo>
                    <a:pt x="1" y="35"/>
                  </a:lnTo>
                  <a:lnTo>
                    <a:pt x="2" y="40"/>
                  </a:lnTo>
                  <a:lnTo>
                    <a:pt x="4" y="46"/>
                  </a:lnTo>
                  <a:lnTo>
                    <a:pt x="8" y="50"/>
                  </a:lnTo>
                  <a:lnTo>
                    <a:pt x="12" y="54"/>
                  </a:lnTo>
                  <a:lnTo>
                    <a:pt x="18" y="56"/>
                  </a:lnTo>
                  <a:lnTo>
                    <a:pt x="24" y="58"/>
                  </a:lnTo>
                  <a:lnTo>
                    <a:pt x="30" y="58"/>
                  </a:lnTo>
                  <a:lnTo>
                    <a:pt x="36" y="58"/>
                  </a:lnTo>
                  <a:lnTo>
                    <a:pt x="41" y="56"/>
                  </a:lnTo>
                  <a:lnTo>
                    <a:pt x="46" y="54"/>
                  </a:lnTo>
                  <a:lnTo>
                    <a:pt x="51" y="50"/>
                  </a:lnTo>
                  <a:lnTo>
                    <a:pt x="54" y="46"/>
                  </a:lnTo>
                  <a:lnTo>
                    <a:pt x="57" y="40"/>
                  </a:lnTo>
                  <a:lnTo>
                    <a:pt x="59" y="35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135" name="Freeform 133">
              <a:extLst>
                <a:ext uri="{FF2B5EF4-FFF2-40B4-BE49-F238E27FC236}">
                  <a16:creationId xmlns:a16="http://schemas.microsoft.com/office/drawing/2014/main" id="{F8BCBA1A-C997-4C0F-B702-3145524CDDAC}"/>
                </a:ext>
              </a:extLst>
            </p:cNvPr>
            <p:cNvSpPr>
              <a:spLocks/>
            </p:cNvSpPr>
            <p:nvPr/>
          </p:nvSpPr>
          <p:spPr bwMode="auto">
            <a:xfrm>
              <a:off x="3388" y="2750"/>
              <a:ext cx="15" cy="14"/>
            </a:xfrm>
            <a:custGeom>
              <a:avLst/>
              <a:gdLst>
                <a:gd name="T0" fmla="*/ 1 w 30"/>
                <a:gd name="T1" fmla="*/ 1 h 28"/>
                <a:gd name="T2" fmla="*/ 1 w 30"/>
                <a:gd name="T3" fmla="*/ 1 h 28"/>
                <a:gd name="T4" fmla="*/ 1 w 30"/>
                <a:gd name="T5" fmla="*/ 1 h 28"/>
                <a:gd name="T6" fmla="*/ 1 w 30"/>
                <a:gd name="T7" fmla="*/ 1 h 28"/>
                <a:gd name="T8" fmla="*/ 1 w 30"/>
                <a:gd name="T9" fmla="*/ 1 h 28"/>
                <a:gd name="T10" fmla="*/ 1 w 30"/>
                <a:gd name="T11" fmla="*/ 1 h 28"/>
                <a:gd name="T12" fmla="*/ 1 w 30"/>
                <a:gd name="T13" fmla="*/ 1 h 28"/>
                <a:gd name="T14" fmla="*/ 0 w 30"/>
                <a:gd name="T15" fmla="*/ 1 h 28"/>
                <a:gd name="T16" fmla="*/ 0 w 30"/>
                <a:gd name="T17" fmla="*/ 1 h 28"/>
                <a:gd name="T18" fmla="*/ 0 w 30"/>
                <a:gd name="T19" fmla="*/ 1 h 28"/>
                <a:gd name="T20" fmla="*/ 1 w 30"/>
                <a:gd name="T21" fmla="*/ 1 h 28"/>
                <a:gd name="T22" fmla="*/ 1 w 30"/>
                <a:gd name="T23" fmla="*/ 1 h 28"/>
                <a:gd name="T24" fmla="*/ 1 w 30"/>
                <a:gd name="T25" fmla="*/ 1 h 28"/>
                <a:gd name="T26" fmla="*/ 1 w 30"/>
                <a:gd name="T27" fmla="*/ 1 h 28"/>
                <a:gd name="T28" fmla="*/ 1 w 30"/>
                <a:gd name="T29" fmla="*/ 1 h 28"/>
                <a:gd name="T30" fmla="*/ 1 w 30"/>
                <a:gd name="T31" fmla="*/ 0 h 28"/>
                <a:gd name="T32" fmla="*/ 1 w 30"/>
                <a:gd name="T33" fmla="*/ 0 h 28"/>
                <a:gd name="T34" fmla="*/ 1 w 30"/>
                <a:gd name="T35" fmla="*/ 0 h 28"/>
                <a:gd name="T36" fmla="*/ 1 w 30"/>
                <a:gd name="T37" fmla="*/ 1 h 28"/>
                <a:gd name="T38" fmla="*/ 1 w 30"/>
                <a:gd name="T39" fmla="*/ 1 h 28"/>
                <a:gd name="T40" fmla="*/ 1 w 30"/>
                <a:gd name="T41" fmla="*/ 1 h 28"/>
                <a:gd name="T42" fmla="*/ 1 w 30"/>
                <a:gd name="T43" fmla="*/ 1 h 28"/>
                <a:gd name="T44" fmla="*/ 1 w 30"/>
                <a:gd name="T45" fmla="*/ 1 h 28"/>
                <a:gd name="T46" fmla="*/ 1 w 30"/>
                <a:gd name="T47" fmla="*/ 1 h 28"/>
                <a:gd name="T48" fmla="*/ 1 w 30"/>
                <a:gd name="T49" fmla="*/ 1 h 28"/>
                <a:gd name="T50" fmla="*/ 1 w 30"/>
                <a:gd name="T51" fmla="*/ 1 h 28"/>
                <a:gd name="T52" fmla="*/ 1 w 30"/>
                <a:gd name="T53" fmla="*/ 1 h 28"/>
                <a:gd name="T54" fmla="*/ 1 w 30"/>
                <a:gd name="T55" fmla="*/ 1 h 28"/>
                <a:gd name="T56" fmla="*/ 1 w 30"/>
                <a:gd name="T57" fmla="*/ 1 h 28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28"/>
                <a:gd name="T89" fmla="*/ 30 w 30"/>
                <a:gd name="T90" fmla="*/ 28 h 28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28">
                  <a:moveTo>
                    <a:pt x="15" y="28"/>
                  </a:moveTo>
                  <a:lnTo>
                    <a:pt x="11" y="28"/>
                  </a:lnTo>
                  <a:lnTo>
                    <a:pt x="9" y="27"/>
                  </a:lnTo>
                  <a:lnTo>
                    <a:pt x="7" y="26"/>
                  </a:lnTo>
                  <a:lnTo>
                    <a:pt x="4" y="25"/>
                  </a:lnTo>
                  <a:lnTo>
                    <a:pt x="2" y="23"/>
                  </a:lnTo>
                  <a:lnTo>
                    <a:pt x="1" y="19"/>
                  </a:lnTo>
                  <a:lnTo>
                    <a:pt x="0" y="17"/>
                  </a:lnTo>
                  <a:lnTo>
                    <a:pt x="0" y="15"/>
                  </a:lnTo>
                  <a:lnTo>
                    <a:pt x="0" y="11"/>
                  </a:lnTo>
                  <a:lnTo>
                    <a:pt x="1" y="9"/>
                  </a:lnTo>
                  <a:lnTo>
                    <a:pt x="2" y="5"/>
                  </a:lnTo>
                  <a:lnTo>
                    <a:pt x="4" y="3"/>
                  </a:lnTo>
                  <a:lnTo>
                    <a:pt x="7" y="2"/>
                  </a:lnTo>
                  <a:lnTo>
                    <a:pt x="9" y="1"/>
                  </a:lnTo>
                  <a:lnTo>
                    <a:pt x="11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1" y="1"/>
                  </a:lnTo>
                  <a:lnTo>
                    <a:pt x="23" y="2"/>
                  </a:lnTo>
                  <a:lnTo>
                    <a:pt x="25" y="3"/>
                  </a:lnTo>
                  <a:lnTo>
                    <a:pt x="26" y="5"/>
                  </a:lnTo>
                  <a:lnTo>
                    <a:pt x="29" y="9"/>
                  </a:lnTo>
                  <a:lnTo>
                    <a:pt x="30" y="11"/>
                  </a:lnTo>
                  <a:lnTo>
                    <a:pt x="30" y="15"/>
                  </a:lnTo>
                  <a:lnTo>
                    <a:pt x="29" y="20"/>
                  </a:lnTo>
                  <a:lnTo>
                    <a:pt x="25" y="25"/>
                  </a:lnTo>
                  <a:lnTo>
                    <a:pt x="21" y="27"/>
                  </a:lnTo>
                  <a:lnTo>
                    <a:pt x="15" y="28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136" name="Freeform 134">
              <a:extLst>
                <a:ext uri="{FF2B5EF4-FFF2-40B4-BE49-F238E27FC236}">
                  <a16:creationId xmlns:a16="http://schemas.microsoft.com/office/drawing/2014/main" id="{8C801F0F-C0BA-4824-975D-8E8511C28A1E}"/>
                </a:ext>
              </a:extLst>
            </p:cNvPr>
            <p:cNvSpPr>
              <a:spLocks/>
            </p:cNvSpPr>
            <p:nvPr/>
          </p:nvSpPr>
          <p:spPr bwMode="auto">
            <a:xfrm>
              <a:off x="3407" y="2643"/>
              <a:ext cx="30" cy="30"/>
            </a:xfrm>
            <a:custGeom>
              <a:avLst/>
              <a:gdLst>
                <a:gd name="T0" fmla="*/ 1 w 60"/>
                <a:gd name="T1" fmla="*/ 1 h 59"/>
                <a:gd name="T2" fmla="*/ 1 w 60"/>
                <a:gd name="T3" fmla="*/ 1 h 59"/>
                <a:gd name="T4" fmla="*/ 1 w 60"/>
                <a:gd name="T5" fmla="*/ 1 h 59"/>
                <a:gd name="T6" fmla="*/ 1 w 60"/>
                <a:gd name="T7" fmla="*/ 1 h 59"/>
                <a:gd name="T8" fmla="*/ 1 w 60"/>
                <a:gd name="T9" fmla="*/ 1 h 59"/>
                <a:gd name="T10" fmla="*/ 1 w 60"/>
                <a:gd name="T11" fmla="*/ 1 h 59"/>
                <a:gd name="T12" fmla="*/ 1 w 60"/>
                <a:gd name="T13" fmla="*/ 1 h 59"/>
                <a:gd name="T14" fmla="*/ 1 w 60"/>
                <a:gd name="T15" fmla="*/ 0 h 59"/>
                <a:gd name="T16" fmla="*/ 1 w 60"/>
                <a:gd name="T17" fmla="*/ 0 h 59"/>
                <a:gd name="T18" fmla="*/ 1 w 60"/>
                <a:gd name="T19" fmla="*/ 1 h 59"/>
                <a:gd name="T20" fmla="*/ 1 w 60"/>
                <a:gd name="T21" fmla="*/ 1 h 59"/>
                <a:gd name="T22" fmla="*/ 1 w 60"/>
                <a:gd name="T23" fmla="*/ 1 h 59"/>
                <a:gd name="T24" fmla="*/ 0 w 60"/>
                <a:gd name="T25" fmla="*/ 1 h 59"/>
                <a:gd name="T26" fmla="*/ 1 w 60"/>
                <a:gd name="T27" fmla="*/ 1 h 59"/>
                <a:gd name="T28" fmla="*/ 1 w 60"/>
                <a:gd name="T29" fmla="*/ 1 h 59"/>
                <a:gd name="T30" fmla="*/ 1 w 60"/>
                <a:gd name="T31" fmla="*/ 1 h 59"/>
                <a:gd name="T32" fmla="*/ 1 w 60"/>
                <a:gd name="T33" fmla="*/ 1 h 59"/>
                <a:gd name="T34" fmla="*/ 1 w 60"/>
                <a:gd name="T35" fmla="*/ 1 h 59"/>
                <a:gd name="T36" fmla="*/ 1 w 60"/>
                <a:gd name="T37" fmla="*/ 1 h 59"/>
                <a:gd name="T38" fmla="*/ 1 w 60"/>
                <a:gd name="T39" fmla="*/ 1 h 59"/>
                <a:gd name="T40" fmla="*/ 1 w 60"/>
                <a:gd name="T41" fmla="*/ 1 h 59"/>
                <a:gd name="T42" fmla="*/ 1 w 60"/>
                <a:gd name="T43" fmla="*/ 1 h 59"/>
                <a:gd name="T44" fmla="*/ 1 w 60"/>
                <a:gd name="T45" fmla="*/ 1 h 59"/>
                <a:gd name="T46" fmla="*/ 1 w 60"/>
                <a:gd name="T47" fmla="*/ 1 h 59"/>
                <a:gd name="T48" fmla="*/ 1 w 60"/>
                <a:gd name="T49" fmla="*/ 1 h 59"/>
                <a:gd name="T50" fmla="*/ 1 w 60"/>
                <a:gd name="T51" fmla="*/ 1 h 59"/>
                <a:gd name="T52" fmla="*/ 1 w 60"/>
                <a:gd name="T53" fmla="*/ 1 h 59"/>
                <a:gd name="T54" fmla="*/ 1 w 60"/>
                <a:gd name="T55" fmla="*/ 1 h 59"/>
                <a:gd name="T56" fmla="*/ 1 w 60"/>
                <a:gd name="T57" fmla="*/ 1 h 5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59"/>
                <a:gd name="T89" fmla="*/ 60 w 60"/>
                <a:gd name="T90" fmla="*/ 59 h 5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59">
                  <a:moveTo>
                    <a:pt x="60" y="29"/>
                  </a:moveTo>
                  <a:lnTo>
                    <a:pt x="59" y="24"/>
                  </a:lnTo>
                  <a:lnTo>
                    <a:pt x="57" y="19"/>
                  </a:lnTo>
                  <a:lnTo>
                    <a:pt x="54" y="13"/>
                  </a:lnTo>
                  <a:lnTo>
                    <a:pt x="50" y="9"/>
                  </a:lnTo>
                  <a:lnTo>
                    <a:pt x="46" y="5"/>
                  </a:lnTo>
                  <a:lnTo>
                    <a:pt x="41" y="3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18" y="3"/>
                  </a:lnTo>
                  <a:lnTo>
                    <a:pt x="9" y="9"/>
                  </a:lnTo>
                  <a:lnTo>
                    <a:pt x="2" y="18"/>
                  </a:lnTo>
                  <a:lnTo>
                    <a:pt x="0" y="29"/>
                  </a:lnTo>
                  <a:lnTo>
                    <a:pt x="1" y="35"/>
                  </a:lnTo>
                  <a:lnTo>
                    <a:pt x="2" y="41"/>
                  </a:lnTo>
                  <a:lnTo>
                    <a:pt x="6" y="47"/>
                  </a:lnTo>
                  <a:lnTo>
                    <a:pt x="9" y="51"/>
                  </a:lnTo>
                  <a:lnTo>
                    <a:pt x="14" y="55"/>
                  </a:lnTo>
                  <a:lnTo>
                    <a:pt x="18" y="57"/>
                  </a:lnTo>
                  <a:lnTo>
                    <a:pt x="24" y="59"/>
                  </a:lnTo>
                  <a:lnTo>
                    <a:pt x="30" y="59"/>
                  </a:lnTo>
                  <a:lnTo>
                    <a:pt x="36" y="59"/>
                  </a:lnTo>
                  <a:lnTo>
                    <a:pt x="41" y="57"/>
                  </a:lnTo>
                  <a:lnTo>
                    <a:pt x="46" y="55"/>
                  </a:lnTo>
                  <a:lnTo>
                    <a:pt x="50" y="51"/>
                  </a:lnTo>
                  <a:lnTo>
                    <a:pt x="54" y="47"/>
                  </a:lnTo>
                  <a:lnTo>
                    <a:pt x="57" y="41"/>
                  </a:lnTo>
                  <a:lnTo>
                    <a:pt x="59" y="35"/>
                  </a:lnTo>
                  <a:lnTo>
                    <a:pt x="60" y="29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137" name="Freeform 135">
              <a:extLst>
                <a:ext uri="{FF2B5EF4-FFF2-40B4-BE49-F238E27FC236}">
                  <a16:creationId xmlns:a16="http://schemas.microsoft.com/office/drawing/2014/main" id="{B39EC585-D92E-47D9-8941-C7D2CBA6B35D}"/>
                </a:ext>
              </a:extLst>
            </p:cNvPr>
            <p:cNvSpPr>
              <a:spLocks/>
            </p:cNvSpPr>
            <p:nvPr/>
          </p:nvSpPr>
          <p:spPr bwMode="auto">
            <a:xfrm>
              <a:off x="3414" y="2651"/>
              <a:ext cx="15" cy="14"/>
            </a:xfrm>
            <a:custGeom>
              <a:avLst/>
              <a:gdLst>
                <a:gd name="T0" fmla="*/ 1 w 30"/>
                <a:gd name="T1" fmla="*/ 0 h 29"/>
                <a:gd name="T2" fmla="*/ 1 w 30"/>
                <a:gd name="T3" fmla="*/ 0 h 29"/>
                <a:gd name="T4" fmla="*/ 1 w 30"/>
                <a:gd name="T5" fmla="*/ 0 h 29"/>
                <a:gd name="T6" fmla="*/ 1 w 30"/>
                <a:gd name="T7" fmla="*/ 0 h 29"/>
                <a:gd name="T8" fmla="*/ 1 w 30"/>
                <a:gd name="T9" fmla="*/ 0 h 29"/>
                <a:gd name="T10" fmla="*/ 1 w 30"/>
                <a:gd name="T11" fmla="*/ 0 h 29"/>
                <a:gd name="T12" fmla="*/ 1 w 30"/>
                <a:gd name="T13" fmla="*/ 0 h 29"/>
                <a:gd name="T14" fmla="*/ 0 w 30"/>
                <a:gd name="T15" fmla="*/ 0 h 29"/>
                <a:gd name="T16" fmla="*/ 0 w 30"/>
                <a:gd name="T17" fmla="*/ 0 h 29"/>
                <a:gd name="T18" fmla="*/ 0 w 30"/>
                <a:gd name="T19" fmla="*/ 0 h 29"/>
                <a:gd name="T20" fmla="*/ 1 w 30"/>
                <a:gd name="T21" fmla="*/ 0 h 29"/>
                <a:gd name="T22" fmla="*/ 1 w 30"/>
                <a:gd name="T23" fmla="*/ 0 h 29"/>
                <a:gd name="T24" fmla="*/ 1 w 30"/>
                <a:gd name="T25" fmla="*/ 0 h 29"/>
                <a:gd name="T26" fmla="*/ 1 w 30"/>
                <a:gd name="T27" fmla="*/ 0 h 29"/>
                <a:gd name="T28" fmla="*/ 1 w 30"/>
                <a:gd name="T29" fmla="*/ 0 h 29"/>
                <a:gd name="T30" fmla="*/ 1 w 30"/>
                <a:gd name="T31" fmla="*/ 0 h 29"/>
                <a:gd name="T32" fmla="*/ 1 w 30"/>
                <a:gd name="T33" fmla="*/ 0 h 29"/>
                <a:gd name="T34" fmla="*/ 1 w 30"/>
                <a:gd name="T35" fmla="*/ 0 h 29"/>
                <a:gd name="T36" fmla="*/ 1 w 30"/>
                <a:gd name="T37" fmla="*/ 0 h 29"/>
                <a:gd name="T38" fmla="*/ 1 w 30"/>
                <a:gd name="T39" fmla="*/ 0 h 29"/>
                <a:gd name="T40" fmla="*/ 1 w 30"/>
                <a:gd name="T41" fmla="*/ 0 h 29"/>
                <a:gd name="T42" fmla="*/ 1 w 30"/>
                <a:gd name="T43" fmla="*/ 0 h 29"/>
                <a:gd name="T44" fmla="*/ 1 w 30"/>
                <a:gd name="T45" fmla="*/ 0 h 29"/>
                <a:gd name="T46" fmla="*/ 1 w 30"/>
                <a:gd name="T47" fmla="*/ 0 h 29"/>
                <a:gd name="T48" fmla="*/ 1 w 30"/>
                <a:gd name="T49" fmla="*/ 0 h 29"/>
                <a:gd name="T50" fmla="*/ 1 w 30"/>
                <a:gd name="T51" fmla="*/ 0 h 29"/>
                <a:gd name="T52" fmla="*/ 1 w 30"/>
                <a:gd name="T53" fmla="*/ 0 h 29"/>
                <a:gd name="T54" fmla="*/ 1 w 30"/>
                <a:gd name="T55" fmla="*/ 0 h 29"/>
                <a:gd name="T56" fmla="*/ 1 w 30"/>
                <a:gd name="T57" fmla="*/ 0 h 2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29"/>
                <a:gd name="T89" fmla="*/ 30 w 30"/>
                <a:gd name="T90" fmla="*/ 29 h 2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29">
                  <a:moveTo>
                    <a:pt x="15" y="29"/>
                  </a:moveTo>
                  <a:lnTo>
                    <a:pt x="12" y="29"/>
                  </a:lnTo>
                  <a:lnTo>
                    <a:pt x="9" y="28"/>
                  </a:lnTo>
                  <a:lnTo>
                    <a:pt x="7" y="27"/>
                  </a:lnTo>
                  <a:lnTo>
                    <a:pt x="4" y="25"/>
                  </a:lnTo>
                  <a:lnTo>
                    <a:pt x="3" y="22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1" y="9"/>
                  </a:lnTo>
                  <a:lnTo>
                    <a:pt x="3" y="6"/>
                  </a:lnTo>
                  <a:lnTo>
                    <a:pt x="4" y="4"/>
                  </a:lnTo>
                  <a:lnTo>
                    <a:pt x="7" y="3"/>
                  </a:lnTo>
                  <a:lnTo>
                    <a:pt x="9" y="2"/>
                  </a:lnTo>
                  <a:lnTo>
                    <a:pt x="12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1" y="2"/>
                  </a:lnTo>
                  <a:lnTo>
                    <a:pt x="23" y="3"/>
                  </a:lnTo>
                  <a:lnTo>
                    <a:pt x="25" y="4"/>
                  </a:lnTo>
                  <a:lnTo>
                    <a:pt x="26" y="6"/>
                  </a:lnTo>
                  <a:lnTo>
                    <a:pt x="29" y="9"/>
                  </a:lnTo>
                  <a:lnTo>
                    <a:pt x="30" y="12"/>
                  </a:lnTo>
                  <a:lnTo>
                    <a:pt x="30" y="14"/>
                  </a:lnTo>
                  <a:lnTo>
                    <a:pt x="29" y="20"/>
                  </a:lnTo>
                  <a:lnTo>
                    <a:pt x="25" y="25"/>
                  </a:lnTo>
                  <a:lnTo>
                    <a:pt x="21" y="28"/>
                  </a:lnTo>
                  <a:lnTo>
                    <a:pt x="15" y="29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138" name="Freeform 136">
              <a:extLst>
                <a:ext uri="{FF2B5EF4-FFF2-40B4-BE49-F238E27FC236}">
                  <a16:creationId xmlns:a16="http://schemas.microsoft.com/office/drawing/2014/main" id="{3B37D733-4037-40EA-BB5A-A2147A966729}"/>
                </a:ext>
              </a:extLst>
            </p:cNvPr>
            <p:cNvSpPr>
              <a:spLocks/>
            </p:cNvSpPr>
            <p:nvPr/>
          </p:nvSpPr>
          <p:spPr bwMode="auto">
            <a:xfrm>
              <a:off x="3407" y="2515"/>
              <a:ext cx="30" cy="30"/>
            </a:xfrm>
            <a:custGeom>
              <a:avLst/>
              <a:gdLst>
                <a:gd name="T0" fmla="*/ 1 w 60"/>
                <a:gd name="T1" fmla="*/ 1 h 60"/>
                <a:gd name="T2" fmla="*/ 1 w 60"/>
                <a:gd name="T3" fmla="*/ 1 h 60"/>
                <a:gd name="T4" fmla="*/ 1 w 60"/>
                <a:gd name="T5" fmla="*/ 1 h 60"/>
                <a:gd name="T6" fmla="*/ 1 w 60"/>
                <a:gd name="T7" fmla="*/ 1 h 60"/>
                <a:gd name="T8" fmla="*/ 1 w 60"/>
                <a:gd name="T9" fmla="*/ 1 h 60"/>
                <a:gd name="T10" fmla="*/ 1 w 60"/>
                <a:gd name="T11" fmla="*/ 1 h 60"/>
                <a:gd name="T12" fmla="*/ 1 w 60"/>
                <a:gd name="T13" fmla="*/ 1 h 60"/>
                <a:gd name="T14" fmla="*/ 1 w 60"/>
                <a:gd name="T15" fmla="*/ 1 h 60"/>
                <a:gd name="T16" fmla="*/ 1 w 60"/>
                <a:gd name="T17" fmla="*/ 0 h 60"/>
                <a:gd name="T18" fmla="*/ 1 w 60"/>
                <a:gd name="T19" fmla="*/ 1 h 60"/>
                <a:gd name="T20" fmla="*/ 1 w 60"/>
                <a:gd name="T21" fmla="*/ 1 h 60"/>
                <a:gd name="T22" fmla="*/ 1 w 60"/>
                <a:gd name="T23" fmla="*/ 1 h 60"/>
                <a:gd name="T24" fmla="*/ 0 w 60"/>
                <a:gd name="T25" fmla="*/ 1 h 60"/>
                <a:gd name="T26" fmla="*/ 1 w 60"/>
                <a:gd name="T27" fmla="*/ 1 h 60"/>
                <a:gd name="T28" fmla="*/ 1 w 60"/>
                <a:gd name="T29" fmla="*/ 1 h 60"/>
                <a:gd name="T30" fmla="*/ 1 w 60"/>
                <a:gd name="T31" fmla="*/ 1 h 60"/>
                <a:gd name="T32" fmla="*/ 1 w 60"/>
                <a:gd name="T33" fmla="*/ 1 h 60"/>
                <a:gd name="T34" fmla="*/ 1 w 60"/>
                <a:gd name="T35" fmla="*/ 1 h 60"/>
                <a:gd name="T36" fmla="*/ 1 w 60"/>
                <a:gd name="T37" fmla="*/ 1 h 60"/>
                <a:gd name="T38" fmla="*/ 1 w 60"/>
                <a:gd name="T39" fmla="*/ 1 h 60"/>
                <a:gd name="T40" fmla="*/ 1 w 60"/>
                <a:gd name="T41" fmla="*/ 1 h 60"/>
                <a:gd name="T42" fmla="*/ 1 w 60"/>
                <a:gd name="T43" fmla="*/ 1 h 60"/>
                <a:gd name="T44" fmla="*/ 1 w 60"/>
                <a:gd name="T45" fmla="*/ 1 h 60"/>
                <a:gd name="T46" fmla="*/ 1 w 60"/>
                <a:gd name="T47" fmla="*/ 1 h 60"/>
                <a:gd name="T48" fmla="*/ 1 w 60"/>
                <a:gd name="T49" fmla="*/ 1 h 60"/>
                <a:gd name="T50" fmla="*/ 1 w 60"/>
                <a:gd name="T51" fmla="*/ 1 h 60"/>
                <a:gd name="T52" fmla="*/ 1 w 60"/>
                <a:gd name="T53" fmla="*/ 1 h 60"/>
                <a:gd name="T54" fmla="*/ 1 w 60"/>
                <a:gd name="T55" fmla="*/ 1 h 60"/>
                <a:gd name="T56" fmla="*/ 1 w 60"/>
                <a:gd name="T57" fmla="*/ 1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60"/>
                <a:gd name="T89" fmla="*/ 60 w 60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60">
                  <a:moveTo>
                    <a:pt x="60" y="30"/>
                  </a:moveTo>
                  <a:lnTo>
                    <a:pt x="59" y="24"/>
                  </a:lnTo>
                  <a:lnTo>
                    <a:pt x="57" y="18"/>
                  </a:lnTo>
                  <a:lnTo>
                    <a:pt x="54" y="13"/>
                  </a:lnTo>
                  <a:lnTo>
                    <a:pt x="50" y="9"/>
                  </a:lnTo>
                  <a:lnTo>
                    <a:pt x="46" y="5"/>
                  </a:lnTo>
                  <a:lnTo>
                    <a:pt x="41" y="2"/>
                  </a:lnTo>
                  <a:lnTo>
                    <a:pt x="36" y="1"/>
                  </a:lnTo>
                  <a:lnTo>
                    <a:pt x="30" y="0"/>
                  </a:lnTo>
                  <a:lnTo>
                    <a:pt x="18" y="2"/>
                  </a:lnTo>
                  <a:lnTo>
                    <a:pt x="9" y="9"/>
                  </a:lnTo>
                  <a:lnTo>
                    <a:pt x="2" y="18"/>
                  </a:lnTo>
                  <a:lnTo>
                    <a:pt x="0" y="30"/>
                  </a:lnTo>
                  <a:lnTo>
                    <a:pt x="1" y="35"/>
                  </a:lnTo>
                  <a:lnTo>
                    <a:pt x="2" y="41"/>
                  </a:lnTo>
                  <a:lnTo>
                    <a:pt x="6" y="47"/>
                  </a:lnTo>
                  <a:lnTo>
                    <a:pt x="9" y="51"/>
                  </a:lnTo>
                  <a:lnTo>
                    <a:pt x="14" y="55"/>
                  </a:lnTo>
                  <a:lnTo>
                    <a:pt x="18" y="57"/>
                  </a:lnTo>
                  <a:lnTo>
                    <a:pt x="24" y="58"/>
                  </a:lnTo>
                  <a:lnTo>
                    <a:pt x="30" y="60"/>
                  </a:lnTo>
                  <a:lnTo>
                    <a:pt x="36" y="58"/>
                  </a:lnTo>
                  <a:lnTo>
                    <a:pt x="41" y="57"/>
                  </a:lnTo>
                  <a:lnTo>
                    <a:pt x="46" y="55"/>
                  </a:lnTo>
                  <a:lnTo>
                    <a:pt x="50" y="51"/>
                  </a:lnTo>
                  <a:lnTo>
                    <a:pt x="54" y="47"/>
                  </a:lnTo>
                  <a:lnTo>
                    <a:pt x="57" y="41"/>
                  </a:lnTo>
                  <a:lnTo>
                    <a:pt x="59" y="35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139" name="Freeform 137">
              <a:extLst>
                <a:ext uri="{FF2B5EF4-FFF2-40B4-BE49-F238E27FC236}">
                  <a16:creationId xmlns:a16="http://schemas.microsoft.com/office/drawing/2014/main" id="{1FA505DF-4260-437A-BB1B-2176037EDD82}"/>
                </a:ext>
              </a:extLst>
            </p:cNvPr>
            <p:cNvSpPr>
              <a:spLocks/>
            </p:cNvSpPr>
            <p:nvPr/>
          </p:nvSpPr>
          <p:spPr bwMode="auto">
            <a:xfrm>
              <a:off x="3414" y="2522"/>
              <a:ext cx="15" cy="15"/>
            </a:xfrm>
            <a:custGeom>
              <a:avLst/>
              <a:gdLst>
                <a:gd name="T0" fmla="*/ 1 w 30"/>
                <a:gd name="T1" fmla="*/ 1 h 30"/>
                <a:gd name="T2" fmla="*/ 1 w 30"/>
                <a:gd name="T3" fmla="*/ 1 h 30"/>
                <a:gd name="T4" fmla="*/ 1 w 30"/>
                <a:gd name="T5" fmla="*/ 1 h 30"/>
                <a:gd name="T6" fmla="*/ 1 w 30"/>
                <a:gd name="T7" fmla="*/ 1 h 30"/>
                <a:gd name="T8" fmla="*/ 1 w 30"/>
                <a:gd name="T9" fmla="*/ 1 h 30"/>
                <a:gd name="T10" fmla="*/ 1 w 30"/>
                <a:gd name="T11" fmla="*/ 1 h 30"/>
                <a:gd name="T12" fmla="*/ 1 w 30"/>
                <a:gd name="T13" fmla="*/ 1 h 30"/>
                <a:gd name="T14" fmla="*/ 0 w 30"/>
                <a:gd name="T15" fmla="*/ 1 h 30"/>
                <a:gd name="T16" fmla="*/ 0 w 30"/>
                <a:gd name="T17" fmla="*/ 1 h 30"/>
                <a:gd name="T18" fmla="*/ 0 w 30"/>
                <a:gd name="T19" fmla="*/ 1 h 30"/>
                <a:gd name="T20" fmla="*/ 1 w 30"/>
                <a:gd name="T21" fmla="*/ 1 h 30"/>
                <a:gd name="T22" fmla="*/ 1 w 30"/>
                <a:gd name="T23" fmla="*/ 1 h 30"/>
                <a:gd name="T24" fmla="*/ 1 w 30"/>
                <a:gd name="T25" fmla="*/ 1 h 30"/>
                <a:gd name="T26" fmla="*/ 1 w 30"/>
                <a:gd name="T27" fmla="*/ 1 h 30"/>
                <a:gd name="T28" fmla="*/ 1 w 30"/>
                <a:gd name="T29" fmla="*/ 1 h 30"/>
                <a:gd name="T30" fmla="*/ 1 w 30"/>
                <a:gd name="T31" fmla="*/ 0 h 30"/>
                <a:gd name="T32" fmla="*/ 1 w 30"/>
                <a:gd name="T33" fmla="*/ 0 h 30"/>
                <a:gd name="T34" fmla="*/ 1 w 30"/>
                <a:gd name="T35" fmla="*/ 0 h 30"/>
                <a:gd name="T36" fmla="*/ 1 w 30"/>
                <a:gd name="T37" fmla="*/ 1 h 30"/>
                <a:gd name="T38" fmla="*/ 1 w 30"/>
                <a:gd name="T39" fmla="*/ 1 h 30"/>
                <a:gd name="T40" fmla="*/ 1 w 30"/>
                <a:gd name="T41" fmla="*/ 1 h 30"/>
                <a:gd name="T42" fmla="*/ 1 w 30"/>
                <a:gd name="T43" fmla="*/ 1 h 30"/>
                <a:gd name="T44" fmla="*/ 1 w 30"/>
                <a:gd name="T45" fmla="*/ 1 h 30"/>
                <a:gd name="T46" fmla="*/ 1 w 30"/>
                <a:gd name="T47" fmla="*/ 1 h 30"/>
                <a:gd name="T48" fmla="*/ 1 w 30"/>
                <a:gd name="T49" fmla="*/ 1 h 30"/>
                <a:gd name="T50" fmla="*/ 1 w 30"/>
                <a:gd name="T51" fmla="*/ 1 h 30"/>
                <a:gd name="T52" fmla="*/ 1 w 30"/>
                <a:gd name="T53" fmla="*/ 1 h 30"/>
                <a:gd name="T54" fmla="*/ 1 w 30"/>
                <a:gd name="T55" fmla="*/ 1 h 30"/>
                <a:gd name="T56" fmla="*/ 1 w 30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2" y="30"/>
                  </a:lnTo>
                  <a:lnTo>
                    <a:pt x="9" y="28"/>
                  </a:lnTo>
                  <a:lnTo>
                    <a:pt x="7" y="27"/>
                  </a:lnTo>
                  <a:lnTo>
                    <a:pt x="4" y="25"/>
                  </a:lnTo>
                  <a:lnTo>
                    <a:pt x="3" y="23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9"/>
                  </a:lnTo>
                  <a:lnTo>
                    <a:pt x="3" y="7"/>
                  </a:lnTo>
                  <a:lnTo>
                    <a:pt x="4" y="4"/>
                  </a:lnTo>
                  <a:lnTo>
                    <a:pt x="7" y="3"/>
                  </a:lnTo>
                  <a:lnTo>
                    <a:pt x="9" y="1"/>
                  </a:lnTo>
                  <a:lnTo>
                    <a:pt x="12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1" y="1"/>
                  </a:lnTo>
                  <a:lnTo>
                    <a:pt x="23" y="3"/>
                  </a:lnTo>
                  <a:lnTo>
                    <a:pt x="25" y="4"/>
                  </a:lnTo>
                  <a:lnTo>
                    <a:pt x="26" y="7"/>
                  </a:lnTo>
                  <a:lnTo>
                    <a:pt x="29" y="9"/>
                  </a:lnTo>
                  <a:lnTo>
                    <a:pt x="30" y="12"/>
                  </a:lnTo>
                  <a:lnTo>
                    <a:pt x="30" y="15"/>
                  </a:lnTo>
                  <a:lnTo>
                    <a:pt x="29" y="20"/>
                  </a:lnTo>
                  <a:lnTo>
                    <a:pt x="25" y="25"/>
                  </a:lnTo>
                  <a:lnTo>
                    <a:pt x="21" y="28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140" name="Freeform 138">
              <a:extLst>
                <a:ext uri="{FF2B5EF4-FFF2-40B4-BE49-F238E27FC236}">
                  <a16:creationId xmlns:a16="http://schemas.microsoft.com/office/drawing/2014/main" id="{1615E56F-F6F2-4A4B-9658-3129AD5EE3B2}"/>
                </a:ext>
              </a:extLst>
            </p:cNvPr>
            <p:cNvSpPr>
              <a:spLocks/>
            </p:cNvSpPr>
            <p:nvPr/>
          </p:nvSpPr>
          <p:spPr bwMode="auto">
            <a:xfrm>
              <a:off x="2347" y="2643"/>
              <a:ext cx="29" cy="30"/>
            </a:xfrm>
            <a:custGeom>
              <a:avLst/>
              <a:gdLst>
                <a:gd name="T0" fmla="*/ 1 w 58"/>
                <a:gd name="T1" fmla="*/ 1 h 59"/>
                <a:gd name="T2" fmla="*/ 1 w 58"/>
                <a:gd name="T3" fmla="*/ 1 h 59"/>
                <a:gd name="T4" fmla="*/ 1 w 58"/>
                <a:gd name="T5" fmla="*/ 1 h 59"/>
                <a:gd name="T6" fmla="*/ 1 w 58"/>
                <a:gd name="T7" fmla="*/ 1 h 59"/>
                <a:gd name="T8" fmla="*/ 1 w 58"/>
                <a:gd name="T9" fmla="*/ 1 h 59"/>
                <a:gd name="T10" fmla="*/ 1 w 58"/>
                <a:gd name="T11" fmla="*/ 1 h 59"/>
                <a:gd name="T12" fmla="*/ 1 w 58"/>
                <a:gd name="T13" fmla="*/ 1 h 59"/>
                <a:gd name="T14" fmla="*/ 1 w 58"/>
                <a:gd name="T15" fmla="*/ 0 h 59"/>
                <a:gd name="T16" fmla="*/ 1 w 58"/>
                <a:gd name="T17" fmla="*/ 0 h 59"/>
                <a:gd name="T18" fmla="*/ 1 w 58"/>
                <a:gd name="T19" fmla="*/ 1 h 59"/>
                <a:gd name="T20" fmla="*/ 1 w 58"/>
                <a:gd name="T21" fmla="*/ 1 h 59"/>
                <a:gd name="T22" fmla="*/ 1 w 58"/>
                <a:gd name="T23" fmla="*/ 1 h 59"/>
                <a:gd name="T24" fmla="*/ 0 w 58"/>
                <a:gd name="T25" fmla="*/ 1 h 59"/>
                <a:gd name="T26" fmla="*/ 0 w 58"/>
                <a:gd name="T27" fmla="*/ 1 h 59"/>
                <a:gd name="T28" fmla="*/ 1 w 58"/>
                <a:gd name="T29" fmla="*/ 1 h 59"/>
                <a:gd name="T30" fmla="*/ 1 w 58"/>
                <a:gd name="T31" fmla="*/ 1 h 59"/>
                <a:gd name="T32" fmla="*/ 1 w 58"/>
                <a:gd name="T33" fmla="*/ 1 h 59"/>
                <a:gd name="T34" fmla="*/ 1 w 58"/>
                <a:gd name="T35" fmla="*/ 1 h 59"/>
                <a:gd name="T36" fmla="*/ 1 w 58"/>
                <a:gd name="T37" fmla="*/ 1 h 59"/>
                <a:gd name="T38" fmla="*/ 1 w 58"/>
                <a:gd name="T39" fmla="*/ 1 h 59"/>
                <a:gd name="T40" fmla="*/ 1 w 58"/>
                <a:gd name="T41" fmla="*/ 1 h 59"/>
                <a:gd name="T42" fmla="*/ 1 w 58"/>
                <a:gd name="T43" fmla="*/ 1 h 59"/>
                <a:gd name="T44" fmla="*/ 1 w 58"/>
                <a:gd name="T45" fmla="*/ 1 h 59"/>
                <a:gd name="T46" fmla="*/ 1 w 58"/>
                <a:gd name="T47" fmla="*/ 1 h 59"/>
                <a:gd name="T48" fmla="*/ 1 w 58"/>
                <a:gd name="T49" fmla="*/ 1 h 59"/>
                <a:gd name="T50" fmla="*/ 1 w 58"/>
                <a:gd name="T51" fmla="*/ 1 h 59"/>
                <a:gd name="T52" fmla="*/ 1 w 58"/>
                <a:gd name="T53" fmla="*/ 1 h 59"/>
                <a:gd name="T54" fmla="*/ 1 w 58"/>
                <a:gd name="T55" fmla="*/ 1 h 59"/>
                <a:gd name="T56" fmla="*/ 1 w 58"/>
                <a:gd name="T57" fmla="*/ 1 h 5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58"/>
                <a:gd name="T88" fmla="*/ 0 h 59"/>
                <a:gd name="T89" fmla="*/ 58 w 58"/>
                <a:gd name="T90" fmla="*/ 59 h 5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58" h="59">
                  <a:moveTo>
                    <a:pt x="58" y="29"/>
                  </a:moveTo>
                  <a:lnTo>
                    <a:pt x="58" y="24"/>
                  </a:lnTo>
                  <a:lnTo>
                    <a:pt x="56" y="19"/>
                  </a:lnTo>
                  <a:lnTo>
                    <a:pt x="54" y="13"/>
                  </a:lnTo>
                  <a:lnTo>
                    <a:pt x="50" y="9"/>
                  </a:lnTo>
                  <a:lnTo>
                    <a:pt x="46" y="5"/>
                  </a:lnTo>
                  <a:lnTo>
                    <a:pt x="40" y="3"/>
                  </a:lnTo>
                  <a:lnTo>
                    <a:pt x="34" y="0"/>
                  </a:lnTo>
                  <a:lnTo>
                    <a:pt x="28" y="0"/>
                  </a:lnTo>
                  <a:lnTo>
                    <a:pt x="17" y="3"/>
                  </a:lnTo>
                  <a:lnTo>
                    <a:pt x="8" y="9"/>
                  </a:lnTo>
                  <a:lnTo>
                    <a:pt x="2" y="18"/>
                  </a:lnTo>
                  <a:lnTo>
                    <a:pt x="0" y="29"/>
                  </a:lnTo>
                  <a:lnTo>
                    <a:pt x="0" y="35"/>
                  </a:lnTo>
                  <a:lnTo>
                    <a:pt x="2" y="41"/>
                  </a:lnTo>
                  <a:lnTo>
                    <a:pt x="4" y="47"/>
                  </a:lnTo>
                  <a:lnTo>
                    <a:pt x="8" y="51"/>
                  </a:lnTo>
                  <a:lnTo>
                    <a:pt x="12" y="55"/>
                  </a:lnTo>
                  <a:lnTo>
                    <a:pt x="17" y="57"/>
                  </a:lnTo>
                  <a:lnTo>
                    <a:pt x="23" y="59"/>
                  </a:lnTo>
                  <a:lnTo>
                    <a:pt x="28" y="59"/>
                  </a:lnTo>
                  <a:lnTo>
                    <a:pt x="34" y="59"/>
                  </a:lnTo>
                  <a:lnTo>
                    <a:pt x="40" y="57"/>
                  </a:lnTo>
                  <a:lnTo>
                    <a:pt x="46" y="55"/>
                  </a:lnTo>
                  <a:lnTo>
                    <a:pt x="50" y="51"/>
                  </a:lnTo>
                  <a:lnTo>
                    <a:pt x="54" y="47"/>
                  </a:lnTo>
                  <a:lnTo>
                    <a:pt x="56" y="41"/>
                  </a:lnTo>
                  <a:lnTo>
                    <a:pt x="58" y="35"/>
                  </a:lnTo>
                  <a:lnTo>
                    <a:pt x="58" y="29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141" name="Freeform 139">
              <a:extLst>
                <a:ext uri="{FF2B5EF4-FFF2-40B4-BE49-F238E27FC236}">
                  <a16:creationId xmlns:a16="http://schemas.microsoft.com/office/drawing/2014/main" id="{D39F9E3D-C483-4AE3-919F-73AAFD6AC5AC}"/>
                </a:ext>
              </a:extLst>
            </p:cNvPr>
            <p:cNvSpPr>
              <a:spLocks/>
            </p:cNvSpPr>
            <p:nvPr/>
          </p:nvSpPr>
          <p:spPr bwMode="auto">
            <a:xfrm>
              <a:off x="2354" y="2651"/>
              <a:ext cx="15" cy="14"/>
            </a:xfrm>
            <a:custGeom>
              <a:avLst/>
              <a:gdLst>
                <a:gd name="T0" fmla="*/ 1 w 29"/>
                <a:gd name="T1" fmla="*/ 0 h 29"/>
                <a:gd name="T2" fmla="*/ 1 w 29"/>
                <a:gd name="T3" fmla="*/ 0 h 29"/>
                <a:gd name="T4" fmla="*/ 1 w 29"/>
                <a:gd name="T5" fmla="*/ 0 h 29"/>
                <a:gd name="T6" fmla="*/ 1 w 29"/>
                <a:gd name="T7" fmla="*/ 0 h 29"/>
                <a:gd name="T8" fmla="*/ 1 w 29"/>
                <a:gd name="T9" fmla="*/ 0 h 29"/>
                <a:gd name="T10" fmla="*/ 1 w 29"/>
                <a:gd name="T11" fmla="*/ 0 h 29"/>
                <a:gd name="T12" fmla="*/ 1 w 29"/>
                <a:gd name="T13" fmla="*/ 0 h 29"/>
                <a:gd name="T14" fmla="*/ 0 w 29"/>
                <a:gd name="T15" fmla="*/ 0 h 29"/>
                <a:gd name="T16" fmla="*/ 0 w 29"/>
                <a:gd name="T17" fmla="*/ 0 h 29"/>
                <a:gd name="T18" fmla="*/ 0 w 29"/>
                <a:gd name="T19" fmla="*/ 0 h 29"/>
                <a:gd name="T20" fmla="*/ 1 w 29"/>
                <a:gd name="T21" fmla="*/ 0 h 29"/>
                <a:gd name="T22" fmla="*/ 1 w 29"/>
                <a:gd name="T23" fmla="*/ 0 h 29"/>
                <a:gd name="T24" fmla="*/ 1 w 29"/>
                <a:gd name="T25" fmla="*/ 0 h 29"/>
                <a:gd name="T26" fmla="*/ 1 w 29"/>
                <a:gd name="T27" fmla="*/ 0 h 29"/>
                <a:gd name="T28" fmla="*/ 1 w 29"/>
                <a:gd name="T29" fmla="*/ 0 h 29"/>
                <a:gd name="T30" fmla="*/ 1 w 29"/>
                <a:gd name="T31" fmla="*/ 0 h 29"/>
                <a:gd name="T32" fmla="*/ 1 w 29"/>
                <a:gd name="T33" fmla="*/ 0 h 29"/>
                <a:gd name="T34" fmla="*/ 1 w 29"/>
                <a:gd name="T35" fmla="*/ 0 h 29"/>
                <a:gd name="T36" fmla="*/ 1 w 29"/>
                <a:gd name="T37" fmla="*/ 0 h 29"/>
                <a:gd name="T38" fmla="*/ 1 w 29"/>
                <a:gd name="T39" fmla="*/ 0 h 29"/>
                <a:gd name="T40" fmla="*/ 1 w 29"/>
                <a:gd name="T41" fmla="*/ 0 h 29"/>
                <a:gd name="T42" fmla="*/ 1 w 29"/>
                <a:gd name="T43" fmla="*/ 0 h 29"/>
                <a:gd name="T44" fmla="*/ 1 w 29"/>
                <a:gd name="T45" fmla="*/ 0 h 29"/>
                <a:gd name="T46" fmla="*/ 1 w 29"/>
                <a:gd name="T47" fmla="*/ 0 h 29"/>
                <a:gd name="T48" fmla="*/ 1 w 29"/>
                <a:gd name="T49" fmla="*/ 0 h 29"/>
                <a:gd name="T50" fmla="*/ 1 w 29"/>
                <a:gd name="T51" fmla="*/ 0 h 29"/>
                <a:gd name="T52" fmla="*/ 1 w 29"/>
                <a:gd name="T53" fmla="*/ 0 h 29"/>
                <a:gd name="T54" fmla="*/ 1 w 29"/>
                <a:gd name="T55" fmla="*/ 0 h 29"/>
                <a:gd name="T56" fmla="*/ 1 w 29"/>
                <a:gd name="T57" fmla="*/ 0 h 2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29"/>
                <a:gd name="T88" fmla="*/ 0 h 29"/>
                <a:gd name="T89" fmla="*/ 29 w 29"/>
                <a:gd name="T90" fmla="*/ 29 h 2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29" h="29">
                  <a:moveTo>
                    <a:pt x="14" y="29"/>
                  </a:moveTo>
                  <a:lnTo>
                    <a:pt x="12" y="29"/>
                  </a:lnTo>
                  <a:lnTo>
                    <a:pt x="10" y="28"/>
                  </a:lnTo>
                  <a:lnTo>
                    <a:pt x="6" y="27"/>
                  </a:lnTo>
                  <a:lnTo>
                    <a:pt x="4" y="25"/>
                  </a:lnTo>
                  <a:lnTo>
                    <a:pt x="3" y="22"/>
                  </a:lnTo>
                  <a:lnTo>
                    <a:pt x="2" y="20"/>
                  </a:lnTo>
                  <a:lnTo>
                    <a:pt x="0" y="18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2" y="9"/>
                  </a:lnTo>
                  <a:lnTo>
                    <a:pt x="3" y="6"/>
                  </a:lnTo>
                  <a:lnTo>
                    <a:pt x="4" y="4"/>
                  </a:lnTo>
                  <a:lnTo>
                    <a:pt x="6" y="3"/>
                  </a:lnTo>
                  <a:lnTo>
                    <a:pt x="10" y="2"/>
                  </a:lnTo>
                  <a:lnTo>
                    <a:pt x="12" y="0"/>
                  </a:lnTo>
                  <a:lnTo>
                    <a:pt x="14" y="0"/>
                  </a:lnTo>
                  <a:lnTo>
                    <a:pt x="18" y="0"/>
                  </a:lnTo>
                  <a:lnTo>
                    <a:pt x="20" y="2"/>
                  </a:lnTo>
                  <a:lnTo>
                    <a:pt x="22" y="3"/>
                  </a:lnTo>
                  <a:lnTo>
                    <a:pt x="25" y="4"/>
                  </a:lnTo>
                  <a:lnTo>
                    <a:pt x="27" y="6"/>
                  </a:lnTo>
                  <a:lnTo>
                    <a:pt x="28" y="9"/>
                  </a:lnTo>
                  <a:lnTo>
                    <a:pt x="29" y="12"/>
                  </a:lnTo>
                  <a:lnTo>
                    <a:pt x="29" y="14"/>
                  </a:lnTo>
                  <a:lnTo>
                    <a:pt x="28" y="20"/>
                  </a:lnTo>
                  <a:lnTo>
                    <a:pt x="25" y="25"/>
                  </a:lnTo>
                  <a:lnTo>
                    <a:pt x="20" y="28"/>
                  </a:lnTo>
                  <a:lnTo>
                    <a:pt x="14" y="29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142" name="Freeform 140">
              <a:extLst>
                <a:ext uri="{FF2B5EF4-FFF2-40B4-BE49-F238E27FC236}">
                  <a16:creationId xmlns:a16="http://schemas.microsoft.com/office/drawing/2014/main" id="{64CC42E1-E49B-4B2A-904A-F109788D34B0}"/>
                </a:ext>
              </a:extLst>
            </p:cNvPr>
            <p:cNvSpPr>
              <a:spLocks/>
            </p:cNvSpPr>
            <p:nvPr/>
          </p:nvSpPr>
          <p:spPr bwMode="auto">
            <a:xfrm>
              <a:off x="2485" y="1569"/>
              <a:ext cx="30" cy="30"/>
            </a:xfrm>
            <a:custGeom>
              <a:avLst/>
              <a:gdLst>
                <a:gd name="T0" fmla="*/ 1 w 60"/>
                <a:gd name="T1" fmla="*/ 1 h 60"/>
                <a:gd name="T2" fmla="*/ 1 w 60"/>
                <a:gd name="T3" fmla="*/ 1 h 60"/>
                <a:gd name="T4" fmla="*/ 1 w 60"/>
                <a:gd name="T5" fmla="*/ 1 h 60"/>
                <a:gd name="T6" fmla="*/ 1 w 60"/>
                <a:gd name="T7" fmla="*/ 1 h 60"/>
                <a:gd name="T8" fmla="*/ 1 w 60"/>
                <a:gd name="T9" fmla="*/ 1 h 60"/>
                <a:gd name="T10" fmla="*/ 1 w 60"/>
                <a:gd name="T11" fmla="*/ 1 h 60"/>
                <a:gd name="T12" fmla="*/ 1 w 60"/>
                <a:gd name="T13" fmla="*/ 1 h 60"/>
                <a:gd name="T14" fmla="*/ 1 w 60"/>
                <a:gd name="T15" fmla="*/ 0 h 60"/>
                <a:gd name="T16" fmla="*/ 1 w 60"/>
                <a:gd name="T17" fmla="*/ 0 h 60"/>
                <a:gd name="T18" fmla="*/ 1 w 60"/>
                <a:gd name="T19" fmla="*/ 1 h 60"/>
                <a:gd name="T20" fmla="*/ 1 w 60"/>
                <a:gd name="T21" fmla="*/ 1 h 60"/>
                <a:gd name="T22" fmla="*/ 1 w 60"/>
                <a:gd name="T23" fmla="*/ 1 h 60"/>
                <a:gd name="T24" fmla="*/ 0 w 60"/>
                <a:gd name="T25" fmla="*/ 1 h 60"/>
                <a:gd name="T26" fmla="*/ 1 w 60"/>
                <a:gd name="T27" fmla="*/ 1 h 60"/>
                <a:gd name="T28" fmla="*/ 1 w 60"/>
                <a:gd name="T29" fmla="*/ 1 h 60"/>
                <a:gd name="T30" fmla="*/ 1 w 60"/>
                <a:gd name="T31" fmla="*/ 1 h 60"/>
                <a:gd name="T32" fmla="*/ 1 w 60"/>
                <a:gd name="T33" fmla="*/ 1 h 60"/>
                <a:gd name="T34" fmla="*/ 1 w 60"/>
                <a:gd name="T35" fmla="*/ 1 h 60"/>
                <a:gd name="T36" fmla="*/ 1 w 60"/>
                <a:gd name="T37" fmla="*/ 1 h 60"/>
                <a:gd name="T38" fmla="*/ 1 w 60"/>
                <a:gd name="T39" fmla="*/ 1 h 60"/>
                <a:gd name="T40" fmla="*/ 1 w 60"/>
                <a:gd name="T41" fmla="*/ 1 h 60"/>
                <a:gd name="T42" fmla="*/ 1 w 60"/>
                <a:gd name="T43" fmla="*/ 1 h 60"/>
                <a:gd name="T44" fmla="*/ 1 w 60"/>
                <a:gd name="T45" fmla="*/ 1 h 60"/>
                <a:gd name="T46" fmla="*/ 1 w 60"/>
                <a:gd name="T47" fmla="*/ 1 h 60"/>
                <a:gd name="T48" fmla="*/ 1 w 60"/>
                <a:gd name="T49" fmla="*/ 1 h 60"/>
                <a:gd name="T50" fmla="*/ 1 w 60"/>
                <a:gd name="T51" fmla="*/ 1 h 60"/>
                <a:gd name="T52" fmla="*/ 1 w 60"/>
                <a:gd name="T53" fmla="*/ 1 h 60"/>
                <a:gd name="T54" fmla="*/ 1 w 60"/>
                <a:gd name="T55" fmla="*/ 1 h 60"/>
                <a:gd name="T56" fmla="*/ 1 w 60"/>
                <a:gd name="T57" fmla="*/ 1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60"/>
                <a:gd name="T89" fmla="*/ 60 w 60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60">
                  <a:moveTo>
                    <a:pt x="60" y="30"/>
                  </a:moveTo>
                  <a:lnTo>
                    <a:pt x="59" y="25"/>
                  </a:lnTo>
                  <a:lnTo>
                    <a:pt x="58" y="19"/>
                  </a:lnTo>
                  <a:lnTo>
                    <a:pt x="54" y="13"/>
                  </a:lnTo>
                  <a:lnTo>
                    <a:pt x="51" y="8"/>
                  </a:lnTo>
                  <a:lnTo>
                    <a:pt x="46" y="5"/>
                  </a:lnTo>
                  <a:lnTo>
                    <a:pt x="41" y="3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18" y="3"/>
                  </a:lnTo>
                  <a:lnTo>
                    <a:pt x="9" y="8"/>
                  </a:lnTo>
                  <a:lnTo>
                    <a:pt x="2" y="19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2" y="42"/>
                  </a:lnTo>
                  <a:lnTo>
                    <a:pt x="6" y="47"/>
                  </a:lnTo>
                  <a:lnTo>
                    <a:pt x="9" y="51"/>
                  </a:lnTo>
                  <a:lnTo>
                    <a:pt x="14" y="55"/>
                  </a:lnTo>
                  <a:lnTo>
                    <a:pt x="18" y="58"/>
                  </a:lnTo>
                  <a:lnTo>
                    <a:pt x="24" y="59"/>
                  </a:lnTo>
                  <a:lnTo>
                    <a:pt x="30" y="60"/>
                  </a:lnTo>
                  <a:lnTo>
                    <a:pt x="36" y="59"/>
                  </a:lnTo>
                  <a:lnTo>
                    <a:pt x="41" y="58"/>
                  </a:lnTo>
                  <a:lnTo>
                    <a:pt x="46" y="55"/>
                  </a:lnTo>
                  <a:lnTo>
                    <a:pt x="51" y="51"/>
                  </a:lnTo>
                  <a:lnTo>
                    <a:pt x="54" y="47"/>
                  </a:lnTo>
                  <a:lnTo>
                    <a:pt x="58" y="42"/>
                  </a:lnTo>
                  <a:lnTo>
                    <a:pt x="59" y="36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143" name="Freeform 141">
              <a:extLst>
                <a:ext uri="{FF2B5EF4-FFF2-40B4-BE49-F238E27FC236}">
                  <a16:creationId xmlns:a16="http://schemas.microsoft.com/office/drawing/2014/main" id="{9645301E-683E-49A6-99DD-6E9AA008AF41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2" y="1577"/>
              <a:ext cx="15" cy="15"/>
            </a:xfrm>
            <a:custGeom>
              <a:avLst/>
              <a:gdLst>
                <a:gd name="T0" fmla="*/ 1 w 30"/>
                <a:gd name="T1" fmla="*/ 1 h 30"/>
                <a:gd name="T2" fmla="*/ 1 w 30"/>
                <a:gd name="T3" fmla="*/ 1 h 30"/>
                <a:gd name="T4" fmla="*/ 1 w 30"/>
                <a:gd name="T5" fmla="*/ 1 h 30"/>
                <a:gd name="T6" fmla="*/ 1 w 30"/>
                <a:gd name="T7" fmla="*/ 1 h 30"/>
                <a:gd name="T8" fmla="*/ 1 w 30"/>
                <a:gd name="T9" fmla="*/ 1 h 30"/>
                <a:gd name="T10" fmla="*/ 1 w 30"/>
                <a:gd name="T11" fmla="*/ 1 h 30"/>
                <a:gd name="T12" fmla="*/ 1 w 30"/>
                <a:gd name="T13" fmla="*/ 1 h 30"/>
                <a:gd name="T14" fmla="*/ 0 w 30"/>
                <a:gd name="T15" fmla="*/ 1 h 30"/>
                <a:gd name="T16" fmla="*/ 0 w 30"/>
                <a:gd name="T17" fmla="*/ 1 h 30"/>
                <a:gd name="T18" fmla="*/ 0 w 30"/>
                <a:gd name="T19" fmla="*/ 1 h 30"/>
                <a:gd name="T20" fmla="*/ 1 w 30"/>
                <a:gd name="T21" fmla="*/ 1 h 30"/>
                <a:gd name="T22" fmla="*/ 1 w 30"/>
                <a:gd name="T23" fmla="*/ 1 h 30"/>
                <a:gd name="T24" fmla="*/ 1 w 30"/>
                <a:gd name="T25" fmla="*/ 1 h 30"/>
                <a:gd name="T26" fmla="*/ 1 w 30"/>
                <a:gd name="T27" fmla="*/ 1 h 30"/>
                <a:gd name="T28" fmla="*/ 1 w 30"/>
                <a:gd name="T29" fmla="*/ 1 h 30"/>
                <a:gd name="T30" fmla="*/ 1 w 30"/>
                <a:gd name="T31" fmla="*/ 0 h 30"/>
                <a:gd name="T32" fmla="*/ 1 w 30"/>
                <a:gd name="T33" fmla="*/ 0 h 30"/>
                <a:gd name="T34" fmla="*/ 1 w 30"/>
                <a:gd name="T35" fmla="*/ 0 h 30"/>
                <a:gd name="T36" fmla="*/ 1 w 30"/>
                <a:gd name="T37" fmla="*/ 1 h 30"/>
                <a:gd name="T38" fmla="*/ 1 w 30"/>
                <a:gd name="T39" fmla="*/ 1 h 30"/>
                <a:gd name="T40" fmla="*/ 1 w 30"/>
                <a:gd name="T41" fmla="*/ 1 h 30"/>
                <a:gd name="T42" fmla="*/ 1 w 30"/>
                <a:gd name="T43" fmla="*/ 1 h 30"/>
                <a:gd name="T44" fmla="*/ 1 w 30"/>
                <a:gd name="T45" fmla="*/ 1 h 30"/>
                <a:gd name="T46" fmla="*/ 1 w 30"/>
                <a:gd name="T47" fmla="*/ 1 h 30"/>
                <a:gd name="T48" fmla="*/ 1 w 30"/>
                <a:gd name="T49" fmla="*/ 1 h 30"/>
                <a:gd name="T50" fmla="*/ 1 w 30"/>
                <a:gd name="T51" fmla="*/ 1 h 30"/>
                <a:gd name="T52" fmla="*/ 1 w 30"/>
                <a:gd name="T53" fmla="*/ 1 h 30"/>
                <a:gd name="T54" fmla="*/ 1 w 30"/>
                <a:gd name="T55" fmla="*/ 1 h 30"/>
                <a:gd name="T56" fmla="*/ 1 w 30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3" y="30"/>
                  </a:lnTo>
                  <a:lnTo>
                    <a:pt x="10" y="29"/>
                  </a:lnTo>
                  <a:lnTo>
                    <a:pt x="7" y="27"/>
                  </a:lnTo>
                  <a:lnTo>
                    <a:pt x="5" y="26"/>
                  </a:lnTo>
                  <a:lnTo>
                    <a:pt x="3" y="23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10"/>
                  </a:lnTo>
                  <a:lnTo>
                    <a:pt x="3" y="7"/>
                  </a:lnTo>
                  <a:lnTo>
                    <a:pt x="5" y="5"/>
                  </a:lnTo>
                  <a:lnTo>
                    <a:pt x="7" y="3"/>
                  </a:lnTo>
                  <a:lnTo>
                    <a:pt x="10" y="2"/>
                  </a:lnTo>
                  <a:lnTo>
                    <a:pt x="13" y="0"/>
                  </a:lnTo>
                  <a:lnTo>
                    <a:pt x="15" y="0"/>
                  </a:lnTo>
                  <a:lnTo>
                    <a:pt x="18" y="0"/>
                  </a:lnTo>
                  <a:lnTo>
                    <a:pt x="21" y="2"/>
                  </a:lnTo>
                  <a:lnTo>
                    <a:pt x="23" y="3"/>
                  </a:lnTo>
                  <a:lnTo>
                    <a:pt x="25" y="5"/>
                  </a:lnTo>
                  <a:lnTo>
                    <a:pt x="28" y="7"/>
                  </a:lnTo>
                  <a:lnTo>
                    <a:pt x="29" y="10"/>
                  </a:lnTo>
                  <a:lnTo>
                    <a:pt x="30" y="12"/>
                  </a:lnTo>
                  <a:lnTo>
                    <a:pt x="30" y="15"/>
                  </a:lnTo>
                  <a:lnTo>
                    <a:pt x="29" y="21"/>
                  </a:lnTo>
                  <a:lnTo>
                    <a:pt x="25" y="26"/>
                  </a:lnTo>
                  <a:lnTo>
                    <a:pt x="21" y="29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84995" name="Picture 6" descr="photo-1">
            <a:extLst>
              <a:ext uri="{FF2B5EF4-FFF2-40B4-BE49-F238E27FC236}">
                <a16:creationId xmlns:a16="http://schemas.microsoft.com/office/drawing/2014/main" id="{2F551E23-EC35-43D0-BDD8-90418FC594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-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7598" y="5594862"/>
            <a:ext cx="4331724" cy="433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4996" name="Picture 2" descr="UYG">
            <a:extLst>
              <a:ext uri="{FF2B5EF4-FFF2-40B4-BE49-F238E27FC236}">
                <a16:creationId xmlns:a16="http://schemas.microsoft.com/office/drawing/2014/main" id="{59F2D3EA-98EB-43FD-8BD9-ACDC589AFD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5035" y="4534550"/>
            <a:ext cx="822218" cy="15126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" name="AutoShape 14">
            <a:extLst>
              <a:ext uri="{FF2B5EF4-FFF2-40B4-BE49-F238E27FC236}">
                <a16:creationId xmlns:a16="http://schemas.microsoft.com/office/drawing/2014/main" id="{39D2B3B9-AC84-4C1F-9FE3-87E3F774B1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11086" y="1710756"/>
            <a:ext cx="2742843" cy="1719038"/>
          </a:xfrm>
          <a:prstGeom prst="star24">
            <a:avLst>
              <a:gd name="adj" fmla="val 37500"/>
            </a:avLst>
          </a:prstGeom>
          <a:gradFill rotWithShape="1">
            <a:gsLst>
              <a:gs pos="0">
                <a:srgbClr val="66FF33">
                  <a:alpha val="0"/>
                </a:srgbClr>
              </a:gs>
              <a:gs pos="100000">
                <a:srgbClr val="FF33CC">
                  <a:alpha val="14000"/>
                </a:srgbClr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 sz="2250">
              <a:gradFill>
                <a:gsLst>
                  <a:gs pos="0">
                    <a:schemeClr val="accent1">
                      <a:tint val="66000"/>
                      <a:satMod val="160000"/>
                    </a:schemeClr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lin ang="5400000" scaled="0"/>
              </a:gra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  <a:outerShdw blurRad="50800" dist="50800" sx="1000" sy="1000" algn="ctr" rotWithShape="0">
                  <a:srgbClr val="000000"/>
                </a:outerShdw>
              </a:effectLst>
            </a:endParaRPr>
          </a:p>
        </p:txBody>
      </p:sp>
      <p:sp>
        <p:nvSpPr>
          <p:cNvPr id="3078" name="Rectangle 310">
            <a:extLst>
              <a:ext uri="{FF2B5EF4-FFF2-40B4-BE49-F238E27FC236}">
                <a16:creationId xmlns:a16="http://schemas.microsoft.com/office/drawing/2014/main" id="{B89F5F0B-DFC9-4172-A9EF-12CA392E322E}"/>
              </a:ext>
            </a:extLst>
          </p:cNvPr>
          <p:cNvSpPr/>
          <p:nvPr/>
        </p:nvSpPr>
        <p:spPr>
          <a:xfrm>
            <a:off x="5752351" y="3858363"/>
            <a:ext cx="2528559" cy="299999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 eaLnBrk="1" hangingPunct="1">
              <a:spcBef>
                <a:spcPct val="0"/>
              </a:spcBef>
              <a:buNone/>
              <a:defRPr/>
            </a:pPr>
            <a:r>
              <a:rPr lang="en-US" altLang="vi-VN" sz="1350" dirty="0"/>
              <a:t> </a:t>
            </a:r>
            <a:endParaRPr lang="vi-VN" altLang="vi-VN" sz="1350" dirty="0">
              <a:ea typeface="Arial" panose="020B0604020202020204" pitchFamily="34" charset="0"/>
            </a:endParaRPr>
          </a:p>
        </p:txBody>
      </p:sp>
      <p:sp>
        <p:nvSpPr>
          <p:cNvPr id="84999" name="WordArt 293">
            <a:extLst>
              <a:ext uri="{FF2B5EF4-FFF2-40B4-BE49-F238E27FC236}">
                <a16:creationId xmlns:a16="http://schemas.microsoft.com/office/drawing/2014/main" id="{B1D195AF-6E5B-40E8-8BBE-5E9DD13DB595}"/>
              </a:ext>
            </a:extLst>
          </p:cNvPr>
          <p:cNvSpPr>
            <a:spLocks noChangeShapeType="1" noTextEdit="1"/>
          </p:cNvSpPr>
          <p:nvPr/>
        </p:nvSpPr>
        <p:spPr bwMode="auto">
          <a:xfrm>
            <a:off x="4249185" y="1202822"/>
            <a:ext cx="3798392" cy="3793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2025" b="1" kern="1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00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</a:endParaRPr>
          </a:p>
        </p:txBody>
      </p:sp>
      <p:pic>
        <p:nvPicPr>
          <p:cNvPr id="153" name="Picture 11" descr="Bellcoll">
            <a:extLst>
              <a:ext uri="{FF2B5EF4-FFF2-40B4-BE49-F238E27FC236}">
                <a16:creationId xmlns:a16="http://schemas.microsoft.com/office/drawing/2014/main" id="{26AA80EF-FB10-4596-A115-E5D16614E0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6652" y="858379"/>
            <a:ext cx="914281" cy="10285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4" name="Picture 11" descr="Bellcoll">
            <a:extLst>
              <a:ext uri="{FF2B5EF4-FFF2-40B4-BE49-F238E27FC236}">
                <a16:creationId xmlns:a16="http://schemas.microsoft.com/office/drawing/2014/main" id="{3D3FAF09-E3A9-45BC-9DC5-8B57413D1D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9479" y="836157"/>
            <a:ext cx="914281" cy="10285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5002" name="WordArt 294">
            <a:extLst>
              <a:ext uri="{FF2B5EF4-FFF2-40B4-BE49-F238E27FC236}">
                <a16:creationId xmlns:a16="http://schemas.microsoft.com/office/drawing/2014/main" id="{499645DD-4156-4D27-88FE-ABEE64363166}"/>
              </a:ext>
            </a:extLst>
          </p:cNvPr>
          <p:cNvSpPr>
            <a:spLocks noChangeShapeType="1" noTextEdit="1"/>
          </p:cNvSpPr>
          <p:nvPr/>
        </p:nvSpPr>
        <p:spPr bwMode="auto">
          <a:xfrm>
            <a:off x="3620616" y="1140918"/>
            <a:ext cx="4912672" cy="39047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2025" b="1" kern="1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</a:rPr>
              <a:t>TRƯỜNG TIỂU HỌC GIANG BIÊN</a:t>
            </a:r>
            <a:endParaRPr lang="en-US" sz="2025" b="1" kern="10">
              <a:ln w="9525">
                <a:solidFill>
                  <a:srgbClr val="0000FF"/>
                </a:solidFill>
                <a:round/>
                <a:headEnd/>
                <a:tailEnd/>
              </a:ln>
              <a:solidFill>
                <a:srgbClr val="00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</a:endParaRPr>
          </a:p>
        </p:txBody>
      </p:sp>
      <p:pic>
        <p:nvPicPr>
          <p:cNvPr id="85003" name="Picture 155">
            <a:extLst>
              <a:ext uri="{FF2B5EF4-FFF2-40B4-BE49-F238E27FC236}">
                <a16:creationId xmlns:a16="http://schemas.microsoft.com/office/drawing/2014/main" id="{995EEC1E-016A-49C2-9C58-0A6FE5F760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85" y="1241"/>
            <a:ext cx="998407" cy="9936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7" name="TextBox 156">
            <a:extLst>
              <a:ext uri="{FF2B5EF4-FFF2-40B4-BE49-F238E27FC236}">
                <a16:creationId xmlns:a16="http://schemas.microsoft.com/office/drawing/2014/main" id="{8CBFB254-9562-4950-9DA6-41D4FA698DA6}"/>
              </a:ext>
            </a:extLst>
          </p:cNvPr>
          <p:cNvSpPr txBox="1"/>
          <p:nvPr/>
        </p:nvSpPr>
        <p:spPr>
          <a:xfrm>
            <a:off x="1523801" y="1967416"/>
            <a:ext cx="8903105" cy="1571286"/>
          </a:xfrm>
          <a:prstGeom prst="rect">
            <a:avLst/>
          </a:prstGeom>
          <a:noFill/>
        </p:spPr>
        <p:txBody>
          <a:bodyPr>
            <a:prstTxWarp prst="textChevron">
              <a:avLst/>
            </a:prstTxWarp>
            <a:spAutoFit/>
          </a:bodyPr>
          <a:lstStyle/>
          <a:p>
            <a:pPr algn="ctr" eaLnBrk="1" hangingPunct="1">
              <a:defRPr/>
            </a:pPr>
            <a:r>
              <a:rPr lang="en-US" sz="4400" b="1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CHÀO MỪNG </a:t>
            </a:r>
            <a:r>
              <a:rPr lang="vi-VN" sz="4400" b="1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CÁC EM </a:t>
            </a:r>
            <a:r>
              <a:rPr lang="en-US" sz="4400" b="1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LỚP 3 ĐẾN VỚI TIẾT </a:t>
            </a:r>
            <a:r>
              <a:rPr lang="vi-VN" sz="4400" b="1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HỌC</a:t>
            </a:r>
            <a:r>
              <a:rPr lang="en-US" sz="4400" b="1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TOÁN</a:t>
            </a:r>
            <a:r>
              <a:rPr lang="vi-VN" sz="4400" b="1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</a:p>
        </p:txBody>
      </p:sp>
    </p:spTree>
  </p:cSld>
  <p:clrMapOvr>
    <a:masterClrMapping/>
  </p:clrMapOvr>
  <p:transition advTm="455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8)">
                                      <p:cBhvr>
                                        <p:cTn id="6" dur="2000"/>
                                        <p:tgtEl>
                                          <p:spTgt spid="2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6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Title 1">
            <a:extLst>
              <a:ext uri="{FF2B5EF4-FFF2-40B4-BE49-F238E27FC236}">
                <a16:creationId xmlns:a16="http://schemas.microsoft.com/office/drawing/2014/main" id="{F838D7B4-24CC-4D92-9AF5-CDDDB64C082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92163" name="Content Placeholder 4" descr="A picture containing shape&#10;&#10;Description automatically generated">
            <a:extLst>
              <a:ext uri="{FF2B5EF4-FFF2-40B4-BE49-F238E27FC236}">
                <a16:creationId xmlns:a16="http://schemas.microsoft.com/office/drawing/2014/main" id="{21C81D0B-FABB-41D4-8CE7-100C9F5A35D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0413" cy="7047582"/>
          </a:xfrm>
        </p:spPr>
      </p:pic>
      <p:sp>
        <p:nvSpPr>
          <p:cNvPr id="92164" name="TextBox 10">
            <a:extLst>
              <a:ext uri="{FF2B5EF4-FFF2-40B4-BE49-F238E27FC236}">
                <a16:creationId xmlns:a16="http://schemas.microsoft.com/office/drawing/2014/main" id="{85DAE407-6E5E-442B-8EAF-7649D1F65F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5231" y="475842"/>
            <a:ext cx="8761859" cy="6460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 err="1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Thứ</a:t>
            </a:r>
            <a:r>
              <a:rPr lang="en-US" altLang="en-US" sz="3600" b="1" dirty="0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hai</a:t>
            </a:r>
            <a:r>
              <a:rPr lang="en-US" altLang="en-US" sz="3600" b="1" dirty="0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ngày</a:t>
            </a:r>
            <a:r>
              <a:rPr lang="vi-VN" altLang="en-US" sz="3600" b="1" dirty="0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18 </a:t>
            </a:r>
            <a:r>
              <a:rPr lang="en-US" altLang="en-US" sz="3600" b="1" dirty="0" err="1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tháng</a:t>
            </a:r>
            <a:r>
              <a:rPr lang="vi-VN" altLang="en-US" sz="3600" b="1" dirty="0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10</a:t>
            </a:r>
            <a:r>
              <a:rPr lang="vi-VN" altLang="en-US" sz="3600" b="1" dirty="0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năm</a:t>
            </a:r>
            <a:r>
              <a:rPr lang="en-US" altLang="en-US" sz="3600" b="1" dirty="0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vi-VN" altLang="en-US" sz="3600" b="1" dirty="0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2021</a:t>
            </a:r>
            <a:endParaRPr lang="en-US" altLang="en-US" sz="2400" b="1" dirty="0">
              <a:solidFill>
                <a:schemeClr val="bg1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2165" name="TextBox 11">
            <a:extLst>
              <a:ext uri="{FF2B5EF4-FFF2-40B4-BE49-F238E27FC236}">
                <a16:creationId xmlns:a16="http://schemas.microsoft.com/office/drawing/2014/main" id="{7F6FCE00-D69F-45DA-9D3A-A7D2C34E95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2363" y="1071077"/>
            <a:ext cx="2077767" cy="6460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Toán</a:t>
            </a:r>
            <a:endParaRPr lang="en-US" altLang="en-US" sz="2400" b="1">
              <a:solidFill>
                <a:schemeClr val="bg1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2166" name="TextBox 5">
            <a:extLst>
              <a:ext uri="{FF2B5EF4-FFF2-40B4-BE49-F238E27FC236}">
                <a16:creationId xmlns:a16="http://schemas.microsoft.com/office/drawing/2014/main" id="{5B136A9A-D4DA-4191-9550-6F02E2B63F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42843" y="1717105"/>
            <a:ext cx="454949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3600" b="1" dirty="0" err="1">
                <a:solidFill>
                  <a:srgbClr val="FFFF00"/>
                </a:solidFill>
                <a:latin typeface="HP001 4 hàng" panose="020B0603050302020204" pitchFamily="34" charset="0"/>
              </a:rPr>
              <a:t>Bảng</a:t>
            </a:r>
            <a:r>
              <a:rPr lang="en-US" altLang="en-US" sz="3600" b="1" dirty="0">
                <a:solidFill>
                  <a:srgbClr val="FFFF00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3600" b="1" dirty="0" err="1">
                <a:solidFill>
                  <a:srgbClr val="FFFF00"/>
                </a:solidFill>
                <a:latin typeface="HP001 4 hàng" panose="020B0603050302020204" pitchFamily="34" charset="0"/>
              </a:rPr>
              <a:t>nhân</a:t>
            </a:r>
            <a:r>
              <a:rPr lang="en-US" altLang="en-US" sz="3600" b="1" dirty="0">
                <a:solidFill>
                  <a:srgbClr val="FFFF00"/>
                </a:solidFill>
                <a:latin typeface="HP001 4 hàng" panose="020B0603050302020204" pitchFamily="34" charset="0"/>
              </a:rPr>
              <a:t> 7 (31)</a:t>
            </a:r>
            <a:endParaRPr lang="vi-VN" altLang="en-US" sz="3600" b="1" dirty="0">
              <a:solidFill>
                <a:srgbClr val="FFFF00"/>
              </a:solidFill>
              <a:latin typeface="HP001 4 hàng" panose="020B0603050302020204" pitchFamily="34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622340" y="158090"/>
            <a:ext cx="9146116" cy="6464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1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BẢNG NHÂN 7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558602" y="940208"/>
            <a:ext cx="3261703" cy="461772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LẬP BẢNG NHÂN 7</a:t>
            </a:r>
          </a:p>
        </p:txBody>
      </p:sp>
      <p:sp>
        <p:nvSpPr>
          <p:cNvPr id="35" name="Rectangle 4"/>
          <p:cNvSpPr>
            <a:spLocks noChangeArrowheads="1"/>
          </p:cNvSpPr>
          <p:nvPr/>
        </p:nvSpPr>
        <p:spPr bwMode="auto">
          <a:xfrm>
            <a:off x="4387287" y="2057462"/>
            <a:ext cx="3689578" cy="461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7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lấy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1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ta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:  </a:t>
            </a:r>
          </a:p>
        </p:txBody>
      </p:sp>
      <p:sp>
        <p:nvSpPr>
          <p:cNvPr id="36" name="Rectangle 9"/>
          <p:cNvSpPr>
            <a:spLocks noChangeArrowheads="1"/>
          </p:cNvSpPr>
          <p:nvPr/>
        </p:nvSpPr>
        <p:spPr bwMode="auto">
          <a:xfrm>
            <a:off x="4387287" y="2510227"/>
            <a:ext cx="1390446" cy="461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sz="2400" b="1" dirty="0">
                <a:latin typeface="Arial" panose="020B0604020202020204" pitchFamily="34" charset="0"/>
              </a:rPr>
              <a:t>7 x 1 = 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</a:rPr>
              <a:t>7</a:t>
            </a:r>
          </a:p>
        </p:txBody>
      </p:sp>
      <p:grpSp>
        <p:nvGrpSpPr>
          <p:cNvPr id="37" name="Group 12"/>
          <p:cNvGrpSpPr>
            <a:grpSpLocks/>
          </p:cNvGrpSpPr>
          <p:nvPr/>
        </p:nvGrpSpPr>
        <p:grpSpPr bwMode="auto">
          <a:xfrm>
            <a:off x="1598366" y="2275415"/>
            <a:ext cx="2543764" cy="392203"/>
            <a:chOff x="228600" y="304800"/>
            <a:chExt cx="3276600" cy="533400"/>
          </a:xfrm>
        </p:grpSpPr>
        <p:sp>
          <p:nvSpPr>
            <p:cNvPr id="38" name="Rectangle 37"/>
            <p:cNvSpPr/>
            <p:nvPr/>
          </p:nvSpPr>
          <p:spPr>
            <a:xfrm>
              <a:off x="228600" y="304800"/>
              <a:ext cx="3276600" cy="53340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9" name="Oval 38"/>
            <p:cNvSpPr/>
            <p:nvPr/>
          </p:nvSpPr>
          <p:spPr>
            <a:xfrm>
              <a:off x="1676685" y="380382"/>
              <a:ext cx="380429" cy="382235"/>
            </a:xfrm>
            <a:prstGeom prst="ellipse">
              <a:avLst/>
            </a:prstGeom>
            <a:solidFill>
              <a:srgbClr val="C8371A"/>
            </a:solidFill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40" name="Oval 39"/>
            <p:cNvSpPr/>
            <p:nvPr/>
          </p:nvSpPr>
          <p:spPr>
            <a:xfrm>
              <a:off x="2132792" y="380382"/>
              <a:ext cx="382474" cy="382235"/>
            </a:xfrm>
            <a:prstGeom prst="ellipse">
              <a:avLst/>
            </a:prstGeom>
            <a:solidFill>
              <a:srgbClr val="C8371A"/>
            </a:solidFill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41" name="Oval 40"/>
            <p:cNvSpPr/>
            <p:nvPr/>
          </p:nvSpPr>
          <p:spPr>
            <a:xfrm>
              <a:off x="762429" y="380382"/>
              <a:ext cx="380429" cy="382235"/>
            </a:xfrm>
            <a:prstGeom prst="ellipse">
              <a:avLst/>
            </a:prstGeom>
            <a:solidFill>
              <a:srgbClr val="C8371A"/>
            </a:solidFill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42" name="Oval 41"/>
            <p:cNvSpPr/>
            <p:nvPr/>
          </p:nvSpPr>
          <p:spPr>
            <a:xfrm>
              <a:off x="1218534" y="380382"/>
              <a:ext cx="382475" cy="382235"/>
            </a:xfrm>
            <a:prstGeom prst="ellipse">
              <a:avLst/>
            </a:prstGeom>
            <a:solidFill>
              <a:srgbClr val="C8371A"/>
            </a:solidFill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43" name="Oval 42"/>
            <p:cNvSpPr/>
            <p:nvPr/>
          </p:nvSpPr>
          <p:spPr>
            <a:xfrm>
              <a:off x="2590943" y="380382"/>
              <a:ext cx="380429" cy="382235"/>
            </a:xfrm>
            <a:prstGeom prst="ellipse">
              <a:avLst/>
            </a:prstGeom>
            <a:solidFill>
              <a:srgbClr val="C8371A"/>
            </a:solidFill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44" name="Oval 43"/>
            <p:cNvSpPr/>
            <p:nvPr/>
          </p:nvSpPr>
          <p:spPr>
            <a:xfrm>
              <a:off x="304277" y="380382"/>
              <a:ext cx="382474" cy="382235"/>
            </a:xfrm>
            <a:prstGeom prst="ellipse">
              <a:avLst/>
            </a:prstGeom>
            <a:solidFill>
              <a:srgbClr val="C8371A"/>
            </a:solidFill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45" name="Oval 44"/>
            <p:cNvSpPr/>
            <p:nvPr/>
          </p:nvSpPr>
          <p:spPr>
            <a:xfrm>
              <a:off x="3047049" y="380382"/>
              <a:ext cx="382475" cy="382235"/>
            </a:xfrm>
            <a:prstGeom prst="ellipse">
              <a:avLst/>
            </a:prstGeom>
            <a:solidFill>
              <a:srgbClr val="C8371A"/>
            </a:solidFill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sp>
        <p:nvSpPr>
          <p:cNvPr id="46" name="AutoShape 5"/>
          <p:cNvSpPr>
            <a:spLocks/>
          </p:cNvSpPr>
          <p:nvPr/>
        </p:nvSpPr>
        <p:spPr bwMode="auto">
          <a:xfrm>
            <a:off x="4311069" y="2115535"/>
            <a:ext cx="76218" cy="769836"/>
          </a:xfrm>
          <a:prstGeom prst="rightBrace">
            <a:avLst>
              <a:gd name="adj1" fmla="val 66319"/>
              <a:gd name="adj2" fmla="val 50000"/>
            </a:avLst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endParaRPr lang="en-US" sz="2400" i="1">
              <a:latin typeface=".VnTime" panose="020B7200000000000000" pitchFamily="34" charset="0"/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>
            <a:off x="8222390" y="1868990"/>
            <a:ext cx="0" cy="4785141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Rectangle 9"/>
          <p:cNvSpPr>
            <a:spLocks noChangeArrowheads="1"/>
          </p:cNvSpPr>
          <p:nvPr/>
        </p:nvSpPr>
        <p:spPr bwMode="auto">
          <a:xfrm>
            <a:off x="8290630" y="1759744"/>
            <a:ext cx="1372810" cy="461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sz="2400" dirty="0">
                <a:latin typeface="Arial" panose="020B0604020202020204" pitchFamily="34" charset="0"/>
              </a:rPr>
              <a:t>7 x 1 = 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</a:rPr>
              <a:t>7</a:t>
            </a:r>
          </a:p>
        </p:txBody>
      </p:sp>
      <p:grpSp>
        <p:nvGrpSpPr>
          <p:cNvPr id="48" name="Group 70"/>
          <p:cNvGrpSpPr>
            <a:grpSpLocks/>
          </p:cNvGrpSpPr>
          <p:nvPr/>
        </p:nvGrpSpPr>
        <p:grpSpPr bwMode="auto">
          <a:xfrm>
            <a:off x="1579311" y="3328171"/>
            <a:ext cx="2604103" cy="1027351"/>
            <a:chOff x="228600" y="1529686"/>
            <a:chExt cx="3276600" cy="1270379"/>
          </a:xfrm>
        </p:grpSpPr>
        <p:grpSp>
          <p:nvGrpSpPr>
            <p:cNvPr id="49" name="Group 24"/>
            <p:cNvGrpSpPr>
              <a:grpSpLocks/>
            </p:cNvGrpSpPr>
            <p:nvPr/>
          </p:nvGrpSpPr>
          <p:grpSpPr bwMode="auto">
            <a:xfrm>
              <a:off x="228600" y="1529686"/>
              <a:ext cx="3276600" cy="533400"/>
              <a:chOff x="228600" y="304800"/>
              <a:chExt cx="3276600" cy="533400"/>
            </a:xfrm>
          </p:grpSpPr>
          <p:sp>
            <p:nvSpPr>
              <p:cNvPr id="59" name="Rectangle 58"/>
              <p:cNvSpPr/>
              <p:nvPr/>
            </p:nvSpPr>
            <p:spPr>
              <a:xfrm>
                <a:off x="228600" y="304800"/>
                <a:ext cx="3276600" cy="534069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60" name="Oval 59"/>
              <p:cNvSpPr/>
              <p:nvPr/>
            </p:nvSpPr>
            <p:spPr>
              <a:xfrm>
                <a:off x="1677098" y="381377"/>
                <a:ext cx="379606" cy="380917"/>
              </a:xfrm>
              <a:prstGeom prst="ellipse">
                <a:avLst/>
              </a:prstGeom>
              <a:solidFill>
                <a:srgbClr val="C8371A"/>
              </a:solidFill>
            </p:spPr>
            <p:style>
              <a:lnRef idx="3">
                <a:schemeClr val="lt1"/>
              </a:lnRef>
              <a:fillRef idx="1">
                <a:schemeClr val="accent1"/>
              </a:fillRef>
              <a:effectRef idx="1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61" name="Oval 60"/>
              <p:cNvSpPr/>
              <p:nvPr/>
            </p:nvSpPr>
            <p:spPr>
              <a:xfrm>
                <a:off x="2132625" y="381377"/>
                <a:ext cx="381603" cy="380917"/>
              </a:xfrm>
              <a:prstGeom prst="ellipse">
                <a:avLst/>
              </a:prstGeom>
              <a:solidFill>
                <a:srgbClr val="C8371A"/>
              </a:solidFill>
            </p:spPr>
            <p:style>
              <a:lnRef idx="3">
                <a:schemeClr val="lt1"/>
              </a:lnRef>
              <a:fillRef idx="1">
                <a:schemeClr val="accent1"/>
              </a:fillRef>
              <a:effectRef idx="1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62" name="Oval 61"/>
              <p:cNvSpPr/>
              <p:nvPr/>
            </p:nvSpPr>
            <p:spPr>
              <a:xfrm>
                <a:off x="762047" y="381377"/>
                <a:ext cx="381603" cy="380917"/>
              </a:xfrm>
              <a:prstGeom prst="ellipse">
                <a:avLst/>
              </a:prstGeom>
              <a:solidFill>
                <a:srgbClr val="C8371A"/>
              </a:solidFill>
            </p:spPr>
            <p:style>
              <a:lnRef idx="3">
                <a:schemeClr val="lt1"/>
              </a:lnRef>
              <a:fillRef idx="1">
                <a:schemeClr val="accent1"/>
              </a:fillRef>
              <a:effectRef idx="1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63" name="Oval 62"/>
              <p:cNvSpPr/>
              <p:nvPr/>
            </p:nvSpPr>
            <p:spPr>
              <a:xfrm>
                <a:off x="1219572" y="381377"/>
                <a:ext cx="381605" cy="380917"/>
              </a:xfrm>
              <a:prstGeom prst="ellipse">
                <a:avLst/>
              </a:prstGeom>
              <a:solidFill>
                <a:srgbClr val="C8371A"/>
              </a:solidFill>
            </p:spPr>
            <p:style>
              <a:lnRef idx="3">
                <a:schemeClr val="lt1"/>
              </a:lnRef>
              <a:fillRef idx="1">
                <a:schemeClr val="accent1"/>
              </a:fillRef>
              <a:effectRef idx="1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64" name="Oval 63"/>
              <p:cNvSpPr/>
              <p:nvPr/>
            </p:nvSpPr>
            <p:spPr>
              <a:xfrm>
                <a:off x="2590150" y="381377"/>
                <a:ext cx="381605" cy="380917"/>
              </a:xfrm>
              <a:prstGeom prst="ellipse">
                <a:avLst/>
              </a:prstGeom>
              <a:solidFill>
                <a:srgbClr val="C8371A"/>
              </a:solidFill>
            </p:spPr>
            <p:style>
              <a:lnRef idx="3">
                <a:schemeClr val="lt1"/>
              </a:lnRef>
              <a:fillRef idx="1">
                <a:schemeClr val="accent1"/>
              </a:fillRef>
              <a:effectRef idx="1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65" name="Oval 64"/>
              <p:cNvSpPr/>
              <p:nvPr/>
            </p:nvSpPr>
            <p:spPr>
              <a:xfrm>
                <a:off x="304521" y="381377"/>
                <a:ext cx="381605" cy="380917"/>
              </a:xfrm>
              <a:prstGeom prst="ellipse">
                <a:avLst/>
              </a:prstGeom>
              <a:solidFill>
                <a:srgbClr val="C8371A"/>
              </a:solidFill>
            </p:spPr>
            <p:style>
              <a:lnRef idx="3">
                <a:schemeClr val="lt1"/>
              </a:lnRef>
              <a:fillRef idx="1">
                <a:schemeClr val="accent1"/>
              </a:fillRef>
              <a:effectRef idx="1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66" name="Oval 65"/>
              <p:cNvSpPr/>
              <p:nvPr/>
            </p:nvSpPr>
            <p:spPr>
              <a:xfrm>
                <a:off x="3047675" y="381377"/>
                <a:ext cx="381603" cy="380917"/>
              </a:xfrm>
              <a:prstGeom prst="ellipse">
                <a:avLst/>
              </a:prstGeom>
              <a:solidFill>
                <a:srgbClr val="C8371A"/>
              </a:solidFill>
            </p:spPr>
            <p:style>
              <a:lnRef idx="3">
                <a:schemeClr val="lt1"/>
              </a:lnRef>
              <a:fillRef idx="1">
                <a:schemeClr val="accent1"/>
              </a:fillRef>
              <a:effectRef idx="1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</p:grpSp>
        <p:grpSp>
          <p:nvGrpSpPr>
            <p:cNvPr id="50" name="Group 33"/>
            <p:cNvGrpSpPr>
              <a:grpSpLocks/>
            </p:cNvGrpSpPr>
            <p:nvPr/>
          </p:nvGrpSpPr>
          <p:grpSpPr bwMode="auto">
            <a:xfrm>
              <a:off x="228600" y="2266665"/>
              <a:ext cx="3276600" cy="533400"/>
              <a:chOff x="228600" y="304800"/>
              <a:chExt cx="3276600" cy="533400"/>
            </a:xfrm>
          </p:grpSpPr>
          <p:sp>
            <p:nvSpPr>
              <p:cNvPr id="51" name="Rectangle 50"/>
              <p:cNvSpPr/>
              <p:nvPr/>
            </p:nvSpPr>
            <p:spPr>
              <a:xfrm>
                <a:off x="228600" y="304131"/>
                <a:ext cx="3276600" cy="534069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52" name="Oval 51"/>
              <p:cNvSpPr/>
              <p:nvPr/>
            </p:nvSpPr>
            <p:spPr>
              <a:xfrm>
                <a:off x="1677098" y="380706"/>
                <a:ext cx="379606" cy="380917"/>
              </a:xfrm>
              <a:prstGeom prst="ellipse">
                <a:avLst/>
              </a:prstGeom>
              <a:solidFill>
                <a:srgbClr val="C8371A"/>
              </a:solidFill>
            </p:spPr>
            <p:style>
              <a:lnRef idx="3">
                <a:schemeClr val="lt1"/>
              </a:lnRef>
              <a:fillRef idx="1">
                <a:schemeClr val="accent1"/>
              </a:fillRef>
              <a:effectRef idx="1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53" name="Oval 52"/>
              <p:cNvSpPr/>
              <p:nvPr/>
            </p:nvSpPr>
            <p:spPr>
              <a:xfrm>
                <a:off x="2132625" y="380706"/>
                <a:ext cx="381603" cy="380917"/>
              </a:xfrm>
              <a:prstGeom prst="ellipse">
                <a:avLst/>
              </a:prstGeom>
              <a:solidFill>
                <a:srgbClr val="C8371A"/>
              </a:solidFill>
            </p:spPr>
            <p:style>
              <a:lnRef idx="3">
                <a:schemeClr val="lt1"/>
              </a:lnRef>
              <a:fillRef idx="1">
                <a:schemeClr val="accent1"/>
              </a:fillRef>
              <a:effectRef idx="1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54" name="Oval 53"/>
              <p:cNvSpPr/>
              <p:nvPr/>
            </p:nvSpPr>
            <p:spPr>
              <a:xfrm>
                <a:off x="762047" y="380706"/>
                <a:ext cx="381603" cy="380917"/>
              </a:xfrm>
              <a:prstGeom prst="ellipse">
                <a:avLst/>
              </a:prstGeom>
              <a:solidFill>
                <a:srgbClr val="C8371A"/>
              </a:solidFill>
            </p:spPr>
            <p:style>
              <a:lnRef idx="3">
                <a:schemeClr val="lt1"/>
              </a:lnRef>
              <a:fillRef idx="1">
                <a:schemeClr val="accent1"/>
              </a:fillRef>
              <a:effectRef idx="1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55" name="Oval 54"/>
              <p:cNvSpPr/>
              <p:nvPr/>
            </p:nvSpPr>
            <p:spPr>
              <a:xfrm>
                <a:off x="1219572" y="380706"/>
                <a:ext cx="381605" cy="380917"/>
              </a:xfrm>
              <a:prstGeom prst="ellipse">
                <a:avLst/>
              </a:prstGeom>
              <a:solidFill>
                <a:srgbClr val="C8371A"/>
              </a:solidFill>
            </p:spPr>
            <p:style>
              <a:lnRef idx="3">
                <a:schemeClr val="lt1"/>
              </a:lnRef>
              <a:fillRef idx="1">
                <a:schemeClr val="accent1"/>
              </a:fillRef>
              <a:effectRef idx="1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56" name="Oval 55"/>
              <p:cNvSpPr/>
              <p:nvPr/>
            </p:nvSpPr>
            <p:spPr>
              <a:xfrm>
                <a:off x="2590150" y="380706"/>
                <a:ext cx="381605" cy="380917"/>
              </a:xfrm>
              <a:prstGeom prst="ellipse">
                <a:avLst/>
              </a:prstGeom>
              <a:solidFill>
                <a:srgbClr val="C8371A"/>
              </a:solidFill>
            </p:spPr>
            <p:style>
              <a:lnRef idx="3">
                <a:schemeClr val="lt1"/>
              </a:lnRef>
              <a:fillRef idx="1">
                <a:schemeClr val="accent1"/>
              </a:fillRef>
              <a:effectRef idx="1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57" name="Oval 56"/>
              <p:cNvSpPr/>
              <p:nvPr/>
            </p:nvSpPr>
            <p:spPr>
              <a:xfrm>
                <a:off x="304521" y="380706"/>
                <a:ext cx="381605" cy="380917"/>
              </a:xfrm>
              <a:prstGeom prst="ellipse">
                <a:avLst/>
              </a:prstGeom>
              <a:solidFill>
                <a:srgbClr val="C8371A"/>
              </a:solidFill>
            </p:spPr>
            <p:style>
              <a:lnRef idx="3">
                <a:schemeClr val="lt1"/>
              </a:lnRef>
              <a:fillRef idx="1">
                <a:schemeClr val="accent1"/>
              </a:fillRef>
              <a:effectRef idx="1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58" name="Oval 57"/>
              <p:cNvSpPr/>
              <p:nvPr/>
            </p:nvSpPr>
            <p:spPr>
              <a:xfrm>
                <a:off x="3047675" y="380706"/>
                <a:ext cx="381603" cy="380917"/>
              </a:xfrm>
              <a:prstGeom prst="ellipse">
                <a:avLst/>
              </a:prstGeom>
              <a:solidFill>
                <a:srgbClr val="C8371A"/>
              </a:solidFill>
            </p:spPr>
            <p:style>
              <a:lnRef idx="3">
                <a:schemeClr val="lt1"/>
              </a:lnRef>
              <a:fillRef idx="1">
                <a:schemeClr val="accent1"/>
              </a:fillRef>
              <a:effectRef idx="1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</p:grpSp>
      </p:grpSp>
      <p:sp>
        <p:nvSpPr>
          <p:cNvPr id="67" name="AutoShape 5"/>
          <p:cNvSpPr>
            <a:spLocks/>
          </p:cNvSpPr>
          <p:nvPr/>
        </p:nvSpPr>
        <p:spPr bwMode="auto">
          <a:xfrm>
            <a:off x="4300369" y="3313226"/>
            <a:ext cx="73663" cy="1042295"/>
          </a:xfrm>
          <a:prstGeom prst="rightBrace">
            <a:avLst>
              <a:gd name="adj1" fmla="val 66319"/>
              <a:gd name="adj2" fmla="val 50000"/>
            </a:avLst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endParaRPr lang="en-US" sz="2400" i="1">
              <a:latin typeface=".VnTime" panose="020B7200000000000000" pitchFamily="34" charset="0"/>
            </a:endParaRPr>
          </a:p>
        </p:txBody>
      </p:sp>
      <p:sp>
        <p:nvSpPr>
          <p:cNvPr id="68" name="Rectangle 4"/>
          <p:cNvSpPr>
            <a:spLocks noChangeArrowheads="1"/>
          </p:cNvSpPr>
          <p:nvPr/>
        </p:nvSpPr>
        <p:spPr bwMode="auto">
          <a:xfrm>
            <a:off x="4387287" y="3136907"/>
            <a:ext cx="3689578" cy="461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7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lấy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ta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:  </a:t>
            </a:r>
          </a:p>
        </p:txBody>
      </p:sp>
      <p:sp>
        <p:nvSpPr>
          <p:cNvPr id="69" name="Rectangle 9"/>
          <p:cNvSpPr>
            <a:spLocks noChangeArrowheads="1"/>
          </p:cNvSpPr>
          <p:nvPr/>
        </p:nvSpPr>
        <p:spPr bwMode="auto">
          <a:xfrm>
            <a:off x="4387287" y="3589671"/>
            <a:ext cx="1116269" cy="461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sz="2400" dirty="0">
                <a:latin typeface="Arial" panose="020B0604020202020204" pitchFamily="34" charset="0"/>
              </a:rPr>
              <a:t>7 x 2 =</a:t>
            </a:r>
          </a:p>
        </p:txBody>
      </p:sp>
      <p:sp>
        <p:nvSpPr>
          <p:cNvPr id="70" name="Rectangle 9"/>
          <p:cNvSpPr>
            <a:spLocks noChangeArrowheads="1"/>
          </p:cNvSpPr>
          <p:nvPr/>
        </p:nvSpPr>
        <p:spPr bwMode="auto">
          <a:xfrm>
            <a:off x="5438896" y="3589670"/>
            <a:ext cx="1141923" cy="461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sz="2400" dirty="0">
                <a:latin typeface="Arial" panose="020B0604020202020204" pitchFamily="34" charset="0"/>
              </a:rPr>
              <a:t>7 + 7 =</a:t>
            </a:r>
          </a:p>
        </p:txBody>
      </p:sp>
      <p:sp>
        <p:nvSpPr>
          <p:cNvPr id="71" name="Rectangle 9"/>
          <p:cNvSpPr>
            <a:spLocks noChangeArrowheads="1"/>
          </p:cNvSpPr>
          <p:nvPr/>
        </p:nvSpPr>
        <p:spPr bwMode="auto">
          <a:xfrm>
            <a:off x="6440742" y="3589669"/>
            <a:ext cx="527831" cy="461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sz="2400" dirty="0">
                <a:latin typeface="Arial" panose="020B0604020202020204" pitchFamily="34" charset="0"/>
              </a:rPr>
              <a:t>14</a:t>
            </a:r>
          </a:p>
        </p:txBody>
      </p:sp>
      <p:sp>
        <p:nvSpPr>
          <p:cNvPr id="72" name="Rectangle 9"/>
          <p:cNvSpPr>
            <a:spLocks noChangeArrowheads="1"/>
          </p:cNvSpPr>
          <p:nvPr/>
        </p:nvSpPr>
        <p:spPr bwMode="auto">
          <a:xfrm>
            <a:off x="4406569" y="3986732"/>
            <a:ext cx="1816943" cy="461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sz="2400" dirty="0" err="1">
                <a:latin typeface="Arial" panose="020B0604020202020204" pitchFamily="34" charset="0"/>
              </a:rPr>
              <a:t>Vậy</a:t>
            </a:r>
            <a:r>
              <a:rPr lang="en-US" sz="2400" dirty="0">
                <a:latin typeface="Arial" panose="020B0604020202020204" pitchFamily="34" charset="0"/>
              </a:rPr>
              <a:t>: </a:t>
            </a:r>
            <a:r>
              <a:rPr lang="en-US" sz="2400" b="1" dirty="0">
                <a:latin typeface="Arial" panose="020B0604020202020204" pitchFamily="34" charset="0"/>
              </a:rPr>
              <a:t>7 x 2 =</a:t>
            </a:r>
          </a:p>
        </p:txBody>
      </p:sp>
      <p:sp>
        <p:nvSpPr>
          <p:cNvPr id="73" name="Rectangle 9"/>
          <p:cNvSpPr>
            <a:spLocks noChangeArrowheads="1"/>
          </p:cNvSpPr>
          <p:nvPr/>
        </p:nvSpPr>
        <p:spPr bwMode="auto">
          <a:xfrm>
            <a:off x="6113920" y="3986732"/>
            <a:ext cx="527831" cy="461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</a:rPr>
              <a:t>14</a:t>
            </a:r>
          </a:p>
        </p:txBody>
      </p:sp>
      <p:sp>
        <p:nvSpPr>
          <p:cNvPr id="74" name="Rectangle 9"/>
          <p:cNvSpPr>
            <a:spLocks noChangeArrowheads="1"/>
          </p:cNvSpPr>
          <p:nvPr/>
        </p:nvSpPr>
        <p:spPr bwMode="auto">
          <a:xfrm>
            <a:off x="8289996" y="2269637"/>
            <a:ext cx="1544369" cy="461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sz="2400" dirty="0">
                <a:latin typeface="Arial" panose="020B0604020202020204" pitchFamily="34" charset="0"/>
              </a:rPr>
              <a:t>7 x 2 = 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</a:rPr>
              <a:t>14</a:t>
            </a:r>
          </a:p>
        </p:txBody>
      </p:sp>
      <p:grpSp>
        <p:nvGrpSpPr>
          <p:cNvPr id="75" name="Group 69"/>
          <p:cNvGrpSpPr>
            <a:grpSpLocks/>
          </p:cNvGrpSpPr>
          <p:nvPr/>
        </p:nvGrpSpPr>
        <p:grpSpPr bwMode="auto">
          <a:xfrm>
            <a:off x="1598365" y="5002678"/>
            <a:ext cx="2705726" cy="1543407"/>
            <a:chOff x="228600" y="3505200"/>
            <a:chExt cx="3276600" cy="1828800"/>
          </a:xfrm>
        </p:grpSpPr>
        <p:grpSp>
          <p:nvGrpSpPr>
            <p:cNvPr id="76" name="Group 42"/>
            <p:cNvGrpSpPr>
              <a:grpSpLocks/>
            </p:cNvGrpSpPr>
            <p:nvPr/>
          </p:nvGrpSpPr>
          <p:grpSpPr bwMode="auto">
            <a:xfrm>
              <a:off x="228600" y="3505200"/>
              <a:ext cx="3276600" cy="533400"/>
              <a:chOff x="228600" y="304800"/>
              <a:chExt cx="3276600" cy="533400"/>
            </a:xfrm>
          </p:grpSpPr>
          <p:sp>
            <p:nvSpPr>
              <p:cNvPr id="95" name="Rectangle 94"/>
              <p:cNvSpPr/>
              <p:nvPr/>
            </p:nvSpPr>
            <p:spPr>
              <a:xfrm>
                <a:off x="228600" y="304800"/>
                <a:ext cx="3276600" cy="536223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96" name="Oval 95"/>
              <p:cNvSpPr/>
              <p:nvPr/>
            </p:nvSpPr>
            <p:spPr>
              <a:xfrm>
                <a:off x="1676535" y="381941"/>
                <a:ext cx="380732" cy="380059"/>
              </a:xfrm>
              <a:prstGeom prst="ellipse">
                <a:avLst/>
              </a:prstGeom>
              <a:solidFill>
                <a:srgbClr val="C8371A"/>
              </a:solidFill>
            </p:spPr>
            <p:style>
              <a:lnRef idx="3">
                <a:schemeClr val="lt1"/>
              </a:lnRef>
              <a:fillRef idx="1">
                <a:schemeClr val="accent1"/>
              </a:fillRef>
              <a:effectRef idx="1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97" name="Oval 96"/>
              <p:cNvSpPr/>
              <p:nvPr/>
            </p:nvSpPr>
            <p:spPr>
              <a:xfrm>
                <a:off x="2134182" y="381941"/>
                <a:ext cx="380732" cy="380059"/>
              </a:xfrm>
              <a:prstGeom prst="ellipse">
                <a:avLst/>
              </a:prstGeom>
              <a:solidFill>
                <a:srgbClr val="C8371A"/>
              </a:solidFill>
            </p:spPr>
            <p:style>
              <a:lnRef idx="3">
                <a:schemeClr val="lt1"/>
              </a:lnRef>
              <a:fillRef idx="1">
                <a:schemeClr val="accent1"/>
              </a:fillRef>
              <a:effectRef idx="1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98" name="Oval 97"/>
              <p:cNvSpPr/>
              <p:nvPr/>
            </p:nvSpPr>
            <p:spPr>
              <a:xfrm>
                <a:off x="761240" y="381941"/>
                <a:ext cx="382654" cy="380059"/>
              </a:xfrm>
              <a:prstGeom prst="ellipse">
                <a:avLst/>
              </a:prstGeom>
              <a:solidFill>
                <a:srgbClr val="C8371A"/>
              </a:solidFill>
            </p:spPr>
            <p:style>
              <a:lnRef idx="3">
                <a:schemeClr val="lt1"/>
              </a:lnRef>
              <a:fillRef idx="1">
                <a:schemeClr val="accent1"/>
              </a:fillRef>
              <a:effectRef idx="1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99" name="Oval 98"/>
              <p:cNvSpPr/>
              <p:nvPr/>
            </p:nvSpPr>
            <p:spPr>
              <a:xfrm>
                <a:off x="1218888" y="381941"/>
                <a:ext cx="380732" cy="380059"/>
              </a:xfrm>
              <a:prstGeom prst="ellipse">
                <a:avLst/>
              </a:prstGeom>
              <a:solidFill>
                <a:srgbClr val="C8371A"/>
              </a:solidFill>
            </p:spPr>
            <p:style>
              <a:lnRef idx="3">
                <a:schemeClr val="lt1"/>
              </a:lnRef>
              <a:fillRef idx="1">
                <a:schemeClr val="accent1"/>
              </a:fillRef>
              <a:effectRef idx="1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00" name="Oval 99"/>
              <p:cNvSpPr/>
              <p:nvPr/>
            </p:nvSpPr>
            <p:spPr>
              <a:xfrm>
                <a:off x="2589906" y="381941"/>
                <a:ext cx="382655" cy="380059"/>
              </a:xfrm>
              <a:prstGeom prst="ellipse">
                <a:avLst/>
              </a:prstGeom>
              <a:solidFill>
                <a:srgbClr val="C8371A"/>
              </a:solidFill>
            </p:spPr>
            <p:style>
              <a:lnRef idx="3">
                <a:schemeClr val="lt1"/>
              </a:lnRef>
              <a:fillRef idx="1">
                <a:schemeClr val="accent1"/>
              </a:fillRef>
              <a:effectRef idx="1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01" name="Oval 100"/>
              <p:cNvSpPr/>
              <p:nvPr/>
            </p:nvSpPr>
            <p:spPr>
              <a:xfrm>
                <a:off x="305515" y="381941"/>
                <a:ext cx="380732" cy="380059"/>
              </a:xfrm>
              <a:prstGeom prst="ellipse">
                <a:avLst/>
              </a:prstGeom>
              <a:solidFill>
                <a:srgbClr val="C8371A"/>
              </a:solidFill>
            </p:spPr>
            <p:style>
              <a:lnRef idx="3">
                <a:schemeClr val="lt1"/>
              </a:lnRef>
              <a:fillRef idx="1">
                <a:schemeClr val="accent1"/>
              </a:fillRef>
              <a:effectRef idx="1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02" name="Oval 101"/>
              <p:cNvSpPr/>
              <p:nvPr/>
            </p:nvSpPr>
            <p:spPr>
              <a:xfrm>
                <a:off x="3047553" y="381941"/>
                <a:ext cx="380732" cy="380059"/>
              </a:xfrm>
              <a:prstGeom prst="ellipse">
                <a:avLst/>
              </a:prstGeom>
              <a:solidFill>
                <a:srgbClr val="C8371A"/>
              </a:solidFill>
            </p:spPr>
            <p:style>
              <a:lnRef idx="3">
                <a:schemeClr val="lt1"/>
              </a:lnRef>
              <a:fillRef idx="1">
                <a:schemeClr val="accent1"/>
              </a:fillRef>
              <a:effectRef idx="1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</p:grpSp>
        <p:grpSp>
          <p:nvGrpSpPr>
            <p:cNvPr id="77" name="Group 51"/>
            <p:cNvGrpSpPr>
              <a:grpSpLocks/>
            </p:cNvGrpSpPr>
            <p:nvPr/>
          </p:nvGrpSpPr>
          <p:grpSpPr bwMode="auto">
            <a:xfrm>
              <a:off x="228600" y="4191000"/>
              <a:ext cx="3276600" cy="533400"/>
              <a:chOff x="228600" y="304800"/>
              <a:chExt cx="3276600" cy="533400"/>
            </a:xfrm>
          </p:grpSpPr>
          <p:sp>
            <p:nvSpPr>
              <p:cNvPr id="87" name="Rectangle 86"/>
              <p:cNvSpPr/>
              <p:nvPr/>
            </p:nvSpPr>
            <p:spPr>
              <a:xfrm>
                <a:off x="228600" y="305741"/>
                <a:ext cx="3276600" cy="532459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88" name="Oval 87"/>
              <p:cNvSpPr/>
              <p:nvPr/>
            </p:nvSpPr>
            <p:spPr>
              <a:xfrm>
                <a:off x="1676535" y="381000"/>
                <a:ext cx="380732" cy="381940"/>
              </a:xfrm>
              <a:prstGeom prst="ellipse">
                <a:avLst/>
              </a:prstGeom>
              <a:solidFill>
                <a:srgbClr val="C8371A"/>
              </a:solidFill>
            </p:spPr>
            <p:style>
              <a:lnRef idx="3">
                <a:schemeClr val="lt1"/>
              </a:lnRef>
              <a:fillRef idx="1">
                <a:schemeClr val="accent1"/>
              </a:fillRef>
              <a:effectRef idx="1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89" name="Oval 88"/>
              <p:cNvSpPr/>
              <p:nvPr/>
            </p:nvSpPr>
            <p:spPr>
              <a:xfrm>
                <a:off x="2134182" y="381000"/>
                <a:ext cx="380732" cy="381940"/>
              </a:xfrm>
              <a:prstGeom prst="ellipse">
                <a:avLst/>
              </a:prstGeom>
              <a:solidFill>
                <a:srgbClr val="C8371A"/>
              </a:solidFill>
            </p:spPr>
            <p:style>
              <a:lnRef idx="3">
                <a:schemeClr val="lt1"/>
              </a:lnRef>
              <a:fillRef idx="1">
                <a:schemeClr val="accent1"/>
              </a:fillRef>
              <a:effectRef idx="1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90" name="Oval 89"/>
              <p:cNvSpPr/>
              <p:nvPr/>
            </p:nvSpPr>
            <p:spPr>
              <a:xfrm>
                <a:off x="761240" y="381000"/>
                <a:ext cx="382654" cy="381940"/>
              </a:xfrm>
              <a:prstGeom prst="ellipse">
                <a:avLst/>
              </a:prstGeom>
              <a:solidFill>
                <a:srgbClr val="C8371A"/>
              </a:solidFill>
            </p:spPr>
            <p:style>
              <a:lnRef idx="3">
                <a:schemeClr val="lt1"/>
              </a:lnRef>
              <a:fillRef idx="1">
                <a:schemeClr val="accent1"/>
              </a:fillRef>
              <a:effectRef idx="1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91" name="Oval 90"/>
              <p:cNvSpPr/>
              <p:nvPr/>
            </p:nvSpPr>
            <p:spPr>
              <a:xfrm>
                <a:off x="1218888" y="381000"/>
                <a:ext cx="380732" cy="381940"/>
              </a:xfrm>
              <a:prstGeom prst="ellipse">
                <a:avLst/>
              </a:prstGeom>
              <a:solidFill>
                <a:srgbClr val="C8371A"/>
              </a:solidFill>
            </p:spPr>
            <p:style>
              <a:lnRef idx="3">
                <a:schemeClr val="lt1"/>
              </a:lnRef>
              <a:fillRef idx="1">
                <a:schemeClr val="accent1"/>
              </a:fillRef>
              <a:effectRef idx="1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92" name="Oval 91"/>
              <p:cNvSpPr/>
              <p:nvPr/>
            </p:nvSpPr>
            <p:spPr>
              <a:xfrm>
                <a:off x="2589906" y="381000"/>
                <a:ext cx="382655" cy="381940"/>
              </a:xfrm>
              <a:prstGeom prst="ellipse">
                <a:avLst/>
              </a:prstGeom>
              <a:solidFill>
                <a:srgbClr val="C8371A"/>
              </a:solidFill>
            </p:spPr>
            <p:style>
              <a:lnRef idx="3">
                <a:schemeClr val="lt1"/>
              </a:lnRef>
              <a:fillRef idx="1">
                <a:schemeClr val="accent1"/>
              </a:fillRef>
              <a:effectRef idx="1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93" name="Oval 92"/>
              <p:cNvSpPr/>
              <p:nvPr/>
            </p:nvSpPr>
            <p:spPr>
              <a:xfrm>
                <a:off x="305515" y="381000"/>
                <a:ext cx="380732" cy="381940"/>
              </a:xfrm>
              <a:prstGeom prst="ellipse">
                <a:avLst/>
              </a:prstGeom>
              <a:solidFill>
                <a:srgbClr val="C8371A"/>
              </a:solidFill>
            </p:spPr>
            <p:style>
              <a:lnRef idx="3">
                <a:schemeClr val="lt1"/>
              </a:lnRef>
              <a:fillRef idx="1">
                <a:schemeClr val="accent1"/>
              </a:fillRef>
              <a:effectRef idx="1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94" name="Oval 93"/>
              <p:cNvSpPr/>
              <p:nvPr/>
            </p:nvSpPr>
            <p:spPr>
              <a:xfrm>
                <a:off x="3047553" y="381000"/>
                <a:ext cx="380732" cy="381940"/>
              </a:xfrm>
              <a:prstGeom prst="ellipse">
                <a:avLst/>
              </a:prstGeom>
              <a:solidFill>
                <a:srgbClr val="C8371A"/>
              </a:solidFill>
            </p:spPr>
            <p:style>
              <a:lnRef idx="3">
                <a:schemeClr val="lt1"/>
              </a:lnRef>
              <a:fillRef idx="1">
                <a:schemeClr val="accent1"/>
              </a:fillRef>
              <a:effectRef idx="1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</p:grpSp>
        <p:grpSp>
          <p:nvGrpSpPr>
            <p:cNvPr id="78" name="Group 60"/>
            <p:cNvGrpSpPr>
              <a:grpSpLocks/>
            </p:cNvGrpSpPr>
            <p:nvPr/>
          </p:nvGrpSpPr>
          <p:grpSpPr bwMode="auto">
            <a:xfrm>
              <a:off x="228600" y="4800600"/>
              <a:ext cx="3276600" cy="533400"/>
              <a:chOff x="228600" y="304800"/>
              <a:chExt cx="3276600" cy="533400"/>
            </a:xfrm>
          </p:grpSpPr>
          <p:sp>
            <p:nvSpPr>
              <p:cNvPr id="79" name="Rectangle 78"/>
              <p:cNvSpPr/>
              <p:nvPr/>
            </p:nvSpPr>
            <p:spPr>
              <a:xfrm>
                <a:off x="228600" y="305741"/>
                <a:ext cx="3276600" cy="532459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80" name="Oval 79"/>
              <p:cNvSpPr/>
              <p:nvPr/>
            </p:nvSpPr>
            <p:spPr>
              <a:xfrm>
                <a:off x="1676535" y="381000"/>
                <a:ext cx="380732" cy="381940"/>
              </a:xfrm>
              <a:prstGeom prst="ellipse">
                <a:avLst/>
              </a:prstGeom>
              <a:solidFill>
                <a:srgbClr val="C8371A"/>
              </a:solidFill>
            </p:spPr>
            <p:style>
              <a:lnRef idx="3">
                <a:schemeClr val="lt1"/>
              </a:lnRef>
              <a:fillRef idx="1">
                <a:schemeClr val="accent1"/>
              </a:fillRef>
              <a:effectRef idx="1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81" name="Oval 80"/>
              <p:cNvSpPr/>
              <p:nvPr/>
            </p:nvSpPr>
            <p:spPr>
              <a:xfrm>
                <a:off x="2134182" y="381000"/>
                <a:ext cx="380732" cy="381940"/>
              </a:xfrm>
              <a:prstGeom prst="ellipse">
                <a:avLst/>
              </a:prstGeom>
              <a:solidFill>
                <a:srgbClr val="C8371A"/>
              </a:solidFill>
            </p:spPr>
            <p:style>
              <a:lnRef idx="3">
                <a:schemeClr val="lt1"/>
              </a:lnRef>
              <a:fillRef idx="1">
                <a:schemeClr val="accent1"/>
              </a:fillRef>
              <a:effectRef idx="1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82" name="Oval 81"/>
              <p:cNvSpPr/>
              <p:nvPr/>
            </p:nvSpPr>
            <p:spPr>
              <a:xfrm>
                <a:off x="761240" y="381000"/>
                <a:ext cx="382654" cy="381940"/>
              </a:xfrm>
              <a:prstGeom prst="ellipse">
                <a:avLst/>
              </a:prstGeom>
              <a:solidFill>
                <a:srgbClr val="C8371A"/>
              </a:solidFill>
            </p:spPr>
            <p:style>
              <a:lnRef idx="3">
                <a:schemeClr val="lt1"/>
              </a:lnRef>
              <a:fillRef idx="1">
                <a:schemeClr val="accent1"/>
              </a:fillRef>
              <a:effectRef idx="1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83" name="Oval 82"/>
              <p:cNvSpPr/>
              <p:nvPr/>
            </p:nvSpPr>
            <p:spPr>
              <a:xfrm>
                <a:off x="1218888" y="381000"/>
                <a:ext cx="380732" cy="381940"/>
              </a:xfrm>
              <a:prstGeom prst="ellipse">
                <a:avLst/>
              </a:prstGeom>
              <a:solidFill>
                <a:srgbClr val="C8371A"/>
              </a:solidFill>
            </p:spPr>
            <p:style>
              <a:lnRef idx="3">
                <a:schemeClr val="lt1"/>
              </a:lnRef>
              <a:fillRef idx="1">
                <a:schemeClr val="accent1"/>
              </a:fillRef>
              <a:effectRef idx="1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84" name="Oval 83"/>
              <p:cNvSpPr/>
              <p:nvPr/>
            </p:nvSpPr>
            <p:spPr>
              <a:xfrm>
                <a:off x="2589906" y="381000"/>
                <a:ext cx="382655" cy="381940"/>
              </a:xfrm>
              <a:prstGeom prst="ellipse">
                <a:avLst/>
              </a:prstGeom>
              <a:solidFill>
                <a:srgbClr val="C8371A"/>
              </a:solidFill>
            </p:spPr>
            <p:style>
              <a:lnRef idx="3">
                <a:schemeClr val="lt1"/>
              </a:lnRef>
              <a:fillRef idx="1">
                <a:schemeClr val="accent1"/>
              </a:fillRef>
              <a:effectRef idx="1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85" name="Oval 84"/>
              <p:cNvSpPr/>
              <p:nvPr/>
            </p:nvSpPr>
            <p:spPr>
              <a:xfrm>
                <a:off x="305515" y="381000"/>
                <a:ext cx="380732" cy="381940"/>
              </a:xfrm>
              <a:prstGeom prst="ellipse">
                <a:avLst/>
              </a:prstGeom>
              <a:solidFill>
                <a:srgbClr val="C8371A"/>
              </a:solidFill>
            </p:spPr>
            <p:style>
              <a:lnRef idx="3">
                <a:schemeClr val="lt1"/>
              </a:lnRef>
              <a:fillRef idx="1">
                <a:schemeClr val="accent1"/>
              </a:fillRef>
              <a:effectRef idx="1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86" name="Oval 85"/>
              <p:cNvSpPr/>
              <p:nvPr/>
            </p:nvSpPr>
            <p:spPr>
              <a:xfrm>
                <a:off x="3047553" y="381000"/>
                <a:ext cx="380732" cy="381940"/>
              </a:xfrm>
              <a:prstGeom prst="ellipse">
                <a:avLst/>
              </a:prstGeom>
              <a:solidFill>
                <a:srgbClr val="C8371A"/>
              </a:solidFill>
            </p:spPr>
            <p:style>
              <a:lnRef idx="3">
                <a:schemeClr val="lt1"/>
              </a:lnRef>
              <a:fillRef idx="1">
                <a:schemeClr val="accent1"/>
              </a:fillRef>
              <a:effectRef idx="1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</p:grpSp>
      </p:grpSp>
      <p:sp>
        <p:nvSpPr>
          <p:cNvPr id="103" name="AutoShape 5"/>
          <p:cNvSpPr>
            <a:spLocks/>
          </p:cNvSpPr>
          <p:nvPr/>
        </p:nvSpPr>
        <p:spPr bwMode="auto">
          <a:xfrm>
            <a:off x="4378565" y="4956631"/>
            <a:ext cx="45730" cy="1589454"/>
          </a:xfrm>
          <a:prstGeom prst="rightBrace">
            <a:avLst>
              <a:gd name="adj1" fmla="val 66319"/>
              <a:gd name="adj2" fmla="val 50000"/>
            </a:avLst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endParaRPr lang="en-US" sz="2400" i="1">
              <a:latin typeface=".VnTime" panose="020B7200000000000000" pitchFamily="34" charset="0"/>
            </a:endParaRPr>
          </a:p>
        </p:txBody>
      </p:sp>
      <p:sp>
        <p:nvSpPr>
          <p:cNvPr id="104" name="Rectangle 4"/>
          <p:cNvSpPr>
            <a:spLocks noChangeArrowheads="1"/>
          </p:cNvSpPr>
          <p:nvPr/>
        </p:nvSpPr>
        <p:spPr bwMode="auto">
          <a:xfrm>
            <a:off x="4465208" y="5016008"/>
            <a:ext cx="3689578" cy="461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7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lấy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3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ta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:  </a:t>
            </a:r>
          </a:p>
        </p:txBody>
      </p:sp>
      <p:sp>
        <p:nvSpPr>
          <p:cNvPr id="105" name="Rectangle 9"/>
          <p:cNvSpPr>
            <a:spLocks noChangeArrowheads="1"/>
          </p:cNvSpPr>
          <p:nvPr/>
        </p:nvSpPr>
        <p:spPr bwMode="auto">
          <a:xfrm>
            <a:off x="4465208" y="5468772"/>
            <a:ext cx="1116269" cy="461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sz="2400" dirty="0">
                <a:latin typeface="Arial" panose="020B0604020202020204" pitchFamily="34" charset="0"/>
              </a:rPr>
              <a:t>7 x 3 =</a:t>
            </a:r>
          </a:p>
        </p:txBody>
      </p:sp>
      <p:sp>
        <p:nvSpPr>
          <p:cNvPr id="106" name="Rectangle 9"/>
          <p:cNvSpPr>
            <a:spLocks noChangeArrowheads="1"/>
          </p:cNvSpPr>
          <p:nvPr/>
        </p:nvSpPr>
        <p:spPr bwMode="auto">
          <a:xfrm>
            <a:off x="5516817" y="5468771"/>
            <a:ext cx="1663020" cy="461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sz="2400" dirty="0">
                <a:latin typeface="Arial" panose="020B0604020202020204" pitchFamily="34" charset="0"/>
              </a:rPr>
              <a:t>7 + 7 + 7 =</a:t>
            </a:r>
          </a:p>
        </p:txBody>
      </p:sp>
      <p:sp>
        <p:nvSpPr>
          <p:cNvPr id="107" name="Rectangle 9"/>
          <p:cNvSpPr>
            <a:spLocks noChangeArrowheads="1"/>
          </p:cNvSpPr>
          <p:nvPr/>
        </p:nvSpPr>
        <p:spPr bwMode="auto">
          <a:xfrm>
            <a:off x="7035150" y="5440921"/>
            <a:ext cx="527831" cy="461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sz="2400" dirty="0">
                <a:latin typeface="Arial" panose="020B0604020202020204" pitchFamily="34" charset="0"/>
              </a:rPr>
              <a:t>21</a:t>
            </a:r>
          </a:p>
        </p:txBody>
      </p:sp>
      <p:sp>
        <p:nvSpPr>
          <p:cNvPr id="108" name="Rectangle 9"/>
          <p:cNvSpPr>
            <a:spLocks noChangeArrowheads="1"/>
          </p:cNvSpPr>
          <p:nvPr/>
        </p:nvSpPr>
        <p:spPr bwMode="auto">
          <a:xfrm>
            <a:off x="4484489" y="5865833"/>
            <a:ext cx="1834581" cy="461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sz="2400" dirty="0" err="1">
                <a:latin typeface="Arial" panose="020B0604020202020204" pitchFamily="34" charset="0"/>
              </a:rPr>
              <a:t>Vậy</a:t>
            </a:r>
            <a:r>
              <a:rPr lang="en-US" sz="2400" dirty="0">
                <a:latin typeface="Arial" panose="020B0604020202020204" pitchFamily="34" charset="0"/>
              </a:rPr>
              <a:t>: </a:t>
            </a:r>
            <a:r>
              <a:rPr lang="en-US" sz="2400" b="1" dirty="0">
                <a:latin typeface="Arial" panose="020B0604020202020204" pitchFamily="34" charset="0"/>
              </a:rPr>
              <a:t>7 x 3 =</a:t>
            </a:r>
          </a:p>
        </p:txBody>
      </p:sp>
      <p:sp>
        <p:nvSpPr>
          <p:cNvPr id="109" name="Rectangle 9"/>
          <p:cNvSpPr>
            <a:spLocks noChangeArrowheads="1"/>
          </p:cNvSpPr>
          <p:nvPr/>
        </p:nvSpPr>
        <p:spPr bwMode="auto">
          <a:xfrm>
            <a:off x="6191841" y="5865833"/>
            <a:ext cx="527831" cy="461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</a:rPr>
              <a:t>21</a:t>
            </a:r>
          </a:p>
        </p:txBody>
      </p:sp>
      <p:sp>
        <p:nvSpPr>
          <p:cNvPr id="110" name="Rectangle 9"/>
          <p:cNvSpPr>
            <a:spLocks noChangeArrowheads="1"/>
          </p:cNvSpPr>
          <p:nvPr/>
        </p:nvSpPr>
        <p:spPr bwMode="auto">
          <a:xfrm>
            <a:off x="8289996" y="2780870"/>
            <a:ext cx="1544369" cy="461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sz="2400" dirty="0">
                <a:latin typeface="Arial" panose="020B0604020202020204" pitchFamily="34" charset="0"/>
              </a:rPr>
              <a:t>7 x 3 = 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</a:rPr>
              <a:t>21</a:t>
            </a:r>
          </a:p>
        </p:txBody>
      </p:sp>
      <p:sp>
        <p:nvSpPr>
          <p:cNvPr id="112" name="Freeform 39"/>
          <p:cNvSpPr>
            <a:spLocks/>
          </p:cNvSpPr>
          <p:nvPr/>
        </p:nvSpPr>
        <p:spPr bwMode="auto">
          <a:xfrm>
            <a:off x="9740374" y="1901966"/>
            <a:ext cx="166306" cy="608260"/>
          </a:xfrm>
          <a:custGeom>
            <a:avLst/>
            <a:gdLst>
              <a:gd name="T0" fmla="*/ 0 w 144"/>
              <a:gd name="T1" fmla="*/ 0 h 384"/>
              <a:gd name="T2" fmla="*/ 144 w 144"/>
              <a:gd name="T3" fmla="*/ 144 h 384"/>
              <a:gd name="T4" fmla="*/ 0 w 144"/>
              <a:gd name="T5" fmla="*/ 384 h 384"/>
              <a:gd name="T6" fmla="*/ 0 60000 65536"/>
              <a:gd name="T7" fmla="*/ 0 60000 65536"/>
              <a:gd name="T8" fmla="*/ 0 60000 65536"/>
              <a:gd name="T9" fmla="*/ 0 w 144"/>
              <a:gd name="T10" fmla="*/ 0 h 384"/>
              <a:gd name="T11" fmla="*/ 144 w 144"/>
              <a:gd name="T12" fmla="*/ 384 h 38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44" h="384">
                <a:moveTo>
                  <a:pt x="0" y="0"/>
                </a:moveTo>
                <a:cubicBezTo>
                  <a:pt x="72" y="40"/>
                  <a:pt x="144" y="80"/>
                  <a:pt x="144" y="144"/>
                </a:cubicBezTo>
                <a:cubicBezTo>
                  <a:pt x="144" y="208"/>
                  <a:pt x="32" y="336"/>
                  <a:pt x="0" y="384"/>
                </a:cubicBezTo>
              </a:path>
            </a:pathLst>
          </a:custGeom>
          <a:noFill/>
          <a:ln w="9525">
            <a:solidFill>
              <a:srgbClr val="003366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113" name="Rectangle 40"/>
          <p:cNvSpPr>
            <a:spLocks noChangeArrowheads="1"/>
          </p:cNvSpPr>
          <p:nvPr/>
        </p:nvSpPr>
        <p:spPr bwMode="auto">
          <a:xfrm>
            <a:off x="9906680" y="1980111"/>
            <a:ext cx="620857" cy="427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sz="2200" b="1" dirty="0">
                <a:solidFill>
                  <a:srgbClr val="0070C0"/>
                </a:solidFill>
                <a:latin typeface="Arial" panose="020B0604020202020204" pitchFamily="34" charset="0"/>
              </a:rPr>
              <a:t>+ 7</a:t>
            </a:r>
          </a:p>
        </p:txBody>
      </p:sp>
      <p:sp>
        <p:nvSpPr>
          <p:cNvPr id="114" name="Freeform 39"/>
          <p:cNvSpPr>
            <a:spLocks/>
          </p:cNvSpPr>
          <p:nvPr/>
        </p:nvSpPr>
        <p:spPr bwMode="auto">
          <a:xfrm>
            <a:off x="9751995" y="2536932"/>
            <a:ext cx="149975" cy="562147"/>
          </a:xfrm>
          <a:custGeom>
            <a:avLst/>
            <a:gdLst>
              <a:gd name="T0" fmla="*/ 0 w 144"/>
              <a:gd name="T1" fmla="*/ 0 h 384"/>
              <a:gd name="T2" fmla="*/ 144 w 144"/>
              <a:gd name="T3" fmla="*/ 144 h 384"/>
              <a:gd name="T4" fmla="*/ 0 w 144"/>
              <a:gd name="T5" fmla="*/ 384 h 384"/>
              <a:gd name="T6" fmla="*/ 0 60000 65536"/>
              <a:gd name="T7" fmla="*/ 0 60000 65536"/>
              <a:gd name="T8" fmla="*/ 0 60000 65536"/>
              <a:gd name="T9" fmla="*/ 0 w 144"/>
              <a:gd name="T10" fmla="*/ 0 h 384"/>
              <a:gd name="T11" fmla="*/ 144 w 144"/>
              <a:gd name="T12" fmla="*/ 384 h 38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44" h="384">
                <a:moveTo>
                  <a:pt x="0" y="0"/>
                </a:moveTo>
                <a:cubicBezTo>
                  <a:pt x="72" y="40"/>
                  <a:pt x="144" y="80"/>
                  <a:pt x="144" y="144"/>
                </a:cubicBezTo>
                <a:cubicBezTo>
                  <a:pt x="144" y="208"/>
                  <a:pt x="32" y="336"/>
                  <a:pt x="0" y="384"/>
                </a:cubicBezTo>
              </a:path>
            </a:pathLst>
          </a:custGeom>
          <a:noFill/>
          <a:ln w="9525">
            <a:solidFill>
              <a:srgbClr val="003366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115" name="Rectangle 40"/>
          <p:cNvSpPr>
            <a:spLocks noChangeArrowheads="1"/>
          </p:cNvSpPr>
          <p:nvPr/>
        </p:nvSpPr>
        <p:spPr bwMode="auto">
          <a:xfrm>
            <a:off x="9965022" y="2604436"/>
            <a:ext cx="620857" cy="427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sz="2200" b="1" dirty="0">
                <a:solidFill>
                  <a:srgbClr val="0070C0"/>
                </a:solidFill>
                <a:latin typeface="Arial" panose="020B0604020202020204" pitchFamily="34" charset="0"/>
              </a:rPr>
              <a:t>+ 7</a:t>
            </a:r>
          </a:p>
        </p:txBody>
      </p:sp>
      <p:sp>
        <p:nvSpPr>
          <p:cNvPr id="116" name="Rectangle 9"/>
          <p:cNvSpPr>
            <a:spLocks noChangeArrowheads="1"/>
          </p:cNvSpPr>
          <p:nvPr/>
        </p:nvSpPr>
        <p:spPr bwMode="auto">
          <a:xfrm>
            <a:off x="8305586" y="3295011"/>
            <a:ext cx="1116269" cy="461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sz="2400" dirty="0">
                <a:latin typeface="Arial" panose="020B0604020202020204" pitchFamily="34" charset="0"/>
              </a:rPr>
              <a:t>7 x 4 =</a:t>
            </a:r>
          </a:p>
        </p:txBody>
      </p:sp>
      <p:sp>
        <p:nvSpPr>
          <p:cNvPr id="118" name="Rectangle 9"/>
          <p:cNvSpPr>
            <a:spLocks noChangeArrowheads="1"/>
          </p:cNvSpPr>
          <p:nvPr/>
        </p:nvSpPr>
        <p:spPr bwMode="auto">
          <a:xfrm>
            <a:off x="8313758" y="3814206"/>
            <a:ext cx="1116269" cy="461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sz="2400" dirty="0">
                <a:latin typeface="Arial" panose="020B0604020202020204" pitchFamily="34" charset="0"/>
              </a:rPr>
              <a:t>7 x 5 =</a:t>
            </a:r>
          </a:p>
        </p:txBody>
      </p:sp>
      <p:sp>
        <p:nvSpPr>
          <p:cNvPr id="119" name="Rectangle 9"/>
          <p:cNvSpPr>
            <a:spLocks noChangeArrowheads="1"/>
          </p:cNvSpPr>
          <p:nvPr/>
        </p:nvSpPr>
        <p:spPr bwMode="auto">
          <a:xfrm>
            <a:off x="8323666" y="4317809"/>
            <a:ext cx="1116269" cy="461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sz="2400" dirty="0">
                <a:latin typeface="Arial" panose="020B0604020202020204" pitchFamily="34" charset="0"/>
              </a:rPr>
              <a:t>7 x 6 =</a:t>
            </a:r>
          </a:p>
        </p:txBody>
      </p:sp>
      <p:sp>
        <p:nvSpPr>
          <p:cNvPr id="120" name="Rectangle 9"/>
          <p:cNvSpPr>
            <a:spLocks noChangeArrowheads="1"/>
          </p:cNvSpPr>
          <p:nvPr/>
        </p:nvSpPr>
        <p:spPr bwMode="auto">
          <a:xfrm>
            <a:off x="8323373" y="4823723"/>
            <a:ext cx="1116269" cy="461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sz="2400" dirty="0">
                <a:latin typeface="Arial" panose="020B0604020202020204" pitchFamily="34" charset="0"/>
              </a:rPr>
              <a:t>7 x 7 =</a:t>
            </a:r>
          </a:p>
        </p:txBody>
      </p:sp>
      <p:sp>
        <p:nvSpPr>
          <p:cNvPr id="121" name="Rectangle 9"/>
          <p:cNvSpPr>
            <a:spLocks noChangeArrowheads="1"/>
          </p:cNvSpPr>
          <p:nvPr/>
        </p:nvSpPr>
        <p:spPr bwMode="auto">
          <a:xfrm>
            <a:off x="8350032" y="5237885"/>
            <a:ext cx="1116269" cy="461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sz="2400" dirty="0">
                <a:latin typeface="Arial" panose="020B0604020202020204" pitchFamily="34" charset="0"/>
              </a:rPr>
              <a:t>7 x 8 =</a:t>
            </a:r>
          </a:p>
        </p:txBody>
      </p:sp>
      <p:sp>
        <p:nvSpPr>
          <p:cNvPr id="122" name="Rectangle 9"/>
          <p:cNvSpPr>
            <a:spLocks noChangeArrowheads="1"/>
          </p:cNvSpPr>
          <p:nvPr/>
        </p:nvSpPr>
        <p:spPr bwMode="auto">
          <a:xfrm>
            <a:off x="8323373" y="5749578"/>
            <a:ext cx="1116269" cy="461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sz="2400" dirty="0">
                <a:latin typeface="Arial" panose="020B0604020202020204" pitchFamily="34" charset="0"/>
              </a:rPr>
              <a:t>7 x 9 =</a:t>
            </a:r>
          </a:p>
        </p:txBody>
      </p:sp>
      <p:sp>
        <p:nvSpPr>
          <p:cNvPr id="123" name="Rectangle 9"/>
          <p:cNvSpPr>
            <a:spLocks noChangeArrowheads="1"/>
          </p:cNvSpPr>
          <p:nvPr/>
        </p:nvSpPr>
        <p:spPr bwMode="auto">
          <a:xfrm>
            <a:off x="8300311" y="6253181"/>
            <a:ext cx="1287830" cy="461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sz="2400" dirty="0">
                <a:latin typeface="Arial" panose="020B0604020202020204" pitchFamily="34" charset="0"/>
              </a:rPr>
              <a:t>7 x 10 =</a:t>
            </a:r>
          </a:p>
        </p:txBody>
      </p:sp>
      <p:sp>
        <p:nvSpPr>
          <p:cNvPr id="124" name="Rectangle 9"/>
          <p:cNvSpPr>
            <a:spLocks noChangeArrowheads="1"/>
          </p:cNvSpPr>
          <p:nvPr/>
        </p:nvSpPr>
        <p:spPr bwMode="auto">
          <a:xfrm>
            <a:off x="9275201" y="3277774"/>
            <a:ext cx="527831" cy="461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</a:rPr>
              <a:t>28</a:t>
            </a:r>
          </a:p>
        </p:txBody>
      </p:sp>
      <p:sp>
        <p:nvSpPr>
          <p:cNvPr id="125" name="Rectangle 9"/>
          <p:cNvSpPr>
            <a:spLocks noChangeArrowheads="1"/>
          </p:cNvSpPr>
          <p:nvPr/>
        </p:nvSpPr>
        <p:spPr bwMode="auto">
          <a:xfrm>
            <a:off x="9297075" y="3814205"/>
            <a:ext cx="527831" cy="461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</a:rPr>
              <a:t>35</a:t>
            </a:r>
          </a:p>
        </p:txBody>
      </p:sp>
      <p:sp>
        <p:nvSpPr>
          <p:cNvPr id="126" name="Rectangle 9"/>
          <p:cNvSpPr>
            <a:spLocks noChangeArrowheads="1"/>
          </p:cNvSpPr>
          <p:nvPr/>
        </p:nvSpPr>
        <p:spPr bwMode="auto">
          <a:xfrm>
            <a:off x="9295696" y="4299205"/>
            <a:ext cx="527831" cy="461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</a:rPr>
              <a:t>42</a:t>
            </a:r>
          </a:p>
        </p:txBody>
      </p:sp>
      <p:sp>
        <p:nvSpPr>
          <p:cNvPr id="127" name="Rectangle 9"/>
          <p:cNvSpPr>
            <a:spLocks noChangeArrowheads="1"/>
          </p:cNvSpPr>
          <p:nvPr/>
        </p:nvSpPr>
        <p:spPr bwMode="auto">
          <a:xfrm>
            <a:off x="9295695" y="4802806"/>
            <a:ext cx="527831" cy="461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</a:rPr>
              <a:t>49</a:t>
            </a:r>
          </a:p>
        </p:txBody>
      </p:sp>
      <p:sp>
        <p:nvSpPr>
          <p:cNvPr id="128" name="Rectangle 9"/>
          <p:cNvSpPr>
            <a:spLocks noChangeArrowheads="1"/>
          </p:cNvSpPr>
          <p:nvPr/>
        </p:nvSpPr>
        <p:spPr bwMode="auto">
          <a:xfrm>
            <a:off x="9324226" y="5254977"/>
            <a:ext cx="527831" cy="461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</a:rPr>
              <a:t>56</a:t>
            </a:r>
          </a:p>
        </p:txBody>
      </p:sp>
      <p:sp>
        <p:nvSpPr>
          <p:cNvPr id="129" name="Rectangle 9"/>
          <p:cNvSpPr>
            <a:spLocks noChangeArrowheads="1"/>
          </p:cNvSpPr>
          <p:nvPr/>
        </p:nvSpPr>
        <p:spPr bwMode="auto">
          <a:xfrm>
            <a:off x="9324225" y="5740321"/>
            <a:ext cx="527831" cy="461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</a:rPr>
              <a:t>63</a:t>
            </a:r>
          </a:p>
        </p:txBody>
      </p:sp>
      <p:sp>
        <p:nvSpPr>
          <p:cNvPr id="130" name="Rectangle 9"/>
          <p:cNvSpPr>
            <a:spLocks noChangeArrowheads="1"/>
          </p:cNvSpPr>
          <p:nvPr/>
        </p:nvSpPr>
        <p:spPr bwMode="auto">
          <a:xfrm>
            <a:off x="9394274" y="6225597"/>
            <a:ext cx="527831" cy="461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</a:rPr>
              <a:t>70</a:t>
            </a:r>
          </a:p>
        </p:txBody>
      </p:sp>
      <p:sp>
        <p:nvSpPr>
          <p:cNvPr id="111" name="Freeform 39"/>
          <p:cNvSpPr>
            <a:spLocks/>
          </p:cNvSpPr>
          <p:nvPr/>
        </p:nvSpPr>
        <p:spPr bwMode="auto">
          <a:xfrm>
            <a:off x="9740374" y="3086718"/>
            <a:ext cx="233127" cy="562147"/>
          </a:xfrm>
          <a:custGeom>
            <a:avLst/>
            <a:gdLst>
              <a:gd name="T0" fmla="*/ 0 w 144"/>
              <a:gd name="T1" fmla="*/ 0 h 384"/>
              <a:gd name="T2" fmla="*/ 144 w 144"/>
              <a:gd name="T3" fmla="*/ 144 h 384"/>
              <a:gd name="T4" fmla="*/ 0 w 144"/>
              <a:gd name="T5" fmla="*/ 384 h 384"/>
              <a:gd name="T6" fmla="*/ 0 60000 65536"/>
              <a:gd name="T7" fmla="*/ 0 60000 65536"/>
              <a:gd name="T8" fmla="*/ 0 60000 65536"/>
              <a:gd name="T9" fmla="*/ 0 w 144"/>
              <a:gd name="T10" fmla="*/ 0 h 384"/>
              <a:gd name="T11" fmla="*/ 144 w 144"/>
              <a:gd name="T12" fmla="*/ 384 h 38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44" h="384">
                <a:moveTo>
                  <a:pt x="0" y="0"/>
                </a:moveTo>
                <a:cubicBezTo>
                  <a:pt x="72" y="40"/>
                  <a:pt x="144" y="80"/>
                  <a:pt x="144" y="144"/>
                </a:cubicBezTo>
                <a:cubicBezTo>
                  <a:pt x="144" y="208"/>
                  <a:pt x="32" y="336"/>
                  <a:pt x="0" y="384"/>
                </a:cubicBezTo>
              </a:path>
            </a:pathLst>
          </a:custGeom>
          <a:noFill/>
          <a:ln w="9525">
            <a:solidFill>
              <a:srgbClr val="003366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117" name="Rectangle 40"/>
          <p:cNvSpPr>
            <a:spLocks noChangeArrowheads="1"/>
          </p:cNvSpPr>
          <p:nvPr/>
        </p:nvSpPr>
        <p:spPr bwMode="auto">
          <a:xfrm>
            <a:off x="10047407" y="3119631"/>
            <a:ext cx="620857" cy="427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sz="2200" b="1" dirty="0">
                <a:solidFill>
                  <a:srgbClr val="0070C0"/>
                </a:solidFill>
                <a:latin typeface="Arial" panose="020B0604020202020204" pitchFamily="34" charset="0"/>
              </a:rPr>
              <a:t>+ 7</a:t>
            </a:r>
          </a:p>
        </p:txBody>
      </p:sp>
    </p:spTree>
    <p:extLst>
      <p:ext uri="{BB962C8B-B14F-4D97-AF65-F5344CB8AC3E}">
        <p14:creationId xmlns:p14="http://schemas.microsoft.com/office/powerpoint/2010/main" val="1639534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6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6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6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500"/>
                            </p:stCondLst>
                            <p:childTnLst>
                              <p:par>
                                <p:cTn id="98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0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5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0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5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0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5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0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5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0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5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0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5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500"/>
                            </p:stCondLst>
                            <p:childTnLst>
                              <p:par>
                                <p:cTn id="157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9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1000"/>
                            </p:stCondLst>
                            <p:childTnLst>
                              <p:par>
                                <p:cTn id="161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3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1500"/>
                            </p:stCondLst>
                            <p:childTnLst>
                              <p:par>
                                <p:cTn id="16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7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2000"/>
                            </p:stCondLst>
                            <p:childTnLst>
                              <p:par>
                                <p:cTn id="16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1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2500"/>
                            </p:stCondLst>
                            <p:childTnLst>
                              <p:par>
                                <p:cTn id="173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5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7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9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4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9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>
                      <p:stCondLst>
                        <p:cond delay="indefinite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4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9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0" fill="hold">
                      <p:stCondLst>
                        <p:cond delay="indefinite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4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>
                      <p:stCondLst>
                        <p:cond delay="indefinite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9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0" fill="hold">
                      <p:stCondLst>
                        <p:cond delay="indefinite"/>
                      </p:stCondLst>
                      <p:childTnLst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4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5" fill="hold">
                      <p:stCondLst>
                        <p:cond delay="indefinite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9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0" fill="hold">
                      <p:stCondLst>
                        <p:cond delay="indefinite"/>
                      </p:stCondLst>
                      <p:childTnLst>
                        <p:par>
                          <p:cTn id="221" fill="hold">
                            <p:stCondLst>
                              <p:cond delay="0"/>
                            </p:stCondLst>
                            <p:childTnLst>
                              <p:par>
                                <p:cTn id="22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4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1" grpId="0" animBg="1"/>
      <p:bldP spid="35" grpId="0"/>
      <p:bldP spid="36" grpId="0"/>
      <p:bldP spid="46" grpId="0" animBg="1"/>
      <p:bldP spid="47" grpId="0"/>
      <p:bldP spid="67" grpId="0" animBg="1"/>
      <p:bldP spid="68" grpId="0"/>
      <p:bldP spid="69" grpId="0"/>
      <p:bldP spid="70" grpId="0"/>
      <p:bldP spid="71" grpId="0"/>
      <p:bldP spid="72" grpId="0"/>
      <p:bldP spid="73" grpId="0"/>
      <p:bldP spid="74" grpId="0"/>
      <p:bldP spid="103" grpId="0" animBg="1"/>
      <p:bldP spid="104" grpId="0"/>
      <p:bldP spid="105" grpId="0"/>
      <p:bldP spid="106" grpId="0"/>
      <p:bldP spid="107" grpId="0"/>
      <p:bldP spid="108" grpId="0"/>
      <p:bldP spid="109" grpId="0"/>
      <p:bldP spid="110" grpId="0"/>
      <p:bldP spid="112" grpId="0" animBg="1"/>
      <p:bldP spid="113" grpId="0"/>
      <p:bldP spid="114" grpId="0" animBg="1"/>
      <p:bldP spid="115" grpId="0"/>
      <p:bldP spid="116" grpId="0"/>
      <p:bldP spid="118" grpId="0"/>
      <p:bldP spid="119" grpId="0"/>
      <p:bldP spid="120" grpId="0"/>
      <p:bldP spid="121" grpId="0"/>
      <p:bldP spid="122" grpId="0"/>
      <p:bldP spid="123" grpId="0"/>
      <p:bldP spid="124" grpId="0"/>
      <p:bldP spid="125" grpId="0"/>
      <p:bldP spid="126" grpId="0"/>
      <p:bldP spid="127" grpId="0"/>
      <p:bldP spid="128" grpId="0"/>
      <p:bldP spid="129" grpId="0"/>
      <p:bldP spid="130" grpId="0"/>
      <p:bldP spid="111" grpId="0" animBg="1"/>
      <p:bldP spid="11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Text Box 2"/>
          <p:cNvSpPr txBox="1">
            <a:spLocks noChangeArrowheads="1"/>
          </p:cNvSpPr>
          <p:nvPr/>
        </p:nvSpPr>
        <p:spPr bwMode="auto">
          <a:xfrm>
            <a:off x="4951941" y="678020"/>
            <a:ext cx="2210312" cy="58645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400" b="1" dirty="0">
                <a:solidFill>
                  <a:srgbClr val="0000CC"/>
                </a:solidFill>
              </a:rPr>
              <a:t>7 </a:t>
            </a:r>
            <a:r>
              <a:rPr lang="en-US" sz="2400" b="1" dirty="0">
                <a:solidFill>
                  <a:srgbClr val="0000CC"/>
                </a:solidFill>
                <a:cs typeface="Arial" charset="0"/>
              </a:rPr>
              <a:t>×  1   = 7</a:t>
            </a:r>
            <a:endParaRPr lang="en-US" sz="3201" b="1" dirty="0">
              <a:solidFill>
                <a:srgbClr val="0000CC"/>
              </a:solidFill>
              <a:cs typeface="Arial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 sz="2400" b="1" dirty="0">
                <a:solidFill>
                  <a:srgbClr val="0000CC"/>
                </a:solidFill>
              </a:rPr>
              <a:t>7 × 2   = 14</a:t>
            </a:r>
          </a:p>
          <a:p>
            <a:pPr eaLnBrk="1" hangingPunct="1">
              <a:spcBef>
                <a:spcPct val="50000"/>
              </a:spcBef>
            </a:pPr>
            <a:r>
              <a:rPr lang="en-US" sz="2400" b="1" dirty="0">
                <a:solidFill>
                  <a:srgbClr val="0000CC"/>
                </a:solidFill>
              </a:rPr>
              <a:t>7 × 3   = 21</a:t>
            </a:r>
          </a:p>
          <a:p>
            <a:pPr eaLnBrk="1" hangingPunct="1">
              <a:spcBef>
                <a:spcPct val="50000"/>
              </a:spcBef>
            </a:pPr>
            <a:r>
              <a:rPr lang="en-US" sz="2400" b="1" dirty="0">
                <a:solidFill>
                  <a:srgbClr val="0000CC"/>
                </a:solidFill>
              </a:rPr>
              <a:t>7 × 4   = 28</a:t>
            </a:r>
          </a:p>
          <a:p>
            <a:pPr eaLnBrk="1" hangingPunct="1">
              <a:spcBef>
                <a:spcPct val="50000"/>
              </a:spcBef>
            </a:pPr>
            <a:r>
              <a:rPr lang="en-US" sz="2400" b="1" dirty="0">
                <a:solidFill>
                  <a:srgbClr val="0000CC"/>
                </a:solidFill>
              </a:rPr>
              <a:t>7 × 5   = 35</a:t>
            </a:r>
          </a:p>
          <a:p>
            <a:pPr eaLnBrk="1" hangingPunct="1">
              <a:spcBef>
                <a:spcPct val="50000"/>
              </a:spcBef>
            </a:pPr>
            <a:r>
              <a:rPr lang="en-US" sz="2400" b="1" dirty="0">
                <a:solidFill>
                  <a:srgbClr val="0000CC"/>
                </a:solidFill>
              </a:rPr>
              <a:t>7 × 6   = 42</a:t>
            </a:r>
          </a:p>
          <a:p>
            <a:pPr eaLnBrk="1" hangingPunct="1">
              <a:spcBef>
                <a:spcPct val="50000"/>
              </a:spcBef>
            </a:pPr>
            <a:r>
              <a:rPr lang="en-US" sz="2400" b="1" dirty="0">
                <a:solidFill>
                  <a:srgbClr val="0000CC"/>
                </a:solidFill>
              </a:rPr>
              <a:t>7 ×  7   = 49</a:t>
            </a:r>
          </a:p>
          <a:p>
            <a:pPr eaLnBrk="1" hangingPunct="1">
              <a:spcBef>
                <a:spcPct val="50000"/>
              </a:spcBef>
            </a:pPr>
            <a:r>
              <a:rPr lang="en-US" sz="2400" b="1" dirty="0">
                <a:solidFill>
                  <a:srgbClr val="0000CC"/>
                </a:solidFill>
              </a:rPr>
              <a:t>7 × 8   = 56</a:t>
            </a:r>
          </a:p>
          <a:p>
            <a:pPr eaLnBrk="1" hangingPunct="1">
              <a:spcBef>
                <a:spcPct val="50000"/>
              </a:spcBef>
            </a:pPr>
            <a:r>
              <a:rPr lang="en-US" sz="2400" b="1" dirty="0">
                <a:solidFill>
                  <a:srgbClr val="0000CC"/>
                </a:solidFill>
              </a:rPr>
              <a:t>7 ×  9   = 63</a:t>
            </a:r>
          </a:p>
          <a:p>
            <a:pPr eaLnBrk="1" hangingPunct="1">
              <a:spcBef>
                <a:spcPct val="50000"/>
              </a:spcBef>
            </a:pPr>
            <a:r>
              <a:rPr lang="en-US" sz="2400" b="1" dirty="0">
                <a:solidFill>
                  <a:srgbClr val="0000CC"/>
                </a:solidFill>
              </a:rPr>
              <a:t>7 × 10 = 70</a:t>
            </a:r>
          </a:p>
          <a:p>
            <a:pPr eaLnBrk="1" hangingPunct="1">
              <a:spcBef>
                <a:spcPct val="50000"/>
              </a:spcBef>
            </a:pPr>
            <a:endParaRPr lang="en-US" dirty="0">
              <a:solidFill>
                <a:srgbClr val="800000"/>
              </a:solidFill>
            </a:endParaRPr>
          </a:p>
        </p:txBody>
      </p:sp>
      <p:sp>
        <p:nvSpPr>
          <p:cNvPr id="20483" name="Oval 3"/>
          <p:cNvSpPr>
            <a:spLocks noChangeArrowheads="1"/>
          </p:cNvSpPr>
          <p:nvPr/>
        </p:nvSpPr>
        <p:spPr bwMode="auto">
          <a:xfrm>
            <a:off x="6069435" y="5619464"/>
            <a:ext cx="457306" cy="446190"/>
          </a:xfrm>
          <a:prstGeom prst="ellipse">
            <a:avLst/>
          </a:prstGeom>
          <a:solidFill>
            <a:srgbClr val="FF0000"/>
          </a:solidFill>
          <a:ln w="9525">
            <a:solidFill>
              <a:srgbClr val="9900FF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en-US">
              <a:solidFill>
                <a:srgbClr val="9900CC"/>
              </a:solidFill>
            </a:endParaRPr>
          </a:p>
        </p:txBody>
      </p:sp>
      <p:sp>
        <p:nvSpPr>
          <p:cNvPr id="20484" name="Oval 4"/>
          <p:cNvSpPr>
            <a:spLocks noChangeArrowheads="1"/>
          </p:cNvSpPr>
          <p:nvPr/>
        </p:nvSpPr>
        <p:spPr bwMode="auto">
          <a:xfrm>
            <a:off x="6059908" y="4507957"/>
            <a:ext cx="457306" cy="446190"/>
          </a:xfrm>
          <a:prstGeom prst="ellipse">
            <a:avLst/>
          </a:prstGeom>
          <a:solidFill>
            <a:srgbClr val="FF0000"/>
          </a:solidFill>
          <a:ln w="9525">
            <a:solidFill>
              <a:srgbClr val="9900FF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en-US">
              <a:solidFill>
                <a:srgbClr val="9900CC"/>
              </a:solidFill>
            </a:endParaRPr>
          </a:p>
        </p:txBody>
      </p:sp>
      <p:sp>
        <p:nvSpPr>
          <p:cNvPr id="20485" name="Oval 5"/>
          <p:cNvSpPr>
            <a:spLocks noChangeArrowheads="1"/>
          </p:cNvSpPr>
          <p:nvPr/>
        </p:nvSpPr>
        <p:spPr bwMode="auto">
          <a:xfrm>
            <a:off x="4766615" y="3387174"/>
            <a:ext cx="457306" cy="446191"/>
          </a:xfrm>
          <a:prstGeom prst="ellipse">
            <a:avLst/>
          </a:prstGeom>
          <a:solidFill>
            <a:srgbClr val="FF0000"/>
          </a:solidFill>
          <a:ln w="9525">
            <a:solidFill>
              <a:srgbClr val="9900FF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en-US">
              <a:solidFill>
                <a:srgbClr val="9900CC"/>
              </a:solidFill>
            </a:endParaRPr>
          </a:p>
        </p:txBody>
      </p:sp>
      <p:sp>
        <p:nvSpPr>
          <p:cNvPr id="20486" name="Oval 6"/>
          <p:cNvSpPr>
            <a:spLocks noChangeArrowheads="1"/>
          </p:cNvSpPr>
          <p:nvPr/>
        </p:nvSpPr>
        <p:spPr bwMode="auto">
          <a:xfrm>
            <a:off x="5416425" y="2327118"/>
            <a:ext cx="457306" cy="446191"/>
          </a:xfrm>
          <a:prstGeom prst="ellipse">
            <a:avLst/>
          </a:prstGeom>
          <a:solidFill>
            <a:srgbClr val="FF0000"/>
          </a:solidFill>
          <a:ln w="9525">
            <a:solidFill>
              <a:srgbClr val="9900FF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en-US">
              <a:solidFill>
                <a:srgbClr val="9900CC"/>
              </a:solidFill>
            </a:endParaRPr>
          </a:p>
        </p:txBody>
      </p:sp>
      <p:sp>
        <p:nvSpPr>
          <p:cNvPr id="20487" name="Oval 7"/>
          <p:cNvSpPr>
            <a:spLocks noChangeArrowheads="1"/>
          </p:cNvSpPr>
          <p:nvPr/>
        </p:nvSpPr>
        <p:spPr bwMode="auto">
          <a:xfrm>
            <a:off x="4723288" y="1787940"/>
            <a:ext cx="457306" cy="446190"/>
          </a:xfrm>
          <a:prstGeom prst="ellipse">
            <a:avLst/>
          </a:prstGeom>
          <a:solidFill>
            <a:srgbClr val="FF0000"/>
          </a:solidFill>
          <a:ln w="9525">
            <a:solidFill>
              <a:srgbClr val="9900FF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en-US">
              <a:solidFill>
                <a:srgbClr val="9900CC"/>
              </a:solidFill>
            </a:endParaRPr>
          </a:p>
        </p:txBody>
      </p:sp>
      <p:sp>
        <p:nvSpPr>
          <p:cNvPr id="20493" name="Oval 13"/>
          <p:cNvSpPr>
            <a:spLocks noChangeArrowheads="1"/>
          </p:cNvSpPr>
          <p:nvPr/>
        </p:nvSpPr>
        <p:spPr bwMode="auto">
          <a:xfrm>
            <a:off x="6047571" y="1787939"/>
            <a:ext cx="457306" cy="446191"/>
          </a:xfrm>
          <a:prstGeom prst="ellipse">
            <a:avLst/>
          </a:prstGeom>
          <a:solidFill>
            <a:srgbClr val="FF0000"/>
          </a:solidFill>
          <a:ln w="9525">
            <a:solidFill>
              <a:srgbClr val="9900FF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en-US">
              <a:solidFill>
                <a:srgbClr val="9900CC"/>
              </a:solidFill>
            </a:endParaRPr>
          </a:p>
        </p:txBody>
      </p:sp>
      <p:sp>
        <p:nvSpPr>
          <p:cNvPr id="20495" name="Oval 15"/>
          <p:cNvSpPr>
            <a:spLocks noChangeArrowheads="1"/>
          </p:cNvSpPr>
          <p:nvPr/>
        </p:nvSpPr>
        <p:spPr bwMode="auto">
          <a:xfrm>
            <a:off x="6056121" y="5093879"/>
            <a:ext cx="457306" cy="446191"/>
          </a:xfrm>
          <a:prstGeom prst="ellipse">
            <a:avLst/>
          </a:prstGeom>
          <a:solidFill>
            <a:srgbClr val="FF0000"/>
          </a:solidFill>
          <a:ln w="9525">
            <a:solidFill>
              <a:srgbClr val="9900FF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en-US">
              <a:solidFill>
                <a:srgbClr val="9900CC"/>
              </a:solidFill>
            </a:endParaRPr>
          </a:p>
        </p:txBody>
      </p:sp>
      <p:sp>
        <p:nvSpPr>
          <p:cNvPr id="20499" name="Oval 19"/>
          <p:cNvSpPr>
            <a:spLocks noChangeArrowheads="1"/>
          </p:cNvSpPr>
          <p:nvPr/>
        </p:nvSpPr>
        <p:spPr bwMode="auto">
          <a:xfrm>
            <a:off x="6066015" y="655791"/>
            <a:ext cx="457306" cy="446190"/>
          </a:xfrm>
          <a:prstGeom prst="ellipse">
            <a:avLst/>
          </a:prstGeom>
          <a:solidFill>
            <a:srgbClr val="FF0000"/>
          </a:solidFill>
          <a:ln w="9525">
            <a:solidFill>
              <a:srgbClr val="9900FF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en-US">
              <a:solidFill>
                <a:srgbClr val="9900CC"/>
              </a:solidFill>
            </a:endParaRPr>
          </a:p>
        </p:txBody>
      </p:sp>
      <p:sp>
        <p:nvSpPr>
          <p:cNvPr id="20500" name="Oval 20"/>
          <p:cNvSpPr>
            <a:spLocks noChangeArrowheads="1"/>
          </p:cNvSpPr>
          <p:nvPr/>
        </p:nvSpPr>
        <p:spPr bwMode="auto">
          <a:xfrm>
            <a:off x="6038411" y="2918501"/>
            <a:ext cx="457306" cy="446191"/>
          </a:xfrm>
          <a:prstGeom prst="ellipse">
            <a:avLst/>
          </a:prstGeom>
          <a:solidFill>
            <a:srgbClr val="FF0000"/>
          </a:solidFill>
          <a:ln w="9525">
            <a:solidFill>
              <a:srgbClr val="9900FF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en-US">
              <a:solidFill>
                <a:srgbClr val="9900CC"/>
              </a:solidFill>
            </a:endParaRPr>
          </a:p>
        </p:txBody>
      </p:sp>
      <p:sp>
        <p:nvSpPr>
          <p:cNvPr id="20501" name="Oval 21"/>
          <p:cNvSpPr>
            <a:spLocks noChangeArrowheads="1"/>
          </p:cNvSpPr>
          <p:nvPr/>
        </p:nvSpPr>
        <p:spPr bwMode="auto">
          <a:xfrm>
            <a:off x="6045006" y="3991899"/>
            <a:ext cx="457306" cy="446191"/>
          </a:xfrm>
          <a:prstGeom prst="ellipse">
            <a:avLst/>
          </a:prstGeom>
          <a:solidFill>
            <a:srgbClr val="FF0000"/>
          </a:solidFill>
          <a:ln w="9525">
            <a:solidFill>
              <a:srgbClr val="9900FF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en-US">
              <a:solidFill>
                <a:srgbClr val="99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8477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0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0" dur="500"/>
                                        <p:tgtEl>
                                          <p:spTgt spid="20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3" dur="500"/>
                                        <p:tgtEl>
                                          <p:spTgt spid="204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6" dur="500"/>
                                        <p:tgtEl>
                                          <p:spTgt spid="204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9" dur="500"/>
                                        <p:tgtEl>
                                          <p:spTgt spid="204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2" dur="2000"/>
                                        <p:tgtEl>
                                          <p:spTgt spid="204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5" dur="2000"/>
                                        <p:tgtEl>
                                          <p:spTgt spid="204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8" dur="2000"/>
                                        <p:tgtEl>
                                          <p:spTgt spid="204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1" dur="2000"/>
                                        <p:tgtEl>
                                          <p:spTgt spid="205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4" dur="2000"/>
                                        <p:tgtEl>
                                          <p:spTgt spid="205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3" grpId="0" animBg="1"/>
      <p:bldP spid="20484" grpId="0" animBg="1"/>
      <p:bldP spid="20485" grpId="0" animBg="1"/>
      <p:bldP spid="20486" grpId="0" animBg="1"/>
      <p:bldP spid="20487" grpId="0" animBg="1"/>
      <p:bldP spid="20493" grpId="0" animBg="1"/>
      <p:bldP spid="20495" grpId="0" animBg="1"/>
      <p:bldP spid="20499" grpId="0" animBg="1"/>
      <p:bldP spid="20500" grpId="0" animBg="1"/>
      <p:bldP spid="2050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r>
              <a:rPr lang="en-US" dirty="0"/>
              <a:t>Link </a:t>
            </a:r>
            <a:r>
              <a:rPr lang="en-US" dirty="0" err="1"/>
              <a:t>làm</a:t>
            </a:r>
            <a:r>
              <a:rPr lang="en-US" dirty="0"/>
              <a:t> </a:t>
            </a:r>
            <a:r>
              <a:rPr lang="en-US" dirty="0" err="1">
                <a:solidFill>
                  <a:srgbClr val="FF0000"/>
                </a:solidFill>
              </a:rPr>
              <a:t>toàn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bộ</a:t>
            </a:r>
            <a:r>
              <a:rPr lang="en-US" dirty="0">
                <a:solidFill>
                  <a:srgbClr val="FF0000"/>
                </a:solidFill>
              </a:rPr>
              <a:t> 3 </a:t>
            </a:r>
            <a:r>
              <a:rPr lang="en-US" dirty="0" err="1">
                <a:solidFill>
                  <a:srgbClr val="FF0000"/>
                </a:solidFill>
              </a:rPr>
              <a:t>bài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luyện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tập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/>
              <a:t>hoặc</a:t>
            </a:r>
            <a:r>
              <a:rPr lang="en-US" dirty="0"/>
              <a:t> </a:t>
            </a:r>
            <a:r>
              <a:rPr lang="en-US" dirty="0" err="1"/>
              <a:t>dạy</a:t>
            </a:r>
            <a:r>
              <a:rPr lang="en-US" dirty="0"/>
              <a:t> </a:t>
            </a:r>
            <a:r>
              <a:rPr lang="en-US" dirty="0" err="1"/>
              <a:t>theo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trang</a:t>
            </a:r>
            <a:r>
              <a:rPr lang="en-US" dirty="0"/>
              <a:t> </a:t>
            </a:r>
            <a:r>
              <a:rPr lang="en-US" dirty="0" err="1"/>
              <a:t>bên</a:t>
            </a:r>
            <a:r>
              <a:rPr lang="en-US" dirty="0"/>
              <a:t> </a:t>
            </a:r>
            <a:r>
              <a:rPr lang="en-US" dirty="0" err="1"/>
              <a:t>dưới</a:t>
            </a:r>
            <a:r>
              <a:rPr lang="en-US" dirty="0"/>
              <a:t>:</a:t>
            </a:r>
          </a:p>
          <a:p>
            <a:r>
              <a:rPr lang="en-US" dirty="0">
                <a:solidFill>
                  <a:srgbClr val="FF0000"/>
                </a:solidFill>
                <a:hlinkClick r:id="rId2"/>
              </a:rPr>
              <a:t>https://www.liveworksheets.com/uf2395516lx</a:t>
            </a:r>
            <a:endParaRPr lang="en-US" dirty="0">
              <a:solidFill>
                <a:srgbClr val="FF0000"/>
              </a:solidFill>
            </a:endParaRPr>
          </a:p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847792E-2DCE-4AF1-A411-3100F7B5B159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9629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>
        <p14:doors dir="vert"/>
      </p:transition>
    </mc:Choice>
    <mc:Fallback xmlns="">
      <p:transition spd="slow" advClick="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9423088" y="3801773"/>
            <a:ext cx="2648548" cy="1198963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400"/>
          </a:p>
        </p:txBody>
      </p:sp>
      <p:sp>
        <p:nvSpPr>
          <p:cNvPr id="4" name="TextBox 3"/>
          <p:cNvSpPr txBox="1"/>
          <p:nvPr/>
        </p:nvSpPr>
        <p:spPr>
          <a:xfrm>
            <a:off x="292852" y="2931501"/>
            <a:ext cx="2213553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7 x 3 =</a:t>
            </a:r>
          </a:p>
          <a:p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7 x 5 =</a:t>
            </a:r>
          </a:p>
          <a:p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7 x 7 =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459558" y="2980849"/>
            <a:ext cx="2213553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7 x 8 =</a:t>
            </a:r>
          </a:p>
          <a:p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7 x 6 =</a:t>
            </a:r>
          </a:p>
          <a:p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7 x 4 =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411886" y="2956767"/>
            <a:ext cx="2791229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7 x 2   =</a:t>
            </a:r>
          </a:p>
          <a:p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7 x 10 =</a:t>
            </a:r>
          </a:p>
          <a:p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7 x 9   =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9423088" y="2976085"/>
            <a:ext cx="2213553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7 x 1 =</a:t>
            </a:r>
          </a:p>
          <a:p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0 x 7 =</a:t>
            </a:r>
          </a:p>
          <a:p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7 x 0 =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204094" y="2980849"/>
            <a:ext cx="127849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21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179682" y="3590521"/>
            <a:ext cx="14052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35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219854" y="4226131"/>
            <a:ext cx="126273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49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393828" y="2956767"/>
            <a:ext cx="11674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56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312492" y="3642352"/>
            <a:ext cx="172704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42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341704" y="4327937"/>
            <a:ext cx="110619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28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411131" y="2974083"/>
            <a:ext cx="11134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8446684" y="3613244"/>
            <a:ext cx="976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70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8446684" y="4259902"/>
            <a:ext cx="101859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63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1412175" y="2861545"/>
            <a:ext cx="80560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11384807" y="3658467"/>
            <a:ext cx="80560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11369525" y="4276782"/>
            <a:ext cx="80560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29" name="Oval 28"/>
          <p:cNvSpPr/>
          <p:nvPr/>
        </p:nvSpPr>
        <p:spPr>
          <a:xfrm>
            <a:off x="4063926" y="318062"/>
            <a:ext cx="868596" cy="822305"/>
          </a:xfrm>
          <a:prstGeom prst="ellipse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endParaRPr lang="en-US" sz="11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5092290" y="318062"/>
            <a:ext cx="335439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kern="0" dirty="0" err="1">
                <a:latin typeface="Bahnschrift Condensed" panose="020B0502040204020203" pitchFamily="34" charset="0"/>
                <a:cs typeface="Calibri" panose="020F0502020204030204" pitchFamily="34" charset="0"/>
              </a:rPr>
              <a:t>Tính</a:t>
            </a:r>
            <a:r>
              <a:rPr lang="en-US" sz="5400" b="1" kern="0" dirty="0">
                <a:latin typeface="Bahnschrift Condensed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5400" b="1" kern="0" dirty="0" err="1">
                <a:latin typeface="Bahnschrift Condensed" panose="020B0502040204020203" pitchFamily="34" charset="0"/>
                <a:cs typeface="Calibri" panose="020F0502020204030204" pitchFamily="34" charset="0"/>
              </a:rPr>
              <a:t>nhẩm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Bahnschrift Condensed" panose="020B0502040204020203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1905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19" grpId="0"/>
      <p:bldP spid="20" grpId="0"/>
      <p:bldP spid="22" grpId="0"/>
      <p:bldP spid="7" grpId="0"/>
      <p:bldP spid="13" grpId="0"/>
      <p:bldP spid="14" grpId="0"/>
      <p:bldP spid="15" grpId="0"/>
      <p:bldP spid="16" grpId="0"/>
      <p:bldP spid="17" grpId="0"/>
      <p:bldP spid="18" grpId="0"/>
      <p:bldP spid="23" grpId="0"/>
      <p:bldP spid="24" grpId="0"/>
      <p:bldP spid="25" grpId="0"/>
      <p:bldP spid="26" grpId="0"/>
      <p:bldP spid="2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38947" y="505242"/>
            <a:ext cx="9146117" cy="1200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1" dirty="0" err="1">
                <a:solidFill>
                  <a:srgbClr val="0070C0"/>
                </a:solidFill>
                <a:latin typeface="iCiel Cucho" pitchFamily="50" charset="0"/>
                <a:cs typeface="iCiel Cucho" pitchFamily="50" charset="0"/>
              </a:rPr>
              <a:t>Mỗi</a:t>
            </a:r>
            <a:r>
              <a:rPr lang="en-US" sz="3601" dirty="0">
                <a:solidFill>
                  <a:srgbClr val="0070C0"/>
                </a:solidFill>
                <a:latin typeface="iCiel Cucho" pitchFamily="50" charset="0"/>
                <a:cs typeface="iCiel Cucho" pitchFamily="50" charset="0"/>
              </a:rPr>
              <a:t> </a:t>
            </a:r>
            <a:r>
              <a:rPr lang="en-US" sz="3601" dirty="0" err="1">
                <a:solidFill>
                  <a:srgbClr val="0070C0"/>
                </a:solidFill>
                <a:latin typeface="iCiel Cucho" pitchFamily="50" charset="0"/>
                <a:cs typeface="iCiel Cucho" pitchFamily="50" charset="0"/>
              </a:rPr>
              <a:t>tuần</a:t>
            </a:r>
            <a:r>
              <a:rPr lang="en-US" sz="3601" dirty="0">
                <a:solidFill>
                  <a:srgbClr val="0070C0"/>
                </a:solidFill>
                <a:latin typeface="iCiel Cucho" pitchFamily="50" charset="0"/>
                <a:cs typeface="iCiel Cucho" pitchFamily="50" charset="0"/>
              </a:rPr>
              <a:t> </a:t>
            </a:r>
            <a:r>
              <a:rPr lang="en-US" sz="3601" dirty="0" err="1">
                <a:solidFill>
                  <a:srgbClr val="0070C0"/>
                </a:solidFill>
                <a:latin typeface="iCiel Cucho" pitchFamily="50" charset="0"/>
                <a:cs typeface="iCiel Cucho" pitchFamily="50" charset="0"/>
              </a:rPr>
              <a:t>lễ</a:t>
            </a:r>
            <a:r>
              <a:rPr lang="en-US" sz="3601" dirty="0">
                <a:solidFill>
                  <a:srgbClr val="0070C0"/>
                </a:solidFill>
                <a:latin typeface="iCiel Cucho" pitchFamily="50" charset="0"/>
                <a:cs typeface="iCiel Cucho" pitchFamily="50" charset="0"/>
              </a:rPr>
              <a:t> </a:t>
            </a:r>
            <a:r>
              <a:rPr lang="en-US" sz="3601" dirty="0" err="1">
                <a:solidFill>
                  <a:srgbClr val="0070C0"/>
                </a:solidFill>
                <a:latin typeface="iCiel Cucho" pitchFamily="50" charset="0"/>
                <a:cs typeface="iCiel Cucho" pitchFamily="50" charset="0"/>
              </a:rPr>
              <a:t>có</a:t>
            </a:r>
            <a:r>
              <a:rPr lang="en-US" sz="3601" dirty="0">
                <a:solidFill>
                  <a:srgbClr val="0070C0"/>
                </a:solidFill>
                <a:latin typeface="iCiel Cucho" pitchFamily="50" charset="0"/>
                <a:cs typeface="iCiel Cucho" pitchFamily="50" charset="0"/>
              </a:rPr>
              <a:t> 7 </a:t>
            </a:r>
            <a:r>
              <a:rPr lang="en-US" sz="3601" dirty="0" err="1">
                <a:solidFill>
                  <a:srgbClr val="0070C0"/>
                </a:solidFill>
                <a:latin typeface="iCiel Cucho" pitchFamily="50" charset="0"/>
                <a:cs typeface="iCiel Cucho" pitchFamily="50" charset="0"/>
              </a:rPr>
              <a:t>ngày</a:t>
            </a:r>
            <a:r>
              <a:rPr lang="en-US" sz="3601" dirty="0">
                <a:solidFill>
                  <a:srgbClr val="0070C0"/>
                </a:solidFill>
                <a:latin typeface="iCiel Cucho" pitchFamily="50" charset="0"/>
                <a:cs typeface="iCiel Cucho" pitchFamily="50" charset="0"/>
              </a:rPr>
              <a:t>. </a:t>
            </a:r>
            <a:r>
              <a:rPr lang="en-US" sz="3601" dirty="0" err="1">
                <a:solidFill>
                  <a:srgbClr val="0070C0"/>
                </a:solidFill>
                <a:latin typeface="iCiel Cucho" pitchFamily="50" charset="0"/>
                <a:cs typeface="iCiel Cucho" pitchFamily="50" charset="0"/>
              </a:rPr>
              <a:t>Hỏi</a:t>
            </a:r>
            <a:r>
              <a:rPr lang="en-US" sz="3601" dirty="0">
                <a:solidFill>
                  <a:srgbClr val="0070C0"/>
                </a:solidFill>
                <a:latin typeface="iCiel Cucho" pitchFamily="50" charset="0"/>
                <a:cs typeface="iCiel Cucho" pitchFamily="50" charset="0"/>
              </a:rPr>
              <a:t> 4 </a:t>
            </a:r>
            <a:r>
              <a:rPr lang="en-US" sz="3601" dirty="0" err="1">
                <a:solidFill>
                  <a:srgbClr val="0070C0"/>
                </a:solidFill>
                <a:latin typeface="iCiel Cucho" pitchFamily="50" charset="0"/>
                <a:cs typeface="iCiel Cucho" pitchFamily="50" charset="0"/>
              </a:rPr>
              <a:t>tuần</a:t>
            </a:r>
            <a:r>
              <a:rPr lang="en-US" sz="3601" dirty="0">
                <a:solidFill>
                  <a:srgbClr val="0070C0"/>
                </a:solidFill>
                <a:latin typeface="iCiel Cucho" pitchFamily="50" charset="0"/>
                <a:cs typeface="iCiel Cucho" pitchFamily="50" charset="0"/>
              </a:rPr>
              <a:t> </a:t>
            </a:r>
            <a:r>
              <a:rPr lang="en-US" sz="3601" dirty="0" err="1">
                <a:solidFill>
                  <a:srgbClr val="0070C0"/>
                </a:solidFill>
                <a:latin typeface="iCiel Cucho" pitchFamily="50" charset="0"/>
                <a:cs typeface="iCiel Cucho" pitchFamily="50" charset="0"/>
              </a:rPr>
              <a:t>lễ</a:t>
            </a:r>
            <a:r>
              <a:rPr lang="en-US" sz="3601" dirty="0">
                <a:solidFill>
                  <a:srgbClr val="0070C0"/>
                </a:solidFill>
                <a:latin typeface="iCiel Cucho" pitchFamily="50" charset="0"/>
                <a:cs typeface="iCiel Cucho" pitchFamily="50" charset="0"/>
              </a:rPr>
              <a:t> </a:t>
            </a:r>
            <a:r>
              <a:rPr lang="en-US" sz="3601" dirty="0" err="1">
                <a:solidFill>
                  <a:srgbClr val="0070C0"/>
                </a:solidFill>
                <a:latin typeface="iCiel Cucho" pitchFamily="50" charset="0"/>
                <a:cs typeface="iCiel Cucho" pitchFamily="50" charset="0"/>
              </a:rPr>
              <a:t>có</a:t>
            </a:r>
            <a:r>
              <a:rPr lang="en-US" sz="3601" dirty="0">
                <a:solidFill>
                  <a:srgbClr val="0070C0"/>
                </a:solidFill>
                <a:latin typeface="iCiel Cucho" pitchFamily="50" charset="0"/>
                <a:cs typeface="iCiel Cucho" pitchFamily="50" charset="0"/>
              </a:rPr>
              <a:t> </a:t>
            </a:r>
            <a:r>
              <a:rPr lang="en-US" sz="3601" dirty="0" err="1">
                <a:solidFill>
                  <a:srgbClr val="0070C0"/>
                </a:solidFill>
                <a:latin typeface="iCiel Cucho" pitchFamily="50" charset="0"/>
                <a:cs typeface="iCiel Cucho" pitchFamily="50" charset="0"/>
              </a:rPr>
              <a:t>tất</a:t>
            </a:r>
            <a:r>
              <a:rPr lang="en-US" sz="3601" dirty="0">
                <a:solidFill>
                  <a:srgbClr val="0070C0"/>
                </a:solidFill>
                <a:latin typeface="iCiel Cucho" pitchFamily="50" charset="0"/>
                <a:cs typeface="iCiel Cucho" pitchFamily="50" charset="0"/>
              </a:rPr>
              <a:t> </a:t>
            </a:r>
            <a:r>
              <a:rPr lang="en-US" sz="3601" dirty="0" err="1">
                <a:solidFill>
                  <a:srgbClr val="0070C0"/>
                </a:solidFill>
                <a:latin typeface="iCiel Cucho" pitchFamily="50" charset="0"/>
                <a:cs typeface="iCiel Cucho" pitchFamily="50" charset="0"/>
              </a:rPr>
              <a:t>cả</a:t>
            </a:r>
            <a:r>
              <a:rPr lang="en-US" sz="3601" dirty="0">
                <a:solidFill>
                  <a:srgbClr val="0070C0"/>
                </a:solidFill>
                <a:latin typeface="iCiel Cucho" pitchFamily="50" charset="0"/>
                <a:cs typeface="iCiel Cucho" pitchFamily="50" charset="0"/>
              </a:rPr>
              <a:t> </a:t>
            </a:r>
            <a:r>
              <a:rPr lang="en-US" sz="3601" dirty="0" err="1">
                <a:solidFill>
                  <a:srgbClr val="0070C0"/>
                </a:solidFill>
                <a:latin typeface="iCiel Cucho" pitchFamily="50" charset="0"/>
                <a:cs typeface="iCiel Cucho" pitchFamily="50" charset="0"/>
              </a:rPr>
              <a:t>bao</a:t>
            </a:r>
            <a:r>
              <a:rPr lang="en-US" sz="3601" dirty="0">
                <a:solidFill>
                  <a:srgbClr val="0070C0"/>
                </a:solidFill>
                <a:latin typeface="iCiel Cucho" pitchFamily="50" charset="0"/>
                <a:cs typeface="iCiel Cucho" pitchFamily="50" charset="0"/>
              </a:rPr>
              <a:t> </a:t>
            </a:r>
            <a:r>
              <a:rPr lang="en-US" sz="3601" dirty="0" err="1">
                <a:solidFill>
                  <a:srgbClr val="0070C0"/>
                </a:solidFill>
                <a:latin typeface="iCiel Cucho" pitchFamily="50" charset="0"/>
                <a:cs typeface="iCiel Cucho" pitchFamily="50" charset="0"/>
              </a:rPr>
              <a:t>nhiêu</a:t>
            </a:r>
            <a:r>
              <a:rPr lang="en-US" sz="3601" dirty="0">
                <a:solidFill>
                  <a:srgbClr val="0070C0"/>
                </a:solidFill>
                <a:latin typeface="iCiel Cucho" pitchFamily="50" charset="0"/>
                <a:cs typeface="iCiel Cucho" pitchFamily="50" charset="0"/>
              </a:rPr>
              <a:t> </a:t>
            </a:r>
            <a:r>
              <a:rPr lang="en-US" sz="3601" dirty="0" err="1">
                <a:solidFill>
                  <a:srgbClr val="0070C0"/>
                </a:solidFill>
                <a:latin typeface="iCiel Cucho" pitchFamily="50" charset="0"/>
                <a:cs typeface="iCiel Cucho" pitchFamily="50" charset="0"/>
              </a:rPr>
              <a:t>ngày</a:t>
            </a:r>
            <a:r>
              <a:rPr lang="en-US" sz="3601" dirty="0">
                <a:solidFill>
                  <a:srgbClr val="0070C0"/>
                </a:solidFill>
                <a:latin typeface="iCiel Cucho" pitchFamily="50" charset="0"/>
                <a:cs typeface="iCiel Cucho" pitchFamily="50" charset="0"/>
              </a:rPr>
              <a:t> ?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105423" y="2782789"/>
            <a:ext cx="2145655" cy="6464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1" u="sng" dirty="0" err="1">
                <a:latin typeface="iCiel Cucho" pitchFamily="50" charset="0"/>
                <a:cs typeface="iCiel Cucho" pitchFamily="50" charset="0"/>
              </a:rPr>
              <a:t>Tóm</a:t>
            </a:r>
            <a:r>
              <a:rPr lang="en-US" sz="3601" u="sng" dirty="0">
                <a:latin typeface="iCiel Cucho" pitchFamily="50" charset="0"/>
                <a:cs typeface="iCiel Cucho" pitchFamily="50" charset="0"/>
              </a:rPr>
              <a:t> </a:t>
            </a:r>
            <a:r>
              <a:rPr lang="en-US" sz="3601" u="sng" dirty="0" err="1">
                <a:latin typeface="iCiel Cucho" pitchFamily="50" charset="0"/>
                <a:cs typeface="iCiel Cucho" pitchFamily="50" charset="0"/>
              </a:rPr>
              <a:t>tắt</a:t>
            </a:r>
            <a:endParaRPr lang="en-US" sz="3601" u="sng" dirty="0">
              <a:latin typeface="iCiel Cucho" pitchFamily="50" charset="0"/>
              <a:cs typeface="iCiel Cucho" pitchFamily="50" charset="0"/>
            </a:endParaRPr>
          </a:p>
        </p:txBody>
      </p:sp>
      <p:sp>
        <p:nvSpPr>
          <p:cNvPr id="28" name="Rectangle 11"/>
          <p:cNvSpPr>
            <a:spLocks noChangeArrowheads="1"/>
          </p:cNvSpPr>
          <p:nvPr/>
        </p:nvSpPr>
        <p:spPr bwMode="auto">
          <a:xfrm>
            <a:off x="1336430" y="3550543"/>
            <a:ext cx="4480047" cy="6464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sz="3601" dirty="0">
                <a:latin typeface="iCiel Cucho" pitchFamily="50" charset="0"/>
                <a:cs typeface="iCiel Cucho" pitchFamily="50" charset="0"/>
              </a:rPr>
              <a:t>1 </a:t>
            </a:r>
            <a:r>
              <a:rPr lang="en-US" sz="3601" dirty="0" err="1">
                <a:latin typeface="iCiel Cucho" pitchFamily="50" charset="0"/>
                <a:cs typeface="iCiel Cucho" pitchFamily="50" charset="0"/>
              </a:rPr>
              <a:t>tuần</a:t>
            </a:r>
            <a:r>
              <a:rPr lang="en-US" sz="3601" dirty="0">
                <a:latin typeface="iCiel Cucho" pitchFamily="50" charset="0"/>
                <a:cs typeface="iCiel Cucho" pitchFamily="50" charset="0"/>
              </a:rPr>
              <a:t> </a:t>
            </a:r>
            <a:r>
              <a:rPr lang="en-US" sz="3601" dirty="0" err="1">
                <a:latin typeface="iCiel Cucho" pitchFamily="50" charset="0"/>
                <a:cs typeface="iCiel Cucho" pitchFamily="50" charset="0"/>
              </a:rPr>
              <a:t>có</a:t>
            </a:r>
            <a:r>
              <a:rPr lang="en-US" sz="3601" dirty="0">
                <a:latin typeface="iCiel Cucho" pitchFamily="50" charset="0"/>
                <a:cs typeface="iCiel Cucho" pitchFamily="50" charset="0"/>
              </a:rPr>
              <a:t>:    7 </a:t>
            </a:r>
            <a:r>
              <a:rPr lang="en-US" sz="3601" dirty="0" err="1">
                <a:latin typeface="iCiel Cucho" pitchFamily="50" charset="0"/>
                <a:cs typeface="iCiel Cucho" pitchFamily="50" charset="0"/>
              </a:rPr>
              <a:t>ngày</a:t>
            </a:r>
            <a:r>
              <a:rPr lang="en-US" sz="3601" dirty="0">
                <a:latin typeface="iCiel Cucho" pitchFamily="50" charset="0"/>
                <a:cs typeface="iCiel Cucho" pitchFamily="50" charset="0"/>
              </a:rPr>
              <a:t> </a:t>
            </a:r>
          </a:p>
        </p:txBody>
      </p:sp>
      <p:sp>
        <p:nvSpPr>
          <p:cNvPr id="29" name="Rectangle 11"/>
          <p:cNvSpPr>
            <a:spLocks noChangeArrowheads="1"/>
          </p:cNvSpPr>
          <p:nvPr/>
        </p:nvSpPr>
        <p:spPr bwMode="auto">
          <a:xfrm>
            <a:off x="1171139" y="4541387"/>
            <a:ext cx="5135665" cy="6464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sz="3601" dirty="0">
                <a:latin typeface="iCiel Cucho" pitchFamily="50" charset="0"/>
                <a:cs typeface="iCiel Cucho" pitchFamily="50" charset="0"/>
              </a:rPr>
              <a:t>4 </a:t>
            </a:r>
            <a:r>
              <a:rPr lang="en-US" sz="3601" dirty="0" err="1">
                <a:latin typeface="iCiel Cucho" pitchFamily="50" charset="0"/>
                <a:cs typeface="iCiel Cucho" pitchFamily="50" charset="0"/>
              </a:rPr>
              <a:t>tuần</a:t>
            </a:r>
            <a:r>
              <a:rPr lang="en-US" sz="3601" dirty="0">
                <a:latin typeface="iCiel Cucho" pitchFamily="50" charset="0"/>
                <a:cs typeface="iCiel Cucho" pitchFamily="50" charset="0"/>
              </a:rPr>
              <a:t> </a:t>
            </a:r>
            <a:r>
              <a:rPr lang="en-US" sz="3601" dirty="0" err="1">
                <a:latin typeface="iCiel Cucho" pitchFamily="50" charset="0"/>
                <a:cs typeface="iCiel Cucho" pitchFamily="50" charset="0"/>
              </a:rPr>
              <a:t>có</a:t>
            </a:r>
            <a:r>
              <a:rPr lang="en-US" sz="3601" dirty="0">
                <a:latin typeface="iCiel Cucho" pitchFamily="50" charset="0"/>
                <a:cs typeface="iCiel Cucho" pitchFamily="50" charset="0"/>
              </a:rPr>
              <a:t>:   … </a:t>
            </a:r>
            <a:r>
              <a:rPr lang="en-US" sz="3601" dirty="0" err="1">
                <a:latin typeface="iCiel Cucho" pitchFamily="50" charset="0"/>
                <a:cs typeface="iCiel Cucho" pitchFamily="50" charset="0"/>
              </a:rPr>
              <a:t>ngày</a:t>
            </a:r>
            <a:r>
              <a:rPr lang="en-US" sz="3601" dirty="0">
                <a:latin typeface="iCiel Cucho" pitchFamily="50" charset="0"/>
                <a:cs typeface="iCiel Cucho" pitchFamily="50" charset="0"/>
              </a:rPr>
              <a:t>? 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5396570" y="2817966"/>
            <a:ext cx="0" cy="3117409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7812002" y="2775883"/>
            <a:ext cx="2024267" cy="6464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1" u="sng" dirty="0" err="1">
                <a:latin typeface="iCiel Cucho" pitchFamily="50" charset="0"/>
                <a:cs typeface="iCiel Cucho" pitchFamily="50" charset="0"/>
              </a:rPr>
              <a:t>Bài</a:t>
            </a:r>
            <a:r>
              <a:rPr lang="en-US" sz="3601" u="sng" dirty="0">
                <a:latin typeface="iCiel Cucho" pitchFamily="50" charset="0"/>
                <a:cs typeface="iCiel Cucho" pitchFamily="50" charset="0"/>
              </a:rPr>
              <a:t> </a:t>
            </a:r>
            <a:r>
              <a:rPr lang="en-US" sz="3601" u="sng" dirty="0" err="1">
                <a:latin typeface="iCiel Cucho" pitchFamily="50" charset="0"/>
                <a:cs typeface="iCiel Cucho" pitchFamily="50" charset="0"/>
              </a:rPr>
              <a:t>giải</a:t>
            </a:r>
            <a:endParaRPr lang="en-US" sz="3601" u="sng" dirty="0">
              <a:latin typeface="iCiel Cucho" pitchFamily="50" charset="0"/>
              <a:cs typeface="iCiel Cucho" pitchFamily="50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576089" y="3453004"/>
            <a:ext cx="6140629" cy="2516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1" dirty="0" err="1">
                <a:latin typeface="iCiel Cucho" pitchFamily="50" charset="0"/>
                <a:cs typeface="iCiel Cucho" pitchFamily="50" charset="0"/>
              </a:rPr>
              <a:t>Số</a:t>
            </a:r>
            <a:r>
              <a:rPr lang="en-US" sz="3601" dirty="0">
                <a:latin typeface="iCiel Cucho" pitchFamily="50" charset="0"/>
                <a:cs typeface="iCiel Cucho" pitchFamily="50" charset="0"/>
              </a:rPr>
              <a:t> </a:t>
            </a:r>
            <a:r>
              <a:rPr lang="en-US" sz="3601" dirty="0" err="1">
                <a:latin typeface="iCiel Cucho" pitchFamily="50" charset="0"/>
                <a:cs typeface="iCiel Cucho" pitchFamily="50" charset="0"/>
              </a:rPr>
              <a:t>ngày</a:t>
            </a:r>
            <a:r>
              <a:rPr lang="en-US" sz="3601" dirty="0">
                <a:latin typeface="iCiel Cucho" pitchFamily="50" charset="0"/>
                <a:cs typeface="iCiel Cucho" pitchFamily="50" charset="0"/>
              </a:rPr>
              <a:t> </a:t>
            </a:r>
            <a:r>
              <a:rPr lang="en-US" sz="3601" dirty="0" err="1">
                <a:latin typeface="iCiel Cucho" pitchFamily="50" charset="0"/>
                <a:cs typeface="iCiel Cucho" pitchFamily="50" charset="0"/>
              </a:rPr>
              <a:t>của</a:t>
            </a:r>
            <a:r>
              <a:rPr lang="en-US" sz="3601" dirty="0">
                <a:latin typeface="iCiel Cucho" pitchFamily="50" charset="0"/>
                <a:cs typeface="iCiel Cucho" pitchFamily="50" charset="0"/>
              </a:rPr>
              <a:t> 4 </a:t>
            </a:r>
            <a:r>
              <a:rPr lang="en-US" sz="3601" dirty="0" err="1">
                <a:latin typeface="iCiel Cucho" pitchFamily="50" charset="0"/>
                <a:cs typeface="iCiel Cucho" pitchFamily="50" charset="0"/>
              </a:rPr>
              <a:t>tuần</a:t>
            </a:r>
            <a:r>
              <a:rPr lang="en-US" sz="3601" dirty="0">
                <a:latin typeface="iCiel Cucho" pitchFamily="50" charset="0"/>
                <a:cs typeface="iCiel Cucho" pitchFamily="50" charset="0"/>
              </a:rPr>
              <a:t> </a:t>
            </a:r>
            <a:r>
              <a:rPr lang="en-US" sz="3601" dirty="0" err="1">
                <a:latin typeface="iCiel Cucho" pitchFamily="50" charset="0"/>
                <a:cs typeface="iCiel Cucho" pitchFamily="50" charset="0"/>
              </a:rPr>
              <a:t>lễ</a:t>
            </a:r>
            <a:r>
              <a:rPr lang="en-US" sz="3601" dirty="0">
                <a:latin typeface="iCiel Cucho" pitchFamily="50" charset="0"/>
                <a:cs typeface="iCiel Cucho" pitchFamily="50" charset="0"/>
              </a:rPr>
              <a:t> </a:t>
            </a:r>
            <a:r>
              <a:rPr lang="en-US" sz="3601" dirty="0" err="1">
                <a:latin typeface="iCiel Cucho" pitchFamily="50" charset="0"/>
                <a:cs typeface="iCiel Cucho" pitchFamily="50" charset="0"/>
              </a:rPr>
              <a:t>là</a:t>
            </a:r>
            <a:r>
              <a:rPr lang="en-US" sz="3601" dirty="0">
                <a:latin typeface="iCiel Cucho" pitchFamily="50" charset="0"/>
                <a:cs typeface="iCiel Cucho" pitchFamily="50" charset="0"/>
              </a:rPr>
              <a:t>:</a:t>
            </a:r>
          </a:p>
          <a:p>
            <a:pPr algn="ctr">
              <a:lnSpc>
                <a:spcPct val="150000"/>
              </a:lnSpc>
            </a:pPr>
            <a:r>
              <a:rPr lang="en-US" sz="3601" dirty="0">
                <a:latin typeface="iCiel Cucho" pitchFamily="50" charset="0"/>
                <a:cs typeface="iCiel Cucho" pitchFamily="50" charset="0"/>
              </a:rPr>
              <a:t>7 x 4 = 28 (</a:t>
            </a:r>
            <a:r>
              <a:rPr lang="en-US" sz="3601" dirty="0" err="1">
                <a:latin typeface="iCiel Cucho" pitchFamily="50" charset="0"/>
                <a:cs typeface="iCiel Cucho" pitchFamily="50" charset="0"/>
              </a:rPr>
              <a:t>ngày</a:t>
            </a:r>
            <a:r>
              <a:rPr lang="en-US" sz="3601" dirty="0">
                <a:latin typeface="iCiel Cucho" pitchFamily="50" charset="0"/>
                <a:cs typeface="iCiel Cucho" pitchFamily="50" charset="0"/>
              </a:rPr>
              <a:t>)</a:t>
            </a:r>
          </a:p>
          <a:p>
            <a:pPr algn="ctr">
              <a:lnSpc>
                <a:spcPct val="150000"/>
              </a:lnSpc>
            </a:pPr>
            <a:r>
              <a:rPr lang="en-US" sz="3601" dirty="0">
                <a:latin typeface="iCiel Cucho" pitchFamily="50" charset="0"/>
                <a:cs typeface="iCiel Cucho" pitchFamily="50" charset="0"/>
              </a:rPr>
              <a:t>          </a:t>
            </a:r>
            <a:r>
              <a:rPr lang="en-US" sz="3601" dirty="0" err="1">
                <a:latin typeface="iCiel Cucho" pitchFamily="50" charset="0"/>
                <a:cs typeface="iCiel Cucho" pitchFamily="50" charset="0"/>
              </a:rPr>
              <a:t>Đáp</a:t>
            </a:r>
            <a:r>
              <a:rPr lang="en-US" sz="3601" dirty="0">
                <a:latin typeface="iCiel Cucho" pitchFamily="50" charset="0"/>
                <a:cs typeface="iCiel Cucho" pitchFamily="50" charset="0"/>
              </a:rPr>
              <a:t> </a:t>
            </a:r>
            <a:r>
              <a:rPr lang="en-US" sz="3601" dirty="0" err="1">
                <a:latin typeface="iCiel Cucho" pitchFamily="50" charset="0"/>
                <a:cs typeface="iCiel Cucho" pitchFamily="50" charset="0"/>
              </a:rPr>
              <a:t>số</a:t>
            </a:r>
            <a:r>
              <a:rPr lang="en-US" sz="3601" dirty="0">
                <a:latin typeface="iCiel Cucho" pitchFamily="50" charset="0"/>
                <a:cs typeface="iCiel Cucho" pitchFamily="50" charset="0"/>
              </a:rPr>
              <a:t>: 28 </a:t>
            </a:r>
            <a:r>
              <a:rPr lang="en-US" sz="3601" dirty="0" err="1">
                <a:latin typeface="iCiel Cucho" pitchFamily="50" charset="0"/>
                <a:cs typeface="iCiel Cucho" pitchFamily="50" charset="0"/>
              </a:rPr>
              <a:t>ngày</a:t>
            </a:r>
            <a:endParaRPr lang="en-US" sz="3601" dirty="0">
              <a:latin typeface="iCiel Cucho" pitchFamily="50" charset="0"/>
              <a:cs typeface="iCiel Cucho" pitchFamily="50" charset="0"/>
            </a:endParaRPr>
          </a:p>
        </p:txBody>
      </p:sp>
      <p:sp>
        <p:nvSpPr>
          <p:cNvPr id="4" name="Minus 3"/>
          <p:cNvSpPr/>
          <p:nvPr/>
        </p:nvSpPr>
        <p:spPr>
          <a:xfrm>
            <a:off x="1286054" y="1054680"/>
            <a:ext cx="2977186" cy="45730"/>
          </a:xfrm>
          <a:prstGeom prst="mathMinus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iCiel Cucho" pitchFamily="50" charset="0"/>
              <a:cs typeface="iCiel Cucho" pitchFamily="50" charset="0"/>
            </a:endParaRPr>
          </a:p>
        </p:txBody>
      </p:sp>
      <p:sp>
        <p:nvSpPr>
          <p:cNvPr id="14" name="Minus 13"/>
          <p:cNvSpPr/>
          <p:nvPr/>
        </p:nvSpPr>
        <p:spPr>
          <a:xfrm>
            <a:off x="6908754" y="991930"/>
            <a:ext cx="1806496" cy="170671"/>
          </a:xfrm>
          <a:prstGeom prst="mathMinus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iCiel Cucho" pitchFamily="50" charset="0"/>
              <a:cs typeface="iCiel Cucho" pitchFamily="50" charset="0"/>
            </a:endParaRPr>
          </a:p>
        </p:txBody>
      </p:sp>
      <p:sp>
        <p:nvSpPr>
          <p:cNvPr id="16" name="Minus 15"/>
          <p:cNvSpPr/>
          <p:nvPr/>
        </p:nvSpPr>
        <p:spPr>
          <a:xfrm>
            <a:off x="1404889" y="1582181"/>
            <a:ext cx="3353091" cy="123668"/>
          </a:xfrm>
          <a:prstGeom prst="mathMinus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iCiel Cucho" pitchFamily="50" charset="0"/>
              <a:cs typeface="iCiel Cucho" pitchFamily="50" charset="0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255706" y="283240"/>
            <a:ext cx="868596" cy="822305"/>
          </a:xfrm>
          <a:prstGeom prst="ellipse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iCiel Cucho" pitchFamily="50" charset="0"/>
                <a:cs typeface="iCiel Cucho" pitchFamily="50" charset="0"/>
              </a:rPr>
              <a:t>2</a:t>
            </a:r>
            <a:endParaRPr lang="en-US" sz="1100" dirty="0">
              <a:solidFill>
                <a:schemeClr val="bg1"/>
              </a:solidFill>
              <a:latin typeface="iCiel Cucho" pitchFamily="50" charset="0"/>
              <a:cs typeface="iCiel Cucho" pitchFamily="50" charset="0"/>
            </a:endParaRPr>
          </a:p>
        </p:txBody>
      </p:sp>
      <p:sp>
        <p:nvSpPr>
          <p:cNvPr id="18" name="Minus 17"/>
          <p:cNvSpPr/>
          <p:nvPr/>
        </p:nvSpPr>
        <p:spPr>
          <a:xfrm flipV="1">
            <a:off x="4516133" y="1054680"/>
            <a:ext cx="1500222" cy="45719"/>
          </a:xfrm>
          <a:prstGeom prst="mathMinus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iCiel Cucho" pitchFamily="50" charset="0"/>
              <a:cs typeface="iCiel Cucho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8968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8" grpId="0"/>
      <p:bldP spid="29" grpId="0"/>
      <p:bldP spid="30" grpId="0"/>
      <p:bldP spid="11" grpId="0"/>
      <p:bldP spid="4" grpId="0" animBg="1"/>
      <p:bldP spid="14" grpId="0" animBg="1"/>
      <p:bldP spid="16" grpId="0" animBg="1"/>
      <p:bldP spid="1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38947" y="505242"/>
            <a:ext cx="9146117" cy="1200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1" dirty="0" err="1">
                <a:solidFill>
                  <a:srgbClr val="0070C0"/>
                </a:solidFill>
                <a:latin typeface="iCiel Cucho" pitchFamily="50" charset="0"/>
                <a:cs typeface="iCiel Cucho" pitchFamily="50" charset="0"/>
              </a:rPr>
              <a:t>Mỗi</a:t>
            </a:r>
            <a:r>
              <a:rPr lang="en-US" sz="3601" dirty="0">
                <a:solidFill>
                  <a:srgbClr val="0070C0"/>
                </a:solidFill>
                <a:latin typeface="iCiel Cucho" pitchFamily="50" charset="0"/>
                <a:cs typeface="iCiel Cucho" pitchFamily="50" charset="0"/>
              </a:rPr>
              <a:t> </a:t>
            </a:r>
            <a:r>
              <a:rPr lang="en-US" sz="3601" dirty="0" err="1">
                <a:solidFill>
                  <a:srgbClr val="0070C0"/>
                </a:solidFill>
                <a:latin typeface="iCiel Cucho" pitchFamily="50" charset="0"/>
                <a:cs typeface="iCiel Cucho" pitchFamily="50" charset="0"/>
              </a:rPr>
              <a:t>tuần</a:t>
            </a:r>
            <a:r>
              <a:rPr lang="en-US" sz="3601" dirty="0">
                <a:solidFill>
                  <a:srgbClr val="0070C0"/>
                </a:solidFill>
                <a:latin typeface="iCiel Cucho" pitchFamily="50" charset="0"/>
                <a:cs typeface="iCiel Cucho" pitchFamily="50" charset="0"/>
              </a:rPr>
              <a:t> </a:t>
            </a:r>
            <a:r>
              <a:rPr lang="en-US" sz="3601" dirty="0" err="1">
                <a:solidFill>
                  <a:srgbClr val="0070C0"/>
                </a:solidFill>
                <a:latin typeface="iCiel Cucho" pitchFamily="50" charset="0"/>
                <a:cs typeface="iCiel Cucho" pitchFamily="50" charset="0"/>
              </a:rPr>
              <a:t>lễ</a:t>
            </a:r>
            <a:r>
              <a:rPr lang="en-US" sz="3601" dirty="0">
                <a:solidFill>
                  <a:srgbClr val="0070C0"/>
                </a:solidFill>
                <a:latin typeface="iCiel Cucho" pitchFamily="50" charset="0"/>
                <a:cs typeface="iCiel Cucho" pitchFamily="50" charset="0"/>
              </a:rPr>
              <a:t> </a:t>
            </a:r>
            <a:r>
              <a:rPr lang="en-US" sz="3601" dirty="0" err="1">
                <a:solidFill>
                  <a:srgbClr val="0070C0"/>
                </a:solidFill>
                <a:latin typeface="iCiel Cucho" pitchFamily="50" charset="0"/>
                <a:cs typeface="iCiel Cucho" pitchFamily="50" charset="0"/>
              </a:rPr>
              <a:t>có</a:t>
            </a:r>
            <a:r>
              <a:rPr lang="en-US" sz="3601" dirty="0">
                <a:solidFill>
                  <a:srgbClr val="0070C0"/>
                </a:solidFill>
                <a:latin typeface="iCiel Cucho" pitchFamily="50" charset="0"/>
                <a:cs typeface="iCiel Cucho" pitchFamily="50" charset="0"/>
              </a:rPr>
              <a:t> 7 </a:t>
            </a:r>
            <a:r>
              <a:rPr lang="en-US" sz="3601" dirty="0" err="1">
                <a:solidFill>
                  <a:srgbClr val="0070C0"/>
                </a:solidFill>
                <a:latin typeface="iCiel Cucho" pitchFamily="50" charset="0"/>
                <a:cs typeface="iCiel Cucho" pitchFamily="50" charset="0"/>
              </a:rPr>
              <a:t>ngày</a:t>
            </a:r>
            <a:r>
              <a:rPr lang="en-US" sz="3601" dirty="0">
                <a:solidFill>
                  <a:srgbClr val="0070C0"/>
                </a:solidFill>
                <a:latin typeface="iCiel Cucho" pitchFamily="50" charset="0"/>
                <a:cs typeface="iCiel Cucho" pitchFamily="50" charset="0"/>
              </a:rPr>
              <a:t>. </a:t>
            </a:r>
            <a:r>
              <a:rPr lang="en-US" sz="3601" dirty="0" err="1">
                <a:solidFill>
                  <a:srgbClr val="0070C0"/>
                </a:solidFill>
                <a:latin typeface="iCiel Cucho" pitchFamily="50" charset="0"/>
                <a:cs typeface="iCiel Cucho" pitchFamily="50" charset="0"/>
              </a:rPr>
              <a:t>Hỏi</a:t>
            </a:r>
            <a:r>
              <a:rPr lang="en-US" sz="3601" dirty="0">
                <a:solidFill>
                  <a:srgbClr val="0070C0"/>
                </a:solidFill>
                <a:latin typeface="iCiel Cucho" pitchFamily="50" charset="0"/>
                <a:cs typeface="iCiel Cucho" pitchFamily="50" charset="0"/>
              </a:rPr>
              <a:t> 4 </a:t>
            </a:r>
            <a:r>
              <a:rPr lang="en-US" sz="3601" dirty="0" err="1">
                <a:solidFill>
                  <a:srgbClr val="0070C0"/>
                </a:solidFill>
                <a:latin typeface="iCiel Cucho" pitchFamily="50" charset="0"/>
                <a:cs typeface="iCiel Cucho" pitchFamily="50" charset="0"/>
              </a:rPr>
              <a:t>tuần</a:t>
            </a:r>
            <a:r>
              <a:rPr lang="en-US" sz="3601" dirty="0">
                <a:solidFill>
                  <a:srgbClr val="0070C0"/>
                </a:solidFill>
                <a:latin typeface="iCiel Cucho" pitchFamily="50" charset="0"/>
                <a:cs typeface="iCiel Cucho" pitchFamily="50" charset="0"/>
              </a:rPr>
              <a:t> </a:t>
            </a:r>
            <a:r>
              <a:rPr lang="en-US" sz="3601" dirty="0" err="1">
                <a:solidFill>
                  <a:srgbClr val="0070C0"/>
                </a:solidFill>
                <a:latin typeface="iCiel Cucho" pitchFamily="50" charset="0"/>
                <a:cs typeface="iCiel Cucho" pitchFamily="50" charset="0"/>
              </a:rPr>
              <a:t>lễ</a:t>
            </a:r>
            <a:r>
              <a:rPr lang="en-US" sz="3601" dirty="0">
                <a:solidFill>
                  <a:srgbClr val="0070C0"/>
                </a:solidFill>
                <a:latin typeface="iCiel Cucho" pitchFamily="50" charset="0"/>
                <a:cs typeface="iCiel Cucho" pitchFamily="50" charset="0"/>
              </a:rPr>
              <a:t> </a:t>
            </a:r>
            <a:r>
              <a:rPr lang="en-US" sz="3601" dirty="0" err="1">
                <a:solidFill>
                  <a:srgbClr val="0070C0"/>
                </a:solidFill>
                <a:latin typeface="iCiel Cucho" pitchFamily="50" charset="0"/>
                <a:cs typeface="iCiel Cucho" pitchFamily="50" charset="0"/>
              </a:rPr>
              <a:t>có</a:t>
            </a:r>
            <a:r>
              <a:rPr lang="en-US" sz="3601" dirty="0">
                <a:solidFill>
                  <a:srgbClr val="0070C0"/>
                </a:solidFill>
                <a:latin typeface="iCiel Cucho" pitchFamily="50" charset="0"/>
                <a:cs typeface="iCiel Cucho" pitchFamily="50" charset="0"/>
              </a:rPr>
              <a:t> </a:t>
            </a:r>
            <a:r>
              <a:rPr lang="en-US" sz="3601" dirty="0" err="1">
                <a:solidFill>
                  <a:srgbClr val="0070C0"/>
                </a:solidFill>
                <a:latin typeface="iCiel Cucho" pitchFamily="50" charset="0"/>
                <a:cs typeface="iCiel Cucho" pitchFamily="50" charset="0"/>
              </a:rPr>
              <a:t>tất</a:t>
            </a:r>
            <a:r>
              <a:rPr lang="en-US" sz="3601" dirty="0">
                <a:solidFill>
                  <a:srgbClr val="0070C0"/>
                </a:solidFill>
                <a:latin typeface="iCiel Cucho" pitchFamily="50" charset="0"/>
                <a:cs typeface="iCiel Cucho" pitchFamily="50" charset="0"/>
              </a:rPr>
              <a:t> </a:t>
            </a:r>
            <a:r>
              <a:rPr lang="en-US" sz="3601" dirty="0" err="1">
                <a:solidFill>
                  <a:srgbClr val="0070C0"/>
                </a:solidFill>
                <a:latin typeface="iCiel Cucho" pitchFamily="50" charset="0"/>
                <a:cs typeface="iCiel Cucho" pitchFamily="50" charset="0"/>
              </a:rPr>
              <a:t>cả</a:t>
            </a:r>
            <a:r>
              <a:rPr lang="en-US" sz="3601" dirty="0">
                <a:solidFill>
                  <a:srgbClr val="0070C0"/>
                </a:solidFill>
                <a:latin typeface="iCiel Cucho" pitchFamily="50" charset="0"/>
                <a:cs typeface="iCiel Cucho" pitchFamily="50" charset="0"/>
              </a:rPr>
              <a:t> </a:t>
            </a:r>
            <a:r>
              <a:rPr lang="en-US" sz="3601" dirty="0" err="1">
                <a:solidFill>
                  <a:srgbClr val="0070C0"/>
                </a:solidFill>
                <a:latin typeface="iCiel Cucho" pitchFamily="50" charset="0"/>
                <a:cs typeface="iCiel Cucho" pitchFamily="50" charset="0"/>
              </a:rPr>
              <a:t>bao</a:t>
            </a:r>
            <a:r>
              <a:rPr lang="en-US" sz="3601" dirty="0">
                <a:solidFill>
                  <a:srgbClr val="0070C0"/>
                </a:solidFill>
                <a:latin typeface="iCiel Cucho" pitchFamily="50" charset="0"/>
                <a:cs typeface="iCiel Cucho" pitchFamily="50" charset="0"/>
              </a:rPr>
              <a:t> </a:t>
            </a:r>
            <a:r>
              <a:rPr lang="en-US" sz="3601" dirty="0" err="1">
                <a:solidFill>
                  <a:srgbClr val="0070C0"/>
                </a:solidFill>
                <a:latin typeface="iCiel Cucho" pitchFamily="50" charset="0"/>
                <a:cs typeface="iCiel Cucho" pitchFamily="50" charset="0"/>
              </a:rPr>
              <a:t>nhiêu</a:t>
            </a:r>
            <a:r>
              <a:rPr lang="en-US" sz="3601" dirty="0">
                <a:solidFill>
                  <a:srgbClr val="0070C0"/>
                </a:solidFill>
                <a:latin typeface="iCiel Cucho" pitchFamily="50" charset="0"/>
                <a:cs typeface="iCiel Cucho" pitchFamily="50" charset="0"/>
              </a:rPr>
              <a:t> </a:t>
            </a:r>
            <a:r>
              <a:rPr lang="en-US" sz="3601" dirty="0" err="1">
                <a:solidFill>
                  <a:srgbClr val="0070C0"/>
                </a:solidFill>
                <a:latin typeface="iCiel Cucho" pitchFamily="50" charset="0"/>
                <a:cs typeface="iCiel Cucho" pitchFamily="50" charset="0"/>
              </a:rPr>
              <a:t>ngày</a:t>
            </a:r>
            <a:r>
              <a:rPr lang="en-US" sz="3601" dirty="0">
                <a:solidFill>
                  <a:srgbClr val="0070C0"/>
                </a:solidFill>
                <a:latin typeface="iCiel Cucho" pitchFamily="50" charset="0"/>
                <a:cs typeface="iCiel Cucho" pitchFamily="50" charset="0"/>
              </a:rPr>
              <a:t> ?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90004" y="1988992"/>
            <a:ext cx="2145655" cy="6464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1" u="sng" dirty="0" err="1">
                <a:latin typeface="iCiel Cucho" pitchFamily="50" charset="0"/>
                <a:cs typeface="iCiel Cucho" pitchFamily="50" charset="0"/>
              </a:rPr>
              <a:t>Tóm</a:t>
            </a:r>
            <a:r>
              <a:rPr lang="en-US" sz="3601" u="sng" dirty="0">
                <a:latin typeface="iCiel Cucho" pitchFamily="50" charset="0"/>
                <a:cs typeface="iCiel Cucho" pitchFamily="50" charset="0"/>
              </a:rPr>
              <a:t> </a:t>
            </a:r>
            <a:r>
              <a:rPr lang="en-US" sz="3601" u="sng" dirty="0" err="1">
                <a:latin typeface="iCiel Cucho" pitchFamily="50" charset="0"/>
                <a:cs typeface="iCiel Cucho" pitchFamily="50" charset="0"/>
              </a:rPr>
              <a:t>tắt</a:t>
            </a:r>
            <a:endParaRPr lang="en-US" sz="3601" u="sng" dirty="0">
              <a:latin typeface="iCiel Cucho" pitchFamily="50" charset="0"/>
              <a:cs typeface="iCiel Cucho" pitchFamily="50" charset="0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6113615" y="2804929"/>
            <a:ext cx="0" cy="3117409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7812002" y="2775883"/>
            <a:ext cx="2024267" cy="6464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1" u="sng" dirty="0" err="1">
                <a:latin typeface="iCiel Cucho" pitchFamily="50" charset="0"/>
                <a:cs typeface="iCiel Cucho" pitchFamily="50" charset="0"/>
              </a:rPr>
              <a:t>Bài</a:t>
            </a:r>
            <a:r>
              <a:rPr lang="en-US" sz="3601" u="sng" dirty="0">
                <a:latin typeface="iCiel Cucho" pitchFamily="50" charset="0"/>
                <a:cs typeface="iCiel Cucho" pitchFamily="50" charset="0"/>
              </a:rPr>
              <a:t> </a:t>
            </a:r>
            <a:r>
              <a:rPr lang="en-US" sz="3601" u="sng" dirty="0" err="1">
                <a:latin typeface="iCiel Cucho" pitchFamily="50" charset="0"/>
                <a:cs typeface="iCiel Cucho" pitchFamily="50" charset="0"/>
              </a:rPr>
              <a:t>giải</a:t>
            </a:r>
            <a:endParaRPr lang="en-US" sz="3601" u="sng" dirty="0">
              <a:latin typeface="iCiel Cucho" pitchFamily="50" charset="0"/>
              <a:cs typeface="iCiel Cucho" pitchFamily="50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576089" y="3453004"/>
            <a:ext cx="6140629" cy="2516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1" dirty="0" err="1">
                <a:latin typeface="iCiel Cucho" pitchFamily="50" charset="0"/>
                <a:cs typeface="iCiel Cucho" pitchFamily="50" charset="0"/>
              </a:rPr>
              <a:t>Số</a:t>
            </a:r>
            <a:r>
              <a:rPr lang="en-US" sz="3601" dirty="0">
                <a:latin typeface="iCiel Cucho" pitchFamily="50" charset="0"/>
                <a:cs typeface="iCiel Cucho" pitchFamily="50" charset="0"/>
              </a:rPr>
              <a:t> </a:t>
            </a:r>
            <a:r>
              <a:rPr lang="en-US" sz="3601" dirty="0" err="1">
                <a:latin typeface="iCiel Cucho" pitchFamily="50" charset="0"/>
                <a:cs typeface="iCiel Cucho" pitchFamily="50" charset="0"/>
              </a:rPr>
              <a:t>ngày</a:t>
            </a:r>
            <a:r>
              <a:rPr lang="en-US" sz="3601" dirty="0">
                <a:latin typeface="iCiel Cucho" pitchFamily="50" charset="0"/>
                <a:cs typeface="iCiel Cucho" pitchFamily="50" charset="0"/>
              </a:rPr>
              <a:t> </a:t>
            </a:r>
            <a:r>
              <a:rPr lang="en-US" sz="3601" dirty="0" err="1">
                <a:latin typeface="iCiel Cucho" pitchFamily="50" charset="0"/>
                <a:cs typeface="iCiel Cucho" pitchFamily="50" charset="0"/>
              </a:rPr>
              <a:t>của</a:t>
            </a:r>
            <a:r>
              <a:rPr lang="en-US" sz="3601" dirty="0">
                <a:latin typeface="iCiel Cucho" pitchFamily="50" charset="0"/>
                <a:cs typeface="iCiel Cucho" pitchFamily="50" charset="0"/>
              </a:rPr>
              <a:t> 4 </a:t>
            </a:r>
            <a:r>
              <a:rPr lang="en-US" sz="3601" dirty="0" err="1">
                <a:latin typeface="iCiel Cucho" pitchFamily="50" charset="0"/>
                <a:cs typeface="iCiel Cucho" pitchFamily="50" charset="0"/>
              </a:rPr>
              <a:t>tuần</a:t>
            </a:r>
            <a:r>
              <a:rPr lang="en-US" sz="3601" dirty="0">
                <a:latin typeface="iCiel Cucho" pitchFamily="50" charset="0"/>
                <a:cs typeface="iCiel Cucho" pitchFamily="50" charset="0"/>
              </a:rPr>
              <a:t> </a:t>
            </a:r>
            <a:r>
              <a:rPr lang="en-US" sz="3601" dirty="0" err="1">
                <a:latin typeface="iCiel Cucho" pitchFamily="50" charset="0"/>
                <a:cs typeface="iCiel Cucho" pitchFamily="50" charset="0"/>
              </a:rPr>
              <a:t>lễ</a:t>
            </a:r>
            <a:r>
              <a:rPr lang="en-US" sz="3601" dirty="0">
                <a:latin typeface="iCiel Cucho" pitchFamily="50" charset="0"/>
                <a:cs typeface="iCiel Cucho" pitchFamily="50" charset="0"/>
              </a:rPr>
              <a:t> </a:t>
            </a:r>
            <a:r>
              <a:rPr lang="en-US" sz="3601" dirty="0" err="1">
                <a:latin typeface="iCiel Cucho" pitchFamily="50" charset="0"/>
                <a:cs typeface="iCiel Cucho" pitchFamily="50" charset="0"/>
              </a:rPr>
              <a:t>là</a:t>
            </a:r>
            <a:r>
              <a:rPr lang="en-US" sz="3601" dirty="0">
                <a:latin typeface="iCiel Cucho" pitchFamily="50" charset="0"/>
                <a:cs typeface="iCiel Cucho" pitchFamily="50" charset="0"/>
              </a:rPr>
              <a:t>:</a:t>
            </a:r>
          </a:p>
          <a:p>
            <a:pPr algn="ctr">
              <a:lnSpc>
                <a:spcPct val="150000"/>
              </a:lnSpc>
            </a:pPr>
            <a:r>
              <a:rPr lang="en-US" sz="3601" dirty="0">
                <a:latin typeface="iCiel Cucho" pitchFamily="50" charset="0"/>
                <a:cs typeface="iCiel Cucho" pitchFamily="50" charset="0"/>
              </a:rPr>
              <a:t>7 x 4 = 28 (</a:t>
            </a:r>
            <a:r>
              <a:rPr lang="en-US" sz="3601" dirty="0" err="1">
                <a:latin typeface="iCiel Cucho" pitchFamily="50" charset="0"/>
                <a:cs typeface="iCiel Cucho" pitchFamily="50" charset="0"/>
              </a:rPr>
              <a:t>ngày</a:t>
            </a:r>
            <a:r>
              <a:rPr lang="en-US" sz="3601" dirty="0">
                <a:latin typeface="iCiel Cucho" pitchFamily="50" charset="0"/>
                <a:cs typeface="iCiel Cucho" pitchFamily="50" charset="0"/>
              </a:rPr>
              <a:t>)</a:t>
            </a:r>
          </a:p>
          <a:p>
            <a:pPr algn="ctr">
              <a:lnSpc>
                <a:spcPct val="150000"/>
              </a:lnSpc>
            </a:pPr>
            <a:r>
              <a:rPr lang="en-US" sz="3601" dirty="0">
                <a:latin typeface="iCiel Cucho" pitchFamily="50" charset="0"/>
                <a:cs typeface="iCiel Cucho" pitchFamily="50" charset="0"/>
              </a:rPr>
              <a:t>          </a:t>
            </a:r>
            <a:r>
              <a:rPr lang="en-US" sz="3601" dirty="0" err="1">
                <a:latin typeface="iCiel Cucho" pitchFamily="50" charset="0"/>
                <a:cs typeface="iCiel Cucho" pitchFamily="50" charset="0"/>
              </a:rPr>
              <a:t>Đáp</a:t>
            </a:r>
            <a:r>
              <a:rPr lang="en-US" sz="3601" dirty="0">
                <a:latin typeface="iCiel Cucho" pitchFamily="50" charset="0"/>
                <a:cs typeface="iCiel Cucho" pitchFamily="50" charset="0"/>
              </a:rPr>
              <a:t> </a:t>
            </a:r>
            <a:r>
              <a:rPr lang="en-US" sz="3601" dirty="0" err="1">
                <a:latin typeface="iCiel Cucho" pitchFamily="50" charset="0"/>
                <a:cs typeface="iCiel Cucho" pitchFamily="50" charset="0"/>
              </a:rPr>
              <a:t>số</a:t>
            </a:r>
            <a:r>
              <a:rPr lang="en-US" sz="3601" dirty="0">
                <a:latin typeface="iCiel Cucho" pitchFamily="50" charset="0"/>
                <a:cs typeface="iCiel Cucho" pitchFamily="50" charset="0"/>
              </a:rPr>
              <a:t>: 28 </a:t>
            </a:r>
            <a:r>
              <a:rPr lang="en-US" sz="3601" dirty="0" err="1">
                <a:latin typeface="iCiel Cucho" pitchFamily="50" charset="0"/>
                <a:cs typeface="iCiel Cucho" pitchFamily="50" charset="0"/>
              </a:rPr>
              <a:t>ngày</a:t>
            </a:r>
            <a:endParaRPr lang="en-US" sz="3601" dirty="0">
              <a:latin typeface="iCiel Cucho" pitchFamily="50" charset="0"/>
              <a:cs typeface="iCiel Cucho" pitchFamily="50" charset="0"/>
            </a:endParaRPr>
          </a:p>
        </p:txBody>
      </p:sp>
      <p:sp>
        <p:nvSpPr>
          <p:cNvPr id="4" name="Minus 3"/>
          <p:cNvSpPr/>
          <p:nvPr/>
        </p:nvSpPr>
        <p:spPr>
          <a:xfrm>
            <a:off x="1286054" y="1054680"/>
            <a:ext cx="2977186" cy="45730"/>
          </a:xfrm>
          <a:prstGeom prst="mathMinus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iCiel Cucho" pitchFamily="50" charset="0"/>
              <a:cs typeface="iCiel Cucho" pitchFamily="50" charset="0"/>
            </a:endParaRPr>
          </a:p>
        </p:txBody>
      </p:sp>
      <p:sp>
        <p:nvSpPr>
          <p:cNvPr id="14" name="Minus 13"/>
          <p:cNvSpPr/>
          <p:nvPr/>
        </p:nvSpPr>
        <p:spPr>
          <a:xfrm>
            <a:off x="6908754" y="991930"/>
            <a:ext cx="1806496" cy="170671"/>
          </a:xfrm>
          <a:prstGeom prst="mathMinus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iCiel Cucho" pitchFamily="50" charset="0"/>
              <a:cs typeface="iCiel Cucho" pitchFamily="50" charset="0"/>
            </a:endParaRPr>
          </a:p>
        </p:txBody>
      </p:sp>
      <p:sp>
        <p:nvSpPr>
          <p:cNvPr id="16" name="Minus 15"/>
          <p:cNvSpPr/>
          <p:nvPr/>
        </p:nvSpPr>
        <p:spPr>
          <a:xfrm>
            <a:off x="1404889" y="1582181"/>
            <a:ext cx="3353091" cy="123668"/>
          </a:xfrm>
          <a:prstGeom prst="mathMinus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iCiel Cucho" pitchFamily="50" charset="0"/>
              <a:cs typeface="iCiel Cucho" pitchFamily="50" charset="0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255706" y="283240"/>
            <a:ext cx="868596" cy="822305"/>
          </a:xfrm>
          <a:prstGeom prst="ellipse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iCiel Cucho" pitchFamily="50" charset="0"/>
                <a:cs typeface="iCiel Cucho" pitchFamily="50" charset="0"/>
              </a:rPr>
              <a:t>2</a:t>
            </a:r>
            <a:endParaRPr lang="en-US" sz="1100" dirty="0">
              <a:solidFill>
                <a:schemeClr val="bg1"/>
              </a:solidFill>
              <a:latin typeface="iCiel Cucho" pitchFamily="50" charset="0"/>
              <a:cs typeface="iCiel Cucho" pitchFamily="50" charset="0"/>
            </a:endParaRPr>
          </a:p>
        </p:txBody>
      </p:sp>
      <p:sp>
        <p:nvSpPr>
          <p:cNvPr id="18" name="Minus 17"/>
          <p:cNvSpPr/>
          <p:nvPr/>
        </p:nvSpPr>
        <p:spPr>
          <a:xfrm flipV="1">
            <a:off x="4516133" y="1054680"/>
            <a:ext cx="1500222" cy="45719"/>
          </a:xfrm>
          <a:prstGeom prst="mathMinus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iCiel Cucho" pitchFamily="50" charset="0"/>
              <a:cs typeface="iCiel Cucho" pitchFamily="50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82B16F1-BACE-4EF8-8EA9-71EEFB275D95}"/>
              </a:ext>
            </a:extLst>
          </p:cNvPr>
          <p:cNvGrpSpPr>
            <a:grpSpLocks/>
          </p:cNvGrpSpPr>
          <p:nvPr/>
        </p:nvGrpSpPr>
        <p:grpSpPr bwMode="auto">
          <a:xfrm>
            <a:off x="341789" y="3351846"/>
            <a:ext cx="1236661" cy="244473"/>
            <a:chOff x="4495800" y="3352800"/>
            <a:chExt cx="2362200" cy="304800"/>
          </a:xfrm>
        </p:grpSpPr>
        <p:sp>
          <p:nvSpPr>
            <p:cNvPr id="17" name="Line 14">
              <a:extLst>
                <a:ext uri="{FF2B5EF4-FFF2-40B4-BE49-F238E27FC236}">
                  <a16:creationId xmlns:a16="http://schemas.microsoft.com/office/drawing/2014/main" id="{4AEC76F1-BDCD-4C9C-92F3-527133B2891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495800" y="3505200"/>
              <a:ext cx="2362200" cy="0"/>
            </a:xfrm>
            <a:prstGeom prst="line">
              <a:avLst/>
            </a:prstGeom>
            <a:noFill/>
            <a:ln w="57150" cap="flat" cmpd="sng" algn="ctr">
              <a:solidFill>
                <a:srgbClr val="C00000"/>
              </a:solidFill>
              <a:prstDash val="solid"/>
              <a:headEnd/>
              <a:tailEnd/>
            </a:ln>
            <a:effec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0" name="Line 12">
              <a:extLst>
                <a:ext uri="{FF2B5EF4-FFF2-40B4-BE49-F238E27FC236}">
                  <a16:creationId xmlns:a16="http://schemas.microsoft.com/office/drawing/2014/main" id="{65164101-9A1E-45C3-A4F6-7C37679D295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495800" y="3352800"/>
              <a:ext cx="0" cy="304800"/>
            </a:xfrm>
            <a:prstGeom prst="line">
              <a:avLst/>
            </a:prstGeom>
            <a:noFill/>
            <a:ln w="57150">
              <a:solidFill>
                <a:srgbClr val="C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21" name="Line 12">
              <a:extLst>
                <a:ext uri="{FF2B5EF4-FFF2-40B4-BE49-F238E27FC236}">
                  <a16:creationId xmlns:a16="http://schemas.microsoft.com/office/drawing/2014/main" id="{B05269C2-60BA-4404-8C84-4143AF4F0D1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858000" y="3352800"/>
              <a:ext cx="0" cy="304800"/>
            </a:xfrm>
            <a:prstGeom prst="line">
              <a:avLst/>
            </a:prstGeom>
            <a:noFill/>
            <a:ln w="57150">
              <a:solidFill>
                <a:srgbClr val="C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F9A0D99F-7869-4774-9A68-AAA770BD8F19}"/>
              </a:ext>
            </a:extLst>
          </p:cNvPr>
          <p:cNvGrpSpPr>
            <a:grpSpLocks/>
          </p:cNvGrpSpPr>
          <p:nvPr/>
        </p:nvGrpSpPr>
        <p:grpSpPr bwMode="auto">
          <a:xfrm>
            <a:off x="1597904" y="3351846"/>
            <a:ext cx="1236661" cy="244473"/>
            <a:chOff x="4495800" y="3352800"/>
            <a:chExt cx="2362200" cy="304800"/>
          </a:xfrm>
        </p:grpSpPr>
        <p:sp>
          <p:nvSpPr>
            <p:cNvPr id="23" name="Line 14">
              <a:extLst>
                <a:ext uri="{FF2B5EF4-FFF2-40B4-BE49-F238E27FC236}">
                  <a16:creationId xmlns:a16="http://schemas.microsoft.com/office/drawing/2014/main" id="{808A0022-6963-49D1-A4FA-D28442DF26C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495800" y="3505200"/>
              <a:ext cx="2362200" cy="0"/>
            </a:xfrm>
            <a:prstGeom prst="line">
              <a:avLst/>
            </a:prstGeom>
            <a:noFill/>
            <a:ln w="57150" cap="flat" cmpd="sng" algn="ctr">
              <a:solidFill>
                <a:srgbClr val="C00000"/>
              </a:solidFill>
              <a:prstDash val="solid"/>
              <a:headEnd/>
              <a:tailEnd/>
            </a:ln>
            <a:effec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4" name="Line 12">
              <a:extLst>
                <a:ext uri="{FF2B5EF4-FFF2-40B4-BE49-F238E27FC236}">
                  <a16:creationId xmlns:a16="http://schemas.microsoft.com/office/drawing/2014/main" id="{4619C13A-26A3-4939-A904-B98B8175088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495800" y="3352800"/>
              <a:ext cx="0" cy="304800"/>
            </a:xfrm>
            <a:prstGeom prst="line">
              <a:avLst/>
            </a:prstGeom>
            <a:noFill/>
            <a:ln w="57150">
              <a:solidFill>
                <a:srgbClr val="C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25" name="Line 12">
              <a:extLst>
                <a:ext uri="{FF2B5EF4-FFF2-40B4-BE49-F238E27FC236}">
                  <a16:creationId xmlns:a16="http://schemas.microsoft.com/office/drawing/2014/main" id="{6FF4EAA7-5C0B-4B17-92BE-745DAC41C31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858000" y="3352800"/>
              <a:ext cx="0" cy="304800"/>
            </a:xfrm>
            <a:prstGeom prst="line">
              <a:avLst/>
            </a:prstGeom>
            <a:noFill/>
            <a:ln w="57150">
              <a:solidFill>
                <a:srgbClr val="C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A5DC7A81-1167-4234-B5E4-528D9EC5A463}"/>
              </a:ext>
            </a:extLst>
          </p:cNvPr>
          <p:cNvGrpSpPr>
            <a:grpSpLocks/>
          </p:cNvGrpSpPr>
          <p:nvPr/>
        </p:nvGrpSpPr>
        <p:grpSpPr bwMode="auto">
          <a:xfrm>
            <a:off x="2834968" y="3362958"/>
            <a:ext cx="1236661" cy="244473"/>
            <a:chOff x="4495800" y="3352800"/>
            <a:chExt cx="2362200" cy="304800"/>
          </a:xfrm>
        </p:grpSpPr>
        <p:sp>
          <p:nvSpPr>
            <p:cNvPr id="27" name="Line 14">
              <a:extLst>
                <a:ext uri="{FF2B5EF4-FFF2-40B4-BE49-F238E27FC236}">
                  <a16:creationId xmlns:a16="http://schemas.microsoft.com/office/drawing/2014/main" id="{120F59B1-6C91-4D40-A51E-0DFFAF60625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495800" y="3505200"/>
              <a:ext cx="2362200" cy="0"/>
            </a:xfrm>
            <a:prstGeom prst="line">
              <a:avLst/>
            </a:prstGeom>
            <a:noFill/>
            <a:ln w="57150" cap="flat" cmpd="sng" algn="ctr">
              <a:solidFill>
                <a:srgbClr val="C00000"/>
              </a:solidFill>
              <a:prstDash val="solid"/>
              <a:headEnd/>
              <a:tailEnd/>
            </a:ln>
            <a:effec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1" name="Line 12">
              <a:extLst>
                <a:ext uri="{FF2B5EF4-FFF2-40B4-BE49-F238E27FC236}">
                  <a16:creationId xmlns:a16="http://schemas.microsoft.com/office/drawing/2014/main" id="{7452FF98-D9F6-46F1-87C2-5FAC815AEC0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495800" y="3352800"/>
              <a:ext cx="0" cy="304800"/>
            </a:xfrm>
            <a:prstGeom prst="line">
              <a:avLst/>
            </a:prstGeom>
            <a:noFill/>
            <a:ln w="57150">
              <a:solidFill>
                <a:srgbClr val="C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32" name="Line 12">
              <a:extLst>
                <a:ext uri="{FF2B5EF4-FFF2-40B4-BE49-F238E27FC236}">
                  <a16:creationId xmlns:a16="http://schemas.microsoft.com/office/drawing/2014/main" id="{0090E185-372A-4093-9B06-23EEEFB2989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858000" y="3352800"/>
              <a:ext cx="0" cy="304800"/>
            </a:xfrm>
            <a:prstGeom prst="line">
              <a:avLst/>
            </a:prstGeom>
            <a:noFill/>
            <a:ln w="57150">
              <a:solidFill>
                <a:srgbClr val="C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</p:grpSp>
      <p:sp>
        <p:nvSpPr>
          <p:cNvPr id="33" name="Left Brace 32">
            <a:extLst>
              <a:ext uri="{FF2B5EF4-FFF2-40B4-BE49-F238E27FC236}">
                <a16:creationId xmlns:a16="http://schemas.microsoft.com/office/drawing/2014/main" id="{60291320-50D3-4790-8A4E-441CFEA05CBF}"/>
              </a:ext>
            </a:extLst>
          </p:cNvPr>
          <p:cNvSpPr/>
          <p:nvPr/>
        </p:nvSpPr>
        <p:spPr>
          <a:xfrm rot="5400000" flipH="1">
            <a:off x="778945" y="3117092"/>
            <a:ext cx="354811" cy="1229124"/>
          </a:xfrm>
          <a:prstGeom prst="leftBrace">
            <a:avLst>
              <a:gd name="adj1" fmla="val 86111"/>
              <a:gd name="adj2" fmla="val 47004"/>
            </a:avLst>
          </a:prstGeom>
          <a:noFill/>
          <a:ln w="12700" cap="flat" cmpd="sng" algn="ctr">
            <a:solidFill>
              <a:srgbClr val="000000"/>
            </a:solidFill>
            <a:prstDash val="solid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4" name="Text Box 7">
            <a:extLst>
              <a:ext uri="{FF2B5EF4-FFF2-40B4-BE49-F238E27FC236}">
                <a16:creationId xmlns:a16="http://schemas.microsoft.com/office/drawing/2014/main" id="{E1FCCC7F-9F6B-4C31-853F-EC13A21263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28761" y="2480754"/>
            <a:ext cx="162879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vi-VN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 </a:t>
            </a:r>
            <a:r>
              <a:rPr lang="en-US" altLang="vi-VN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vi-VN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altLang="vi-VN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Left Brace 34">
            <a:extLst>
              <a:ext uri="{FF2B5EF4-FFF2-40B4-BE49-F238E27FC236}">
                <a16:creationId xmlns:a16="http://schemas.microsoft.com/office/drawing/2014/main" id="{156F1692-6153-4C20-8E77-A291FD39DBCB}"/>
              </a:ext>
            </a:extLst>
          </p:cNvPr>
          <p:cNvSpPr/>
          <p:nvPr/>
        </p:nvSpPr>
        <p:spPr>
          <a:xfrm rot="5400000">
            <a:off x="2605274" y="673233"/>
            <a:ext cx="427037" cy="4974645"/>
          </a:xfrm>
          <a:prstGeom prst="leftBrace">
            <a:avLst>
              <a:gd name="adj1" fmla="val 86111"/>
              <a:gd name="adj2" fmla="val 45734"/>
            </a:avLst>
          </a:prstGeom>
          <a:noFill/>
          <a:ln w="12700" cap="flat" cmpd="sng" algn="ctr">
            <a:solidFill>
              <a:srgbClr val="000000"/>
            </a:solidFill>
            <a:prstDash val="solid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rgbClr val="FFC000"/>
              </a:solidFill>
              <a:latin typeface="Calibri"/>
            </a:endParaRPr>
          </a:p>
        </p:txBody>
      </p:sp>
      <p:sp>
        <p:nvSpPr>
          <p:cNvPr id="36" name="Text Box 7">
            <a:extLst>
              <a:ext uri="{FF2B5EF4-FFF2-40B4-BE49-F238E27FC236}">
                <a16:creationId xmlns:a16="http://schemas.microsoft.com/office/drawing/2014/main" id="{3FB8D5C8-1A1C-493C-9A74-B9A907A038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0520" y="3976390"/>
            <a:ext cx="1220393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vi-VN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 </a:t>
            </a:r>
            <a:r>
              <a:rPr lang="en-US" altLang="vi-VN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endParaRPr lang="en-US" altLang="vi-VN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04716FFF-36E4-4CDB-A1EB-AC7E40F08444}"/>
              </a:ext>
            </a:extLst>
          </p:cNvPr>
          <p:cNvGrpSpPr>
            <a:grpSpLocks/>
          </p:cNvGrpSpPr>
          <p:nvPr/>
        </p:nvGrpSpPr>
        <p:grpSpPr bwMode="auto">
          <a:xfrm>
            <a:off x="4069455" y="3362958"/>
            <a:ext cx="1236661" cy="244473"/>
            <a:chOff x="4495800" y="3352800"/>
            <a:chExt cx="2362200" cy="304800"/>
          </a:xfrm>
        </p:grpSpPr>
        <p:sp>
          <p:nvSpPr>
            <p:cNvPr id="38" name="Line 14">
              <a:extLst>
                <a:ext uri="{FF2B5EF4-FFF2-40B4-BE49-F238E27FC236}">
                  <a16:creationId xmlns:a16="http://schemas.microsoft.com/office/drawing/2014/main" id="{229437CC-DD0C-4283-8E6A-4A4414F6D8D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495800" y="3505200"/>
              <a:ext cx="2362200" cy="0"/>
            </a:xfrm>
            <a:prstGeom prst="line">
              <a:avLst/>
            </a:prstGeom>
            <a:noFill/>
            <a:ln w="57150" cap="flat" cmpd="sng" algn="ctr">
              <a:solidFill>
                <a:srgbClr val="C00000"/>
              </a:solidFill>
              <a:prstDash val="solid"/>
              <a:headEnd/>
              <a:tailEnd/>
            </a:ln>
            <a:effec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9" name="Line 12">
              <a:extLst>
                <a:ext uri="{FF2B5EF4-FFF2-40B4-BE49-F238E27FC236}">
                  <a16:creationId xmlns:a16="http://schemas.microsoft.com/office/drawing/2014/main" id="{54B303C5-9DB1-49CA-B64D-F204F842C4B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495800" y="3352800"/>
              <a:ext cx="0" cy="304800"/>
            </a:xfrm>
            <a:prstGeom prst="line">
              <a:avLst/>
            </a:prstGeom>
            <a:noFill/>
            <a:ln w="57150">
              <a:solidFill>
                <a:srgbClr val="C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40" name="Line 12">
              <a:extLst>
                <a:ext uri="{FF2B5EF4-FFF2-40B4-BE49-F238E27FC236}">
                  <a16:creationId xmlns:a16="http://schemas.microsoft.com/office/drawing/2014/main" id="{D19FC238-6EF3-4A40-B3D3-D74E75A782C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858000" y="3352800"/>
              <a:ext cx="0" cy="304800"/>
            </a:xfrm>
            <a:prstGeom prst="line">
              <a:avLst/>
            </a:prstGeom>
            <a:noFill/>
            <a:ln w="57150">
              <a:solidFill>
                <a:srgbClr val="C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59182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30" grpId="0"/>
      <p:bldP spid="11" grpId="0"/>
      <p:bldP spid="4" grpId="0" animBg="1"/>
      <p:bldP spid="14" grpId="0" animBg="1"/>
      <p:bldP spid="16" grpId="0" animBg="1"/>
      <p:bldP spid="18" grpId="0" animBg="1"/>
      <p:bldP spid="33" grpId="0" animBg="1"/>
      <p:bldP spid="34" grpId="0"/>
      <p:bldP spid="35" grpId="0" animBg="1"/>
      <p:bldP spid="3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95919" y="1996087"/>
            <a:ext cx="10551007" cy="6464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1" dirty="0" err="1">
                <a:latin typeface="Segoe UI Black" panose="020B0A02040204020203" pitchFamily="34" charset="0"/>
                <a:ea typeface="Segoe UI Black" panose="020B0A02040204020203" pitchFamily="34" charset="0"/>
                <a:cs typeface="Times New Roman" pitchFamily="18" charset="0"/>
              </a:rPr>
              <a:t>Đếm</a:t>
            </a:r>
            <a:r>
              <a:rPr lang="en-US" sz="3601" dirty="0">
                <a:latin typeface="Segoe UI Black" panose="020B0A02040204020203" pitchFamily="34" charset="0"/>
                <a:ea typeface="Segoe UI Black" panose="020B0A02040204020203" pitchFamily="34" charset="0"/>
                <a:cs typeface="Times New Roman" pitchFamily="18" charset="0"/>
              </a:rPr>
              <a:t> </a:t>
            </a:r>
            <a:r>
              <a:rPr lang="en-US" sz="3601" dirty="0" err="1">
                <a:latin typeface="Segoe UI Black" panose="020B0A02040204020203" pitchFamily="34" charset="0"/>
                <a:ea typeface="Segoe UI Black" panose="020B0A02040204020203" pitchFamily="34" charset="0"/>
                <a:cs typeface="Times New Roman" pitchFamily="18" charset="0"/>
              </a:rPr>
              <a:t>thêm</a:t>
            </a:r>
            <a:r>
              <a:rPr lang="en-US" sz="3601" dirty="0">
                <a:latin typeface="Segoe UI Black" panose="020B0A02040204020203" pitchFamily="34" charset="0"/>
                <a:ea typeface="Segoe UI Black" panose="020B0A02040204020203" pitchFamily="34" charset="0"/>
                <a:cs typeface="Times New Roman" pitchFamily="18" charset="0"/>
              </a:rPr>
              <a:t> 7 </a:t>
            </a:r>
            <a:r>
              <a:rPr lang="en-US" sz="3601" dirty="0" err="1">
                <a:latin typeface="Segoe UI Black" panose="020B0A02040204020203" pitchFamily="34" charset="0"/>
                <a:ea typeface="Segoe UI Black" panose="020B0A02040204020203" pitchFamily="34" charset="0"/>
                <a:cs typeface="Times New Roman" pitchFamily="18" charset="0"/>
              </a:rPr>
              <a:t>rồi</a:t>
            </a:r>
            <a:r>
              <a:rPr lang="en-US" sz="3601" dirty="0">
                <a:latin typeface="Segoe UI Black" panose="020B0A02040204020203" pitchFamily="34" charset="0"/>
                <a:ea typeface="Segoe UI Black" panose="020B0A02040204020203" pitchFamily="34" charset="0"/>
                <a:cs typeface="Times New Roman" pitchFamily="18" charset="0"/>
              </a:rPr>
              <a:t> </a:t>
            </a:r>
            <a:r>
              <a:rPr lang="en-US" sz="3601" dirty="0" err="1">
                <a:latin typeface="Segoe UI Black" panose="020B0A02040204020203" pitchFamily="34" charset="0"/>
                <a:ea typeface="Segoe UI Black" panose="020B0A02040204020203" pitchFamily="34" charset="0"/>
                <a:cs typeface="Times New Roman" pitchFamily="18" charset="0"/>
              </a:rPr>
              <a:t>viết</a:t>
            </a:r>
            <a:r>
              <a:rPr lang="en-US" sz="3601" dirty="0">
                <a:latin typeface="Segoe UI Black" panose="020B0A02040204020203" pitchFamily="34" charset="0"/>
                <a:ea typeface="Segoe UI Black" panose="020B0A02040204020203" pitchFamily="34" charset="0"/>
                <a:cs typeface="Times New Roman" pitchFamily="18" charset="0"/>
              </a:rPr>
              <a:t> </a:t>
            </a:r>
            <a:r>
              <a:rPr lang="en-US" sz="3601" dirty="0" err="1">
                <a:latin typeface="Segoe UI Black" panose="020B0A02040204020203" pitchFamily="34" charset="0"/>
                <a:ea typeface="Segoe UI Black" panose="020B0A02040204020203" pitchFamily="34" charset="0"/>
                <a:cs typeface="Times New Roman" pitchFamily="18" charset="0"/>
              </a:rPr>
              <a:t>số</a:t>
            </a:r>
            <a:r>
              <a:rPr lang="en-US" sz="3601" dirty="0">
                <a:latin typeface="Segoe UI Black" panose="020B0A02040204020203" pitchFamily="34" charset="0"/>
                <a:ea typeface="Segoe UI Black" panose="020B0A02040204020203" pitchFamily="34" charset="0"/>
                <a:cs typeface="Times New Roman" pitchFamily="18" charset="0"/>
              </a:rPr>
              <a:t> </a:t>
            </a:r>
            <a:r>
              <a:rPr lang="en-US" sz="3601" dirty="0" err="1">
                <a:latin typeface="Segoe UI Black" panose="020B0A02040204020203" pitchFamily="34" charset="0"/>
                <a:ea typeface="Segoe UI Black" panose="020B0A02040204020203" pitchFamily="34" charset="0"/>
                <a:cs typeface="Times New Roman" pitchFamily="18" charset="0"/>
              </a:rPr>
              <a:t>thích</a:t>
            </a:r>
            <a:r>
              <a:rPr lang="en-US" sz="3601" dirty="0">
                <a:latin typeface="Segoe UI Black" panose="020B0A02040204020203" pitchFamily="34" charset="0"/>
                <a:ea typeface="Segoe UI Black" panose="020B0A02040204020203" pitchFamily="34" charset="0"/>
                <a:cs typeface="Times New Roman" pitchFamily="18" charset="0"/>
              </a:rPr>
              <a:t> </a:t>
            </a:r>
            <a:r>
              <a:rPr lang="en-US" sz="3601" dirty="0" err="1">
                <a:latin typeface="Segoe UI Black" panose="020B0A02040204020203" pitchFamily="34" charset="0"/>
                <a:ea typeface="Segoe UI Black" panose="020B0A02040204020203" pitchFamily="34" charset="0"/>
                <a:cs typeface="Times New Roman" pitchFamily="18" charset="0"/>
              </a:rPr>
              <a:t>hợp</a:t>
            </a:r>
            <a:r>
              <a:rPr lang="en-US" sz="3601" dirty="0">
                <a:latin typeface="Segoe UI Black" panose="020B0A02040204020203" pitchFamily="34" charset="0"/>
                <a:ea typeface="Segoe UI Black" panose="020B0A02040204020203" pitchFamily="34" charset="0"/>
                <a:cs typeface="Times New Roman" pitchFamily="18" charset="0"/>
              </a:rPr>
              <a:t> </a:t>
            </a:r>
            <a:r>
              <a:rPr lang="en-US" sz="3601" dirty="0" err="1">
                <a:latin typeface="Segoe UI Black" panose="020B0A02040204020203" pitchFamily="34" charset="0"/>
                <a:ea typeface="Segoe UI Black" panose="020B0A02040204020203" pitchFamily="34" charset="0"/>
                <a:cs typeface="Times New Roman" pitchFamily="18" charset="0"/>
              </a:rPr>
              <a:t>vào</a:t>
            </a:r>
            <a:r>
              <a:rPr lang="en-US" sz="3601" dirty="0">
                <a:latin typeface="Segoe UI Black" panose="020B0A02040204020203" pitchFamily="34" charset="0"/>
                <a:ea typeface="Segoe UI Black" panose="020B0A02040204020203" pitchFamily="34" charset="0"/>
                <a:cs typeface="Times New Roman" pitchFamily="18" charset="0"/>
              </a:rPr>
              <a:t> ô </a:t>
            </a:r>
            <a:r>
              <a:rPr lang="en-US" sz="3601" dirty="0" err="1">
                <a:latin typeface="Segoe UI Black" panose="020B0A02040204020203" pitchFamily="34" charset="0"/>
                <a:ea typeface="Segoe UI Black" panose="020B0A02040204020203" pitchFamily="34" charset="0"/>
                <a:cs typeface="Times New Roman" pitchFamily="18" charset="0"/>
              </a:rPr>
              <a:t>trống</a:t>
            </a:r>
            <a:r>
              <a:rPr lang="en-US" sz="3601" dirty="0">
                <a:latin typeface="Segoe UI Black" panose="020B0A02040204020203" pitchFamily="34" charset="0"/>
                <a:ea typeface="Segoe UI Black" panose="020B0A02040204020203" pitchFamily="34" charset="0"/>
                <a:cs typeface="Times New Roman" pitchFamily="18" charset="0"/>
              </a:rPr>
              <a:t>.</a:t>
            </a:r>
          </a:p>
        </p:txBody>
      </p:sp>
      <p:grpSp>
        <p:nvGrpSpPr>
          <p:cNvPr id="13" name="Group 19"/>
          <p:cNvGrpSpPr>
            <a:grpSpLocks/>
          </p:cNvGrpSpPr>
          <p:nvPr/>
        </p:nvGrpSpPr>
        <p:grpSpPr bwMode="auto">
          <a:xfrm>
            <a:off x="1961154" y="2926336"/>
            <a:ext cx="6783370" cy="609741"/>
            <a:chOff x="720" y="2208"/>
            <a:chExt cx="3840" cy="384"/>
          </a:xfrm>
        </p:grpSpPr>
        <p:sp>
          <p:nvSpPr>
            <p:cNvPr id="14" name="Rectangle 9"/>
            <p:cNvSpPr>
              <a:spLocks noChangeArrowheads="1"/>
            </p:cNvSpPr>
            <p:nvPr/>
          </p:nvSpPr>
          <p:spPr bwMode="auto">
            <a:xfrm>
              <a:off x="720" y="2208"/>
              <a:ext cx="384" cy="384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/>
              <a:endParaRPr lang="en-US"/>
            </a:p>
          </p:txBody>
        </p:sp>
        <p:sp>
          <p:nvSpPr>
            <p:cNvPr id="15" name="Rectangle 10"/>
            <p:cNvSpPr>
              <a:spLocks noChangeArrowheads="1"/>
            </p:cNvSpPr>
            <p:nvPr/>
          </p:nvSpPr>
          <p:spPr bwMode="auto">
            <a:xfrm>
              <a:off x="1104" y="2208"/>
              <a:ext cx="384" cy="384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/>
              <a:endParaRPr lang="en-US"/>
            </a:p>
          </p:txBody>
        </p:sp>
        <p:sp>
          <p:nvSpPr>
            <p:cNvPr id="16" name="Rectangle 11"/>
            <p:cNvSpPr>
              <a:spLocks noChangeArrowheads="1"/>
            </p:cNvSpPr>
            <p:nvPr/>
          </p:nvSpPr>
          <p:spPr bwMode="auto">
            <a:xfrm>
              <a:off x="1488" y="2208"/>
              <a:ext cx="384" cy="384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/>
              <a:endParaRPr lang="en-US"/>
            </a:p>
          </p:txBody>
        </p:sp>
        <p:sp>
          <p:nvSpPr>
            <p:cNvPr id="17" name="Rectangle 12"/>
            <p:cNvSpPr>
              <a:spLocks noChangeArrowheads="1"/>
            </p:cNvSpPr>
            <p:nvPr/>
          </p:nvSpPr>
          <p:spPr bwMode="auto">
            <a:xfrm>
              <a:off x="1872" y="2208"/>
              <a:ext cx="384" cy="384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/>
              <a:endParaRPr lang="en-US"/>
            </a:p>
          </p:txBody>
        </p:sp>
        <p:sp>
          <p:nvSpPr>
            <p:cNvPr id="18" name="Rectangle 13"/>
            <p:cNvSpPr>
              <a:spLocks noChangeArrowheads="1"/>
            </p:cNvSpPr>
            <p:nvPr/>
          </p:nvSpPr>
          <p:spPr bwMode="auto">
            <a:xfrm>
              <a:off x="2256" y="2208"/>
              <a:ext cx="384" cy="384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/>
              <a:endParaRPr lang="en-US"/>
            </a:p>
          </p:txBody>
        </p:sp>
        <p:sp>
          <p:nvSpPr>
            <p:cNvPr id="19" name="Rectangle 14"/>
            <p:cNvSpPr>
              <a:spLocks noChangeArrowheads="1"/>
            </p:cNvSpPr>
            <p:nvPr/>
          </p:nvSpPr>
          <p:spPr bwMode="auto">
            <a:xfrm>
              <a:off x="2640" y="2208"/>
              <a:ext cx="384" cy="384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/>
              <a:endParaRPr lang="en-US"/>
            </a:p>
          </p:txBody>
        </p:sp>
        <p:sp>
          <p:nvSpPr>
            <p:cNvPr id="20" name="Rectangle 15"/>
            <p:cNvSpPr>
              <a:spLocks noChangeArrowheads="1"/>
            </p:cNvSpPr>
            <p:nvPr/>
          </p:nvSpPr>
          <p:spPr bwMode="auto">
            <a:xfrm>
              <a:off x="3024" y="2208"/>
              <a:ext cx="384" cy="384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/>
              <a:endParaRPr lang="en-US"/>
            </a:p>
          </p:txBody>
        </p:sp>
        <p:sp>
          <p:nvSpPr>
            <p:cNvPr id="22" name="Rectangle 16"/>
            <p:cNvSpPr>
              <a:spLocks noChangeArrowheads="1"/>
            </p:cNvSpPr>
            <p:nvPr/>
          </p:nvSpPr>
          <p:spPr bwMode="auto">
            <a:xfrm>
              <a:off x="3408" y="2208"/>
              <a:ext cx="384" cy="384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/>
              <a:endParaRPr lang="en-US"/>
            </a:p>
          </p:txBody>
        </p:sp>
        <p:sp>
          <p:nvSpPr>
            <p:cNvPr id="23" name="Rectangle 17"/>
            <p:cNvSpPr>
              <a:spLocks noChangeArrowheads="1"/>
            </p:cNvSpPr>
            <p:nvPr/>
          </p:nvSpPr>
          <p:spPr bwMode="auto">
            <a:xfrm>
              <a:off x="3792" y="2208"/>
              <a:ext cx="384" cy="384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/>
              <a:endParaRPr lang="en-US"/>
            </a:p>
          </p:txBody>
        </p:sp>
        <p:sp>
          <p:nvSpPr>
            <p:cNvPr id="24" name="Rectangle 18"/>
            <p:cNvSpPr>
              <a:spLocks noChangeArrowheads="1"/>
            </p:cNvSpPr>
            <p:nvPr/>
          </p:nvSpPr>
          <p:spPr bwMode="auto">
            <a:xfrm>
              <a:off x="4176" y="2208"/>
              <a:ext cx="384" cy="384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/>
              <a:endParaRPr lang="en-US"/>
            </a:p>
          </p:txBody>
        </p:sp>
      </p:grpSp>
      <p:sp>
        <p:nvSpPr>
          <p:cNvPr id="25" name="Text Box 20"/>
          <p:cNvSpPr txBox="1">
            <a:spLocks noChangeArrowheads="1"/>
          </p:cNvSpPr>
          <p:nvPr/>
        </p:nvSpPr>
        <p:spPr bwMode="auto">
          <a:xfrm>
            <a:off x="2010110" y="2797352"/>
            <a:ext cx="685959" cy="6464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sz="3601"/>
          </a:p>
        </p:txBody>
      </p:sp>
      <p:sp>
        <p:nvSpPr>
          <p:cNvPr id="26" name="Text Box 21"/>
          <p:cNvSpPr txBox="1">
            <a:spLocks noChangeArrowheads="1"/>
          </p:cNvSpPr>
          <p:nvPr/>
        </p:nvSpPr>
        <p:spPr bwMode="auto">
          <a:xfrm>
            <a:off x="2010110" y="2873570"/>
            <a:ext cx="609741" cy="6464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601"/>
              <a:t>7</a:t>
            </a:r>
          </a:p>
        </p:txBody>
      </p:sp>
      <p:sp>
        <p:nvSpPr>
          <p:cNvPr id="27" name="Text Box 22"/>
          <p:cNvSpPr txBox="1">
            <a:spLocks noChangeArrowheads="1"/>
          </p:cNvSpPr>
          <p:nvPr/>
        </p:nvSpPr>
        <p:spPr bwMode="auto">
          <a:xfrm>
            <a:off x="2619850" y="2873570"/>
            <a:ext cx="879435" cy="6464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601"/>
              <a:t>14</a:t>
            </a:r>
          </a:p>
        </p:txBody>
      </p:sp>
      <p:sp>
        <p:nvSpPr>
          <p:cNvPr id="31" name="Text Box 23"/>
          <p:cNvSpPr txBox="1">
            <a:spLocks noChangeArrowheads="1"/>
          </p:cNvSpPr>
          <p:nvPr/>
        </p:nvSpPr>
        <p:spPr bwMode="auto">
          <a:xfrm>
            <a:off x="3382027" y="2873570"/>
            <a:ext cx="820805" cy="6464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601" dirty="0"/>
              <a:t>21</a:t>
            </a:r>
          </a:p>
        </p:txBody>
      </p:sp>
      <p:sp>
        <p:nvSpPr>
          <p:cNvPr id="32" name="Text Box 24"/>
          <p:cNvSpPr txBox="1">
            <a:spLocks noChangeArrowheads="1"/>
          </p:cNvSpPr>
          <p:nvPr/>
        </p:nvSpPr>
        <p:spPr bwMode="auto">
          <a:xfrm>
            <a:off x="7359636" y="2854515"/>
            <a:ext cx="900320" cy="6464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601" dirty="0"/>
              <a:t>63</a:t>
            </a:r>
          </a:p>
        </p:txBody>
      </p:sp>
      <p:sp>
        <p:nvSpPr>
          <p:cNvPr id="33" name="Text Box 25"/>
          <p:cNvSpPr txBox="1">
            <a:spLocks noChangeArrowheads="1"/>
          </p:cNvSpPr>
          <p:nvPr/>
        </p:nvSpPr>
        <p:spPr bwMode="auto">
          <a:xfrm>
            <a:off x="6049644" y="2854515"/>
            <a:ext cx="803217" cy="6464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601" dirty="0">
                <a:solidFill>
                  <a:srgbClr val="FF0000"/>
                </a:solidFill>
              </a:rPr>
              <a:t>49</a:t>
            </a:r>
          </a:p>
        </p:txBody>
      </p:sp>
      <p:sp>
        <p:nvSpPr>
          <p:cNvPr id="34" name="Text Box 26"/>
          <p:cNvSpPr txBox="1">
            <a:spLocks noChangeArrowheads="1"/>
          </p:cNvSpPr>
          <p:nvPr/>
        </p:nvSpPr>
        <p:spPr bwMode="auto">
          <a:xfrm>
            <a:off x="3991768" y="2873570"/>
            <a:ext cx="855983" cy="6464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601" dirty="0">
                <a:solidFill>
                  <a:srgbClr val="FF0000"/>
                </a:solidFill>
              </a:rPr>
              <a:t>28</a:t>
            </a:r>
          </a:p>
        </p:txBody>
      </p:sp>
      <p:sp>
        <p:nvSpPr>
          <p:cNvPr id="35" name="Text Box 27"/>
          <p:cNvSpPr txBox="1">
            <a:spLocks noChangeArrowheads="1"/>
          </p:cNvSpPr>
          <p:nvPr/>
        </p:nvSpPr>
        <p:spPr bwMode="auto">
          <a:xfrm>
            <a:off x="4677727" y="2859279"/>
            <a:ext cx="762176" cy="6464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601" dirty="0">
                <a:solidFill>
                  <a:srgbClr val="FF0000"/>
                </a:solidFill>
              </a:rPr>
              <a:t>35</a:t>
            </a:r>
          </a:p>
        </p:txBody>
      </p:sp>
      <p:sp>
        <p:nvSpPr>
          <p:cNvPr id="36" name="Text Box 28"/>
          <p:cNvSpPr txBox="1">
            <a:spLocks noChangeArrowheads="1"/>
          </p:cNvSpPr>
          <p:nvPr/>
        </p:nvSpPr>
        <p:spPr bwMode="auto">
          <a:xfrm>
            <a:off x="5363685" y="2873570"/>
            <a:ext cx="879435" cy="6464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601" dirty="0"/>
              <a:t>42</a:t>
            </a:r>
          </a:p>
        </p:txBody>
      </p:sp>
      <p:sp>
        <p:nvSpPr>
          <p:cNvPr id="37" name="Text Box 29"/>
          <p:cNvSpPr txBox="1">
            <a:spLocks noChangeArrowheads="1"/>
          </p:cNvSpPr>
          <p:nvPr/>
        </p:nvSpPr>
        <p:spPr bwMode="auto">
          <a:xfrm>
            <a:off x="6735604" y="2873570"/>
            <a:ext cx="844257" cy="6464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601" dirty="0">
                <a:solidFill>
                  <a:srgbClr val="FF0000"/>
                </a:solidFill>
              </a:rPr>
              <a:t>56</a:t>
            </a:r>
          </a:p>
        </p:txBody>
      </p:sp>
      <p:sp>
        <p:nvSpPr>
          <p:cNvPr id="38" name="Text Box 30"/>
          <p:cNvSpPr txBox="1">
            <a:spLocks noChangeArrowheads="1"/>
          </p:cNvSpPr>
          <p:nvPr/>
        </p:nvSpPr>
        <p:spPr bwMode="auto">
          <a:xfrm>
            <a:off x="8107521" y="2873570"/>
            <a:ext cx="832531" cy="6464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601" dirty="0">
                <a:solidFill>
                  <a:srgbClr val="FF0000"/>
                </a:solidFill>
              </a:rPr>
              <a:t>70</a:t>
            </a:r>
          </a:p>
        </p:txBody>
      </p:sp>
      <p:sp>
        <p:nvSpPr>
          <p:cNvPr id="28" name="Oval 27"/>
          <p:cNvSpPr/>
          <p:nvPr/>
        </p:nvSpPr>
        <p:spPr>
          <a:xfrm>
            <a:off x="5406022" y="641499"/>
            <a:ext cx="868596" cy="822305"/>
          </a:xfrm>
          <a:prstGeom prst="ellipse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iCiel Cucho" pitchFamily="50" charset="0"/>
                <a:cs typeface="iCiel Cucho" pitchFamily="50" charset="0"/>
              </a:rPr>
              <a:t>3</a:t>
            </a:r>
            <a:endParaRPr lang="en-US" sz="1100" dirty="0">
              <a:solidFill>
                <a:schemeClr val="bg1"/>
              </a:solidFill>
              <a:latin typeface="iCiel Cucho" pitchFamily="50" charset="0"/>
              <a:cs typeface="iCiel Cucho" pitchFamily="50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09BBDAF-FFF6-442A-AF53-64FF6188BD98}"/>
              </a:ext>
            </a:extLst>
          </p:cNvPr>
          <p:cNvSpPr txBox="1"/>
          <p:nvPr/>
        </p:nvSpPr>
        <p:spPr>
          <a:xfrm>
            <a:off x="310623" y="3751075"/>
            <a:ext cx="6140629" cy="837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1" dirty="0" err="1">
                <a:solidFill>
                  <a:srgbClr val="0070C0"/>
                </a:solidFill>
                <a:latin typeface="iCiel Cucho" pitchFamily="50" charset="0"/>
                <a:cs typeface="iCiel Cucho" pitchFamily="50" charset="0"/>
              </a:rPr>
              <a:t>Nêu</a:t>
            </a:r>
            <a:r>
              <a:rPr lang="en-US" sz="3601" dirty="0">
                <a:solidFill>
                  <a:srgbClr val="0070C0"/>
                </a:solidFill>
                <a:latin typeface="iCiel Cucho" pitchFamily="50" charset="0"/>
                <a:cs typeface="iCiel Cucho" pitchFamily="50" charset="0"/>
              </a:rPr>
              <a:t> </a:t>
            </a:r>
            <a:r>
              <a:rPr lang="en-US" sz="3601" dirty="0" err="1">
                <a:solidFill>
                  <a:srgbClr val="0070C0"/>
                </a:solidFill>
                <a:latin typeface="iCiel Cucho" pitchFamily="50" charset="0"/>
                <a:cs typeface="iCiel Cucho" pitchFamily="50" charset="0"/>
              </a:rPr>
              <a:t>cách</a:t>
            </a:r>
            <a:r>
              <a:rPr lang="en-US" sz="3601" dirty="0">
                <a:solidFill>
                  <a:srgbClr val="0070C0"/>
                </a:solidFill>
                <a:latin typeface="iCiel Cucho" pitchFamily="50" charset="0"/>
                <a:cs typeface="iCiel Cucho" pitchFamily="50" charset="0"/>
              </a:rPr>
              <a:t> </a:t>
            </a:r>
            <a:r>
              <a:rPr lang="en-US" sz="3601" dirty="0" err="1">
                <a:solidFill>
                  <a:srgbClr val="0070C0"/>
                </a:solidFill>
                <a:latin typeface="iCiel Cucho" pitchFamily="50" charset="0"/>
                <a:cs typeface="iCiel Cucho" pitchFamily="50" charset="0"/>
              </a:rPr>
              <a:t>điền</a:t>
            </a:r>
            <a:r>
              <a:rPr lang="en-US" sz="3601" dirty="0">
                <a:solidFill>
                  <a:srgbClr val="0070C0"/>
                </a:solidFill>
                <a:latin typeface="iCiel Cucho" pitchFamily="50" charset="0"/>
                <a:cs typeface="iCiel Cucho" pitchFamily="50" charset="0"/>
              </a:rPr>
              <a:t> </a:t>
            </a:r>
            <a:r>
              <a:rPr lang="en-US" sz="3601" dirty="0" err="1">
                <a:solidFill>
                  <a:srgbClr val="0070C0"/>
                </a:solidFill>
                <a:latin typeface="iCiel Cucho" pitchFamily="50" charset="0"/>
                <a:cs typeface="iCiel Cucho" pitchFamily="50" charset="0"/>
              </a:rPr>
              <a:t>số</a:t>
            </a:r>
            <a:r>
              <a:rPr lang="en-US" sz="3601" dirty="0">
                <a:solidFill>
                  <a:srgbClr val="0070C0"/>
                </a:solidFill>
                <a:latin typeface="iCiel Cucho" pitchFamily="50" charset="0"/>
                <a:cs typeface="iCiel Cucho" pitchFamily="50" charset="0"/>
              </a:rPr>
              <a:t> </a:t>
            </a:r>
            <a:r>
              <a:rPr lang="en-US" sz="3601" dirty="0" err="1">
                <a:solidFill>
                  <a:srgbClr val="0070C0"/>
                </a:solidFill>
                <a:latin typeface="iCiel Cucho" pitchFamily="50" charset="0"/>
                <a:cs typeface="iCiel Cucho" pitchFamily="50" charset="0"/>
              </a:rPr>
              <a:t>vào</a:t>
            </a:r>
            <a:r>
              <a:rPr lang="en-US" sz="3601" dirty="0">
                <a:solidFill>
                  <a:srgbClr val="0070C0"/>
                </a:solidFill>
                <a:latin typeface="iCiel Cucho" pitchFamily="50" charset="0"/>
                <a:cs typeface="iCiel Cucho" pitchFamily="50" charset="0"/>
              </a:rPr>
              <a:t> ô </a:t>
            </a:r>
            <a:r>
              <a:rPr lang="en-US" sz="3601" dirty="0" err="1">
                <a:solidFill>
                  <a:srgbClr val="0070C0"/>
                </a:solidFill>
                <a:latin typeface="iCiel Cucho" pitchFamily="50" charset="0"/>
                <a:cs typeface="iCiel Cucho" pitchFamily="50" charset="0"/>
              </a:rPr>
              <a:t>trống</a:t>
            </a:r>
            <a:r>
              <a:rPr lang="en-US" sz="3601" dirty="0">
                <a:solidFill>
                  <a:srgbClr val="0070C0"/>
                </a:solidFill>
                <a:latin typeface="iCiel Cucho" pitchFamily="50" charset="0"/>
                <a:cs typeface="iCiel Cucho" pitchFamily="50" charset="0"/>
              </a:rPr>
              <a:t>: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57D4D25-36C5-440D-B69F-B1CFC23DFCAA}"/>
              </a:ext>
            </a:extLst>
          </p:cNvPr>
          <p:cNvSpPr txBox="1"/>
          <p:nvPr/>
        </p:nvSpPr>
        <p:spPr>
          <a:xfrm>
            <a:off x="6852861" y="3751075"/>
            <a:ext cx="2556036" cy="837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1" dirty="0" err="1">
                <a:latin typeface="iCiel Cucho" pitchFamily="50" charset="0"/>
                <a:cs typeface="iCiel Cucho" pitchFamily="50" charset="0"/>
              </a:rPr>
              <a:t>Đếm</a:t>
            </a:r>
            <a:r>
              <a:rPr lang="en-US" sz="3601" dirty="0">
                <a:latin typeface="iCiel Cucho" pitchFamily="50" charset="0"/>
                <a:cs typeface="iCiel Cucho" pitchFamily="50" charset="0"/>
              </a:rPr>
              <a:t> </a:t>
            </a:r>
            <a:r>
              <a:rPr lang="en-US" sz="3601" dirty="0" err="1">
                <a:latin typeface="iCiel Cucho" pitchFamily="50" charset="0"/>
                <a:cs typeface="iCiel Cucho" pitchFamily="50" charset="0"/>
              </a:rPr>
              <a:t>thêm</a:t>
            </a:r>
            <a:r>
              <a:rPr lang="en-US" sz="3601" dirty="0">
                <a:latin typeface="iCiel Cucho" pitchFamily="50" charset="0"/>
                <a:cs typeface="iCiel Cucho" pitchFamily="50" charset="0"/>
              </a:rPr>
              <a:t> 7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A8059DEF-81C3-4FDC-B986-EC4890BE40D4}"/>
              </a:ext>
            </a:extLst>
          </p:cNvPr>
          <p:cNvSpPr txBox="1"/>
          <p:nvPr/>
        </p:nvSpPr>
        <p:spPr>
          <a:xfrm>
            <a:off x="2745688" y="4672776"/>
            <a:ext cx="4204126" cy="83766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1" dirty="0">
                <a:latin typeface="iCiel Cucho" pitchFamily="50" charset="0"/>
                <a:cs typeface="iCiel Cucho" pitchFamily="50" charset="0"/>
              </a:rPr>
              <a:t>Ô </a:t>
            </a:r>
            <a:r>
              <a:rPr lang="en-US" sz="3601" dirty="0" err="1">
                <a:latin typeface="iCiel Cucho" pitchFamily="50" charset="0"/>
                <a:cs typeface="iCiel Cucho" pitchFamily="50" charset="0"/>
              </a:rPr>
              <a:t>thứ</a:t>
            </a:r>
            <a:r>
              <a:rPr lang="en-US" sz="3601" dirty="0">
                <a:latin typeface="iCiel Cucho" pitchFamily="50" charset="0"/>
                <a:cs typeface="iCiel Cucho" pitchFamily="50" charset="0"/>
              </a:rPr>
              <a:t>  </a:t>
            </a:r>
            <a:r>
              <a:rPr lang="en-US" sz="3601" dirty="0" err="1">
                <a:latin typeface="iCiel Cucho" pitchFamily="50" charset="0"/>
                <a:cs typeface="iCiel Cucho" pitchFamily="50" charset="0"/>
              </a:rPr>
              <a:t>nhất</a:t>
            </a:r>
            <a:r>
              <a:rPr lang="en-US" sz="3601" dirty="0">
                <a:latin typeface="iCiel Cucho" pitchFamily="50" charset="0"/>
                <a:cs typeface="iCiel Cucho" pitchFamily="50" charset="0"/>
              </a:rPr>
              <a:t>: 7 x 1 = 7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E742EBC8-0F69-481B-B84E-EBB40962939F}"/>
              </a:ext>
            </a:extLst>
          </p:cNvPr>
          <p:cNvSpPr txBox="1"/>
          <p:nvPr/>
        </p:nvSpPr>
        <p:spPr>
          <a:xfrm>
            <a:off x="2736956" y="5380424"/>
            <a:ext cx="4204126" cy="837665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1" dirty="0">
                <a:latin typeface="iCiel Cucho" pitchFamily="50" charset="0"/>
                <a:cs typeface="iCiel Cucho" pitchFamily="50" charset="0"/>
              </a:rPr>
              <a:t>Ô </a:t>
            </a:r>
            <a:r>
              <a:rPr lang="en-US" sz="3601" dirty="0" err="1">
                <a:latin typeface="iCiel Cucho" pitchFamily="50" charset="0"/>
                <a:cs typeface="iCiel Cucho" pitchFamily="50" charset="0"/>
              </a:rPr>
              <a:t>thứ</a:t>
            </a:r>
            <a:r>
              <a:rPr lang="en-US" sz="3601" dirty="0">
                <a:latin typeface="iCiel Cucho" pitchFamily="50" charset="0"/>
                <a:cs typeface="iCiel Cucho" pitchFamily="50" charset="0"/>
              </a:rPr>
              <a:t>  </a:t>
            </a:r>
            <a:r>
              <a:rPr lang="en-US" sz="3601" dirty="0" err="1">
                <a:latin typeface="iCiel Cucho" pitchFamily="50" charset="0"/>
                <a:cs typeface="iCiel Cucho" pitchFamily="50" charset="0"/>
              </a:rPr>
              <a:t>hai</a:t>
            </a:r>
            <a:r>
              <a:rPr lang="en-US" sz="3601" dirty="0">
                <a:latin typeface="iCiel Cucho" pitchFamily="50" charset="0"/>
                <a:cs typeface="iCiel Cucho" pitchFamily="50" charset="0"/>
              </a:rPr>
              <a:t>: 7 x 2 = 14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8498E2AD-4AC4-4E30-87C3-1D95601CE3C8}"/>
              </a:ext>
            </a:extLst>
          </p:cNvPr>
          <p:cNvSpPr txBox="1"/>
          <p:nvPr/>
        </p:nvSpPr>
        <p:spPr>
          <a:xfrm>
            <a:off x="2696069" y="6168944"/>
            <a:ext cx="4204126" cy="83766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1" dirty="0">
                <a:latin typeface="iCiel Cucho" pitchFamily="50" charset="0"/>
                <a:cs typeface="iCiel Cucho" pitchFamily="50" charset="0"/>
              </a:rPr>
              <a:t>Ô </a:t>
            </a:r>
            <a:r>
              <a:rPr lang="en-US" sz="3601" dirty="0" err="1">
                <a:latin typeface="iCiel Cucho" pitchFamily="50" charset="0"/>
                <a:cs typeface="iCiel Cucho" pitchFamily="50" charset="0"/>
              </a:rPr>
              <a:t>thứ</a:t>
            </a:r>
            <a:r>
              <a:rPr lang="en-US" sz="3601" dirty="0">
                <a:latin typeface="iCiel Cucho" pitchFamily="50" charset="0"/>
                <a:cs typeface="iCiel Cucho" pitchFamily="50" charset="0"/>
              </a:rPr>
              <a:t>  </a:t>
            </a:r>
            <a:r>
              <a:rPr lang="en-US" sz="3601" dirty="0" err="1">
                <a:latin typeface="iCiel Cucho" pitchFamily="50" charset="0"/>
                <a:cs typeface="iCiel Cucho" pitchFamily="50" charset="0"/>
              </a:rPr>
              <a:t>ba</a:t>
            </a:r>
            <a:r>
              <a:rPr lang="en-US" sz="3601" dirty="0">
                <a:latin typeface="iCiel Cucho" pitchFamily="50" charset="0"/>
                <a:cs typeface="iCiel Cucho" pitchFamily="50" charset="0"/>
              </a:rPr>
              <a:t>: 7 x 3 = 21</a:t>
            </a:r>
          </a:p>
        </p:txBody>
      </p:sp>
    </p:spTree>
    <p:extLst>
      <p:ext uri="{BB962C8B-B14F-4D97-AF65-F5344CB8AC3E}">
        <p14:creationId xmlns:p14="http://schemas.microsoft.com/office/powerpoint/2010/main" val="1040057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6" dur="80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7" dur="80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80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4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1" dur="80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2" dur="80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80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4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3" dur="80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4" dur="80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80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60" dur="80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61" dur="80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80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4" dur="8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75" dur="80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" dur="80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81" dur="80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2" dur="80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3" dur="80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6" grpId="0"/>
      <p:bldP spid="27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  <p:bldP spid="29" grpId="0"/>
      <p:bldP spid="30" grpId="0" animBg="1"/>
      <p:bldP spid="39" grpId="0" animBg="1"/>
      <p:bldP spid="40" grpId="0" animBg="1"/>
      <p:bldP spid="4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1066800"/>
            <a:ext cx="12190413" cy="5792788"/>
          </a:xfrm>
          <a:prstGeom prst="rect">
            <a:avLst/>
          </a:prstGeom>
          <a:solidFill>
            <a:schemeClr val="bg1">
              <a:alpha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123"/>
          <a:stretch/>
        </p:blipFill>
        <p:spPr>
          <a:xfrm>
            <a:off x="2168249" y="-330253"/>
            <a:ext cx="8200109" cy="154945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487" b="90000" l="0" r="99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5617" y="1215057"/>
            <a:ext cx="1352124" cy="118932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479" b="21994"/>
          <a:stretch/>
        </p:blipFill>
        <p:spPr>
          <a:xfrm>
            <a:off x="6599119" y="3985355"/>
            <a:ext cx="1220855" cy="62399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399" b="89899" l="9942" r="9221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686" r="9049" b="13142"/>
          <a:stretch/>
        </p:blipFill>
        <p:spPr>
          <a:xfrm rot="1480545">
            <a:off x="4614255" y="3792184"/>
            <a:ext cx="1113445" cy="114723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558" b="27494" l="4300" r="42600">
                        <a14:foregroundMark x1="18800" y1="9974" x2="23600" y2="12916"/>
                        <a14:foregroundMark x1="25400" y1="8696" x2="22200" y2="116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29" t="4073" r="56344" b="72981"/>
          <a:stretch/>
        </p:blipFill>
        <p:spPr>
          <a:xfrm>
            <a:off x="6486894" y="1406258"/>
            <a:ext cx="1231118" cy="558906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4860392" y="2150947"/>
            <a:ext cx="460638" cy="506865"/>
          </a:xfrm>
          <a:prstGeom prst="ellipse">
            <a:avLst/>
          </a:prstGeom>
          <a:ln w="19050">
            <a:prstDash val="lgDash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17" name="Oval 16"/>
          <p:cNvSpPr/>
          <p:nvPr/>
        </p:nvSpPr>
        <p:spPr>
          <a:xfrm>
            <a:off x="4922468" y="4835440"/>
            <a:ext cx="460638" cy="506865"/>
          </a:xfrm>
          <a:prstGeom prst="ellipse">
            <a:avLst/>
          </a:prstGeom>
          <a:ln w="19050">
            <a:prstDash val="lgDash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18" name="Oval 17"/>
          <p:cNvSpPr/>
          <p:nvPr/>
        </p:nvSpPr>
        <p:spPr>
          <a:xfrm>
            <a:off x="6914561" y="2129789"/>
            <a:ext cx="460638" cy="506865"/>
          </a:xfrm>
          <a:prstGeom prst="ellipse">
            <a:avLst/>
          </a:prstGeom>
          <a:ln w="19050">
            <a:prstDash val="lgDash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19" name="Oval 18"/>
          <p:cNvSpPr/>
          <p:nvPr/>
        </p:nvSpPr>
        <p:spPr>
          <a:xfrm>
            <a:off x="6979228" y="4731942"/>
            <a:ext cx="460638" cy="506865"/>
          </a:xfrm>
          <a:prstGeom prst="ellipse">
            <a:avLst/>
          </a:prstGeom>
          <a:ln w="19050">
            <a:prstDash val="lgDash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pic>
        <p:nvPicPr>
          <p:cNvPr id="20" name="59c3c5f04723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891268" y="-440418"/>
            <a:ext cx="609600" cy="609600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104021" y="2648076"/>
            <a:ext cx="5121915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000" kern="0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Số</a:t>
            </a:r>
            <a:r>
              <a:rPr lang="en-US" sz="3000" kern="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000" kern="0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nào</a:t>
            </a:r>
            <a:r>
              <a:rPr lang="en-US" sz="3000" kern="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000" kern="0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nhân</a:t>
            </a:r>
            <a:r>
              <a:rPr lang="en-US" sz="3000" kern="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000" kern="0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với</a:t>
            </a:r>
            <a:r>
              <a:rPr lang="en-US" sz="3000" kern="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0 </a:t>
            </a:r>
            <a:r>
              <a:rPr lang="en-US" sz="3000" kern="0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cũng</a:t>
            </a:r>
            <a:r>
              <a:rPr lang="en-US" sz="3000" kern="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000" kern="0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bằng</a:t>
            </a:r>
            <a:r>
              <a:rPr lang="en-US" sz="3000" kern="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…..</a:t>
            </a:r>
          </a:p>
        </p:txBody>
      </p:sp>
      <p:sp>
        <p:nvSpPr>
          <p:cNvPr id="22" name="Rectangle 21"/>
          <p:cNvSpPr/>
          <p:nvPr/>
        </p:nvSpPr>
        <p:spPr>
          <a:xfrm>
            <a:off x="173109" y="3104843"/>
            <a:ext cx="6076949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000" kern="0" dirty="0" err="1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Bằng</a:t>
            </a:r>
            <a:r>
              <a:rPr lang="en-US" sz="3000" kern="0" dirty="0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0</a:t>
            </a:r>
          </a:p>
        </p:txBody>
      </p:sp>
      <p:sp>
        <p:nvSpPr>
          <p:cNvPr id="23" name="Rectangle 22"/>
          <p:cNvSpPr/>
          <p:nvPr/>
        </p:nvSpPr>
        <p:spPr>
          <a:xfrm>
            <a:off x="213010" y="5267484"/>
            <a:ext cx="570332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000" kern="0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Điền</a:t>
            </a:r>
            <a:r>
              <a:rPr lang="en-US" sz="3000" kern="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000" kern="0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tiếp</a:t>
            </a:r>
            <a:r>
              <a:rPr lang="en-US" sz="3000" kern="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000" kern="0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số</a:t>
            </a:r>
            <a:r>
              <a:rPr lang="en-US" sz="3000" kern="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000" kern="0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thích</a:t>
            </a:r>
            <a:r>
              <a:rPr lang="en-US" sz="3000" kern="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000" kern="0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hợp</a:t>
            </a:r>
            <a:r>
              <a:rPr lang="en-US" sz="3000" kern="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000" kern="0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vào</a:t>
            </a:r>
            <a:r>
              <a:rPr lang="en-US" sz="3000" kern="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000" kern="0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dãy</a:t>
            </a:r>
            <a:r>
              <a:rPr lang="en-US" sz="3000" kern="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: </a:t>
            </a:r>
          </a:p>
          <a:p>
            <a:pPr>
              <a:defRPr/>
            </a:pPr>
            <a:r>
              <a:rPr lang="en-US" sz="3000" b="1" kern="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63; 56; …  ; 42; 35</a:t>
            </a:r>
            <a:endParaRPr lang="en-US" sz="3000" b="1" kern="0" dirty="0">
              <a:solidFill>
                <a:srgbClr val="FF6600"/>
              </a:solidFill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3579086" y="5740370"/>
            <a:ext cx="1194852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000" kern="0" dirty="0" err="1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Số</a:t>
            </a:r>
            <a:r>
              <a:rPr lang="en-US" sz="3000" kern="0" dirty="0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: 49</a:t>
            </a:r>
          </a:p>
        </p:txBody>
      </p:sp>
      <p:pic>
        <p:nvPicPr>
          <p:cNvPr id="25" name="59c3c5f04723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387099" y="-1151264"/>
            <a:ext cx="609600" cy="609600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6885330" y="2647769"/>
            <a:ext cx="3132589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000" kern="0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Tính</a:t>
            </a:r>
            <a:r>
              <a:rPr lang="en-US" sz="3000" kern="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000" kern="0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nhẩm</a:t>
            </a:r>
            <a:r>
              <a:rPr lang="en-US" sz="3000" kern="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: 7 x 6 = </a:t>
            </a:r>
            <a:endParaRPr lang="en-US" sz="3000" b="1" kern="0" dirty="0">
              <a:solidFill>
                <a:srgbClr val="FF6600"/>
              </a:solidFill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9738950" y="2630653"/>
            <a:ext cx="662361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000" kern="0" dirty="0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42</a:t>
            </a:r>
          </a:p>
        </p:txBody>
      </p:sp>
      <p:pic>
        <p:nvPicPr>
          <p:cNvPr id="28" name="59c3c5f04723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367961" y="-1151264"/>
            <a:ext cx="609600" cy="609600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6844068" y="5286341"/>
            <a:ext cx="3676006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000" kern="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So </a:t>
            </a:r>
            <a:r>
              <a:rPr lang="en-US" sz="3000" kern="0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sánh</a:t>
            </a:r>
            <a:r>
              <a:rPr lang="en-US" sz="3000" kern="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: 7 x 5 ….. 5 x 7</a:t>
            </a:r>
            <a:endParaRPr lang="en-US" sz="3000" b="1" kern="0" dirty="0">
              <a:solidFill>
                <a:srgbClr val="FF6600"/>
              </a:solidFill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9100156" y="5238807"/>
            <a:ext cx="507563" cy="55399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000" kern="0" dirty="0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=</a:t>
            </a:r>
            <a:endParaRPr lang="en-US" sz="3000" b="1" kern="0" dirty="0">
              <a:solidFill>
                <a:srgbClr val="FF6600"/>
              </a:solidFill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31" name="59c3c5f04723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2346003" y="-1226644"/>
            <a:ext cx="609600" cy="609600"/>
          </a:xfrm>
          <a:prstGeom prst="rect">
            <a:avLst/>
          </a:prstGeom>
        </p:spPr>
      </p:pic>
      <p:pic>
        <p:nvPicPr>
          <p:cNvPr id="32" name="59c3c5f04723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3174039" y="-1263278"/>
            <a:ext cx="609600" cy="609600"/>
          </a:xfrm>
          <a:prstGeom prst="rect">
            <a:avLst/>
          </a:prstGeom>
        </p:spPr>
      </p:pic>
      <p:pic>
        <p:nvPicPr>
          <p:cNvPr id="33" name="59c3c5f04723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4127872" y="-127337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1693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4576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4" dur="4576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8" dur="4576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9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0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5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0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0" fill="hold">
                      <p:stCondLst>
                        <p:cond delay="0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>
                      <p:stCondLst>
                        <p:cond delay="0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7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2" dur="4576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3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4" fill="hold">
                      <p:stCondLst>
                        <p:cond delay="0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1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1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 vol="80000">
                <p:cTn id="1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audio>
              <p:cMediaNode vol="80000">
                <p:cTn id="1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1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audio>
              <p:cMediaNode vol="80000">
                <p:cTn id="1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  <p:bldP spid="21" grpId="0"/>
      <p:bldP spid="22" grpId="0"/>
      <p:bldP spid="23" grpId="0"/>
      <p:bldP spid="24" grpId="0"/>
      <p:bldP spid="26" grpId="0"/>
      <p:bldP spid="27" grpId="0"/>
      <p:bldP spid="29" grpId="0"/>
      <p:bldP spid="3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1240"/>
            <a:ext cx="12190413" cy="685710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3238" y="1905641"/>
            <a:ext cx="9262584" cy="3428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9859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1240"/>
            <a:ext cx="12190413" cy="68571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1227" y="5429303"/>
            <a:ext cx="1760351" cy="1430285"/>
          </a:xfrm>
          <a:prstGeom prst="rect">
            <a:avLst/>
          </a:prstGeom>
        </p:spPr>
      </p:pic>
      <p:pic>
        <p:nvPicPr>
          <p:cNvPr id="11" name="Picture 2" descr="Disposable Face Mask 3ply | Yebi Health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7575" b="85062" l="0" r="100000">
                        <a14:foregroundMark x1="18805" y1="31810" x2="77153" y2="30228"/>
                        <a14:foregroundMark x1="36555" y1="26011" x2="58524" y2="26714"/>
                        <a14:foregroundMark x1="27065" y1="71178" x2="27065" y2="71178"/>
                        <a14:foregroundMark x1="23023" y1="67838" x2="24780" y2="68014"/>
                        <a14:foregroundMark x1="21617" y1="65905" x2="21617" y2="65905"/>
                        <a14:foregroundMark x1="71002" y1="72759" x2="79438" y2="65202"/>
                        <a14:foregroundMark x1="19859" y1="64499" x2="20211" y2="64499"/>
                        <a14:foregroundMark x1="15290" y1="57645" x2="15290" y2="57645"/>
                        <a14:foregroundMark x1="3163" y1="34622" x2="3163" y2="34622"/>
                        <a14:foregroundMark x1="6503" y1="27592" x2="9842" y2="26889"/>
                        <a14:foregroundMark x1="17399" y1="30580" x2="17399" y2="30580"/>
                        <a14:foregroundMark x1="14587" y1="28471" x2="14587" y2="28471"/>
                        <a14:foregroundMark x1="6151" y1="28471" x2="6151" y2="28471"/>
                        <a14:foregroundMark x1="3866" y1="40070" x2="7206" y2="46397"/>
                        <a14:foregroundMark x1="15290" y1="57645" x2="8260" y2="47452"/>
                        <a14:foregroundMark x1="3163" y1="38313" x2="3163" y2="38313"/>
                        <a14:foregroundMark x1="4394" y1="29525" x2="4394" y2="29525"/>
                        <a14:foregroundMark x1="2988" y1="31459" x2="2988" y2="31459"/>
                        <a14:foregroundMark x1="2988" y1="34095" x2="2988" y2="36204"/>
                        <a14:foregroundMark x1="4218" y1="29701" x2="2636" y2="32162"/>
                        <a14:foregroundMark x1="2812" y1="36731" x2="2812" y2="36731"/>
                        <a14:foregroundMark x1="2812" y1="37258" x2="3515" y2="38489"/>
                        <a14:foregroundMark x1="9666" y1="27592" x2="15993" y2="29350"/>
                        <a14:foregroundMark x1="17399" y1="28120" x2="17399" y2="29174"/>
                        <a14:foregroundMark x1="16520" y1="30756" x2="17047" y2="34446"/>
                        <a14:foregroundMark x1="84710" y1="29350" x2="86116" y2="28647"/>
                        <a14:foregroundMark x1="86995" y1="28471" x2="87522" y2="28295"/>
                        <a14:foregroundMark x1="88752" y1="27768" x2="89982" y2="27065"/>
                        <a14:foregroundMark x1="91213" y1="27592" x2="92267" y2="27944"/>
                        <a14:foregroundMark x1="93322" y1="28120" x2="94552" y2="28471"/>
                        <a14:foregroundMark x1="95431" y1="29525" x2="95958" y2="30404"/>
                        <a14:foregroundMark x1="96837" y1="31459" x2="97012" y2="33040"/>
                        <a14:foregroundMark x1="97188" y1="34974" x2="97364" y2="35149"/>
                        <a14:foregroundMark x1="96661" y1="38313" x2="96661" y2="38313"/>
                        <a14:foregroundMark x1="97364" y1="33919" x2="97188" y2="36731"/>
                        <a14:foregroundMark x1="96485" y1="39543" x2="95958" y2="41301"/>
                        <a14:foregroundMark x1="97188" y1="37434" x2="97188" y2="37434"/>
                        <a14:foregroundMark x1="95958" y1="41476" x2="92443" y2="47276"/>
                        <a14:foregroundMark x1="91916" y1="48330" x2="85589" y2="565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784" t="22214" r="8571" b="14900"/>
          <a:stretch/>
        </p:blipFill>
        <p:spPr bwMode="auto">
          <a:xfrm rot="21113504">
            <a:off x="5142088" y="5885158"/>
            <a:ext cx="602696" cy="316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Disposable Face Mask 3ply | Yebi Health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7575" b="85062" l="0" r="100000">
                        <a14:foregroundMark x1="18805" y1="31810" x2="77153" y2="30228"/>
                        <a14:foregroundMark x1="36555" y1="26011" x2="58524" y2="26714"/>
                        <a14:foregroundMark x1="27065" y1="71178" x2="27065" y2="71178"/>
                        <a14:foregroundMark x1="23023" y1="67838" x2="24780" y2="68014"/>
                        <a14:foregroundMark x1="21617" y1="65905" x2="21617" y2="65905"/>
                        <a14:foregroundMark x1="71002" y1="72759" x2="79438" y2="65202"/>
                        <a14:foregroundMark x1="19859" y1="64499" x2="20211" y2="64499"/>
                        <a14:foregroundMark x1="15290" y1="57645" x2="15290" y2="57645"/>
                        <a14:foregroundMark x1="3163" y1="34622" x2="3163" y2="34622"/>
                        <a14:foregroundMark x1="6503" y1="27592" x2="9842" y2="26889"/>
                        <a14:foregroundMark x1="17399" y1="30580" x2="17399" y2="30580"/>
                        <a14:foregroundMark x1="14587" y1="28471" x2="14587" y2="28471"/>
                        <a14:foregroundMark x1="6151" y1="28471" x2="6151" y2="28471"/>
                        <a14:foregroundMark x1="3866" y1="40070" x2="7206" y2="46397"/>
                        <a14:foregroundMark x1="15290" y1="57645" x2="8260" y2="47452"/>
                        <a14:foregroundMark x1="3163" y1="38313" x2="3163" y2="38313"/>
                        <a14:foregroundMark x1="4394" y1="29525" x2="4394" y2="29525"/>
                        <a14:foregroundMark x1="2988" y1="31459" x2="2988" y2="31459"/>
                        <a14:foregroundMark x1="2988" y1="34095" x2="2988" y2="36204"/>
                        <a14:foregroundMark x1="4218" y1="29701" x2="2636" y2="32162"/>
                        <a14:foregroundMark x1="2812" y1="36731" x2="2812" y2="36731"/>
                        <a14:foregroundMark x1="2812" y1="37258" x2="3515" y2="38489"/>
                        <a14:foregroundMark x1="9666" y1="27592" x2="15993" y2="29350"/>
                        <a14:foregroundMark x1="17399" y1="28120" x2="17399" y2="29174"/>
                        <a14:foregroundMark x1="16520" y1="30756" x2="17047" y2="34446"/>
                        <a14:foregroundMark x1="84710" y1="29350" x2="86116" y2="28647"/>
                        <a14:foregroundMark x1="86995" y1="28471" x2="87522" y2="28295"/>
                        <a14:foregroundMark x1="88752" y1="27768" x2="89982" y2="27065"/>
                        <a14:foregroundMark x1="91213" y1="27592" x2="92267" y2="27944"/>
                        <a14:foregroundMark x1="93322" y1="28120" x2="94552" y2="28471"/>
                        <a14:foregroundMark x1="95431" y1="29525" x2="95958" y2="30404"/>
                        <a14:foregroundMark x1="96837" y1="31459" x2="97012" y2="33040"/>
                        <a14:foregroundMark x1="97188" y1="34974" x2="97364" y2="35149"/>
                        <a14:foregroundMark x1="96661" y1="38313" x2="96661" y2="38313"/>
                        <a14:foregroundMark x1="97364" y1="33919" x2="97188" y2="36731"/>
                        <a14:foregroundMark x1="96485" y1="39543" x2="95958" y2="41301"/>
                        <a14:foregroundMark x1="97188" y1="37434" x2="97188" y2="37434"/>
                        <a14:foregroundMark x1="95958" y1="41476" x2="92443" y2="47276"/>
                        <a14:foregroundMark x1="91916" y1="48330" x2="85589" y2="565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784" t="22214" r="8571" b="14900"/>
          <a:stretch/>
        </p:blipFill>
        <p:spPr bwMode="auto">
          <a:xfrm rot="21383368">
            <a:off x="5926049" y="5941291"/>
            <a:ext cx="600841" cy="307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344" y="1676400"/>
            <a:ext cx="9418296" cy="2362011"/>
          </a:xfrm>
          <a:prstGeom prst="rect">
            <a:avLst/>
          </a:prstGeom>
        </p:spPr>
      </p:pic>
      <p:pic>
        <p:nvPicPr>
          <p:cNvPr id="14" name="PA_MakeIt Last.mp3">
            <a:hlinkClick r:id="" action="ppaction://media"/>
          </p:cNvPr>
          <p:cNvPicPr>
            <a:picLocks noChangeAspect="1"/>
          </p:cNvPicPr>
          <p:nvPr>
            <a:audioFile r:link="rId2"/>
            <p:custDataLst>
              <p:tags r:id="rId3"/>
            </p:custDataLst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 cstate="print"/>
          <a:stretch>
            <a:fillRect/>
          </a:stretch>
        </p:blipFill>
        <p:spPr>
          <a:xfrm>
            <a:off x="-1832399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804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8223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1240"/>
            <a:ext cx="12190413" cy="6857107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825478" y="1027661"/>
            <a:ext cx="7991847" cy="2308312"/>
          </a:xfrm>
          <a:prstGeom prst="rect">
            <a:avLst/>
          </a:prstGeom>
          <a:noFill/>
        </p:spPr>
        <p:txBody>
          <a:bodyPr wrap="square" lIns="91428" tIns="45714" rIns="91428" bIns="45714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defTabSz="914309"/>
            <a:r>
              <a:rPr lang="en-US" sz="7200" b="1" cap="all" dirty="0">
                <a:ln w="0"/>
                <a:solidFill>
                  <a:srgbClr val="0070C0"/>
                </a:solidFill>
                <a:effectLst>
                  <a:reflection blurRad="12700" stA="50000" endPos="50000" dist="5000" dir="5400000" sy="-100000" rotWithShape="0"/>
                </a:effectLst>
                <a:latin typeface="Calibri"/>
              </a:rPr>
              <a:t>BẢO VỆ </a:t>
            </a:r>
          </a:p>
          <a:p>
            <a:pPr algn="ctr" defTabSz="914309"/>
            <a:r>
              <a:rPr lang="en-US" sz="7200" b="1" cap="all" dirty="0">
                <a:ln w="0"/>
                <a:solidFill>
                  <a:srgbClr val="0070C0"/>
                </a:solidFill>
                <a:effectLst>
                  <a:reflection blurRad="12700" stA="50000" endPos="50000" dist="5000" dir="5400000" sy="-100000" rotWithShape="0"/>
                </a:effectLst>
                <a:latin typeface="Calibri"/>
              </a:rPr>
              <a:t>KHU PHỐ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1227" y="5429303"/>
            <a:ext cx="1760351" cy="1430285"/>
          </a:xfrm>
          <a:prstGeom prst="rect">
            <a:avLst/>
          </a:prstGeom>
        </p:spPr>
      </p:pic>
      <p:pic>
        <p:nvPicPr>
          <p:cNvPr id="11" name="Picture 2" descr="Disposable Face Mask 3ply | Yebi Health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7575" b="85062" l="0" r="100000">
                        <a14:foregroundMark x1="18805" y1="31810" x2="77153" y2="30228"/>
                        <a14:foregroundMark x1="36555" y1="26011" x2="58524" y2="26714"/>
                        <a14:foregroundMark x1="27065" y1="71178" x2="27065" y2="71178"/>
                        <a14:foregroundMark x1="23023" y1="67838" x2="24780" y2="68014"/>
                        <a14:foregroundMark x1="21617" y1="65905" x2="21617" y2="65905"/>
                        <a14:foregroundMark x1="71002" y1="72759" x2="79438" y2="65202"/>
                        <a14:foregroundMark x1="19859" y1="64499" x2="20211" y2="64499"/>
                        <a14:foregroundMark x1="15290" y1="57645" x2="15290" y2="57645"/>
                        <a14:foregroundMark x1="3163" y1="34622" x2="3163" y2="34622"/>
                        <a14:foregroundMark x1="6503" y1="27592" x2="9842" y2="26889"/>
                        <a14:foregroundMark x1="17399" y1="30580" x2="17399" y2="30580"/>
                        <a14:foregroundMark x1="14587" y1="28471" x2="14587" y2="28471"/>
                        <a14:foregroundMark x1="6151" y1="28471" x2="6151" y2="28471"/>
                        <a14:foregroundMark x1="3866" y1="40070" x2="7206" y2="46397"/>
                        <a14:foregroundMark x1="15290" y1="57645" x2="8260" y2="47452"/>
                        <a14:foregroundMark x1="3163" y1="38313" x2="3163" y2="38313"/>
                        <a14:foregroundMark x1="4394" y1="29525" x2="4394" y2="29525"/>
                        <a14:foregroundMark x1="2988" y1="31459" x2="2988" y2="31459"/>
                        <a14:foregroundMark x1="2988" y1="34095" x2="2988" y2="36204"/>
                        <a14:foregroundMark x1="4218" y1="29701" x2="2636" y2="32162"/>
                        <a14:foregroundMark x1="2812" y1="36731" x2="2812" y2="36731"/>
                        <a14:foregroundMark x1="2812" y1="37258" x2="3515" y2="38489"/>
                        <a14:foregroundMark x1="9666" y1="27592" x2="15993" y2="29350"/>
                        <a14:foregroundMark x1="17399" y1="28120" x2="17399" y2="29174"/>
                        <a14:foregroundMark x1="16520" y1="30756" x2="17047" y2="34446"/>
                        <a14:foregroundMark x1="84710" y1="29350" x2="86116" y2="28647"/>
                        <a14:foregroundMark x1="86995" y1="28471" x2="87522" y2="28295"/>
                        <a14:foregroundMark x1="88752" y1="27768" x2="89982" y2="27065"/>
                        <a14:foregroundMark x1="91213" y1="27592" x2="92267" y2="27944"/>
                        <a14:foregroundMark x1="93322" y1="28120" x2="94552" y2="28471"/>
                        <a14:foregroundMark x1="95431" y1="29525" x2="95958" y2="30404"/>
                        <a14:foregroundMark x1="96837" y1="31459" x2="97012" y2="33040"/>
                        <a14:foregroundMark x1="97188" y1="34974" x2="97364" y2="35149"/>
                        <a14:foregroundMark x1="96661" y1="38313" x2="96661" y2="38313"/>
                        <a14:foregroundMark x1="97364" y1="33919" x2="97188" y2="36731"/>
                        <a14:foregroundMark x1="96485" y1="39543" x2="95958" y2="41301"/>
                        <a14:foregroundMark x1="97188" y1="37434" x2="97188" y2="37434"/>
                        <a14:foregroundMark x1="95958" y1="41476" x2="92443" y2="47276"/>
                        <a14:foregroundMark x1="91916" y1="48330" x2="85589" y2="565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784" t="22214" r="8571" b="14900"/>
          <a:stretch/>
        </p:blipFill>
        <p:spPr bwMode="auto">
          <a:xfrm rot="21113504">
            <a:off x="5142088" y="5885158"/>
            <a:ext cx="602696" cy="316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Disposable Face Mask 3ply | Yebi Health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7575" b="85062" l="0" r="100000">
                        <a14:foregroundMark x1="18805" y1="31810" x2="77153" y2="30228"/>
                        <a14:foregroundMark x1="36555" y1="26011" x2="58524" y2="26714"/>
                        <a14:foregroundMark x1="27065" y1="71178" x2="27065" y2="71178"/>
                        <a14:foregroundMark x1="23023" y1="67838" x2="24780" y2="68014"/>
                        <a14:foregroundMark x1="21617" y1="65905" x2="21617" y2="65905"/>
                        <a14:foregroundMark x1="71002" y1="72759" x2="79438" y2="65202"/>
                        <a14:foregroundMark x1="19859" y1="64499" x2="20211" y2="64499"/>
                        <a14:foregroundMark x1="15290" y1="57645" x2="15290" y2="57645"/>
                        <a14:foregroundMark x1="3163" y1="34622" x2="3163" y2="34622"/>
                        <a14:foregroundMark x1="6503" y1="27592" x2="9842" y2="26889"/>
                        <a14:foregroundMark x1="17399" y1="30580" x2="17399" y2="30580"/>
                        <a14:foregroundMark x1="14587" y1="28471" x2="14587" y2="28471"/>
                        <a14:foregroundMark x1="6151" y1="28471" x2="6151" y2="28471"/>
                        <a14:foregroundMark x1="3866" y1="40070" x2="7206" y2="46397"/>
                        <a14:foregroundMark x1="15290" y1="57645" x2="8260" y2="47452"/>
                        <a14:foregroundMark x1="3163" y1="38313" x2="3163" y2="38313"/>
                        <a14:foregroundMark x1="4394" y1="29525" x2="4394" y2="29525"/>
                        <a14:foregroundMark x1="2988" y1="31459" x2="2988" y2="31459"/>
                        <a14:foregroundMark x1="2988" y1="34095" x2="2988" y2="36204"/>
                        <a14:foregroundMark x1="4218" y1="29701" x2="2636" y2="32162"/>
                        <a14:foregroundMark x1="2812" y1="36731" x2="2812" y2="36731"/>
                        <a14:foregroundMark x1="2812" y1="37258" x2="3515" y2="38489"/>
                        <a14:foregroundMark x1="9666" y1="27592" x2="15993" y2="29350"/>
                        <a14:foregroundMark x1="17399" y1="28120" x2="17399" y2="29174"/>
                        <a14:foregroundMark x1="16520" y1="30756" x2="17047" y2="34446"/>
                        <a14:foregroundMark x1="84710" y1="29350" x2="86116" y2="28647"/>
                        <a14:foregroundMark x1="86995" y1="28471" x2="87522" y2="28295"/>
                        <a14:foregroundMark x1="88752" y1="27768" x2="89982" y2="27065"/>
                        <a14:foregroundMark x1="91213" y1="27592" x2="92267" y2="27944"/>
                        <a14:foregroundMark x1="93322" y1="28120" x2="94552" y2="28471"/>
                        <a14:foregroundMark x1="95431" y1="29525" x2="95958" y2="30404"/>
                        <a14:foregroundMark x1="96837" y1="31459" x2="97012" y2="33040"/>
                        <a14:foregroundMark x1="97188" y1="34974" x2="97364" y2="35149"/>
                        <a14:foregroundMark x1="96661" y1="38313" x2="96661" y2="38313"/>
                        <a14:foregroundMark x1="97364" y1="33919" x2="97188" y2="36731"/>
                        <a14:foregroundMark x1="96485" y1="39543" x2="95958" y2="41301"/>
                        <a14:foregroundMark x1="97188" y1="37434" x2="97188" y2="37434"/>
                        <a14:foregroundMark x1="95958" y1="41476" x2="92443" y2="47276"/>
                        <a14:foregroundMark x1="91916" y1="48330" x2="85589" y2="565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784" t="22214" r="8571" b="14900"/>
          <a:stretch/>
        </p:blipFill>
        <p:spPr bwMode="auto">
          <a:xfrm rot="21383368">
            <a:off x="5926049" y="5941291"/>
            <a:ext cx="600841" cy="307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179125" y="3405577"/>
            <a:ext cx="4207915" cy="2836577"/>
            <a:chOff x="179125" y="3405577"/>
            <a:chExt cx="4207915" cy="2836577"/>
          </a:xfrm>
        </p:grpSpPr>
        <p:sp>
          <p:nvSpPr>
            <p:cNvPr id="13" name="Cloud Callout 12"/>
            <p:cNvSpPr/>
            <p:nvPr/>
          </p:nvSpPr>
          <p:spPr>
            <a:xfrm>
              <a:off x="179125" y="3405577"/>
              <a:ext cx="4207915" cy="2836577"/>
            </a:xfrm>
            <a:prstGeom prst="cloudCallout">
              <a:avLst>
                <a:gd name="adj1" fmla="val 59589"/>
                <a:gd name="adj2" fmla="val 48573"/>
              </a:avLst>
            </a:prstGeom>
            <a:solidFill>
              <a:srgbClr val="FFFF8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 defTabSz="914309"/>
              <a:endParaRPr lang="en-US" sz="2800" dirty="0">
                <a:solidFill>
                  <a:prstClr val="black"/>
                </a:solidFill>
              </a:endParaRPr>
            </a:p>
          </p:txBody>
        </p:sp>
        <p:sp>
          <p:nvSpPr>
            <p:cNvPr id="3" name="Rectangle 2"/>
            <p:cNvSpPr/>
            <p:nvPr/>
          </p:nvSpPr>
          <p:spPr>
            <a:xfrm>
              <a:off x="685735" y="3915924"/>
              <a:ext cx="3194693" cy="181588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 defTabSz="914309"/>
              <a:r>
                <a:rPr lang="en-US" sz="2800" dirty="0" err="1">
                  <a:solidFill>
                    <a:prstClr val="black"/>
                  </a:solidFill>
                </a:rPr>
                <a:t>Các</a:t>
              </a:r>
              <a:r>
                <a:rPr lang="en-US" sz="2800" dirty="0">
                  <a:solidFill>
                    <a:prstClr val="black"/>
                  </a:solidFill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</a:rPr>
                <a:t>bạn</a:t>
              </a:r>
              <a:r>
                <a:rPr lang="en-US" sz="2800" dirty="0">
                  <a:solidFill>
                    <a:prstClr val="black"/>
                  </a:solidFill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</a:rPr>
                <a:t>ơi</a:t>
              </a:r>
              <a:r>
                <a:rPr lang="en-US" sz="2800" dirty="0">
                  <a:solidFill>
                    <a:prstClr val="black"/>
                  </a:solidFill>
                </a:rPr>
                <a:t>, </a:t>
              </a:r>
              <a:r>
                <a:rPr lang="en-US" sz="2800" dirty="0" err="1">
                  <a:solidFill>
                    <a:prstClr val="black"/>
                  </a:solidFill>
                </a:rPr>
                <a:t>thành</a:t>
              </a:r>
              <a:r>
                <a:rPr lang="en-US" sz="2800" dirty="0">
                  <a:solidFill>
                    <a:prstClr val="black"/>
                  </a:solidFill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</a:rPr>
                <a:t>phố</a:t>
              </a:r>
              <a:r>
                <a:rPr lang="en-US" sz="2800" dirty="0">
                  <a:solidFill>
                    <a:prstClr val="black"/>
                  </a:solidFill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</a:rPr>
                <a:t>của</a:t>
              </a:r>
              <a:r>
                <a:rPr lang="en-US" sz="2800" dirty="0">
                  <a:solidFill>
                    <a:prstClr val="black"/>
                  </a:solidFill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</a:rPr>
                <a:t>chúng</a:t>
              </a:r>
              <a:r>
                <a:rPr lang="en-US" sz="2800" dirty="0">
                  <a:solidFill>
                    <a:prstClr val="black"/>
                  </a:solidFill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</a:rPr>
                <a:t>mình</a:t>
              </a:r>
              <a:r>
                <a:rPr lang="en-US" sz="2800" dirty="0">
                  <a:solidFill>
                    <a:prstClr val="black"/>
                  </a:solidFill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</a:rPr>
                <a:t>đang</a:t>
              </a:r>
              <a:r>
                <a:rPr lang="en-US" sz="2800" dirty="0">
                  <a:solidFill>
                    <a:prstClr val="black"/>
                  </a:solidFill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</a:rPr>
                <a:t>bị</a:t>
              </a:r>
              <a:r>
                <a:rPr lang="en-US" sz="2800" dirty="0">
                  <a:solidFill>
                    <a:prstClr val="black"/>
                  </a:solidFill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</a:rPr>
                <a:t>những</a:t>
              </a:r>
              <a:r>
                <a:rPr lang="en-US" sz="2800" dirty="0">
                  <a:solidFill>
                    <a:prstClr val="black"/>
                  </a:solidFill>
                </a:rPr>
                <a:t> con vi-</a:t>
              </a:r>
              <a:r>
                <a:rPr lang="en-US" sz="2800" dirty="0" err="1">
                  <a:solidFill>
                    <a:prstClr val="black"/>
                  </a:solidFill>
                </a:rPr>
                <a:t>rus</a:t>
              </a:r>
              <a:r>
                <a:rPr lang="en-US" sz="2800" dirty="0">
                  <a:solidFill>
                    <a:prstClr val="black"/>
                  </a:solidFill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</a:rPr>
                <a:t>đe</a:t>
              </a:r>
              <a:r>
                <a:rPr lang="en-US" sz="2800" dirty="0">
                  <a:solidFill>
                    <a:prstClr val="black"/>
                  </a:solidFill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</a:rPr>
                <a:t>dọa</a:t>
              </a:r>
              <a:r>
                <a:rPr lang="en-US" sz="2800" dirty="0">
                  <a:solidFill>
                    <a:prstClr val="black"/>
                  </a:solidFill>
                </a:rPr>
                <a:t>.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7715250" y="3052269"/>
            <a:ext cx="4654287" cy="2679537"/>
            <a:chOff x="7715250" y="3052269"/>
            <a:chExt cx="4654287" cy="2679537"/>
          </a:xfrm>
        </p:grpSpPr>
        <p:sp>
          <p:nvSpPr>
            <p:cNvPr id="2" name="Cloud Callout 1"/>
            <p:cNvSpPr/>
            <p:nvPr/>
          </p:nvSpPr>
          <p:spPr>
            <a:xfrm>
              <a:off x="7715250" y="3052269"/>
              <a:ext cx="4654287" cy="2679537"/>
            </a:xfrm>
            <a:prstGeom prst="cloudCallout">
              <a:avLst>
                <a:gd name="adj1" fmla="val -72473"/>
                <a:gd name="adj2" fmla="val 61888"/>
              </a:avLst>
            </a:prstGeom>
            <a:solidFill>
              <a:srgbClr val="FFFF8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09"/>
              <a:endParaRPr lang="en-US" b="1" dirty="0">
                <a:solidFill>
                  <a:prstClr val="black"/>
                </a:solidFill>
              </a:endParaRPr>
            </a:p>
          </p:txBody>
        </p:sp>
        <p:sp>
          <p:nvSpPr>
            <p:cNvPr id="5" name="Rectangle 4"/>
            <p:cNvSpPr/>
            <p:nvPr/>
          </p:nvSpPr>
          <p:spPr>
            <a:xfrm>
              <a:off x="8288172" y="3429793"/>
              <a:ext cx="3508441" cy="181588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 defTabSz="914309"/>
              <a:r>
                <a:rPr lang="en-US" sz="2800" spc="-150" dirty="0" err="1">
                  <a:solidFill>
                    <a:prstClr val="black"/>
                  </a:solidFill>
                </a:rPr>
                <a:t>Các</a:t>
              </a:r>
              <a:r>
                <a:rPr lang="en-US" sz="2800" spc="-150" dirty="0">
                  <a:solidFill>
                    <a:prstClr val="black"/>
                  </a:solidFill>
                </a:rPr>
                <a:t> </a:t>
              </a:r>
              <a:r>
                <a:rPr lang="en-US" sz="2800" spc="-150" dirty="0" err="1">
                  <a:solidFill>
                    <a:prstClr val="black"/>
                  </a:solidFill>
                </a:rPr>
                <a:t>bạn</a:t>
              </a:r>
              <a:r>
                <a:rPr lang="en-US" sz="2800" spc="-150" dirty="0">
                  <a:solidFill>
                    <a:prstClr val="black"/>
                  </a:solidFill>
                </a:rPr>
                <a:t> </a:t>
              </a:r>
              <a:r>
                <a:rPr lang="en-US" sz="2800" spc="-150" dirty="0" err="1">
                  <a:solidFill>
                    <a:prstClr val="black"/>
                  </a:solidFill>
                </a:rPr>
                <a:t>hãy</a:t>
              </a:r>
              <a:r>
                <a:rPr lang="en-US" sz="2800" spc="-150" dirty="0">
                  <a:solidFill>
                    <a:prstClr val="black"/>
                  </a:solidFill>
                </a:rPr>
                <a:t> </a:t>
              </a:r>
              <a:r>
                <a:rPr lang="en-US" sz="2800" spc="-150" dirty="0" err="1">
                  <a:solidFill>
                    <a:prstClr val="black"/>
                  </a:solidFill>
                </a:rPr>
                <a:t>trả</a:t>
              </a:r>
              <a:r>
                <a:rPr lang="en-US" sz="2800" spc="-150" dirty="0">
                  <a:solidFill>
                    <a:prstClr val="black"/>
                  </a:solidFill>
                </a:rPr>
                <a:t> </a:t>
              </a:r>
              <a:r>
                <a:rPr lang="en-US" sz="2800" spc="-150" dirty="0" err="1">
                  <a:solidFill>
                    <a:prstClr val="black"/>
                  </a:solidFill>
                </a:rPr>
                <a:t>lời</a:t>
              </a:r>
              <a:r>
                <a:rPr lang="en-US" sz="2800" spc="-150" dirty="0">
                  <a:solidFill>
                    <a:prstClr val="black"/>
                  </a:solidFill>
                </a:rPr>
                <a:t> </a:t>
              </a:r>
              <a:r>
                <a:rPr lang="en-US" sz="2800" spc="-150" dirty="0" err="1">
                  <a:solidFill>
                    <a:prstClr val="black"/>
                  </a:solidFill>
                </a:rPr>
                <a:t>đúng</a:t>
              </a:r>
              <a:r>
                <a:rPr lang="en-US" sz="2800" spc="-150" dirty="0">
                  <a:solidFill>
                    <a:prstClr val="black"/>
                  </a:solidFill>
                </a:rPr>
                <a:t> </a:t>
              </a:r>
              <a:r>
                <a:rPr lang="en-US" sz="2800" spc="-150" dirty="0" err="1">
                  <a:solidFill>
                    <a:prstClr val="black"/>
                  </a:solidFill>
                </a:rPr>
                <a:t>các</a:t>
              </a:r>
              <a:r>
                <a:rPr lang="en-US" sz="2800" spc="-150" dirty="0">
                  <a:solidFill>
                    <a:prstClr val="black"/>
                  </a:solidFill>
                </a:rPr>
                <a:t> </a:t>
              </a:r>
              <a:r>
                <a:rPr lang="en-US" sz="2800" spc="-150" dirty="0" err="1">
                  <a:solidFill>
                    <a:prstClr val="black"/>
                  </a:solidFill>
                </a:rPr>
                <a:t>câu</a:t>
              </a:r>
              <a:r>
                <a:rPr lang="en-US" sz="2800" spc="-150" dirty="0">
                  <a:solidFill>
                    <a:prstClr val="black"/>
                  </a:solidFill>
                </a:rPr>
                <a:t> </a:t>
              </a:r>
              <a:r>
                <a:rPr lang="en-US" sz="2800" spc="-150" dirty="0" err="1">
                  <a:solidFill>
                    <a:prstClr val="black"/>
                  </a:solidFill>
                </a:rPr>
                <a:t>hỏi</a:t>
              </a:r>
              <a:r>
                <a:rPr lang="en-US" sz="2800" spc="-150" dirty="0">
                  <a:solidFill>
                    <a:prstClr val="black"/>
                  </a:solidFill>
                </a:rPr>
                <a:t> </a:t>
              </a:r>
              <a:r>
                <a:rPr lang="en-US" sz="2800" spc="-150" dirty="0" err="1">
                  <a:solidFill>
                    <a:prstClr val="black"/>
                  </a:solidFill>
                </a:rPr>
                <a:t>mà</a:t>
              </a:r>
              <a:r>
                <a:rPr lang="en-US" sz="2800" spc="-150" dirty="0">
                  <a:solidFill>
                    <a:prstClr val="black"/>
                  </a:solidFill>
                </a:rPr>
                <a:t> vi - </a:t>
              </a:r>
              <a:r>
                <a:rPr lang="en-US" sz="2800" spc="-150" dirty="0" err="1">
                  <a:solidFill>
                    <a:prstClr val="black"/>
                  </a:solidFill>
                </a:rPr>
                <a:t>rus</a:t>
              </a:r>
              <a:r>
                <a:rPr lang="en-US" sz="2800" spc="-150" dirty="0">
                  <a:solidFill>
                    <a:prstClr val="black"/>
                  </a:solidFill>
                </a:rPr>
                <a:t> </a:t>
              </a:r>
              <a:r>
                <a:rPr lang="en-US" sz="2800" spc="-150" dirty="0" err="1">
                  <a:solidFill>
                    <a:prstClr val="black"/>
                  </a:solidFill>
                </a:rPr>
                <a:t>đưa</a:t>
              </a:r>
              <a:r>
                <a:rPr lang="en-US" sz="2800" spc="-150" dirty="0">
                  <a:solidFill>
                    <a:prstClr val="black"/>
                  </a:solidFill>
                </a:rPr>
                <a:t> </a:t>
              </a:r>
              <a:r>
                <a:rPr lang="en-US" sz="2800" spc="-150" dirty="0" err="1">
                  <a:solidFill>
                    <a:prstClr val="black"/>
                  </a:solidFill>
                </a:rPr>
                <a:t>ra</a:t>
              </a:r>
              <a:r>
                <a:rPr lang="en-US" sz="2800" spc="-150" dirty="0">
                  <a:solidFill>
                    <a:prstClr val="black"/>
                  </a:solidFill>
                </a:rPr>
                <a:t> </a:t>
              </a:r>
              <a:r>
                <a:rPr lang="en-US" sz="2800" spc="-150" dirty="0" err="1">
                  <a:solidFill>
                    <a:prstClr val="black"/>
                  </a:solidFill>
                </a:rPr>
                <a:t>để</a:t>
              </a:r>
              <a:r>
                <a:rPr lang="en-US" sz="2800" spc="-150" dirty="0">
                  <a:solidFill>
                    <a:prstClr val="black"/>
                  </a:solidFill>
                </a:rPr>
                <a:t> </a:t>
              </a:r>
              <a:r>
                <a:rPr lang="en-US" sz="2800" spc="-150" dirty="0" err="1">
                  <a:solidFill>
                    <a:prstClr val="black"/>
                  </a:solidFill>
                </a:rPr>
                <a:t>chúng</a:t>
              </a:r>
              <a:r>
                <a:rPr lang="en-US" sz="2800" spc="-150" dirty="0">
                  <a:solidFill>
                    <a:prstClr val="black"/>
                  </a:solidFill>
                </a:rPr>
                <a:t> </a:t>
              </a:r>
              <a:r>
                <a:rPr lang="en-US" sz="2800" spc="-150" dirty="0" err="1">
                  <a:solidFill>
                    <a:prstClr val="black"/>
                  </a:solidFill>
                </a:rPr>
                <a:t>trở</a:t>
              </a:r>
              <a:r>
                <a:rPr lang="en-US" sz="2800" spc="-150" dirty="0">
                  <a:solidFill>
                    <a:prstClr val="black"/>
                  </a:solidFill>
                </a:rPr>
                <a:t> </a:t>
              </a:r>
              <a:r>
                <a:rPr lang="en-US" sz="2800" spc="-150" dirty="0" err="1">
                  <a:solidFill>
                    <a:prstClr val="black"/>
                  </a:solidFill>
                </a:rPr>
                <a:t>về</a:t>
              </a:r>
              <a:r>
                <a:rPr lang="en-US" sz="2800" spc="-150" dirty="0">
                  <a:solidFill>
                    <a:prstClr val="black"/>
                  </a:solidFill>
                </a:rPr>
                <a:t> </a:t>
              </a:r>
              <a:r>
                <a:rPr lang="en-US" sz="2800" spc="-150" dirty="0" err="1">
                  <a:solidFill>
                    <a:prstClr val="black"/>
                  </a:solidFill>
                </a:rPr>
                <a:t>hành</a:t>
              </a:r>
              <a:r>
                <a:rPr lang="en-US" sz="2800" spc="-150" dirty="0">
                  <a:solidFill>
                    <a:prstClr val="black"/>
                  </a:solidFill>
                </a:rPr>
                <a:t> </a:t>
              </a:r>
              <a:r>
                <a:rPr lang="en-US" sz="2800" spc="-150" dirty="0" err="1">
                  <a:solidFill>
                    <a:prstClr val="black"/>
                  </a:solidFill>
                </a:rPr>
                <a:t>tinh</a:t>
              </a:r>
              <a:r>
                <a:rPr lang="en-US" sz="2800" spc="-150" dirty="0">
                  <a:solidFill>
                    <a:prstClr val="black"/>
                  </a:solidFill>
                </a:rPr>
                <a:t> </a:t>
              </a:r>
              <a:r>
                <a:rPr lang="en-US" sz="2800" spc="-150" dirty="0" err="1">
                  <a:solidFill>
                    <a:prstClr val="black"/>
                  </a:solidFill>
                </a:rPr>
                <a:t>của</a:t>
              </a:r>
              <a:r>
                <a:rPr lang="en-US" sz="2800" spc="-150" dirty="0">
                  <a:solidFill>
                    <a:prstClr val="black"/>
                  </a:solidFill>
                </a:rPr>
                <a:t> </a:t>
              </a:r>
              <a:r>
                <a:rPr lang="en-US" sz="2800" spc="-150" dirty="0" err="1">
                  <a:solidFill>
                    <a:prstClr val="black"/>
                  </a:solidFill>
                </a:rPr>
                <a:t>chúng</a:t>
              </a:r>
              <a:r>
                <a:rPr lang="en-US" sz="2800" spc="-150" dirty="0">
                  <a:solidFill>
                    <a:prstClr val="black"/>
                  </a:solidFill>
                </a:rPr>
                <a:t> </a:t>
              </a:r>
              <a:r>
                <a:rPr lang="en-US" sz="2800" spc="-150" dirty="0" err="1">
                  <a:solidFill>
                    <a:prstClr val="black"/>
                  </a:solidFill>
                </a:rPr>
                <a:t>nhé</a:t>
              </a:r>
              <a:r>
                <a:rPr lang="en-US" sz="2800" spc="-150" dirty="0">
                  <a:solidFill>
                    <a:prstClr val="black"/>
                  </a:solidFill>
                </a:rPr>
                <a:t>.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8505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4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86248E-6 -1.94862E-6 L 3.86248E-6 -0.0722 " pathEditMode="relative" rAng="0" ptsTypes="AA">
                                      <p:cBhvr>
                                        <p:cTn id="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0"/>
                                    </p:animMotion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21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21000" r="-5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7114" y="3479485"/>
            <a:ext cx="2042737" cy="1948578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1523801" y="-17845"/>
            <a:ext cx="8927829" cy="646247"/>
          </a:xfrm>
          <a:prstGeom prst="rect">
            <a:avLst/>
          </a:prstGeom>
          <a:noFill/>
        </p:spPr>
        <p:txBody>
          <a:bodyPr wrap="square" lIns="91428" tIns="45714" rIns="91428" bIns="45714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defTabSz="914309"/>
            <a:r>
              <a:rPr lang="en-US" sz="3600" b="1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Calibri"/>
              </a:rPr>
              <a:t>BẢO VỆ KHU PHỐ</a:t>
            </a:r>
          </a:p>
        </p:txBody>
      </p:sp>
      <p:sp>
        <p:nvSpPr>
          <p:cNvPr id="2" name="Rectangle 1"/>
          <p:cNvSpPr/>
          <p:nvPr/>
        </p:nvSpPr>
        <p:spPr>
          <a:xfrm>
            <a:off x="5267028" y="6309739"/>
            <a:ext cx="3996117" cy="54860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5" name="Picture 14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  <a14:imgEffect>
                      <a14:artisticMark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305" y="4312124"/>
            <a:ext cx="1727967" cy="1648316"/>
          </a:xfrm>
          <a:prstGeom prst="rect">
            <a:avLst/>
          </a:prstGeom>
        </p:spPr>
      </p:pic>
      <p:pic>
        <p:nvPicPr>
          <p:cNvPr id="18" name="Picture 17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9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  <a14:imgEffect>
                      <a14:artisticMark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3131" y="238200"/>
            <a:ext cx="1834833" cy="1750257"/>
          </a:xfrm>
          <a:prstGeom prst="rect">
            <a:avLst/>
          </a:prstGeom>
        </p:spPr>
      </p:pic>
      <p:pic>
        <p:nvPicPr>
          <p:cNvPr id="20" name="Picture 19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5289" y="266413"/>
            <a:ext cx="2108597" cy="2011403"/>
          </a:xfrm>
          <a:prstGeom prst="rect">
            <a:avLst/>
          </a:prstGeom>
        </p:spPr>
      </p:pic>
      <p:sp>
        <p:nvSpPr>
          <p:cNvPr id="21" name="Rounded Rectangle 20"/>
          <p:cNvSpPr/>
          <p:nvPr/>
        </p:nvSpPr>
        <p:spPr>
          <a:xfrm>
            <a:off x="9644108" y="371672"/>
            <a:ext cx="720237" cy="589058"/>
          </a:xfrm>
          <a:prstGeom prst="roundRect">
            <a:avLst/>
          </a:prstGeom>
          <a:solidFill>
            <a:srgbClr val="FFFF9F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1415169" y="531041"/>
            <a:ext cx="720237" cy="589058"/>
          </a:xfrm>
          <a:prstGeom prst="roundRect">
            <a:avLst/>
          </a:prstGeom>
          <a:solidFill>
            <a:srgbClr val="FFFF9F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551186" y="4841753"/>
            <a:ext cx="720237" cy="589058"/>
          </a:xfrm>
          <a:prstGeom prst="roundRect">
            <a:avLst/>
          </a:prstGeom>
          <a:solidFill>
            <a:srgbClr val="FFFF9F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7046995" y="4159245"/>
            <a:ext cx="720237" cy="589058"/>
          </a:xfrm>
          <a:prstGeom prst="roundRect">
            <a:avLst/>
          </a:prstGeom>
          <a:solidFill>
            <a:srgbClr val="FFFF9F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4" name="Rounded Rectangle 3">
            <a:hlinkClick r:id="rId14" action="ppaction://hlinksldjump"/>
          </p:cNvPr>
          <p:cNvSpPr/>
          <p:nvPr/>
        </p:nvSpPr>
        <p:spPr>
          <a:xfrm>
            <a:off x="7046995" y="6107823"/>
            <a:ext cx="1755243" cy="593701"/>
          </a:xfrm>
          <a:prstGeom prst="roundRect">
            <a:avLst/>
          </a:prstGeom>
          <a:solidFill>
            <a:srgbClr val="FFFF8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</a:rPr>
              <a:t>Hoàn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thành</a:t>
            </a:r>
            <a:endParaRPr lang="en-US" sz="2400" dirty="0">
              <a:solidFill>
                <a:schemeClr val="tx1"/>
              </a:solidFill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5081115" y="5116012"/>
            <a:ext cx="2145940" cy="1743576"/>
            <a:chOff x="5081115" y="5116012"/>
            <a:chExt cx="2145940" cy="1743576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81115" y="5116012"/>
              <a:ext cx="2145940" cy="1743576"/>
            </a:xfrm>
            <a:prstGeom prst="rect">
              <a:avLst/>
            </a:prstGeom>
          </p:spPr>
        </p:pic>
        <p:pic>
          <p:nvPicPr>
            <p:cNvPr id="1026" name="Picture 2" descr="Disposable Face Mask 3ply | Yebi Health"/>
            <p:cNvPicPr>
              <a:picLocks noChangeAspect="1" noChangeArrowheads="1"/>
            </p:cNvPicPr>
            <p:nvPr/>
          </p:nvPicPr>
          <p:blipFill rotWithShape="1">
            <a:blip r:embed="rId16" cstate="print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17575" b="85062" l="0" r="100000">
                          <a14:foregroundMark x1="18805" y1="31810" x2="77153" y2="30228"/>
                          <a14:foregroundMark x1="36555" y1="26011" x2="58524" y2="26714"/>
                          <a14:foregroundMark x1="27065" y1="71178" x2="27065" y2="71178"/>
                          <a14:foregroundMark x1="23023" y1="67838" x2="24780" y2="68014"/>
                          <a14:foregroundMark x1="21617" y1="65905" x2="21617" y2="65905"/>
                          <a14:foregroundMark x1="71002" y1="72759" x2="79438" y2="65202"/>
                          <a14:foregroundMark x1="19859" y1="64499" x2="20211" y2="64499"/>
                          <a14:foregroundMark x1="15290" y1="57645" x2="15290" y2="57645"/>
                          <a14:foregroundMark x1="3163" y1="34622" x2="3163" y2="34622"/>
                          <a14:foregroundMark x1="6503" y1="27592" x2="9842" y2="26889"/>
                          <a14:foregroundMark x1="17399" y1="30580" x2="17399" y2="30580"/>
                          <a14:foregroundMark x1="14587" y1="28471" x2="14587" y2="28471"/>
                          <a14:foregroundMark x1="6151" y1="28471" x2="6151" y2="28471"/>
                          <a14:foregroundMark x1="3866" y1="40070" x2="7206" y2="46397"/>
                          <a14:foregroundMark x1="15290" y1="57645" x2="8260" y2="47452"/>
                          <a14:foregroundMark x1="3163" y1="38313" x2="3163" y2="38313"/>
                          <a14:foregroundMark x1="4394" y1="29525" x2="4394" y2="29525"/>
                          <a14:foregroundMark x1="2988" y1="31459" x2="2988" y2="31459"/>
                          <a14:foregroundMark x1="2988" y1="34095" x2="2988" y2="36204"/>
                          <a14:foregroundMark x1="4218" y1="29701" x2="2636" y2="32162"/>
                          <a14:foregroundMark x1="2812" y1="36731" x2="2812" y2="36731"/>
                          <a14:foregroundMark x1="2812" y1="37258" x2="3515" y2="38489"/>
                          <a14:foregroundMark x1="9666" y1="27592" x2="15993" y2="29350"/>
                          <a14:foregroundMark x1="17399" y1="28120" x2="17399" y2="29174"/>
                          <a14:foregroundMark x1="16520" y1="30756" x2="17047" y2="34446"/>
                          <a14:foregroundMark x1="84710" y1="29350" x2="86116" y2="28647"/>
                          <a14:foregroundMark x1="86995" y1="28471" x2="87522" y2="28295"/>
                          <a14:foregroundMark x1="88752" y1="27768" x2="89982" y2="27065"/>
                          <a14:foregroundMark x1="91213" y1="27592" x2="92267" y2="27944"/>
                          <a14:foregroundMark x1="93322" y1="28120" x2="94552" y2="28471"/>
                          <a14:foregroundMark x1="95431" y1="29525" x2="95958" y2="30404"/>
                          <a14:foregroundMark x1="96837" y1="31459" x2="97012" y2="33040"/>
                          <a14:foregroundMark x1="97188" y1="34974" x2="97364" y2="35149"/>
                          <a14:foregroundMark x1="96661" y1="38313" x2="96661" y2="38313"/>
                          <a14:foregroundMark x1="97364" y1="33919" x2="97188" y2="36731"/>
                          <a14:foregroundMark x1="96485" y1="39543" x2="95958" y2="41301"/>
                          <a14:foregroundMark x1="97188" y1="37434" x2="97188" y2="37434"/>
                          <a14:foregroundMark x1="95958" y1="41476" x2="92443" y2="47276"/>
                          <a14:foregroundMark x1="91916" y1="48330" x2="85589" y2="5659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784" t="22214" r="8571" b="14900"/>
            <a:stretch/>
          </p:blipFill>
          <p:spPr bwMode="auto">
            <a:xfrm rot="20968385">
              <a:off x="5377167" y="5688688"/>
              <a:ext cx="657681" cy="3803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" name="Picture 2" descr="Disposable Face Mask 3ply | Yebi Health"/>
            <p:cNvPicPr>
              <a:picLocks noChangeAspect="1" noChangeArrowheads="1"/>
            </p:cNvPicPr>
            <p:nvPr/>
          </p:nvPicPr>
          <p:blipFill rotWithShape="1">
            <a:blip r:embed="rId18" cstate="print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ackgroundRemoval t="17575" b="85062" l="0" r="100000">
                          <a14:foregroundMark x1="18805" y1="31810" x2="77153" y2="30228"/>
                          <a14:foregroundMark x1="36555" y1="26011" x2="58524" y2="26714"/>
                          <a14:foregroundMark x1="27065" y1="71178" x2="27065" y2="71178"/>
                          <a14:foregroundMark x1="23023" y1="67838" x2="24780" y2="68014"/>
                          <a14:foregroundMark x1="21617" y1="65905" x2="21617" y2="65905"/>
                          <a14:foregroundMark x1="71002" y1="72759" x2="79438" y2="65202"/>
                          <a14:foregroundMark x1="19859" y1="64499" x2="20211" y2="64499"/>
                          <a14:foregroundMark x1="15290" y1="57645" x2="15290" y2="57645"/>
                          <a14:foregroundMark x1="3163" y1="34622" x2="3163" y2="34622"/>
                          <a14:foregroundMark x1="6503" y1="27592" x2="9842" y2="26889"/>
                          <a14:foregroundMark x1="17399" y1="30580" x2="17399" y2="30580"/>
                          <a14:foregroundMark x1="14587" y1="28471" x2="14587" y2="28471"/>
                          <a14:foregroundMark x1="6151" y1="28471" x2="6151" y2="28471"/>
                          <a14:foregroundMark x1="3866" y1="40070" x2="7206" y2="46397"/>
                          <a14:foregroundMark x1="15290" y1="57645" x2="8260" y2="47452"/>
                          <a14:foregroundMark x1="3163" y1="38313" x2="3163" y2="38313"/>
                          <a14:foregroundMark x1="4394" y1="29525" x2="4394" y2="29525"/>
                          <a14:foregroundMark x1="2988" y1="31459" x2="2988" y2="31459"/>
                          <a14:foregroundMark x1="2988" y1="34095" x2="2988" y2="36204"/>
                          <a14:foregroundMark x1="4218" y1="29701" x2="2636" y2="32162"/>
                          <a14:foregroundMark x1="2812" y1="36731" x2="2812" y2="36731"/>
                          <a14:foregroundMark x1="2812" y1="37258" x2="3515" y2="38489"/>
                          <a14:foregroundMark x1="9666" y1="27592" x2="15993" y2="29350"/>
                          <a14:foregroundMark x1="17399" y1="28120" x2="17399" y2="29174"/>
                          <a14:foregroundMark x1="16520" y1="30756" x2="17047" y2="34446"/>
                          <a14:foregroundMark x1="84710" y1="29350" x2="86116" y2="28647"/>
                          <a14:foregroundMark x1="86995" y1="28471" x2="87522" y2="28295"/>
                          <a14:foregroundMark x1="88752" y1="27768" x2="89982" y2="27065"/>
                          <a14:foregroundMark x1="91213" y1="27592" x2="92267" y2="27944"/>
                          <a14:foregroundMark x1="93322" y1="28120" x2="94552" y2="28471"/>
                          <a14:foregroundMark x1="95431" y1="29525" x2="95958" y2="30404"/>
                          <a14:foregroundMark x1="96837" y1="31459" x2="97012" y2="33040"/>
                          <a14:foregroundMark x1="97188" y1="34974" x2="97364" y2="35149"/>
                          <a14:foregroundMark x1="96661" y1="38313" x2="96661" y2="38313"/>
                          <a14:foregroundMark x1="97364" y1="33919" x2="97188" y2="36731"/>
                          <a14:foregroundMark x1="96485" y1="39543" x2="95958" y2="41301"/>
                          <a14:foregroundMark x1="97188" y1="37434" x2="97188" y2="37434"/>
                          <a14:foregroundMark x1="95958" y1="41476" x2="92443" y2="47276"/>
                          <a14:foregroundMark x1="91916" y1="48330" x2="85589" y2="5659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784" t="22214" r="8571" b="14900"/>
            <a:stretch/>
          </p:blipFill>
          <p:spPr bwMode="auto">
            <a:xfrm rot="21383368">
              <a:off x="6296062" y="5746757"/>
              <a:ext cx="679475" cy="3803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772079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9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83000"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49" presetClass="exit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83000"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9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83000"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49" presetClass="exit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83000"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9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83000"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49" presetClass="exit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83000"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9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83000"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3" presetID="49" presetClass="exit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83000"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  <p:bldP spid="2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409" y="4911377"/>
            <a:ext cx="1679539" cy="1602122"/>
          </a:xfrm>
          <a:prstGeom prst="rect">
            <a:avLst/>
          </a:prstGeom>
        </p:spPr>
      </p:pic>
      <p:sp>
        <p:nvSpPr>
          <p:cNvPr id="3" name="Snip Diagonal Corner Rectangle 2"/>
          <p:cNvSpPr/>
          <p:nvPr/>
        </p:nvSpPr>
        <p:spPr>
          <a:xfrm>
            <a:off x="3187077" y="809349"/>
            <a:ext cx="5499059" cy="990381"/>
          </a:xfrm>
          <a:prstGeom prst="snip2DiagRect">
            <a:avLst/>
          </a:prstGeom>
          <a:solidFill>
            <a:schemeClr val="lt1">
              <a:alpha val="85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09"/>
            <a:r>
              <a:rPr lang="en-US" sz="3600" b="1" dirty="0" err="1">
                <a:solidFill>
                  <a:schemeClr val="accent1"/>
                </a:solidFill>
                <a:latin typeface="iCiel Cadena" panose="02000503000000020004" pitchFamily="2" charset="0"/>
              </a:rPr>
              <a:t>Câu</a:t>
            </a:r>
            <a:r>
              <a:rPr lang="en-US" sz="3600" b="1" dirty="0">
                <a:solidFill>
                  <a:schemeClr val="accent1"/>
                </a:solidFill>
                <a:latin typeface="iCiel Cadena" panose="02000503000000020004" pitchFamily="2" charset="0"/>
              </a:rPr>
              <a:t> 1: </a:t>
            </a:r>
            <a:r>
              <a:rPr lang="en-US" sz="3600" b="1" dirty="0" err="1">
                <a:solidFill>
                  <a:schemeClr val="accent1"/>
                </a:solidFill>
                <a:latin typeface="iCiel Cadena" panose="02000503000000020004" pitchFamily="2" charset="0"/>
              </a:rPr>
              <a:t>Tính</a:t>
            </a:r>
            <a:r>
              <a:rPr lang="en-US" sz="3600" b="1" dirty="0">
                <a:solidFill>
                  <a:schemeClr val="accent1"/>
                </a:solidFill>
                <a:latin typeface="iCiel Cadena" panose="02000503000000020004" pitchFamily="2" charset="0"/>
              </a:rPr>
              <a:t> </a:t>
            </a:r>
            <a:r>
              <a:rPr lang="en-US" sz="3600" b="1" dirty="0" err="1">
                <a:solidFill>
                  <a:schemeClr val="accent1"/>
                </a:solidFill>
                <a:latin typeface="iCiel Cadena" panose="02000503000000020004" pitchFamily="2" charset="0"/>
              </a:rPr>
              <a:t>nhẩm</a:t>
            </a:r>
            <a:r>
              <a:rPr lang="en-US" sz="3600" b="1" dirty="0">
                <a:solidFill>
                  <a:schemeClr val="accent1"/>
                </a:solidFill>
                <a:latin typeface="iCiel Cadena" panose="02000503000000020004" pitchFamily="2" charset="0"/>
              </a:rPr>
              <a:t> </a:t>
            </a:r>
          </a:p>
        </p:txBody>
      </p:sp>
      <p:sp>
        <p:nvSpPr>
          <p:cNvPr id="4" name="Rectangle 3"/>
          <p:cNvSpPr/>
          <p:nvPr/>
        </p:nvSpPr>
        <p:spPr>
          <a:xfrm>
            <a:off x="3299094" y="2399895"/>
            <a:ext cx="418828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72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 x 6 =</a:t>
            </a:r>
            <a:endParaRPr lang="en-US" sz="8800" dirty="0">
              <a:solidFill>
                <a:srgbClr val="00B05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543008" y="2399896"/>
            <a:ext cx="214312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7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30</a:t>
            </a:r>
            <a:endParaRPr lang="en-US" sz="88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8116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409" y="4911377"/>
            <a:ext cx="1679539" cy="1602122"/>
          </a:xfrm>
          <a:prstGeom prst="rect">
            <a:avLst/>
          </a:prstGeom>
        </p:spPr>
      </p:pic>
      <p:sp>
        <p:nvSpPr>
          <p:cNvPr id="3" name="Snip Diagonal Corner Rectangle 2"/>
          <p:cNvSpPr/>
          <p:nvPr/>
        </p:nvSpPr>
        <p:spPr>
          <a:xfrm>
            <a:off x="1627322" y="480448"/>
            <a:ext cx="9051010" cy="2340244"/>
          </a:xfrm>
          <a:prstGeom prst="snip2DiagRect">
            <a:avLst/>
          </a:prstGeom>
          <a:solidFill>
            <a:schemeClr val="lt1">
              <a:alpha val="85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09"/>
            <a:r>
              <a:rPr lang="en-US" sz="3600" b="1" dirty="0" err="1">
                <a:solidFill>
                  <a:schemeClr val="accent1"/>
                </a:solidFill>
                <a:latin typeface="iCiel Cadena" panose="02000503000000020004" pitchFamily="2" charset="0"/>
              </a:rPr>
              <a:t>Câu</a:t>
            </a:r>
            <a:r>
              <a:rPr lang="en-US" sz="3600" b="1" dirty="0">
                <a:solidFill>
                  <a:schemeClr val="accent1"/>
                </a:solidFill>
                <a:latin typeface="iCiel Cadena" panose="02000503000000020004" pitchFamily="2" charset="0"/>
              </a:rPr>
              <a:t> 2:</a:t>
            </a:r>
          </a:p>
          <a:p>
            <a:pPr algn="ctr" defTabSz="914309"/>
            <a:r>
              <a:rPr lang="en-US" sz="3600" b="1" dirty="0">
                <a:solidFill>
                  <a:schemeClr val="accent1"/>
                </a:solidFill>
                <a:latin typeface="iCiel Cadena" panose="02000503000000020004" pitchFamily="2" charset="0"/>
              </a:rPr>
              <a:t> </a:t>
            </a:r>
            <a:r>
              <a:rPr lang="en-US" sz="3600" b="1" dirty="0" err="1">
                <a:solidFill>
                  <a:schemeClr val="accent1"/>
                </a:solidFill>
                <a:latin typeface="iCiel Cadena" panose="02000503000000020004" pitchFamily="2" charset="0"/>
              </a:rPr>
              <a:t>Trong</a:t>
            </a:r>
            <a:r>
              <a:rPr lang="en-US" sz="3600" b="1" dirty="0">
                <a:solidFill>
                  <a:schemeClr val="accent1"/>
                </a:solidFill>
                <a:latin typeface="iCiel Cadena" panose="02000503000000020004" pitchFamily="2" charset="0"/>
              </a:rPr>
              <a:t> </a:t>
            </a:r>
            <a:r>
              <a:rPr lang="en-US" sz="3600" b="1" dirty="0" err="1">
                <a:solidFill>
                  <a:schemeClr val="accent1"/>
                </a:solidFill>
                <a:latin typeface="iCiel Cadena" panose="02000503000000020004" pitchFamily="2" charset="0"/>
              </a:rPr>
              <a:t>các</a:t>
            </a:r>
            <a:r>
              <a:rPr lang="en-US" sz="3600" b="1" dirty="0">
                <a:solidFill>
                  <a:schemeClr val="accent1"/>
                </a:solidFill>
                <a:latin typeface="iCiel Cadena" panose="02000503000000020004" pitchFamily="2" charset="0"/>
              </a:rPr>
              <a:t> </a:t>
            </a:r>
            <a:r>
              <a:rPr lang="en-US" sz="3600" b="1" dirty="0" err="1">
                <a:solidFill>
                  <a:schemeClr val="accent1"/>
                </a:solidFill>
                <a:latin typeface="iCiel Cadena" panose="02000503000000020004" pitchFamily="2" charset="0"/>
              </a:rPr>
              <a:t>phép</a:t>
            </a:r>
            <a:r>
              <a:rPr lang="en-US" sz="3600" b="1" dirty="0">
                <a:solidFill>
                  <a:schemeClr val="accent1"/>
                </a:solidFill>
                <a:latin typeface="iCiel Cadena" panose="02000503000000020004" pitchFamily="2" charset="0"/>
              </a:rPr>
              <a:t> chia </a:t>
            </a:r>
            <a:r>
              <a:rPr lang="en-US" sz="3600" b="1" dirty="0" err="1">
                <a:solidFill>
                  <a:schemeClr val="accent1"/>
                </a:solidFill>
                <a:latin typeface="iCiel Cadena" panose="02000503000000020004" pitchFamily="2" charset="0"/>
              </a:rPr>
              <a:t>có</a:t>
            </a:r>
            <a:r>
              <a:rPr lang="en-US" sz="3600" b="1" dirty="0">
                <a:solidFill>
                  <a:schemeClr val="accent1"/>
                </a:solidFill>
                <a:latin typeface="iCiel Cadena" panose="02000503000000020004" pitchFamily="2" charset="0"/>
              </a:rPr>
              <a:t> </a:t>
            </a:r>
            <a:r>
              <a:rPr lang="en-US" sz="3600" b="1" dirty="0" err="1">
                <a:solidFill>
                  <a:schemeClr val="accent1"/>
                </a:solidFill>
                <a:latin typeface="iCiel Cadena" panose="02000503000000020004" pitchFamily="2" charset="0"/>
              </a:rPr>
              <a:t>dư</a:t>
            </a:r>
            <a:r>
              <a:rPr lang="en-US" sz="3600" b="1" dirty="0">
                <a:solidFill>
                  <a:schemeClr val="accent1"/>
                </a:solidFill>
                <a:latin typeface="iCiel Cadena" panose="02000503000000020004" pitchFamily="2" charset="0"/>
              </a:rPr>
              <a:t> </a:t>
            </a:r>
            <a:r>
              <a:rPr lang="en-US" sz="3600" b="1" dirty="0" err="1">
                <a:solidFill>
                  <a:schemeClr val="accent1"/>
                </a:solidFill>
                <a:latin typeface="iCiel Cadena" panose="02000503000000020004" pitchFamily="2" charset="0"/>
              </a:rPr>
              <a:t>với</a:t>
            </a:r>
            <a:r>
              <a:rPr lang="en-US" sz="3600" b="1" dirty="0">
                <a:solidFill>
                  <a:schemeClr val="accent1"/>
                </a:solidFill>
                <a:latin typeface="iCiel Cadena" panose="02000503000000020004" pitchFamily="2" charset="0"/>
              </a:rPr>
              <a:t> </a:t>
            </a:r>
            <a:r>
              <a:rPr lang="en-US" sz="3600" b="1" dirty="0" err="1">
                <a:solidFill>
                  <a:schemeClr val="accent1"/>
                </a:solidFill>
                <a:latin typeface="iCiel Cadena" panose="02000503000000020004" pitchFamily="2" charset="0"/>
              </a:rPr>
              <a:t>số</a:t>
            </a:r>
            <a:r>
              <a:rPr lang="en-US" sz="3600" b="1" dirty="0">
                <a:solidFill>
                  <a:schemeClr val="accent1"/>
                </a:solidFill>
                <a:latin typeface="iCiel Cadena" panose="02000503000000020004" pitchFamily="2" charset="0"/>
              </a:rPr>
              <a:t> chia </a:t>
            </a:r>
            <a:r>
              <a:rPr lang="en-US" sz="3600" b="1" dirty="0" err="1">
                <a:solidFill>
                  <a:schemeClr val="accent1"/>
                </a:solidFill>
                <a:latin typeface="iCiel Cadena" panose="02000503000000020004" pitchFamily="2" charset="0"/>
              </a:rPr>
              <a:t>là</a:t>
            </a:r>
            <a:r>
              <a:rPr lang="en-US" sz="3600" b="1" dirty="0">
                <a:solidFill>
                  <a:schemeClr val="accent1"/>
                </a:solidFill>
                <a:latin typeface="iCiel Cadena" panose="02000503000000020004" pitchFamily="2" charset="0"/>
              </a:rPr>
              <a:t> 3. </a:t>
            </a:r>
            <a:r>
              <a:rPr lang="en-US" sz="3600" b="1" dirty="0" err="1">
                <a:solidFill>
                  <a:schemeClr val="accent1"/>
                </a:solidFill>
                <a:latin typeface="iCiel Cadena" panose="02000503000000020004" pitchFamily="2" charset="0"/>
              </a:rPr>
              <a:t>Số</a:t>
            </a:r>
            <a:r>
              <a:rPr lang="en-US" sz="3600" b="1" dirty="0">
                <a:solidFill>
                  <a:schemeClr val="accent1"/>
                </a:solidFill>
                <a:latin typeface="iCiel Cadena" panose="02000503000000020004" pitchFamily="2" charset="0"/>
              </a:rPr>
              <a:t> </a:t>
            </a:r>
            <a:r>
              <a:rPr lang="en-US" sz="3600" b="1" dirty="0" err="1">
                <a:solidFill>
                  <a:schemeClr val="accent1"/>
                </a:solidFill>
                <a:latin typeface="iCiel Cadena" panose="02000503000000020004" pitchFamily="2" charset="0"/>
              </a:rPr>
              <a:t>dư</a:t>
            </a:r>
            <a:r>
              <a:rPr lang="en-US" sz="3600" b="1" dirty="0">
                <a:solidFill>
                  <a:schemeClr val="accent1"/>
                </a:solidFill>
                <a:latin typeface="iCiel Cadena" panose="02000503000000020004" pitchFamily="2" charset="0"/>
              </a:rPr>
              <a:t> </a:t>
            </a:r>
            <a:r>
              <a:rPr lang="en-US" sz="3600" b="1" dirty="0" err="1">
                <a:solidFill>
                  <a:schemeClr val="accent1"/>
                </a:solidFill>
                <a:latin typeface="iCiel Cadena" panose="02000503000000020004" pitchFamily="2" charset="0"/>
              </a:rPr>
              <a:t>lớn</a:t>
            </a:r>
            <a:r>
              <a:rPr lang="en-US" sz="3600" b="1" dirty="0">
                <a:solidFill>
                  <a:schemeClr val="accent1"/>
                </a:solidFill>
                <a:latin typeface="iCiel Cadena" panose="02000503000000020004" pitchFamily="2" charset="0"/>
              </a:rPr>
              <a:t> </a:t>
            </a:r>
            <a:r>
              <a:rPr lang="en-US" sz="3600" b="1" dirty="0" err="1">
                <a:solidFill>
                  <a:schemeClr val="accent1"/>
                </a:solidFill>
                <a:latin typeface="iCiel Cadena" panose="02000503000000020004" pitchFamily="2" charset="0"/>
              </a:rPr>
              <a:t>nhất</a:t>
            </a:r>
            <a:r>
              <a:rPr lang="en-US" sz="3600" b="1" dirty="0">
                <a:solidFill>
                  <a:schemeClr val="accent1"/>
                </a:solidFill>
                <a:latin typeface="iCiel Cadena" panose="02000503000000020004" pitchFamily="2" charset="0"/>
              </a:rPr>
              <a:t> </a:t>
            </a:r>
            <a:r>
              <a:rPr lang="en-US" sz="3600" b="1" dirty="0" err="1">
                <a:solidFill>
                  <a:schemeClr val="accent1"/>
                </a:solidFill>
                <a:latin typeface="iCiel Cadena" panose="02000503000000020004" pitchFamily="2" charset="0"/>
              </a:rPr>
              <a:t>của</a:t>
            </a:r>
            <a:r>
              <a:rPr lang="en-US" sz="3600" b="1" dirty="0">
                <a:solidFill>
                  <a:schemeClr val="accent1"/>
                </a:solidFill>
                <a:latin typeface="iCiel Cadena" panose="02000503000000020004" pitchFamily="2" charset="0"/>
              </a:rPr>
              <a:t> </a:t>
            </a:r>
            <a:r>
              <a:rPr lang="en-US" sz="3600" b="1" dirty="0" err="1">
                <a:solidFill>
                  <a:schemeClr val="accent1"/>
                </a:solidFill>
                <a:latin typeface="iCiel Cadena" panose="02000503000000020004" pitchFamily="2" charset="0"/>
              </a:rPr>
              <a:t>các</a:t>
            </a:r>
            <a:r>
              <a:rPr lang="en-US" sz="3600" b="1" dirty="0">
                <a:solidFill>
                  <a:schemeClr val="accent1"/>
                </a:solidFill>
                <a:latin typeface="iCiel Cadena" panose="02000503000000020004" pitchFamily="2" charset="0"/>
              </a:rPr>
              <a:t> </a:t>
            </a:r>
            <a:r>
              <a:rPr lang="en-US" sz="3600" b="1" dirty="0" err="1">
                <a:solidFill>
                  <a:schemeClr val="accent1"/>
                </a:solidFill>
                <a:latin typeface="iCiel Cadena" panose="02000503000000020004" pitchFamily="2" charset="0"/>
              </a:rPr>
              <a:t>phép</a:t>
            </a:r>
            <a:r>
              <a:rPr lang="en-US" sz="3600" b="1" dirty="0">
                <a:solidFill>
                  <a:schemeClr val="accent1"/>
                </a:solidFill>
                <a:latin typeface="iCiel Cadena" panose="02000503000000020004" pitchFamily="2" charset="0"/>
              </a:rPr>
              <a:t> chia </a:t>
            </a:r>
            <a:r>
              <a:rPr lang="en-US" sz="3600" b="1" dirty="0" err="1">
                <a:solidFill>
                  <a:schemeClr val="accent1"/>
                </a:solidFill>
                <a:latin typeface="iCiel Cadena" panose="02000503000000020004" pitchFamily="2" charset="0"/>
              </a:rPr>
              <a:t>đó</a:t>
            </a:r>
            <a:r>
              <a:rPr lang="en-US" sz="3600" b="1" dirty="0">
                <a:solidFill>
                  <a:schemeClr val="accent1"/>
                </a:solidFill>
                <a:latin typeface="iCiel Cadena" panose="02000503000000020004" pitchFamily="2" charset="0"/>
              </a:rPr>
              <a:t> </a:t>
            </a:r>
            <a:r>
              <a:rPr lang="en-US" sz="3600" b="1" dirty="0" err="1">
                <a:solidFill>
                  <a:schemeClr val="accent1"/>
                </a:solidFill>
                <a:latin typeface="iCiel Cadena" panose="02000503000000020004" pitchFamily="2" charset="0"/>
              </a:rPr>
              <a:t>là</a:t>
            </a:r>
            <a:r>
              <a:rPr lang="en-US" sz="3600" b="1" dirty="0">
                <a:solidFill>
                  <a:schemeClr val="accent1"/>
                </a:solidFill>
                <a:latin typeface="iCiel Cadena" panose="02000503000000020004" pitchFamily="2" charset="0"/>
              </a:rPr>
              <a:t>: </a:t>
            </a:r>
          </a:p>
        </p:txBody>
      </p:sp>
      <p:sp>
        <p:nvSpPr>
          <p:cNvPr id="4" name="Rectangle 3"/>
          <p:cNvSpPr/>
          <p:nvPr/>
        </p:nvSpPr>
        <p:spPr>
          <a:xfrm>
            <a:off x="3888030" y="3469278"/>
            <a:ext cx="418828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72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endParaRPr lang="en-US" sz="8800" dirty="0">
              <a:solidFill>
                <a:srgbClr val="00B05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0439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409" y="4911377"/>
            <a:ext cx="1679539" cy="1602122"/>
          </a:xfrm>
          <a:prstGeom prst="rect">
            <a:avLst/>
          </a:prstGeom>
        </p:spPr>
      </p:pic>
      <p:sp>
        <p:nvSpPr>
          <p:cNvPr id="3" name="Snip Diagonal Corner Rectangle 2"/>
          <p:cNvSpPr/>
          <p:nvPr/>
        </p:nvSpPr>
        <p:spPr>
          <a:xfrm>
            <a:off x="3187077" y="809349"/>
            <a:ext cx="5499059" cy="990381"/>
          </a:xfrm>
          <a:prstGeom prst="snip2DiagRect">
            <a:avLst/>
          </a:prstGeom>
          <a:solidFill>
            <a:schemeClr val="lt1">
              <a:alpha val="85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09"/>
            <a:r>
              <a:rPr lang="en-US" sz="3600" b="1" dirty="0" err="1">
                <a:solidFill>
                  <a:schemeClr val="accent1"/>
                </a:solidFill>
                <a:latin typeface="iCiel Cadena" panose="02000503000000020004" pitchFamily="2" charset="0"/>
              </a:rPr>
              <a:t>Câu</a:t>
            </a:r>
            <a:r>
              <a:rPr lang="en-US" sz="3600" b="1" dirty="0">
                <a:solidFill>
                  <a:schemeClr val="accent1"/>
                </a:solidFill>
                <a:latin typeface="iCiel Cadena" panose="02000503000000020004" pitchFamily="2" charset="0"/>
              </a:rPr>
              <a:t> 3: </a:t>
            </a:r>
            <a:r>
              <a:rPr lang="en-US" sz="3600" b="1" dirty="0" err="1">
                <a:solidFill>
                  <a:schemeClr val="accent1"/>
                </a:solidFill>
                <a:latin typeface="iCiel Cadena" panose="02000503000000020004" pitchFamily="2" charset="0"/>
              </a:rPr>
              <a:t>Tính</a:t>
            </a:r>
            <a:r>
              <a:rPr lang="en-US" sz="3600" b="1" dirty="0">
                <a:solidFill>
                  <a:schemeClr val="accent1"/>
                </a:solidFill>
                <a:latin typeface="iCiel Cadena" panose="02000503000000020004" pitchFamily="2" charset="0"/>
              </a:rPr>
              <a:t> </a:t>
            </a:r>
            <a:r>
              <a:rPr lang="en-US" sz="3600" b="1" dirty="0" err="1">
                <a:solidFill>
                  <a:schemeClr val="accent1"/>
                </a:solidFill>
                <a:latin typeface="iCiel Cadena" panose="02000503000000020004" pitchFamily="2" charset="0"/>
              </a:rPr>
              <a:t>nhẩm</a:t>
            </a:r>
            <a:r>
              <a:rPr lang="en-US" sz="3600" b="1" dirty="0">
                <a:solidFill>
                  <a:schemeClr val="accent1"/>
                </a:solidFill>
                <a:latin typeface="iCiel Cadena" panose="02000503000000020004" pitchFamily="2" charset="0"/>
              </a:rPr>
              <a:t> </a:t>
            </a:r>
          </a:p>
        </p:txBody>
      </p:sp>
      <p:sp>
        <p:nvSpPr>
          <p:cNvPr id="20" name="Rectangle 19"/>
          <p:cNvSpPr/>
          <p:nvPr/>
        </p:nvSpPr>
        <p:spPr>
          <a:xfrm>
            <a:off x="3299094" y="2399895"/>
            <a:ext cx="418828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72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42 : 6 =</a:t>
            </a:r>
            <a:endParaRPr lang="en-US" sz="8800" dirty="0">
              <a:solidFill>
                <a:srgbClr val="00B05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6543008" y="2399896"/>
            <a:ext cx="146190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72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7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  <a:endParaRPr lang="en-US" sz="88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6990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409" y="4911377"/>
            <a:ext cx="1679539" cy="1602122"/>
          </a:xfrm>
          <a:prstGeom prst="rect">
            <a:avLst/>
          </a:prstGeom>
        </p:spPr>
      </p:pic>
      <p:sp>
        <p:nvSpPr>
          <p:cNvPr id="3" name="Snip Diagonal Corner Rectangle 2"/>
          <p:cNvSpPr/>
          <p:nvPr/>
        </p:nvSpPr>
        <p:spPr>
          <a:xfrm>
            <a:off x="2815117" y="1239865"/>
            <a:ext cx="6747337" cy="1937287"/>
          </a:xfrm>
          <a:prstGeom prst="snip2DiagRect">
            <a:avLst/>
          </a:prstGeom>
          <a:solidFill>
            <a:schemeClr val="lt1">
              <a:alpha val="85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09">
              <a:lnSpc>
                <a:spcPct val="150000"/>
              </a:lnSpc>
            </a:pPr>
            <a:r>
              <a:rPr lang="en-US" sz="4000" b="1" dirty="0" err="1">
                <a:solidFill>
                  <a:schemeClr val="accent1"/>
                </a:solidFill>
                <a:latin typeface="iCiel Cadena" panose="02000503000000020004" pitchFamily="2" charset="0"/>
              </a:rPr>
              <a:t>Câu</a:t>
            </a:r>
            <a:r>
              <a:rPr lang="en-US" sz="4000" b="1" dirty="0">
                <a:solidFill>
                  <a:schemeClr val="accent1"/>
                </a:solidFill>
                <a:latin typeface="iCiel Cadena" panose="02000503000000020004" pitchFamily="2" charset="0"/>
              </a:rPr>
              <a:t> 4: </a:t>
            </a:r>
            <a:r>
              <a:rPr lang="en-US" sz="4000" b="1" dirty="0" err="1">
                <a:solidFill>
                  <a:schemeClr val="accent1"/>
                </a:solidFill>
                <a:latin typeface="iCiel Cadena" panose="02000503000000020004" pitchFamily="2" charset="0"/>
              </a:rPr>
              <a:t>Tính</a:t>
            </a:r>
            <a:r>
              <a:rPr lang="en-US" sz="4000" b="1" dirty="0">
                <a:solidFill>
                  <a:schemeClr val="accent1"/>
                </a:solidFill>
                <a:latin typeface="iCiel Cadena" panose="02000503000000020004" pitchFamily="2" charset="0"/>
              </a:rPr>
              <a:t>:</a:t>
            </a:r>
          </a:p>
          <a:p>
            <a:pPr algn="ctr" defTabSz="914309">
              <a:lnSpc>
                <a:spcPct val="150000"/>
              </a:lnSpc>
            </a:pPr>
            <a:r>
              <a:rPr lang="en-US" sz="4000" b="1" dirty="0">
                <a:solidFill>
                  <a:schemeClr val="accent1"/>
                </a:solidFill>
                <a:latin typeface="iCiel Cadena" panose="02000503000000020004" pitchFamily="2" charset="0"/>
              </a:rPr>
              <a:t>7 + 7 + 7 + 7 = </a:t>
            </a:r>
          </a:p>
        </p:txBody>
      </p:sp>
      <p:sp>
        <p:nvSpPr>
          <p:cNvPr id="22" name="Rectangle 21"/>
          <p:cNvSpPr/>
          <p:nvPr/>
        </p:nvSpPr>
        <p:spPr>
          <a:xfrm>
            <a:off x="5457833" y="3468549"/>
            <a:ext cx="146190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7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28</a:t>
            </a:r>
          </a:p>
        </p:txBody>
      </p:sp>
    </p:spTree>
    <p:extLst>
      <p:ext uri="{BB962C8B-B14F-4D97-AF65-F5344CB8AC3E}">
        <p14:creationId xmlns:p14="http://schemas.microsoft.com/office/powerpoint/2010/main" val="1803971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l="-37000" r="-3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4644" y="4462881"/>
            <a:ext cx="2994791" cy="2433267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1523801" y="-17845"/>
            <a:ext cx="8927829" cy="646247"/>
          </a:xfrm>
          <a:prstGeom prst="rect">
            <a:avLst/>
          </a:prstGeom>
          <a:noFill/>
        </p:spPr>
        <p:txBody>
          <a:bodyPr wrap="square" lIns="91428" tIns="45714" rIns="91428" bIns="45714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defTabSz="914309"/>
            <a:r>
              <a:rPr lang="en-US" sz="3600" b="1" cap="all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Calibri"/>
              </a:rPr>
              <a:t>BẢO VỆ KHU PHỐ</a:t>
            </a:r>
          </a:p>
        </p:txBody>
      </p:sp>
      <p:sp>
        <p:nvSpPr>
          <p:cNvPr id="2" name="Rectangle 1"/>
          <p:cNvSpPr/>
          <p:nvPr/>
        </p:nvSpPr>
        <p:spPr>
          <a:xfrm>
            <a:off x="3268969" y="6309739"/>
            <a:ext cx="3996117" cy="54860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" name="Cloud Callout 10"/>
          <p:cNvSpPr/>
          <p:nvPr/>
        </p:nvSpPr>
        <p:spPr>
          <a:xfrm>
            <a:off x="2589269" y="1269282"/>
            <a:ext cx="6412206" cy="2015961"/>
          </a:xfrm>
          <a:prstGeom prst="cloudCallout">
            <a:avLst>
              <a:gd name="adj1" fmla="val 38251"/>
              <a:gd name="adj2" fmla="val 166384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09"/>
            <a:r>
              <a:rPr lang="en-US" sz="3200" b="1" dirty="0">
                <a:solidFill>
                  <a:prstClr val="black"/>
                </a:solidFill>
                <a:latin typeface="Calibri"/>
              </a:rPr>
              <a:t>Yeah!!!</a:t>
            </a:r>
          </a:p>
          <a:p>
            <a:pPr algn="ctr" defTabSz="914309"/>
            <a:r>
              <a:rPr lang="en-US" sz="3200" b="1" dirty="0" err="1">
                <a:solidFill>
                  <a:prstClr val="black"/>
                </a:solidFill>
                <a:latin typeface="Calibri"/>
              </a:rPr>
              <a:t>Cảm</a:t>
            </a:r>
            <a:r>
              <a:rPr lang="en-US" sz="32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/>
              </a:rPr>
              <a:t>ơn</a:t>
            </a:r>
            <a:r>
              <a:rPr lang="en-US" sz="32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/>
              </a:rPr>
              <a:t>các</a:t>
            </a:r>
            <a:r>
              <a:rPr lang="en-US" sz="32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/>
              </a:rPr>
              <a:t>bạn</a:t>
            </a:r>
            <a:r>
              <a:rPr lang="en-US" sz="3200" b="1" dirty="0">
                <a:solidFill>
                  <a:prstClr val="black"/>
                </a:solidFill>
                <a:latin typeface="Calibri"/>
              </a:rPr>
              <a:t>!!! </a:t>
            </a:r>
          </a:p>
        </p:txBody>
      </p:sp>
      <p:pic>
        <p:nvPicPr>
          <p:cNvPr id="19" name="nhacthang">
            <a:hlinkClick r:id="" action="ppaction://media"/>
            <a:extLst>
              <a:ext uri="{FF2B5EF4-FFF2-40B4-BE49-F238E27FC236}">
                <a16:creationId xmlns:a16="http://schemas.microsoft.com/office/drawing/2014/main" id="{7F4D256B-EBEA-4BF4-94EE-9E076C8DB2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1231859" y="2876396"/>
            <a:ext cx="487363" cy="487363"/>
          </a:xfrm>
          <a:prstGeom prst="rect">
            <a:avLst/>
          </a:prstGeom>
        </p:spPr>
      </p:pic>
      <p:pic>
        <p:nvPicPr>
          <p:cNvPr id="20" name="Tieng-yeah-tre-con-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1181.6938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1231859" y="157298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6407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3432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3233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17" grpId="0"/>
      <p:bldP spid="17" grpId="1"/>
      <p:bldP spid="11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LTRA_SCORM_TRACKING_SLIDES" val="1"/>
  <p:tag name="GENSWF_OUTPUT_FILE_NAME" val="33"/>
  <p:tag name="ISPRING_PRESENTATION_TITLE" val="儿童暑期户外旅行夏令营出游计划PPT模板"/>
  <p:tag name="INKNOELEADERBOARD" val="-108083350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Tài liệu" ma:contentTypeID="0x010100DFDAAE9B0125D644B7F58EE6BF1D0FC2" ma:contentTypeVersion="6" ma:contentTypeDescription="Tạo tài liệu mới." ma:contentTypeScope="" ma:versionID="87c8ff4362d582bc038683c518361262">
  <xsd:schema xmlns:xsd="http://www.w3.org/2001/XMLSchema" xmlns:xs="http://www.w3.org/2001/XMLSchema" xmlns:p="http://schemas.microsoft.com/office/2006/metadata/properties" xmlns:ns2="117084a5-40ce-44a9-aa97-9561c111c68a" xmlns:ns3="9f958c3a-144a-4219-afab-0ea9b7b8b61f" targetNamespace="http://schemas.microsoft.com/office/2006/metadata/properties" ma:root="true" ma:fieldsID="f57f0239bd0e529817d977ecc418a6bf" ns2:_="" ns3:_="">
    <xsd:import namespace="117084a5-40ce-44a9-aa97-9561c111c68a"/>
    <xsd:import namespace="9f958c3a-144a-4219-afab-0ea9b7b8b61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17084a5-40ce-44a9-aa97-9561c111c68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f958c3a-144a-4219-afab-0ea9b7b8b61f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Chia sẻ Với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Chia sẻ Có Chi tiết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Loại Nội dung"/>
        <xsd:element ref="dc:title" minOccurs="0" maxOccurs="1" ma:index="4" ma:displayName="Tiêu đề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1330974B-018E-46BB-80DD-F835C3D6108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17084a5-40ce-44a9-aa97-9561c111c68a"/>
    <ds:schemaRef ds:uri="9f958c3a-144a-4219-afab-0ea9b7b8b61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8379042E-C7E2-4ABF-A86E-E7B398A8950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31B585F2-9EA8-48F5-BB87-9B0BE70568CF}">
  <ds:schemaRefs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6584</TotalTime>
  <Words>791</Words>
  <Application>Microsoft Office PowerPoint</Application>
  <PresentationFormat>Custom</PresentationFormat>
  <Paragraphs>177</Paragraphs>
  <Slides>19</Slides>
  <Notes>13</Notes>
  <HiddenSlides>0</HiddenSlides>
  <MMClips>9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19</vt:i4>
      </vt:variant>
    </vt:vector>
  </HeadingPairs>
  <TitlesOfParts>
    <vt:vector size="39" baseType="lpstr">
      <vt:lpstr>等线</vt:lpstr>
      <vt:lpstr>等线 Light</vt:lpstr>
      <vt:lpstr>.VnTime</vt:lpstr>
      <vt:lpstr>Arial</vt:lpstr>
      <vt:lpstr>Bahnschrift Condensed</vt:lpstr>
      <vt:lpstr>Calibri</vt:lpstr>
      <vt:lpstr>HP001 4 hàng</vt:lpstr>
      <vt:lpstr>iCiel Cadena</vt:lpstr>
      <vt:lpstr>iCiel Cucho</vt:lpstr>
      <vt:lpstr>Impact</vt:lpstr>
      <vt:lpstr>ITC Avant Garde Std Bk</vt:lpstr>
      <vt:lpstr>LiHei Pro</vt:lpstr>
      <vt:lpstr>Segoe UI Black</vt:lpstr>
      <vt:lpstr>Signika</vt:lpstr>
      <vt:lpstr>Times New Roman</vt:lpstr>
      <vt:lpstr>迷你简汉真广标</vt:lpstr>
      <vt:lpstr>Office 主题​​</vt:lpstr>
      <vt:lpstr>1_Office Theme</vt:lpstr>
      <vt:lpstr>Office Theme</vt:lpstr>
      <vt:lpstr>9_Office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儿童暑期户外旅行夏令营出游计划PPT模板</dc:title>
  <dc:creator>lzj</dc:creator>
  <cp:lastModifiedBy>DELL</cp:lastModifiedBy>
  <cp:revision>3506</cp:revision>
  <dcterms:created xsi:type="dcterms:W3CDTF">2015-12-01T09:06:39Z</dcterms:created>
  <dcterms:modified xsi:type="dcterms:W3CDTF">2021-10-17T15:35:35Z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0x010100DFDAAE9B0125D644B7F58EE6BF1D0FC2</vt:lpwstr>
  </property>
</Properties>
</file>