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510" r:id="rId3"/>
    <p:sldId id="517" r:id="rId4"/>
    <p:sldId id="511" r:id="rId5"/>
    <p:sldId id="256" r:id="rId6"/>
    <p:sldId id="512" r:id="rId7"/>
    <p:sldId id="513" r:id="rId8"/>
    <p:sldId id="455" r:id="rId9"/>
    <p:sldId id="497" r:id="rId10"/>
    <p:sldId id="514" r:id="rId11"/>
    <p:sldId id="515" r:id="rId12"/>
    <p:sldId id="516" r:id="rId13"/>
    <p:sldId id="4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057DB-090E-409F-9EF0-EBF70B7F358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C943-9203-4744-9A12-70ADF42C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92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5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2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1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5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6946B-985A-4D2F-AD4C-B58ACA66D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7AB231-C4D5-45B0-928F-10B20D9DF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C51D0-4127-4C16-A409-E53F95C4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F777A-68D3-409A-86CA-05C111B7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15CBD2-AD41-43B1-A5A9-3CCA1758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2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30381-F740-441C-BB4C-18FAB514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14036E-0022-495D-A38B-54EEFE90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44BCDB-1014-4763-A91A-12A30DF8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20D3BA-DCD3-4C31-9F33-7BC71674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3D78F9-1C89-4A12-83CB-5320648D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83D303-63CF-47D2-9595-6E946379E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A9F8D5-E2F4-48EC-9DAD-607B783A5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1F5F0F-FF3F-4447-AEBF-29E531BC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9B2C-D974-4A5F-B84D-FB39BF8D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23206-EA7F-48D3-BF32-B457AE65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2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5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6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1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88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1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1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8CD64-5BFF-4160-AB6E-80E0076C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ED973-E90E-410C-BCFA-0B1829AB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C3267-F221-4614-BF33-A7F38F18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A3330-A793-4DE8-8A78-FD767A58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05D4BE-DEB3-4780-9DAD-8C2CAC17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9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1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3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2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27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6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82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6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8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2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53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67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B8AB7-D5C1-4DB3-AFDA-4052163B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81CC79-7792-4C59-BA41-9A760D6E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140FC-5F3F-4B31-ADEE-E0F47405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C64FC-866D-4421-8E82-5EACF6EE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EFA77-CE0E-4192-99C8-D94CC2CC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8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6DA9F-63FC-4597-8B22-E7C2F954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4FC88-CA8A-425C-B882-4048169C1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6D2446-FC01-4C27-8FA2-69D561F83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EC302-2003-4D63-B4C0-DA86FD8F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316909-0C9D-4F44-A675-4D369A55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9C37BC-4E20-453B-A324-737BA6C6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91156-5E47-49DC-BB5C-2BD9A894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227217-0627-4DDA-B529-A8BE0D69F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D9804B-7CEF-4EDA-833E-97684D25D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616B26-774B-4514-8C24-DE4AB100A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DAED3F-2367-4AB7-9522-4E5811502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D2E0E9-BF5C-4AA1-B106-42599EAD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3498CE-2CCF-4E25-8BAC-25934948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8FA95C-2332-4997-9768-B493DFE3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E96D5-4780-42D9-BBC7-E40AEE91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5610A2-4FD2-4104-9790-A9CF3A58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3985D9-4DBD-4FFE-9D64-E4F53420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618272-A1A3-45DA-A30B-23C36DA7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86FB89-3195-4077-B3B5-7FA1FBAA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894813-6844-4CE5-B19A-05700130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77A90D-D705-4358-AFD0-2FBA32EF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6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9FD57-FB8C-4FF9-A598-DF9E81EC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E7411-C7CC-4B53-B4BC-2D0AE212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41CCCD-30C7-4ABD-BF0F-43D1F68CA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23EF0C-6A9F-492A-817F-183B7B31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5B598A-9E3D-4640-B873-0A3217F5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DC83C1-99AF-44B7-8925-DB05863F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570DC-5388-4CAF-877F-F65177B0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B6A0C0-5B13-4E26-82FD-279B948D2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673789-60D8-4F19-9286-EC64FA5A6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46354E-6B5B-4CDB-AADF-92090383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7C4A0F-6F29-4936-BFDD-EDE0714B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14798E-13CB-4C85-9E3C-B871B6FF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D2384C-F9B2-4D64-945F-971AB3B7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E93241-222C-40A3-A78D-234E1E531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10061F-D844-4EA0-BC0B-CFCCD5C78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A125-7029-4D88-86B5-EFC01A98A78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45A541-3421-484A-93E1-7DC4092E7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394F0-B575-4225-A1EC-B7B2046D8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A25B-E036-45B2-8E55-D479EE88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1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4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40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3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3" indent="-342903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5" indent="-28575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8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10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13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17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19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23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25" indent="-228602" algn="l" defTabSz="45720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3" y="528900"/>
            <a:ext cx="10378196" cy="60575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53" y="474617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54" y="528899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1187615" y="2779047"/>
            <a:ext cx="9426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3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xmlns="" id="{8F481A40-B8E6-4507-9916-61798E913234}"/>
              </a:ext>
            </a:extLst>
          </p:cNvPr>
          <p:cNvSpPr/>
          <p:nvPr/>
        </p:nvSpPr>
        <p:spPr>
          <a:xfrm>
            <a:off x="310914" y="253708"/>
            <a:ext cx="1211103" cy="117331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6C4E4768-7E28-4773-B188-F10BD235BE3B}"/>
              </a:ext>
            </a:extLst>
          </p:cNvPr>
          <p:cNvSpPr/>
          <p:nvPr/>
        </p:nvSpPr>
        <p:spPr>
          <a:xfrm>
            <a:off x="206983" y="551492"/>
            <a:ext cx="1103579" cy="52315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78F96EA8-52E5-4439-9908-C29F97DF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948" y="489876"/>
            <a:ext cx="77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45AC06-4582-4A61-8F31-442330A7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19030" r="59458"/>
          <a:stretch/>
        </p:blipFill>
        <p:spPr>
          <a:xfrm>
            <a:off x="2189019" y="1745672"/>
            <a:ext cx="2715490" cy="3768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33E70-2C24-47FB-8E2C-45F2E327F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5" t="19030" r="21041"/>
          <a:stretch/>
        </p:blipFill>
        <p:spPr>
          <a:xfrm>
            <a:off x="7190509" y="1745672"/>
            <a:ext cx="3188020" cy="376843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3FFEF696-7D25-4E13-8C8D-95648D29B907}"/>
              </a:ext>
            </a:extLst>
          </p:cNvPr>
          <p:cNvSpPr/>
          <p:nvPr/>
        </p:nvSpPr>
        <p:spPr>
          <a:xfrm>
            <a:off x="1967187" y="1473934"/>
            <a:ext cx="3159153" cy="4040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" name="Hộp Văn bản 9">
            <a:extLst>
              <a:ext uri="{FF2B5EF4-FFF2-40B4-BE49-F238E27FC236}">
                <a16:creationId xmlns:a16="http://schemas.microsoft.com/office/drawing/2014/main" xmlns="" id="{AD1B9BEC-A761-4E54-9BE8-F6267719B22F}"/>
              </a:ext>
            </a:extLst>
          </p:cNvPr>
          <p:cNvSpPr txBox="1"/>
          <p:nvPr/>
        </p:nvSpPr>
        <p:spPr>
          <a:xfrm>
            <a:off x="5001492" y="5060900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544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D9D3A3B8-B36F-4E3B-BEE5-1B011F7D56A9}"/>
              </a:ext>
            </a:extLst>
          </p:cNvPr>
          <p:cNvSpPr/>
          <p:nvPr/>
        </p:nvSpPr>
        <p:spPr>
          <a:xfrm>
            <a:off x="103932" y="142871"/>
            <a:ext cx="1103580" cy="104862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44EFEF1E-9D79-48CC-ABF6-1FF40EA43739}"/>
              </a:ext>
            </a:extLst>
          </p:cNvPr>
          <p:cNvSpPr/>
          <p:nvPr/>
        </p:nvSpPr>
        <p:spPr>
          <a:xfrm>
            <a:off x="-27711" y="371607"/>
            <a:ext cx="1103579" cy="52315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B0B6B728-B6BD-46B2-946E-138F9CA3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55" y="285139"/>
            <a:ext cx="77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AC01F6-ACB8-4A94-93B5-630C99109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1919" r="5117" b="20606"/>
          <a:stretch/>
        </p:blipFill>
        <p:spPr>
          <a:xfrm>
            <a:off x="2951066" y="932460"/>
            <a:ext cx="6248399" cy="350161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E5B616DE-A808-451A-B3F7-DF75A87E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541" y="4788748"/>
            <a:ext cx="77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xô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xẻng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AFC52AA5-34B4-40EF-99C5-2D6B01DD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526" y="5490580"/>
            <a:ext cx="77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xẻng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073CF295-33BE-40C3-B682-E673FE9A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541" y="6163417"/>
            <a:ext cx="77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22">
            <a:extLst>
              <a:ext uri="{FF2B5EF4-FFF2-40B4-BE49-F238E27FC236}">
                <a16:creationId xmlns:a16="http://schemas.microsoft.com/office/drawing/2014/main" xmlns="" id="{B631C962-D827-4879-A911-520DE10296C7}"/>
              </a:ext>
            </a:extLst>
          </p:cNvPr>
          <p:cNvSpPr/>
          <p:nvPr/>
        </p:nvSpPr>
        <p:spPr>
          <a:xfrm>
            <a:off x="7717960" y="6192412"/>
            <a:ext cx="643171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Hình chữ nhật 8">
            <a:extLst>
              <a:ext uri="{FF2B5EF4-FFF2-40B4-BE49-F238E27FC236}">
                <a16:creationId xmlns:a16="http://schemas.microsoft.com/office/drawing/2014/main" xmlns="" id="{0EE41557-6451-4818-95B9-9A0AE8E1EB20}"/>
              </a:ext>
            </a:extLst>
          </p:cNvPr>
          <p:cNvSpPr/>
          <p:nvPr/>
        </p:nvSpPr>
        <p:spPr>
          <a:xfrm>
            <a:off x="7717959" y="5475246"/>
            <a:ext cx="643171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7" name="Hình chữ nhật 8">
            <a:extLst>
              <a:ext uri="{FF2B5EF4-FFF2-40B4-BE49-F238E27FC236}">
                <a16:creationId xmlns:a16="http://schemas.microsoft.com/office/drawing/2014/main" xmlns="" id="{FF4A55C8-3310-4EE9-90C5-409B60DF08DF}"/>
              </a:ext>
            </a:extLst>
          </p:cNvPr>
          <p:cNvSpPr/>
          <p:nvPr/>
        </p:nvSpPr>
        <p:spPr>
          <a:xfrm>
            <a:off x="7717958" y="4759559"/>
            <a:ext cx="643171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8" name="Hộp Văn bản 9">
            <a:extLst>
              <a:ext uri="{FF2B5EF4-FFF2-40B4-BE49-F238E27FC236}">
                <a16:creationId xmlns:a16="http://schemas.microsoft.com/office/drawing/2014/main" xmlns="" id="{B405A6C3-5561-4D58-8F18-FB7E6A9153D9}"/>
              </a:ext>
            </a:extLst>
          </p:cNvPr>
          <p:cNvSpPr txBox="1"/>
          <p:nvPr/>
        </p:nvSpPr>
        <p:spPr>
          <a:xfrm>
            <a:off x="7882310" y="6283368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19" name="Hộp Văn bản 24">
            <a:extLst>
              <a:ext uri="{FF2B5EF4-FFF2-40B4-BE49-F238E27FC236}">
                <a16:creationId xmlns:a16="http://schemas.microsoft.com/office/drawing/2014/main" xmlns="" id="{7FB44F7B-22E7-4472-91E5-C465DF253667}"/>
              </a:ext>
            </a:extLst>
          </p:cNvPr>
          <p:cNvSpPr txBox="1"/>
          <p:nvPr/>
        </p:nvSpPr>
        <p:spPr>
          <a:xfrm>
            <a:off x="7938701" y="4778053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xmlns="" id="{4729F7EA-44FD-4D25-A457-268739FCEB77}"/>
              </a:ext>
            </a:extLst>
          </p:cNvPr>
          <p:cNvSpPr txBox="1"/>
          <p:nvPr/>
        </p:nvSpPr>
        <p:spPr>
          <a:xfrm>
            <a:off x="7882311" y="5493474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ECE75BB4-14C6-402A-9DC2-154B18C581D7}"/>
              </a:ext>
            </a:extLst>
          </p:cNvPr>
          <p:cNvSpPr txBox="1"/>
          <p:nvPr/>
        </p:nvSpPr>
        <p:spPr>
          <a:xfrm>
            <a:off x="8939635" y="4757794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21" name="Hộp Văn bản 9">
            <a:extLst>
              <a:ext uri="{FF2B5EF4-FFF2-40B4-BE49-F238E27FC236}">
                <a16:creationId xmlns:a16="http://schemas.microsoft.com/office/drawing/2014/main" xmlns="" id="{03D7D423-1C0D-4A57-BF6D-C7348211AB59}"/>
              </a:ext>
            </a:extLst>
          </p:cNvPr>
          <p:cNvSpPr txBox="1"/>
          <p:nvPr/>
        </p:nvSpPr>
        <p:spPr>
          <a:xfrm>
            <a:off x="8941121" y="5523361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22" name="Hộp Văn bản 9">
            <a:extLst>
              <a:ext uri="{FF2B5EF4-FFF2-40B4-BE49-F238E27FC236}">
                <a16:creationId xmlns:a16="http://schemas.microsoft.com/office/drawing/2014/main" xmlns="" id="{4B6A85E9-BC4E-4918-9E8C-E7C59DA50000}"/>
              </a:ext>
            </a:extLst>
          </p:cNvPr>
          <p:cNvSpPr txBox="1"/>
          <p:nvPr/>
        </p:nvSpPr>
        <p:spPr>
          <a:xfrm>
            <a:off x="8954524" y="6363409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524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6" grpId="0" animBg="1"/>
      <p:bldP spid="17" grpId="0" animBg="1"/>
      <p:bldP spid="18" grpId="0"/>
      <p:bldP spid="19" grpId="0"/>
      <p:bldP spid="20" grpId="0"/>
      <p:bldP spid="1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723" y="-54914"/>
            <a:ext cx="4473044" cy="2556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957560"/>
            <a:ext cx="8104958" cy="44492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2678484" y="2501111"/>
            <a:ext cx="8381342" cy="16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98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H" panose="020B7200000000000000" pitchFamily="34" charset="0"/>
                <a:ea typeface="微软雅黑" panose="020B0503020204020204" pitchFamily="34" charset="-122"/>
                <a:cs typeface="+mn-cs"/>
              </a:rPr>
              <a:t>HÑN GÆP L¹I</a:t>
            </a:r>
            <a:endParaRPr kumimoji="0" lang="zh-CN" altLang="en-US" sz="798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H" panose="020B7200000000000000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94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16" y="5285851"/>
            <a:ext cx="2612367" cy="1572060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990" y="957967"/>
            <a:ext cx="6824172" cy="373490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3304160" y="2069783"/>
            <a:ext cx="7114458" cy="170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98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7983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983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endParaRPr kumimoji="0" lang="zh-CN" altLang="en-US" sz="798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9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18A1B4-AA69-40E8-B066-46AF88AB0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3053" r="4564" b="4806"/>
          <a:stretch/>
        </p:blipFill>
        <p:spPr>
          <a:xfrm>
            <a:off x="1011382" y="0"/>
            <a:ext cx="10224654" cy="68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EE9B2CA-CFDC-4A17-B815-154086E9DE9B}"/>
              </a:ext>
            </a:extLst>
          </p:cNvPr>
          <p:cNvGrpSpPr/>
          <p:nvPr/>
        </p:nvGrpSpPr>
        <p:grpSpPr>
          <a:xfrm>
            <a:off x="2285999" y="334931"/>
            <a:ext cx="6303818" cy="1554740"/>
            <a:chOff x="942109" y="745115"/>
            <a:chExt cx="4391891" cy="10421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06AA37D-CC21-4DD8-A333-F226408AD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1" r="18039" b="70667"/>
            <a:stretch/>
          </p:blipFill>
          <p:spPr>
            <a:xfrm>
              <a:off x="942109" y="745115"/>
              <a:ext cx="3879271" cy="10421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CBA7097-F63E-4801-9246-8FEF02D80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6910" r="66089" b="70667"/>
            <a:stretch/>
          </p:blipFill>
          <p:spPr>
            <a:xfrm>
              <a:off x="4516583" y="990600"/>
              <a:ext cx="817417" cy="7966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97D61B3-C1F6-456E-900A-1A483751B9BA}"/>
              </a:ext>
            </a:extLst>
          </p:cNvPr>
          <p:cNvGrpSpPr/>
          <p:nvPr/>
        </p:nvGrpSpPr>
        <p:grpSpPr>
          <a:xfrm>
            <a:off x="2285999" y="2891110"/>
            <a:ext cx="7800109" cy="1188501"/>
            <a:chOff x="942109" y="2632364"/>
            <a:chExt cx="5444836" cy="7966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5CA19B7-0752-4F7C-B626-E97B7756F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45321" r="6298" b="32257"/>
            <a:stretch/>
          </p:blipFill>
          <p:spPr>
            <a:xfrm>
              <a:off x="942109" y="2632364"/>
              <a:ext cx="4627419" cy="7966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C082F23-FFE0-460E-A5F5-F93356F10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4" t="45321" r="6298" b="32257"/>
            <a:stretch/>
          </p:blipFill>
          <p:spPr>
            <a:xfrm>
              <a:off x="5569528" y="2632364"/>
              <a:ext cx="817417" cy="796637"/>
            </a:xfrm>
            <a:prstGeom prst="rect">
              <a:avLst/>
            </a:prstGeom>
          </p:spPr>
        </p:pic>
      </p:grp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3951199F-C2C0-44D0-861D-E589E9687E5D}"/>
              </a:ext>
            </a:extLst>
          </p:cNvPr>
          <p:cNvCxnSpPr/>
          <p:nvPr/>
        </p:nvCxnSpPr>
        <p:spPr>
          <a:xfrm>
            <a:off x="2875457" y="1702609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2">
            <a:extLst>
              <a:ext uri="{FF2B5EF4-FFF2-40B4-BE49-F238E27FC236}">
                <a16:creationId xmlns:a16="http://schemas.microsoft.com/office/drawing/2014/main" xmlns="" id="{48F391A5-9862-4BB5-9550-14ABFCDD2087}"/>
              </a:ext>
            </a:extLst>
          </p:cNvPr>
          <p:cNvCxnSpPr/>
          <p:nvPr/>
        </p:nvCxnSpPr>
        <p:spPr>
          <a:xfrm>
            <a:off x="3971835" y="1702609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23">
            <a:extLst>
              <a:ext uri="{FF2B5EF4-FFF2-40B4-BE49-F238E27FC236}">
                <a16:creationId xmlns:a16="http://schemas.microsoft.com/office/drawing/2014/main" xmlns="" id="{3001104C-98B4-4BB4-8302-2F0184490E3B}"/>
              </a:ext>
            </a:extLst>
          </p:cNvPr>
          <p:cNvCxnSpPr/>
          <p:nvPr/>
        </p:nvCxnSpPr>
        <p:spPr>
          <a:xfrm>
            <a:off x="4918146" y="1702609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24">
            <a:extLst>
              <a:ext uri="{FF2B5EF4-FFF2-40B4-BE49-F238E27FC236}">
                <a16:creationId xmlns:a16="http://schemas.microsoft.com/office/drawing/2014/main" xmlns="" id="{A93DA0E6-A009-4842-BCA2-2E8674BE030E}"/>
              </a:ext>
            </a:extLst>
          </p:cNvPr>
          <p:cNvCxnSpPr/>
          <p:nvPr/>
        </p:nvCxnSpPr>
        <p:spPr>
          <a:xfrm>
            <a:off x="6021526" y="1702609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25">
            <a:extLst>
              <a:ext uri="{FF2B5EF4-FFF2-40B4-BE49-F238E27FC236}">
                <a16:creationId xmlns:a16="http://schemas.microsoft.com/office/drawing/2014/main" xmlns="" id="{12BEAD8F-7DA6-45DC-9D06-A6B502B2A96E}"/>
              </a:ext>
            </a:extLst>
          </p:cNvPr>
          <p:cNvCxnSpPr/>
          <p:nvPr/>
        </p:nvCxnSpPr>
        <p:spPr>
          <a:xfrm>
            <a:off x="7044111" y="1737172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26">
            <a:extLst>
              <a:ext uri="{FF2B5EF4-FFF2-40B4-BE49-F238E27FC236}">
                <a16:creationId xmlns:a16="http://schemas.microsoft.com/office/drawing/2014/main" xmlns="" id="{C47846DE-62AF-4D78-9029-A230A2EF82BD}"/>
              </a:ext>
            </a:extLst>
          </p:cNvPr>
          <p:cNvCxnSpPr/>
          <p:nvPr/>
        </p:nvCxnSpPr>
        <p:spPr>
          <a:xfrm>
            <a:off x="8149677" y="1702609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A44E089-FE00-4209-9FC2-FBEB47194FF9}"/>
              </a:ext>
            </a:extLst>
          </p:cNvPr>
          <p:cNvGrpSpPr/>
          <p:nvPr/>
        </p:nvGrpSpPr>
        <p:grpSpPr>
          <a:xfrm>
            <a:off x="2747571" y="4757975"/>
            <a:ext cx="6167530" cy="1419879"/>
            <a:chOff x="818177" y="4868811"/>
            <a:chExt cx="6167530" cy="14198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ED8C4FC-6A2A-4465-B78F-A5A90DCA7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6910" r="66089" b="70667"/>
            <a:stretch/>
          </p:blipFill>
          <p:spPr>
            <a:xfrm>
              <a:off x="5772729" y="5106548"/>
              <a:ext cx="1212978" cy="11821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A36F568-2C76-4CD9-B543-D509B1A38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4" t="45321" r="6298" b="32257"/>
            <a:stretch/>
          </p:blipFill>
          <p:spPr>
            <a:xfrm>
              <a:off x="1645096" y="4868811"/>
              <a:ext cx="1212978" cy="1182142"/>
            </a:xfrm>
            <a:prstGeom prst="rect">
              <a:avLst/>
            </a:prstGeom>
          </p:spPr>
        </p:pic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xmlns="" id="{71CD2328-B980-4D68-8039-B5ABE08F4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77" y="5344285"/>
              <a:ext cx="5254486" cy="70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992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99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3992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399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992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399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992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99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4BDAC8-0645-4227-BD53-693C78B1A9A3}"/>
              </a:ext>
            </a:extLst>
          </p:cNvPr>
          <p:cNvGrpSpPr/>
          <p:nvPr/>
        </p:nvGrpSpPr>
        <p:grpSpPr>
          <a:xfrm>
            <a:off x="2944091" y="489610"/>
            <a:ext cx="6303818" cy="1554740"/>
            <a:chOff x="942109" y="745115"/>
            <a:chExt cx="4391891" cy="10421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569C830-31DC-4931-AA75-38D60B319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1" r="18039" b="70667"/>
            <a:stretch/>
          </p:blipFill>
          <p:spPr>
            <a:xfrm>
              <a:off x="942109" y="745115"/>
              <a:ext cx="3879271" cy="10421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0911C22-9A56-4AA4-AC58-A99C7B385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6910" r="66089" b="70667"/>
            <a:stretch/>
          </p:blipFill>
          <p:spPr>
            <a:xfrm>
              <a:off x="4516583" y="990600"/>
              <a:ext cx="817417" cy="7966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A1223AD-8888-4CD5-A2CF-EEAD6B4A9596}"/>
              </a:ext>
            </a:extLst>
          </p:cNvPr>
          <p:cNvGrpSpPr/>
          <p:nvPr/>
        </p:nvGrpSpPr>
        <p:grpSpPr>
          <a:xfrm>
            <a:off x="2944091" y="2888707"/>
            <a:ext cx="5944720" cy="990527"/>
            <a:chOff x="1383493" y="2560060"/>
            <a:chExt cx="5944720" cy="990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3352732-21E1-4859-9995-0FE215EA5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1" b="24109"/>
            <a:stretch/>
          </p:blipFill>
          <p:spPr>
            <a:xfrm>
              <a:off x="1383493" y="2580842"/>
              <a:ext cx="1659660" cy="9559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0F17991-C48D-46D5-B6C8-3B58B8070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1" b="24109"/>
            <a:stretch/>
          </p:blipFill>
          <p:spPr>
            <a:xfrm>
              <a:off x="2471309" y="2560060"/>
              <a:ext cx="1659660" cy="9559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AD48D8-3FF4-497B-AAB4-4B31F81E6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1" b="24109"/>
            <a:stretch/>
          </p:blipFill>
          <p:spPr>
            <a:xfrm>
              <a:off x="3539911" y="2560060"/>
              <a:ext cx="1659660" cy="9559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4E4CA4-9F92-4F10-BA4A-150FFE301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1" b="24109"/>
            <a:stretch/>
          </p:blipFill>
          <p:spPr>
            <a:xfrm>
              <a:off x="4627727" y="2594623"/>
              <a:ext cx="1659660" cy="9559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19D1395-A93B-44EC-8CDF-9C1519092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1" b="24109"/>
            <a:stretch/>
          </p:blipFill>
          <p:spPr>
            <a:xfrm>
              <a:off x="5668553" y="2594623"/>
              <a:ext cx="1659660" cy="955964"/>
            </a:xfrm>
            <a:prstGeom prst="rect">
              <a:avLst/>
            </a:prstGeom>
          </p:spPr>
        </p:pic>
      </p:grpSp>
      <p:cxnSp>
        <p:nvCxnSpPr>
          <p:cNvPr id="14" name="Đường nối Thẳng 14">
            <a:extLst>
              <a:ext uri="{FF2B5EF4-FFF2-40B4-BE49-F238E27FC236}">
                <a16:creationId xmlns:a16="http://schemas.microsoft.com/office/drawing/2014/main" xmlns="" id="{E556C3FF-963A-4275-89D5-398E0A5CAA2B}"/>
              </a:ext>
            </a:extLst>
          </p:cNvPr>
          <p:cNvCxnSpPr/>
          <p:nvPr/>
        </p:nvCxnSpPr>
        <p:spPr>
          <a:xfrm>
            <a:off x="3535148" y="1938097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22">
            <a:extLst>
              <a:ext uri="{FF2B5EF4-FFF2-40B4-BE49-F238E27FC236}">
                <a16:creationId xmlns:a16="http://schemas.microsoft.com/office/drawing/2014/main" xmlns="" id="{97098735-EA12-4827-B58D-C9F914431233}"/>
              </a:ext>
            </a:extLst>
          </p:cNvPr>
          <p:cNvCxnSpPr/>
          <p:nvPr/>
        </p:nvCxnSpPr>
        <p:spPr>
          <a:xfrm>
            <a:off x="4631526" y="1938097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3">
            <a:extLst>
              <a:ext uri="{FF2B5EF4-FFF2-40B4-BE49-F238E27FC236}">
                <a16:creationId xmlns:a16="http://schemas.microsoft.com/office/drawing/2014/main" xmlns="" id="{44B6E1B4-1B0A-4A8B-8A8C-5A367A969C77}"/>
              </a:ext>
            </a:extLst>
          </p:cNvPr>
          <p:cNvCxnSpPr/>
          <p:nvPr/>
        </p:nvCxnSpPr>
        <p:spPr>
          <a:xfrm>
            <a:off x="5577837" y="1938097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24">
            <a:extLst>
              <a:ext uri="{FF2B5EF4-FFF2-40B4-BE49-F238E27FC236}">
                <a16:creationId xmlns:a16="http://schemas.microsoft.com/office/drawing/2014/main" xmlns="" id="{EFF30382-901F-4830-8F77-5CF9992BE362}"/>
              </a:ext>
            </a:extLst>
          </p:cNvPr>
          <p:cNvCxnSpPr/>
          <p:nvPr/>
        </p:nvCxnSpPr>
        <p:spPr>
          <a:xfrm>
            <a:off x="6681217" y="1938097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25">
            <a:extLst>
              <a:ext uri="{FF2B5EF4-FFF2-40B4-BE49-F238E27FC236}">
                <a16:creationId xmlns:a16="http://schemas.microsoft.com/office/drawing/2014/main" xmlns="" id="{5F0AD832-8A2A-424E-B448-CBE365E39B3A}"/>
              </a:ext>
            </a:extLst>
          </p:cNvPr>
          <p:cNvCxnSpPr/>
          <p:nvPr/>
        </p:nvCxnSpPr>
        <p:spPr>
          <a:xfrm>
            <a:off x="7703802" y="1972660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26B7716-7ECB-4CE2-BA43-2A21242A5C72}"/>
              </a:ext>
            </a:extLst>
          </p:cNvPr>
          <p:cNvGrpSpPr/>
          <p:nvPr/>
        </p:nvGrpSpPr>
        <p:grpSpPr>
          <a:xfrm>
            <a:off x="3773921" y="4939058"/>
            <a:ext cx="5279868" cy="1263752"/>
            <a:chOff x="818177" y="5024938"/>
            <a:chExt cx="5279868" cy="126375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A660317-B9FA-4F54-A3A4-7459486DB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6910" r="66089" b="70667"/>
            <a:stretch/>
          </p:blipFill>
          <p:spPr>
            <a:xfrm>
              <a:off x="4885067" y="5024938"/>
              <a:ext cx="1212978" cy="118214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A494FCA-BD9A-43BE-9F50-38A2AE6B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" b="1271"/>
            <a:stretch/>
          </p:blipFill>
          <p:spPr>
            <a:xfrm>
              <a:off x="1564563" y="5106548"/>
              <a:ext cx="1212978" cy="1182142"/>
            </a:xfrm>
            <a:prstGeom prst="rect">
              <a:avLst/>
            </a:prstGeom>
          </p:spPr>
        </p:pic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xmlns="" id="{9499D829-74A1-4196-BE90-E64ACAC1E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77" y="5344285"/>
              <a:ext cx="5254486" cy="70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992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99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3992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altLang="en-US" sz="399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992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399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992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99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3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675923-1C32-4DD2-93C2-4CE7CD2CFF4B}"/>
              </a:ext>
            </a:extLst>
          </p:cNvPr>
          <p:cNvGrpSpPr/>
          <p:nvPr/>
        </p:nvGrpSpPr>
        <p:grpSpPr>
          <a:xfrm>
            <a:off x="2610404" y="475755"/>
            <a:ext cx="6887574" cy="1948790"/>
            <a:chOff x="942109" y="745115"/>
            <a:chExt cx="4318484" cy="104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14BF8DD-C46B-4E50-BFBC-1177E1C9D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1" r="18039" b="70667"/>
            <a:stretch/>
          </p:blipFill>
          <p:spPr>
            <a:xfrm>
              <a:off x="942109" y="745115"/>
              <a:ext cx="3879271" cy="1042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5B7A8B0-094E-4A1A-8993-52A6F385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6910" r="66089" b="70667"/>
            <a:stretch/>
          </p:blipFill>
          <p:spPr>
            <a:xfrm>
              <a:off x="4443176" y="990600"/>
              <a:ext cx="817417" cy="79663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21B81C8-4FF1-46AF-9DCB-A376B99D723F}"/>
              </a:ext>
            </a:extLst>
          </p:cNvPr>
          <p:cNvGrpSpPr/>
          <p:nvPr/>
        </p:nvGrpSpPr>
        <p:grpSpPr>
          <a:xfrm>
            <a:off x="2417185" y="3308970"/>
            <a:ext cx="7357630" cy="1228168"/>
            <a:chOff x="2610404" y="2437533"/>
            <a:chExt cx="7357630" cy="12281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5AF39B3-1FDA-4B20-B9C7-ED18DA28B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404" y="2437534"/>
              <a:ext cx="1857376" cy="12281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6FF6483-1520-43F7-803D-B208353F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913" y="2437534"/>
              <a:ext cx="1857376" cy="12281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FCB823B-A01A-443C-AA12-3760F3915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422" y="2437533"/>
              <a:ext cx="1857376" cy="12281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B6CEA10-7875-469E-B572-8AAFE9847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640" y="2437534"/>
              <a:ext cx="1857376" cy="12281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92ABD3E-DCE0-4379-B05E-682EC8CC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149" y="2437534"/>
              <a:ext cx="1857376" cy="122816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9D1DDE8-FCF5-4F9B-856B-5753E28A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658" y="2437533"/>
              <a:ext cx="1857376" cy="1228167"/>
            </a:xfrm>
            <a:prstGeom prst="rect">
              <a:avLst/>
            </a:prstGeom>
          </p:spPr>
        </p:pic>
      </p:grpSp>
      <p:cxnSp>
        <p:nvCxnSpPr>
          <p:cNvPr id="19" name="Đường nối Thẳng 14">
            <a:extLst>
              <a:ext uri="{FF2B5EF4-FFF2-40B4-BE49-F238E27FC236}">
                <a16:creationId xmlns:a16="http://schemas.microsoft.com/office/drawing/2014/main" xmlns="" id="{4F449E8A-4453-4E2D-8FC4-63B60B70A145}"/>
              </a:ext>
            </a:extLst>
          </p:cNvPr>
          <p:cNvCxnSpPr/>
          <p:nvPr/>
        </p:nvCxnSpPr>
        <p:spPr>
          <a:xfrm>
            <a:off x="3291093" y="2187518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22">
            <a:extLst>
              <a:ext uri="{FF2B5EF4-FFF2-40B4-BE49-F238E27FC236}">
                <a16:creationId xmlns:a16="http://schemas.microsoft.com/office/drawing/2014/main" xmlns="" id="{9D98881D-696F-495A-A443-BAB8E150CEBB}"/>
              </a:ext>
            </a:extLst>
          </p:cNvPr>
          <p:cNvCxnSpPr/>
          <p:nvPr/>
        </p:nvCxnSpPr>
        <p:spPr>
          <a:xfrm>
            <a:off x="4387471" y="2187518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3">
            <a:extLst>
              <a:ext uri="{FF2B5EF4-FFF2-40B4-BE49-F238E27FC236}">
                <a16:creationId xmlns:a16="http://schemas.microsoft.com/office/drawing/2014/main" xmlns="" id="{18D1EB90-D154-4E42-AF8C-F6AAFAAFE4A6}"/>
              </a:ext>
            </a:extLst>
          </p:cNvPr>
          <p:cNvCxnSpPr/>
          <p:nvPr/>
        </p:nvCxnSpPr>
        <p:spPr>
          <a:xfrm>
            <a:off x="5541600" y="2187518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4">
            <a:extLst>
              <a:ext uri="{FF2B5EF4-FFF2-40B4-BE49-F238E27FC236}">
                <a16:creationId xmlns:a16="http://schemas.microsoft.com/office/drawing/2014/main" xmlns="" id="{2A7331F8-620E-46DF-B7AA-B0A34A1F0443}"/>
              </a:ext>
            </a:extLst>
          </p:cNvPr>
          <p:cNvCxnSpPr/>
          <p:nvPr/>
        </p:nvCxnSpPr>
        <p:spPr>
          <a:xfrm>
            <a:off x="6672689" y="2222081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5">
            <a:extLst>
              <a:ext uri="{FF2B5EF4-FFF2-40B4-BE49-F238E27FC236}">
                <a16:creationId xmlns:a16="http://schemas.microsoft.com/office/drawing/2014/main" xmlns="" id="{1D644E74-4B6C-45C9-A328-E1319841B08F}"/>
              </a:ext>
            </a:extLst>
          </p:cNvPr>
          <p:cNvCxnSpPr/>
          <p:nvPr/>
        </p:nvCxnSpPr>
        <p:spPr>
          <a:xfrm>
            <a:off x="7792256" y="2222081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6">
            <a:extLst>
              <a:ext uri="{FF2B5EF4-FFF2-40B4-BE49-F238E27FC236}">
                <a16:creationId xmlns:a16="http://schemas.microsoft.com/office/drawing/2014/main" xmlns="" id="{0153085C-675B-48FB-96C8-ABC760AE7713}"/>
              </a:ext>
            </a:extLst>
          </p:cNvPr>
          <p:cNvCxnSpPr/>
          <p:nvPr/>
        </p:nvCxnSpPr>
        <p:spPr>
          <a:xfrm>
            <a:off x="8828388" y="2222081"/>
            <a:ext cx="0" cy="1428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05256BC-126E-4D17-9368-F31FC6136631}"/>
              </a:ext>
            </a:extLst>
          </p:cNvPr>
          <p:cNvGrpSpPr/>
          <p:nvPr/>
        </p:nvGrpSpPr>
        <p:grpSpPr>
          <a:xfrm>
            <a:off x="3612855" y="4937937"/>
            <a:ext cx="5254486" cy="1263752"/>
            <a:chOff x="843559" y="5024938"/>
            <a:chExt cx="5254486" cy="126375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7B0E3AD-67D9-418E-A1E1-C0102832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6910" r="66089" b="70667"/>
            <a:stretch/>
          </p:blipFill>
          <p:spPr>
            <a:xfrm>
              <a:off x="4885067" y="5024938"/>
              <a:ext cx="1212978" cy="118214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D6EBADA-DD03-4B7C-A2DD-DF4933440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6" r="16076"/>
            <a:stretch/>
          </p:blipFill>
          <p:spPr>
            <a:xfrm>
              <a:off x="1564563" y="5106548"/>
              <a:ext cx="1212978" cy="1182142"/>
            </a:xfrm>
            <a:prstGeom prst="rect">
              <a:avLst/>
            </a:prstGeom>
          </p:spPr>
        </p:pic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xmlns="" id="{991A88C6-C2D1-4B91-9718-6BC3F6B37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559" y="5303516"/>
              <a:ext cx="5254486" cy="70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992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99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3992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99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992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99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4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16" y="5285851"/>
            <a:ext cx="2612367" cy="1572060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990" y="957967"/>
            <a:ext cx="6824172" cy="373490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3304160" y="2069783"/>
            <a:ext cx="5533263" cy="170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7983" b="1">
                <a:solidFill>
                  <a:srgbClr val="C00000"/>
                </a:solidFill>
                <a:latin typeface=".VnAvantH" panose="020B7200000000000000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7983" b="1">
                <a:solidFill>
                  <a:srgbClr val="C00000"/>
                </a:solidFill>
                <a:latin typeface=".VnAvant" panose="020B7200000000000000" pitchFamily="34" charset="0"/>
                <a:ea typeface="微软雅黑" panose="020B0503020204020204" pitchFamily="34" charset="-122"/>
              </a:rPr>
              <a:t>uyÖn tËp</a:t>
            </a:r>
            <a:endParaRPr lang="zh-CN" altLang="en-US" sz="7983" b="1" dirty="0">
              <a:solidFill>
                <a:srgbClr val="C00000"/>
              </a:solidFill>
              <a:latin typeface=".VnAvant" panose="020B7200000000000000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28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" y="277185"/>
            <a:ext cx="6505111" cy="5667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875ADEB-9DB0-4D8E-9CB8-8180009A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435" y="913123"/>
            <a:ext cx="4679260" cy="3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6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xmlns="" id="{27BC832A-D768-41FA-A5F0-575C65566615}"/>
              </a:ext>
            </a:extLst>
          </p:cNvPr>
          <p:cNvSpPr/>
          <p:nvPr/>
        </p:nvSpPr>
        <p:spPr>
          <a:xfrm>
            <a:off x="310914" y="253708"/>
            <a:ext cx="1211103" cy="117331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0A8FE786-D561-4958-90FD-535D588FB77B}"/>
              </a:ext>
            </a:extLst>
          </p:cNvPr>
          <p:cNvSpPr/>
          <p:nvPr/>
        </p:nvSpPr>
        <p:spPr>
          <a:xfrm>
            <a:off x="206983" y="551492"/>
            <a:ext cx="1103579" cy="52315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6E0E3F08-A55F-4430-8F10-632F146F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948" y="489876"/>
            <a:ext cx="77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24AABD82-F52F-42B5-8BE9-0AFD5C2B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17" y="4197192"/>
            <a:ext cx="7718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2A7A8245-0EA3-49B1-AAF2-2D0BF7D3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17" y="5061861"/>
            <a:ext cx="7718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đĩa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48C40F67-417D-4A8B-9F72-AA10F86C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17" y="5926530"/>
            <a:ext cx="7718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B10499BC-883E-461D-AD7E-316CD3ED099B}"/>
              </a:ext>
            </a:extLst>
          </p:cNvPr>
          <p:cNvSpPr/>
          <p:nvPr/>
        </p:nvSpPr>
        <p:spPr>
          <a:xfrm>
            <a:off x="6319943" y="4201863"/>
            <a:ext cx="643171" cy="64166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Hình chữ nhật 22">
            <a:extLst>
              <a:ext uri="{FF2B5EF4-FFF2-40B4-BE49-F238E27FC236}">
                <a16:creationId xmlns:a16="http://schemas.microsoft.com/office/drawing/2014/main" xmlns="" id="{EE50E1E9-F067-4430-9C7B-4034DE487497}"/>
              </a:ext>
            </a:extLst>
          </p:cNvPr>
          <p:cNvSpPr/>
          <p:nvPr/>
        </p:nvSpPr>
        <p:spPr>
          <a:xfrm>
            <a:off x="7011378" y="5064196"/>
            <a:ext cx="643171" cy="64166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Hình chữ nhật 23">
            <a:extLst>
              <a:ext uri="{FF2B5EF4-FFF2-40B4-BE49-F238E27FC236}">
                <a16:creationId xmlns:a16="http://schemas.microsoft.com/office/drawing/2014/main" xmlns="" id="{5A144330-2C10-40D8-9692-2BDE12837ED9}"/>
              </a:ext>
            </a:extLst>
          </p:cNvPr>
          <p:cNvSpPr/>
          <p:nvPr/>
        </p:nvSpPr>
        <p:spPr>
          <a:xfrm>
            <a:off x="7762289" y="5931201"/>
            <a:ext cx="643171" cy="64166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Hộp Văn bản 9">
            <a:extLst>
              <a:ext uri="{FF2B5EF4-FFF2-40B4-BE49-F238E27FC236}">
                <a16:creationId xmlns:a16="http://schemas.microsoft.com/office/drawing/2014/main" xmlns="" id="{BFAD211A-FE40-47F6-8AED-61AD7DFD66BC}"/>
              </a:ext>
            </a:extLst>
          </p:cNvPr>
          <p:cNvSpPr txBox="1"/>
          <p:nvPr/>
        </p:nvSpPr>
        <p:spPr>
          <a:xfrm>
            <a:off x="6475947" y="4259738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13" name="Hộp Văn bản 24">
            <a:extLst>
              <a:ext uri="{FF2B5EF4-FFF2-40B4-BE49-F238E27FC236}">
                <a16:creationId xmlns:a16="http://schemas.microsoft.com/office/drawing/2014/main" xmlns="" id="{9CA79E16-1BAF-4C96-8E57-A3B9EB6A9125}"/>
              </a:ext>
            </a:extLst>
          </p:cNvPr>
          <p:cNvSpPr txBox="1"/>
          <p:nvPr/>
        </p:nvSpPr>
        <p:spPr>
          <a:xfrm>
            <a:off x="7119118" y="5100337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xmlns="" id="{A528B80C-6776-42B9-8507-B31E5F91F1E1}"/>
              </a:ext>
            </a:extLst>
          </p:cNvPr>
          <p:cNvSpPr txBox="1"/>
          <p:nvPr/>
        </p:nvSpPr>
        <p:spPr>
          <a:xfrm>
            <a:off x="7874115" y="6032169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9DC6B5-CF35-4066-BB3D-99219B9F6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5311" r="5568" b="14211"/>
          <a:stretch/>
        </p:blipFill>
        <p:spPr>
          <a:xfrm>
            <a:off x="1086528" y="1591269"/>
            <a:ext cx="10778837" cy="2189018"/>
          </a:xfrm>
          <a:prstGeom prst="rect">
            <a:avLst/>
          </a:prstGeom>
        </p:spPr>
      </p:pic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1BC42CA9-2D7F-4E47-9C43-887C7CE38098}"/>
              </a:ext>
            </a:extLst>
          </p:cNvPr>
          <p:cNvSpPr txBox="1"/>
          <p:nvPr/>
        </p:nvSpPr>
        <p:spPr>
          <a:xfrm>
            <a:off x="8919348" y="4337634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17" name="Hộp Văn bản 9">
            <a:extLst>
              <a:ext uri="{FF2B5EF4-FFF2-40B4-BE49-F238E27FC236}">
                <a16:creationId xmlns:a16="http://schemas.microsoft.com/office/drawing/2014/main" xmlns="" id="{59F9593A-03B2-41F3-B4FE-DE3F4FB904B8}"/>
              </a:ext>
            </a:extLst>
          </p:cNvPr>
          <p:cNvSpPr txBox="1"/>
          <p:nvPr/>
        </p:nvSpPr>
        <p:spPr>
          <a:xfrm>
            <a:off x="8920834" y="5103201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18" name="Hộp Văn bản 9">
            <a:extLst>
              <a:ext uri="{FF2B5EF4-FFF2-40B4-BE49-F238E27FC236}">
                <a16:creationId xmlns:a16="http://schemas.microsoft.com/office/drawing/2014/main" xmlns="" id="{A0F72F3B-E067-4D42-963B-282A0F846137}"/>
              </a:ext>
            </a:extLst>
          </p:cNvPr>
          <p:cNvSpPr txBox="1"/>
          <p:nvPr/>
        </p:nvSpPr>
        <p:spPr>
          <a:xfrm>
            <a:off x="8934237" y="5943249"/>
            <a:ext cx="6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68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244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135</Words>
  <Application>Microsoft Office PowerPoint</Application>
  <PresentationFormat>Custom</PresentationFormat>
  <Paragraphs>38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Bùi Thị Kim</dc:creator>
  <cp:lastModifiedBy>admin</cp:lastModifiedBy>
  <cp:revision>18</cp:revision>
  <dcterms:created xsi:type="dcterms:W3CDTF">2021-09-21T05:29:49Z</dcterms:created>
  <dcterms:modified xsi:type="dcterms:W3CDTF">2021-10-11T16:54:56Z</dcterms:modified>
</cp:coreProperties>
</file>