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  <p:sldMasterId id="2147483696" r:id="rId7"/>
  </p:sldMasterIdLst>
  <p:notesMasterIdLst>
    <p:notesMasterId r:id="rId20"/>
  </p:notesMasterIdLst>
  <p:sldIdLst>
    <p:sldId id="257" r:id="rId8"/>
    <p:sldId id="277" r:id="rId9"/>
    <p:sldId id="266" r:id="rId10"/>
    <p:sldId id="261" r:id="rId11"/>
    <p:sldId id="262" r:id="rId12"/>
    <p:sldId id="281" r:id="rId13"/>
    <p:sldId id="282" r:id="rId14"/>
    <p:sldId id="267" r:id="rId15"/>
    <p:sldId id="283" r:id="rId16"/>
    <p:sldId id="284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F0101"/>
    <a:srgbClr val="EC049F"/>
    <a:srgbClr val="025E11"/>
    <a:srgbClr val="33BD33"/>
    <a:srgbClr val="07BEE9"/>
    <a:srgbClr val="99CC00"/>
    <a:srgbClr val="E14B0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403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5CCE-EFE7-493A-A0AE-453F90A2FDF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65063-1E2C-4477-A316-0E5402BF7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1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65063-1E2C-4477-A316-0E5402BF7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2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8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345779-4CE9-4645-95E2-44360D4EFD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9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74B0D-5D77-473C-B221-BA824E5B069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745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45FF60-41BE-4DA1-B8DE-547DF18E06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73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DE0430-41D0-4FA5-AEE2-13E246266F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2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D65DE-E21C-4417-BD4F-4DC69E6868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45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AA9C-9F4E-43DF-8724-B76592275E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70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10758-8177-42ED-A48D-D32222209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818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495B7-77E1-4C0D-9DC9-FE45D993A47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6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1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CD749-C430-4E16-9D9B-7CA5E1FD8F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968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D3AA3-76DF-498D-83DA-7069137A3A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021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C2812B-BCD6-4ABC-B89A-B54E16E8BE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036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345779-4CE9-4645-95E2-44360D4EFD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38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74B0D-5D77-473C-B221-BA824E5B069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9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45FF60-41BE-4DA1-B8DE-547DF18E06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595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DE0430-41D0-4FA5-AEE2-13E246266FA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13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D65DE-E21C-4417-BD4F-4DC69E6868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064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8AA9C-9F4E-43DF-8724-B76592275E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056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10758-8177-42ED-A48D-D32222209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68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9495B7-77E1-4C0D-9DC9-FE45D993A47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948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CD749-C430-4E16-9D9B-7CA5E1FD8F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137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D3AA3-76DF-498D-83DA-7069137A3AF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752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C2812B-BCD6-4ABC-B89A-B54E16E8BE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041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837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8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443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515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744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89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80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237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1274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696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05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60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4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1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3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A282-C451-43A2-A932-C79180772A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9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A282-C451-43A2-A932-C79180772A5B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AC0E-9510-4341-8DA9-7BB6F6254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4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4EDE5-3F2B-45AA-853D-1C6A95E3BC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95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4EDE5-3F2B-45AA-853D-1C6A95E3BC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41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54A51-D280-4FFA-98C3-089BCBA0254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C1669-AE22-4BEC-80DC-7E09C2156A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9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Kh%E1%BB%9Fi_ngh%C4%A9a_Lam_S%C6%A1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L%E1%BB%8Bch_s%E1%BB%AD_Vi%E1%BB%87t_Nam" TargetMode="External"/><Relationship Id="rId5" Type="http://schemas.openxmlformats.org/officeDocument/2006/relationships/hyperlink" Target="http://vi.wikipedia.org/wiki/Nh%C3%A0_H%E1%BA%ADu_L%C3%AA" TargetMode="External"/><Relationship Id="rId4" Type="http://schemas.openxmlformats.org/officeDocument/2006/relationships/hyperlink" Target="http://vi.wikipedia.org/wiki/Nh%C3%A0_Minh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1401425" y="4572000"/>
            <a:ext cx="476250" cy="457200"/>
          </a:xfrm>
          <a:prstGeom prst="star5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5" descr="KITTY">
            <a:hlinkClick r:id="rId3" action="ppaction://hlinksldjump" highlightClick="1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16" y="48006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04"/>
          <p:cNvSpPr txBox="1">
            <a:spLocks noChangeArrowheads="1"/>
          </p:cNvSpPr>
          <p:nvPr/>
        </p:nvSpPr>
        <p:spPr bwMode="auto">
          <a:xfrm>
            <a:off x="1290637" y="3095784"/>
            <a:ext cx="9377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5"/>
          <p:cNvSpPr txBox="1">
            <a:spLocks noChangeArrowheads="1"/>
          </p:cNvSpPr>
          <p:nvPr/>
        </p:nvSpPr>
        <p:spPr bwMode="auto">
          <a:xfrm>
            <a:off x="869949" y="4179580"/>
            <a:ext cx="99822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endParaRPr lang="en-US" altLang="en-US" sz="3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04"/>
          <p:cNvSpPr txBox="1">
            <a:spLocks noChangeArrowheads="1"/>
          </p:cNvSpPr>
          <p:nvPr/>
        </p:nvSpPr>
        <p:spPr bwMode="auto">
          <a:xfrm>
            <a:off x="1261140" y="2208530"/>
            <a:ext cx="89250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444875" y="4775954"/>
            <a:ext cx="536575" cy="158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95763" y="4775954"/>
            <a:ext cx="96678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324600" y="4725833"/>
            <a:ext cx="762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905000" y="5257800"/>
            <a:ext cx="762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933748" y="5257800"/>
            <a:ext cx="76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978886" y="5292366"/>
            <a:ext cx="762000" cy="158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086600" y="5273776"/>
            <a:ext cx="76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113866" y="5301686"/>
            <a:ext cx="762000" cy="158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28800" y="304800"/>
            <a:ext cx="4343400" cy="939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-20597"/>
            <a:ext cx="11353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1000" y="2133600"/>
            <a:ext cx="113538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50AB22-24C0-4F06-AAEF-B60BDDA51076}"/>
              </a:ext>
            </a:extLst>
          </p:cNvPr>
          <p:cNvSpPr txBox="1"/>
          <p:nvPr/>
        </p:nvSpPr>
        <p:spPr>
          <a:xfrm rot="19813034">
            <a:off x="-318609" y="1902442"/>
            <a:ext cx="5410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2D2D8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200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+mj-lt"/>
              </a:rPr>
              <a:t>Viết tên những người thân trong gia đình em.</a:t>
            </a:r>
            <a:endParaRPr lang="en-US" sz="3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063425"/>
            <a:ext cx="105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+mj-lt"/>
              </a:rPr>
              <a:t>Chuẩn bị bài sau: MRVT: Trung thực – Tự trọng (T2)</a:t>
            </a:r>
            <a:endParaRPr lang="en-US" sz="32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8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2696" y="2176922"/>
            <a:ext cx="1025364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Hẹn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gặp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ở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66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7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2723356" y="1406815"/>
            <a:ext cx="7753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err="1" smtClean="0">
                <a:solidFill>
                  <a:srgbClr val="FF0000"/>
                </a:solidFill>
              </a:rPr>
              <a:t>Danh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từ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chung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và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danh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từ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riêng</a:t>
            </a:r>
            <a:endParaRPr kumimoji="0" lang="en-US" altLang="en-US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4648200" y="786825"/>
            <a:ext cx="3324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3076575" y="150813"/>
            <a:ext cx="6989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 ngày 12 </a:t>
            </a:r>
            <a:r>
              <a:rPr kumimoji="0" lang="en-US" altLang="en-US" sz="32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tháng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8915400" y="4267200"/>
            <a:ext cx="3122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SGK –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trang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57</a:t>
            </a:r>
          </a:p>
        </p:txBody>
      </p:sp>
      <p:sp>
        <p:nvSpPr>
          <p:cNvPr id="8" name="Text Box 204"/>
          <p:cNvSpPr txBox="1">
            <a:spLocks noChangeArrowheads="1"/>
          </p:cNvSpPr>
          <p:nvPr/>
        </p:nvSpPr>
        <p:spPr bwMode="auto">
          <a:xfrm>
            <a:off x="1040624" y="2190676"/>
            <a:ext cx="26250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I. </a:t>
            </a:r>
            <a:r>
              <a:rPr lang="en-US" altLang="en-US" b="1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09600" y="1500848"/>
            <a:ext cx="6838591" cy="1200329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Dòng nước chảy tương đối lớn, trên đó thuyền bè đi lại được.</a:t>
            </a:r>
            <a:endParaRPr lang="en-US" altLang="en-US" sz="360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627920" y="2863160"/>
            <a:ext cx="6856054" cy="1200329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15489" y="4219111"/>
            <a:ext cx="6856054" cy="1200329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627920" y="5524466"/>
            <a:ext cx="6831191" cy="1200329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8495212" y="1745159"/>
            <a:ext cx="1930400" cy="76944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8459428" y="3048000"/>
            <a:ext cx="3184525" cy="76944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7448191" y="2101012"/>
            <a:ext cx="1011237" cy="0"/>
          </a:xfrm>
          <a:prstGeom prst="line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 flipV="1">
            <a:off x="7483974" y="4834023"/>
            <a:ext cx="1011238" cy="0"/>
          </a:xfrm>
          <a:prstGeom prst="line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507643" y="4488359"/>
            <a:ext cx="1092200" cy="76944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4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endParaRPr lang="en-US" altLang="en-US" sz="4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>
            <a:off x="7459111" y="3463324"/>
            <a:ext cx="1011238" cy="0"/>
          </a:xfrm>
          <a:prstGeom prst="line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8507643" y="5783759"/>
            <a:ext cx="1966913" cy="76944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 flipV="1">
            <a:off x="7449561" y="6134462"/>
            <a:ext cx="1011237" cy="0"/>
          </a:xfrm>
          <a:prstGeom prst="line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04"/>
          <p:cNvSpPr txBox="1">
            <a:spLocks noChangeArrowheads="1"/>
          </p:cNvSpPr>
          <p:nvPr/>
        </p:nvSpPr>
        <p:spPr bwMode="auto">
          <a:xfrm>
            <a:off x="457200" y="108559"/>
            <a:ext cx="7904163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35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</a:t>
            </a:r>
            <a:r>
              <a:rPr lang="en-US" altLang="en-US" sz="3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35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5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</a:t>
            </a:r>
            <a:r>
              <a:rPr lang="en-US" altLang="en-US" sz="3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693606" y="533400"/>
            <a:ext cx="7162800" cy="1200329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9867643" y="775985"/>
            <a:ext cx="1092200" cy="646331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8856406" y="1099151"/>
            <a:ext cx="1011237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8" descr="Con sông không chạy theo đường thẳng | Tạp chí Quê Hương Online | Ủy ban  Nhà nước về người Việt Nam ở nước ngoà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3488"/>
            <a:ext cx="35052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 descr="10 con sông nhắc đến là muốn đi du lịch Việt Nam ngay tức khắ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03488"/>
            <a:ext cx="35052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" descr="Sông dài nhất thế giới không phải sông Nile, mà chính là sông Amaz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71533"/>
            <a:ext cx="373797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81174" y="511637"/>
            <a:ext cx="6219825" cy="107721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9012236" y="609600"/>
            <a:ext cx="2041525" cy="584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8000999" y="990600"/>
            <a:ext cx="1011237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3" descr="Luoc_do_song_ngoi_Viet_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" y="2949574"/>
            <a:ext cx="4770438" cy="363855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inh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20206"/>
            <a:ext cx="4972050" cy="369728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04"/>
          <p:cNvSpPr txBox="1">
            <a:spLocks noChangeArrowheads="1"/>
          </p:cNvSpPr>
          <p:nvPr/>
        </p:nvSpPr>
        <p:spPr bwMode="auto">
          <a:xfrm>
            <a:off x="1447800" y="2321952"/>
            <a:ext cx="410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04"/>
          <p:cNvSpPr txBox="1">
            <a:spLocks noChangeArrowheads="1"/>
          </p:cNvSpPr>
          <p:nvPr/>
        </p:nvSpPr>
        <p:spPr bwMode="auto">
          <a:xfrm>
            <a:off x="6684962" y="2321952"/>
            <a:ext cx="4098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8077200" y="37338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81000" y="226438"/>
            <a:ext cx="8001000" cy="5847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Người đứng đầu nhà nước phong kiến.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9372600" y="245596"/>
            <a:ext cx="1092200" cy="58578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8361363" y="538490"/>
            <a:ext cx="1011237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98206" y="1058928"/>
            <a:ext cx="8610600" cy="107721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0020043" y="1234618"/>
            <a:ext cx="1508125" cy="584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9008806" y="1526718"/>
            <a:ext cx="1011237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9" y="2671331"/>
            <a:ext cx="5587181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071790" y="2767368"/>
            <a:ext cx="5590381" cy="340202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  <a:r>
              <a:rPr lang="en-US" altLang="en-US" sz="2400" b="1" i="1" dirty="0" err="1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b="1" i="1" dirty="0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400" b="1" i="1" dirty="0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i="1" dirty="0" err="1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b="1" i="1" dirty="0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b="1" i="1" dirty="0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i="1" dirty="0">
                <a:solidFill>
                  <a:srgbClr val="FB32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Khởi nghĩa Lam Sơn"/>
              </a:rPr>
              <a:t>khởi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Khởi nghĩa Lam Sơn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Khởi nghĩa Lam Sơn"/>
              </a:rPr>
              <a:t>nghĩa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Khởi nghĩa Lam Sơn"/>
              </a:rPr>
              <a:t> Lam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Khởi nghĩa Lam Sơn"/>
              </a:rPr>
              <a:t>Sơn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Minh"/>
              </a:rPr>
              <a:t>quân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Nhà Minh"/>
              </a:rPr>
              <a:t> Minh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Nhà Hậu Lê"/>
              </a:rPr>
              <a:t>nhà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Nhà Hậu Lê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Nhà Hậu Lê"/>
              </a:rPr>
              <a:t>Hậu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Nhà Hậu Lê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Nhà Hậu Lê"/>
              </a:rPr>
              <a:t>Lê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Lịch sử Việt Nam"/>
              </a:rPr>
              <a:t>lịch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Lịch sử Việt Nam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Lịch sử Việt Nam"/>
              </a:rPr>
              <a:t>sử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Lịch sử Việt Nam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Lịch sử Việt Nam"/>
              </a:rPr>
              <a:t>Việt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Lịch sử Việt Nam"/>
              </a:rPr>
              <a:t> Nam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680029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7960084" y="3462330"/>
            <a:ext cx="18832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45051" y="115004"/>
            <a:ext cx="906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98742" y="589666"/>
            <a:ext cx="4531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98743" y="1045834"/>
            <a:ext cx="3420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1991289" y="5356477"/>
            <a:ext cx="1249584" cy="0"/>
          </a:xfrm>
          <a:prstGeom prst="line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881626" y="5775177"/>
            <a:ext cx="1630149" cy="584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 flipV="1">
            <a:off x="2200839" y="6113714"/>
            <a:ext cx="1249584" cy="0"/>
          </a:xfrm>
          <a:prstGeom prst="line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95724"/>
              </p:ext>
            </p:extLst>
          </p:nvPr>
        </p:nvGraphicFramePr>
        <p:xfrm>
          <a:off x="345050" y="1676400"/>
          <a:ext cx="11389749" cy="484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891">
                  <a:extLst>
                    <a:ext uri="{9D8B030D-6E8A-4147-A177-3AD203B41FA5}">
                      <a16:colId xmlns:a16="http://schemas.microsoft.com/office/drawing/2014/main" xmlns="" val="166206259"/>
                    </a:ext>
                  </a:extLst>
                </a:gridCol>
                <a:gridCol w="6613143">
                  <a:extLst>
                    <a:ext uri="{9D8B030D-6E8A-4147-A177-3AD203B41FA5}">
                      <a16:colId xmlns:a16="http://schemas.microsoft.com/office/drawing/2014/main" xmlns="" val="344031377"/>
                    </a:ext>
                  </a:extLst>
                </a:gridCol>
                <a:gridCol w="2448715">
                  <a:extLst>
                    <a:ext uri="{9D8B030D-6E8A-4147-A177-3AD203B41FA5}">
                      <a16:colId xmlns:a16="http://schemas.microsoft.com/office/drawing/2014/main" xmlns="" val="688429635"/>
                    </a:ext>
                  </a:extLst>
                </a:gridCol>
              </a:tblGrid>
              <a:tr h="4403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DANH TỪ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KHÁC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</a:rPr>
                        <a:t> NHAU VỀ NGHĨA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/>
                </a:tc>
                <a:extLst>
                  <a:ext uri="{0D108BD9-81ED-4DB2-BD59-A6C34878D82A}">
                    <a16:rowId xmlns:a16="http://schemas.microsoft.com/office/drawing/2014/main" xmlns="" val="3173022296"/>
                  </a:ext>
                </a:extLst>
              </a:tr>
              <a:tr h="110084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861737852"/>
                  </a:ext>
                </a:extLst>
              </a:tr>
              <a:tr h="1100844"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400918"/>
                  </a:ext>
                </a:extLst>
              </a:tr>
              <a:tr h="110084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789721269"/>
                  </a:ext>
                </a:extLst>
              </a:tr>
              <a:tr h="1100844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5" marR="91435" marT="45731" marB="4573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944375"/>
                  </a:ext>
                </a:extLst>
              </a:tr>
            </a:tbl>
          </a:graphicData>
        </a:graphic>
      </p:graphicFrame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852129" y="2368832"/>
            <a:ext cx="1349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837921" y="2086963"/>
            <a:ext cx="647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53978" y="3363976"/>
            <a:ext cx="22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124200" y="3447866"/>
            <a:ext cx="5555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021885" y="4582277"/>
            <a:ext cx="1349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727942" y="4330790"/>
            <a:ext cx="64922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4955" y="5723033"/>
            <a:ext cx="23468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048351" y="5687865"/>
            <a:ext cx="5555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5050" y="81188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</a:p>
          <a:p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9314921" y="2121376"/>
            <a:ext cx="22674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9422683" y="3447865"/>
            <a:ext cx="2267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9296400" y="4332982"/>
            <a:ext cx="22674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9448800" y="5550099"/>
            <a:ext cx="2267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4563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295400" y="304800"/>
            <a:ext cx="2895600" cy="646331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38200" y="1600200"/>
            <a:ext cx="10123654" cy="319472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sinh...</a:t>
            </a:r>
            <a:endParaRPr lang="en-US" alt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None/>
            </a:pP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altLang="en-US" sz="36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Hoa...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8077200" y="3767565"/>
            <a:ext cx="2140464" cy="4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28600" y="92963"/>
            <a:ext cx="35317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973" y="686300"/>
            <a:ext cx="1257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0187" y="1201609"/>
            <a:ext cx="112508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Chung /.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sang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Lam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/.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sang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/.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/,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15186"/>
              </p:ext>
            </p:extLst>
          </p:nvPr>
        </p:nvGraphicFramePr>
        <p:xfrm>
          <a:off x="304799" y="4374491"/>
          <a:ext cx="11506200" cy="235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:a16="http://schemas.microsoft.com/office/drawing/2014/main" xmlns="" val="387668504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xmlns="" val="3570897852"/>
                    </a:ext>
                  </a:extLst>
                </a:gridCol>
              </a:tblGrid>
              <a:tr h="63293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xmlns="" val="1381026341"/>
                  </a:ext>
                </a:extLst>
              </a:tr>
              <a:tr h="172567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xmlns="" val="4201196125"/>
                  </a:ext>
                </a:extLst>
              </a:tr>
            </a:tbl>
          </a:graphicData>
        </a:graphic>
      </p:graphicFrame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304801" y="4374762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6019801" y="4374491"/>
            <a:ext cx="57911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 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6586435" y="5263814"/>
            <a:ext cx="5346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Chung, Lam,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677863" y="5059740"/>
            <a:ext cx="59085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núi, trái, dòng, sông, dãy,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mặt, ánh, nắng, đường, phải,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trước, giữa, nhà.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564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EA5EE2C96234183A9376392CFB4B4" ma:contentTypeVersion="8" ma:contentTypeDescription="Create a new document." ma:contentTypeScope="" ma:versionID="37892324c14ba7763440d4e4cb10b085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f6d490654dc82fb040b37edf090a84c2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41C772-1A38-4272-AEEE-134210D4704F}">
  <ds:schemaRefs>
    <ds:schemaRef ds:uri="http://schemas.microsoft.com/office/infopath/2007/PartnerControls"/>
    <ds:schemaRef ds:uri="56568334-b38c-437c-9116-9209b71f020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FBFB6E-B2F6-485E-B3A9-E0B15BD278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43C345-CE51-4668-AE81-0DC2688B92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712</Words>
  <Application>Microsoft Office PowerPoint</Application>
  <PresentationFormat>Custom</PresentationFormat>
  <Paragraphs>81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Default Design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ACER</cp:lastModifiedBy>
  <cp:revision>85</cp:revision>
  <dcterms:created xsi:type="dcterms:W3CDTF">2016-10-31T12:54:16Z</dcterms:created>
  <dcterms:modified xsi:type="dcterms:W3CDTF">2021-10-10T09:55:51Z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0x010100274EA5EE2C96234183A9376392CFB4B4</vt:lpwstr>
  </property>
</Properties>
</file>