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2"/>
  </p:notesMasterIdLst>
  <p:sldIdLst>
    <p:sldId id="301" r:id="rId2"/>
    <p:sldId id="324" r:id="rId3"/>
    <p:sldId id="265" r:id="rId4"/>
    <p:sldId id="304" r:id="rId5"/>
    <p:sldId id="302" r:id="rId6"/>
    <p:sldId id="257" r:id="rId7"/>
    <p:sldId id="305" r:id="rId8"/>
    <p:sldId id="306" r:id="rId9"/>
    <p:sldId id="307" r:id="rId10"/>
    <p:sldId id="308" r:id="rId11"/>
    <p:sldId id="260" r:id="rId12"/>
    <p:sldId id="309" r:id="rId13"/>
    <p:sldId id="259" r:id="rId14"/>
    <p:sldId id="256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261" r:id="rId30"/>
    <p:sldId id="262" r:id="rId31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Public Sans" panose="020B0604020202020204" charset="0"/>
      <p:regular r:id="rId39"/>
      <p:bold r:id="rId40"/>
      <p:italic r:id="rId41"/>
      <p:boldItalic r:id="rId42"/>
    </p:embeddedFont>
    <p:embeddedFont>
      <p:font typeface="Satisfy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4ED962-A428-4983-988D-F4E82BA1EB87}">
  <a:tblStyle styleId="{794ED962-A428-4983-988D-F4E82BA1E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396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73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 rot="-303289">
            <a:off x="871738" y="356837"/>
            <a:ext cx="2809025" cy="3315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70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272;L5.Vungbiennuocta.ppt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428750"/>
            <a:ext cx="4967265" cy="2569207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Courier New" pitchFamily="49" charset="0"/>
                <a:cs typeface="Courier New" pitchFamily="49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355888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65" y="-11099"/>
            <a:ext cx="6667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46202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9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38"/>
          <p:cNvPicPr preferRelativeResize="0"/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28575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1000" y="1352550"/>
            <a:ext cx="2691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211455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73049" y="3179117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h chinh vn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126"/>
            <a:ext cx="4114800" cy="507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2414308"/>
            <a:ext cx="4995618" cy="18759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569962" y="238745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5263" y="2190750"/>
            <a:ext cx="5119078" cy="190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4"/>
          <p:cNvSpPr txBox="1">
            <a:spLocks noGrp="1"/>
          </p:cNvSpPr>
          <p:nvPr>
            <p:ph type="ctrTitle"/>
          </p:nvPr>
        </p:nvSpPr>
        <p:spPr>
          <a:xfrm>
            <a:off x="-243767" y="961800"/>
            <a:ext cx="6605305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CÙNG ĐI DU LỊCH TỚI VÙNG BIỂN NƯỚC TA</a:t>
            </a:r>
            <a:endParaRPr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857" name="Google Shape;857;p34"/>
          <p:cNvGrpSpPr/>
          <p:nvPr/>
        </p:nvGrpSpPr>
        <p:grpSpPr>
          <a:xfrm>
            <a:off x="2253549" y="467618"/>
            <a:ext cx="8796297" cy="5563599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ịnh Hạ Long ở đâu? Những trải nghiệm thú vị tại Hạ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303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62915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892077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Mách bạn cẩm nang kinh nghiệm du lịch Trà Cổ từ A đến Z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956352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6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6402" y="4617357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6"/>
            <a:ext cx="6781800" cy="46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745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2" y="283863"/>
            <a:ext cx="7677674" cy="43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67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61488"/>
            <a:ext cx="724737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4629150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72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61950"/>
            <a:ext cx="6477000" cy="2057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THIỆU VỀ NHỮNG BÃI BIỂN EM BIẾT VÀ TỪNG ĐƯỢC GHÉ THĂM ! </a:t>
            </a:r>
          </a:p>
        </p:txBody>
      </p:sp>
    </p:spTree>
    <p:extLst>
      <p:ext uri="{BB962C8B-B14F-4D97-AF65-F5344CB8AC3E}">
        <p14:creationId xmlns:p14="http://schemas.microsoft.com/office/powerpoint/2010/main" val="213316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365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313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" y="13957"/>
            <a:ext cx="8192978" cy="45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37689" y="462028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Bán đảo Sơn Trà - Đà Nẵng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/>
        </p:blipFill>
        <p:spPr bwMode="auto">
          <a:xfrm>
            <a:off x="1049843" y="-121845"/>
            <a:ext cx="7281289" cy="48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8800" y="460783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95250"/>
            <a:ext cx="7143750" cy="47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3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95250"/>
            <a:ext cx="7086600" cy="47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4552950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Rang</a:t>
            </a:r>
          </a:p>
        </p:txBody>
      </p:sp>
    </p:spTree>
    <p:extLst>
      <p:ext uri="{BB962C8B-B14F-4D97-AF65-F5344CB8AC3E}">
        <p14:creationId xmlns:p14="http://schemas.microsoft.com/office/powerpoint/2010/main" val="2702088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"/>
          <a:stretch/>
        </p:blipFill>
        <p:spPr bwMode="auto">
          <a:xfrm>
            <a:off x="1371600" y="-95250"/>
            <a:ext cx="6400800" cy="467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470535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Né –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7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56480"/>
            <a:ext cx="7467600" cy="494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2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79"/>
            <a:ext cx="6858000" cy="45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460477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65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iên Giang lên kế hoạch tiêm chủng ở Phú Quốc, chuẩn bị cho thí điểm đón  khách quốc tế - 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46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6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51826" y="1276350"/>
            <a:ext cx="7398554" cy="261760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594783" y="16907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 b="1" dirty="0">
                <a:latin typeface="Courier New" pitchFamily="49" charset="0"/>
                <a:cs typeface="Courier New" pitchFamily="49" charset="0"/>
              </a:rPr>
              <a:t>GHI NHỚ</a:t>
            </a:r>
            <a:endParaRPr sz="60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571269" y="2972518"/>
            <a:ext cx="4564410" cy="4405194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8077200" y="438150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4" name="Google Shape;1224;p39"/>
          <p:cNvGrpSpPr/>
          <p:nvPr/>
        </p:nvGrpSpPr>
        <p:grpSpPr>
          <a:xfrm>
            <a:off x="329180" y="168654"/>
            <a:ext cx="890128" cy="500346"/>
            <a:chOff x="9856250" y="1464909"/>
            <a:chExt cx="890128" cy="500346"/>
          </a:xfrm>
        </p:grpSpPr>
        <p:sp>
          <p:nvSpPr>
            <p:cNvPr id="1225" name="Google Shape;1225;p39"/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1" name="Google Shape;1231;p39"/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1232" name="Google Shape;1232;p39"/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9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9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" name="Google Shape;1235;p39"/>
          <p:cNvGrpSpPr/>
          <p:nvPr/>
        </p:nvGrpSpPr>
        <p:grpSpPr>
          <a:xfrm flipH="1">
            <a:off x="205664" y="2190750"/>
            <a:ext cx="657282" cy="421468"/>
            <a:chOff x="9356472" y="3319641"/>
            <a:chExt cx="657282" cy="421468"/>
          </a:xfrm>
        </p:grpSpPr>
        <p:grpSp>
          <p:nvGrpSpPr>
            <p:cNvPr id="1236" name="Google Shape;1236;p39"/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237" name="Google Shape;1237;p39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9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9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9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9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9"/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269" name="Google Shape;1269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1320123" y="1361668"/>
            <a:ext cx="647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       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Vùng biển nước ta là một bộ phận của biể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Đông.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Biển điều hòa khí hậu, là nguồn tài nguyên và là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đường giao thông quan trọng. Ven biển có nhiều nơi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du lịch, nghỉ mát hấp dẫn.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6;p14"/>
          <p:cNvSpPr/>
          <p:nvPr/>
        </p:nvSpPr>
        <p:spPr>
          <a:xfrm>
            <a:off x="7924800" y="683924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04800" y="268487"/>
            <a:ext cx="850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10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1055037"/>
            <a:ext cx="301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816" y="1651409"/>
            <a:ext cx="841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Bài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5: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Vùng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biển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nước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ta</a:t>
            </a:r>
            <a:endParaRPr lang="en-US" sz="5400" b="1" cap="none" spc="0" dirty="0">
              <a:ln w="10541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FFD85B"/>
              </a:solidFill>
              <a:effectLst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5" name="TextBox 4"/>
          <p:cNvSpPr txBox="1"/>
          <p:nvPr/>
        </p:nvSpPr>
        <p:spPr>
          <a:xfrm>
            <a:off x="3236793" y="340688"/>
            <a:ext cx="2553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6832" y="211455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ĐẤT VÀ RỪNG</a:t>
            </a:r>
          </a:p>
        </p:txBody>
      </p:sp>
      <p:grpSp>
        <p:nvGrpSpPr>
          <p:cNvPr id="36" name="Google Shape;2040;p55"/>
          <p:cNvGrpSpPr/>
          <p:nvPr/>
        </p:nvGrpSpPr>
        <p:grpSpPr>
          <a:xfrm>
            <a:off x="5143069" y="3880131"/>
            <a:ext cx="1288800" cy="483125"/>
            <a:chOff x="2765975" y="3675000"/>
            <a:chExt cx="1288800" cy="483125"/>
          </a:xfrm>
        </p:grpSpPr>
        <p:sp>
          <p:nvSpPr>
            <p:cNvPr id="3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050;p55"/>
          <p:cNvGrpSpPr/>
          <p:nvPr/>
        </p:nvGrpSpPr>
        <p:grpSpPr>
          <a:xfrm>
            <a:off x="7393778" y="3818743"/>
            <a:ext cx="619582" cy="1505921"/>
            <a:chOff x="4718900" y="1635050"/>
            <a:chExt cx="689650" cy="1676225"/>
          </a:xfrm>
        </p:grpSpPr>
        <p:sp>
          <p:nvSpPr>
            <p:cNvPr id="47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2066;p55"/>
          <p:cNvGrpSpPr/>
          <p:nvPr/>
        </p:nvGrpSpPr>
        <p:grpSpPr>
          <a:xfrm>
            <a:off x="3617493" y="3775350"/>
            <a:ext cx="728385" cy="1500330"/>
            <a:chOff x="3720725" y="238125"/>
            <a:chExt cx="876200" cy="1804800"/>
          </a:xfrm>
        </p:grpSpPr>
        <p:sp>
          <p:nvSpPr>
            <p:cNvPr id="63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1200" y="1047750"/>
            <a:ext cx="6934200" cy="273210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235719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312605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9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9050"/>
            <a:ext cx="4572000" cy="515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96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>
            <a:alpha val="0"/>
          </a:srgbClr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156705"/>
            <a:ext cx="88060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Biển bao bọc phía đông, nam và tây nam phần đất liền nước ta.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196215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81000" y="1287478"/>
            <a:ext cx="7137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61950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001000" cy="73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Đặc điểm của vùng biển nước ta: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326" y="165735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105793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SGK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3326" y="2411986"/>
            <a:ext cx="788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?</a:t>
            </a:r>
          </a:p>
        </p:txBody>
      </p:sp>
    </p:spTree>
    <p:extLst>
      <p:ext uri="{BB962C8B-B14F-4D97-AF65-F5344CB8AC3E}">
        <p14:creationId xmlns:p14="http://schemas.microsoft.com/office/powerpoint/2010/main" val="4063177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00044"/>
              </p:ext>
            </p:extLst>
          </p:nvPr>
        </p:nvGraphicFramePr>
        <p:xfrm>
          <a:off x="457200" y="285750"/>
          <a:ext cx="8229600" cy="46419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5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3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Đặc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điểm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vùng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nước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ta</a:t>
                      </a: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Ảnh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hưởng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đối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đời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sống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và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xuất</a:t>
                      </a:r>
                      <a:endParaRPr lang="en-US" sz="2400" b="1" i="0" u="none" strike="noStrike" cap="none" dirty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4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162"/>
          <p:cNvSpPr txBox="1">
            <a:spLocks noChangeArrowheads="1"/>
          </p:cNvSpPr>
          <p:nvPr/>
        </p:nvSpPr>
        <p:spPr bwMode="auto">
          <a:xfrm>
            <a:off x="457200" y="1295221"/>
            <a:ext cx="3598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163"/>
          <p:cNvSpPr txBox="1">
            <a:spLocks noChangeArrowheads="1"/>
          </p:cNvSpPr>
          <p:nvPr/>
        </p:nvSpPr>
        <p:spPr bwMode="auto">
          <a:xfrm>
            <a:off x="533400" y="2285821"/>
            <a:ext cx="3641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457200" y="3486150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65"/>
          <p:cNvSpPr txBox="1">
            <a:spLocks noChangeArrowheads="1"/>
          </p:cNvSpPr>
          <p:nvPr/>
        </p:nvSpPr>
        <p:spPr bwMode="auto">
          <a:xfrm>
            <a:off x="4092271" y="1293233"/>
            <a:ext cx="4752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66"/>
          <p:cNvSpPr txBox="1">
            <a:spLocks noChangeArrowheads="1"/>
          </p:cNvSpPr>
          <p:nvPr/>
        </p:nvSpPr>
        <p:spPr bwMode="auto">
          <a:xfrm>
            <a:off x="4092271" y="2283833"/>
            <a:ext cx="4814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4016071" y="3579233"/>
            <a:ext cx="4743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41628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53473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463933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42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505</Words>
  <Application>Microsoft Office PowerPoint</Application>
  <PresentationFormat>On-screen Show (16:9)</PresentationFormat>
  <Paragraphs>56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Catamaran</vt:lpstr>
      <vt:lpstr>HP001 4 hàng</vt:lpstr>
      <vt:lpstr>Public Sans</vt:lpstr>
      <vt:lpstr>Courier New</vt:lpstr>
      <vt:lpstr>Times New Roman</vt:lpstr>
      <vt:lpstr>Satisfy</vt:lpstr>
      <vt:lpstr>Fira Sans Extra Condensed Medium</vt:lpstr>
      <vt:lpstr>Wingdings</vt:lpstr>
      <vt:lpstr>Castaway in a Desert Island by Slidesgo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Đặc điểm của vùng biển nước ta: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cần bảo vệ, giữ gìn và khai thác tài nguyên biển một cách hợp lí.</vt:lpstr>
      <vt:lpstr>CÙNG ĐI DU LỊCH TỚI VÙNG BIỂN NƯỚC 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84982722506</cp:lastModifiedBy>
  <cp:revision>10</cp:revision>
  <dcterms:modified xsi:type="dcterms:W3CDTF">2021-10-04T15:29:07Z</dcterms:modified>
</cp:coreProperties>
</file>