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7"/>
  </p:notesMasterIdLst>
  <p:sldIdLst>
    <p:sldId id="260" r:id="rId2"/>
    <p:sldId id="327" r:id="rId3"/>
    <p:sldId id="307" r:id="rId4"/>
    <p:sldId id="566" r:id="rId5"/>
    <p:sldId id="321" r:id="rId6"/>
    <p:sldId id="567" r:id="rId7"/>
    <p:sldId id="308" r:id="rId8"/>
    <p:sldId id="309" r:id="rId9"/>
    <p:sldId id="268" r:id="rId10"/>
    <p:sldId id="310" r:id="rId11"/>
    <p:sldId id="311" r:id="rId12"/>
    <p:sldId id="312" r:id="rId13"/>
    <p:sldId id="318" r:id="rId14"/>
    <p:sldId id="316" r:id="rId15"/>
    <p:sldId id="326" r:id="rId16"/>
    <p:sldId id="329" r:id="rId17"/>
    <p:sldId id="313" r:id="rId18"/>
    <p:sldId id="314" r:id="rId19"/>
    <p:sldId id="305" r:id="rId20"/>
    <p:sldId id="270" r:id="rId21"/>
    <p:sldId id="330" r:id="rId22"/>
    <p:sldId id="315" r:id="rId23"/>
    <p:sldId id="568" r:id="rId24"/>
    <p:sldId id="279" r:id="rId25"/>
    <p:sldId id="323" r:id="rId26"/>
  </p:sldIdLst>
  <p:sldSz cx="9144000" cy="5143500" type="screen16x9"/>
  <p:notesSz cx="6858000" cy="9144000"/>
  <p:embeddedFontLst>
    <p:embeddedFont>
      <p:font typeface=".VnAristote" panose="020B7200000000000000" pitchFamily="34" charset="0"/>
      <p:regular r:id="rId28"/>
    </p:embeddedFont>
    <p:embeddedFont>
      <p:font typeface="Amatic SC" panose="00000500000000000000" pitchFamily="2" charset="-79"/>
      <p:regular r:id="rId29"/>
      <p:bold r:id="rId30"/>
    </p:embeddedFont>
    <p:embeddedFont>
      <p:font typeface="Didact Gothic" panose="020B0604020202020204" charset="0"/>
      <p:regular r:id="rId31"/>
    </p:embeddedFont>
    <p:embeddedFont>
      <p:font typeface="HP001 4 hàng" panose="020B0603050302020204" pitchFamily="3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A7"/>
    <a:srgbClr val="000000"/>
    <a:srgbClr val="FB0505"/>
    <a:srgbClr val="FFCCFF"/>
    <a:srgbClr val="FFFFFF"/>
    <a:srgbClr val="0000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24FC21-EA6A-446C-BC2E-2BBEB0F0F503}">
  <a:tblStyle styleId="{1E24FC21-EA6A-446C-BC2E-2BBEB0F0F5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62" autoAdjust="0"/>
    <p:restoredTop sz="86381" autoAdjust="0"/>
  </p:normalViewPr>
  <p:slideViewPr>
    <p:cSldViewPr snapToGrid="0">
      <p:cViewPr varScale="1">
        <p:scale>
          <a:sx n="76" d="100"/>
          <a:sy n="76" d="100"/>
        </p:scale>
        <p:origin x="808" y="5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941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Kim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40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37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b9151035d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b9151035d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b9151035d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b9151035d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507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47294A-E94F-4A40-9B27-2D4DE81BBDC3}" type="slidenum">
              <a:rPr lang="en-US" altLang="en-US" i="0">
                <a:latin typeface=".VnAristote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b9151035d0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b9151035d0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71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77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.</a:t>
            </a:r>
          </a:p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3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7989b4430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7989b4430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/>
              <a:t>Và</a:t>
            </a:r>
            <a:r>
              <a:rPr lang="en-US" sz="900" dirty="0"/>
              <a:t> </a:t>
            </a:r>
            <a:r>
              <a:rPr lang="en-US" sz="900" dirty="0" err="1"/>
              <a:t>đây</a:t>
            </a:r>
            <a:r>
              <a:rPr lang="en-US" sz="900" dirty="0"/>
              <a:t> </a:t>
            </a:r>
            <a:r>
              <a:rPr lang="en-US" sz="900" dirty="0" err="1"/>
              <a:t>là</a:t>
            </a:r>
            <a:r>
              <a:rPr lang="en-US" sz="900" dirty="0"/>
              <a:t> </a:t>
            </a:r>
            <a:r>
              <a:rPr lang="en-US" sz="900" dirty="0" err="1"/>
              <a:t>bài</a:t>
            </a:r>
            <a:r>
              <a:rPr lang="en-US" sz="900" dirty="0"/>
              <a:t> </a:t>
            </a:r>
            <a:r>
              <a:rPr lang="en-US" sz="900" dirty="0" err="1"/>
              <a:t>Tập</a:t>
            </a:r>
            <a:r>
              <a:rPr lang="en-US" sz="900" dirty="0"/>
              <a:t> </a:t>
            </a:r>
            <a:r>
              <a:rPr lang="en-US" sz="900" dirty="0" err="1"/>
              <a:t>viết</a:t>
            </a:r>
            <a:r>
              <a:rPr lang="en-US" sz="900" dirty="0"/>
              <a:t> </a:t>
            </a:r>
            <a:r>
              <a:rPr lang="en-US" sz="900" dirty="0" err="1"/>
              <a:t>mà</a:t>
            </a:r>
            <a:r>
              <a:rPr lang="en-US" sz="900" dirty="0"/>
              <a:t> </a:t>
            </a:r>
            <a:r>
              <a:rPr lang="en-US" sz="900" dirty="0" err="1"/>
              <a:t>chúng</a:t>
            </a:r>
            <a:r>
              <a:rPr lang="en-US" sz="900" dirty="0"/>
              <a:t> ta </a:t>
            </a:r>
            <a:r>
              <a:rPr lang="en-US" sz="900" dirty="0" err="1"/>
              <a:t>sẽ</a:t>
            </a:r>
            <a:r>
              <a:rPr lang="en-US" sz="900" dirty="0"/>
              <a:t> </a:t>
            </a:r>
            <a:r>
              <a:rPr lang="en-US" sz="900" dirty="0" err="1"/>
              <a:t>cùng</a:t>
            </a:r>
            <a:r>
              <a:rPr lang="en-US" sz="900" dirty="0"/>
              <a:t> </a:t>
            </a:r>
            <a:r>
              <a:rPr lang="en-US" sz="900" dirty="0" err="1"/>
              <a:t>tìm</a:t>
            </a:r>
            <a:r>
              <a:rPr lang="en-US" sz="900" dirty="0"/>
              <a:t> </a:t>
            </a:r>
            <a:r>
              <a:rPr lang="en-US" sz="900" dirty="0" err="1"/>
              <a:t>hiểu</a:t>
            </a:r>
            <a:r>
              <a:rPr lang="en-US" sz="900" dirty="0"/>
              <a:t> </a:t>
            </a:r>
            <a:r>
              <a:rPr lang="en-US" sz="900" dirty="0" err="1"/>
              <a:t>để</a:t>
            </a:r>
            <a:r>
              <a:rPr lang="en-US" sz="900" dirty="0"/>
              <a:t> </a:t>
            </a:r>
            <a:r>
              <a:rPr lang="en-US" sz="900" dirty="0" err="1"/>
              <a:t>hoàn</a:t>
            </a:r>
            <a:r>
              <a:rPr lang="en-US" sz="900" dirty="0"/>
              <a:t> </a:t>
            </a:r>
            <a:r>
              <a:rPr lang="en-US" sz="900" dirty="0" err="1"/>
              <a:t>thành</a:t>
            </a:r>
            <a:r>
              <a:rPr lang="en-US" sz="900" dirty="0"/>
              <a:t> </a:t>
            </a:r>
            <a:r>
              <a:rPr lang="en-US" sz="900" dirty="0" err="1"/>
              <a:t>trong</a:t>
            </a:r>
            <a:r>
              <a:rPr lang="en-US" sz="900" dirty="0"/>
              <a:t> </a:t>
            </a:r>
            <a:r>
              <a:rPr lang="en-US" sz="900" dirty="0" err="1"/>
              <a:t>tiết</a:t>
            </a:r>
            <a:r>
              <a:rPr lang="en-US" sz="900" dirty="0"/>
              <a:t> </a:t>
            </a:r>
            <a:r>
              <a:rPr lang="en-US" sz="900" dirty="0" err="1"/>
              <a:t>học</a:t>
            </a:r>
            <a:r>
              <a:rPr lang="en-US" sz="900" dirty="0"/>
              <a:t> </a:t>
            </a:r>
            <a:r>
              <a:rPr lang="en-US" sz="900" dirty="0" err="1"/>
              <a:t>hôm</a:t>
            </a:r>
            <a:r>
              <a:rPr lang="en-US" sz="900" dirty="0"/>
              <a:t> nay.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/>
              <a:t>Hãy</a:t>
            </a:r>
            <a:r>
              <a:rPr lang="en-US" sz="900" dirty="0"/>
              <a:t> </a:t>
            </a:r>
            <a:r>
              <a:rPr lang="en-US" sz="900" dirty="0" err="1"/>
              <a:t>tìm</a:t>
            </a:r>
            <a:r>
              <a:rPr lang="en-US" sz="900" dirty="0"/>
              <a:t> </a:t>
            </a:r>
            <a:r>
              <a:rPr lang="en-US" sz="900" dirty="0" err="1"/>
              <a:t>những</a:t>
            </a:r>
            <a:r>
              <a:rPr lang="en-US" sz="900" dirty="0"/>
              <a:t> </a:t>
            </a:r>
            <a:r>
              <a:rPr lang="en-US" sz="900" dirty="0" err="1"/>
              <a:t>chữ</a:t>
            </a:r>
            <a:r>
              <a:rPr lang="en-US" sz="900" dirty="0"/>
              <a:t> </a:t>
            </a:r>
            <a:r>
              <a:rPr lang="en-US" sz="900" dirty="0" err="1"/>
              <a:t>được</a:t>
            </a:r>
            <a:r>
              <a:rPr lang="en-US" sz="900" dirty="0"/>
              <a:t> </a:t>
            </a:r>
            <a:r>
              <a:rPr lang="en-US" sz="900" dirty="0" err="1"/>
              <a:t>viết</a:t>
            </a:r>
            <a:r>
              <a:rPr lang="en-US" sz="900" dirty="0"/>
              <a:t> </a:t>
            </a:r>
            <a:r>
              <a:rPr lang="en-US" sz="900" dirty="0" err="1"/>
              <a:t>hoa</a:t>
            </a:r>
            <a:r>
              <a:rPr lang="en-US" sz="900" dirty="0"/>
              <a:t>. </a:t>
            </a:r>
            <a:r>
              <a:rPr lang="en-US" sz="900" dirty="0" err="1"/>
              <a:t>Đây</a:t>
            </a:r>
            <a:r>
              <a:rPr lang="en-US" sz="900" dirty="0"/>
              <a:t> </a:t>
            </a:r>
            <a:r>
              <a:rPr lang="en-US" sz="900" dirty="0" err="1"/>
              <a:t>chính</a:t>
            </a:r>
            <a:r>
              <a:rPr lang="en-US" sz="900" dirty="0"/>
              <a:t> </a:t>
            </a:r>
            <a:r>
              <a:rPr lang="en-US" sz="900" dirty="0" err="1"/>
              <a:t>là</a:t>
            </a:r>
            <a:r>
              <a:rPr lang="en-US" sz="900" dirty="0"/>
              <a:t> </a:t>
            </a:r>
            <a:r>
              <a:rPr lang="en-US" sz="900" dirty="0" err="1"/>
              <a:t>nội</a:t>
            </a:r>
            <a:r>
              <a:rPr lang="en-US" sz="900" dirty="0"/>
              <a:t> dung </a:t>
            </a:r>
            <a:r>
              <a:rPr lang="en-US" sz="900" dirty="0" err="1"/>
              <a:t>bài</a:t>
            </a:r>
            <a:r>
              <a:rPr lang="en-US" sz="900" dirty="0"/>
              <a:t> </a:t>
            </a:r>
            <a:r>
              <a:rPr lang="en-US" sz="900" dirty="0" err="1"/>
              <a:t>tập</a:t>
            </a:r>
            <a:r>
              <a:rPr lang="en-US" sz="900" dirty="0"/>
              <a:t> </a:t>
            </a:r>
            <a:r>
              <a:rPr lang="en-US" sz="900" dirty="0" err="1"/>
              <a:t>viết</a:t>
            </a:r>
            <a:r>
              <a:rPr lang="en-US" sz="900" dirty="0"/>
              <a:t>: </a:t>
            </a:r>
            <a:r>
              <a:rPr lang="en-US" sz="900" dirty="0" err="1"/>
              <a:t>Ôn</a:t>
            </a:r>
            <a:r>
              <a:rPr lang="en-US" sz="900" dirty="0"/>
              <a:t> </a:t>
            </a:r>
            <a:r>
              <a:rPr lang="en-US" sz="900" dirty="0" err="1"/>
              <a:t>chữ</a:t>
            </a:r>
            <a:r>
              <a:rPr lang="en-US" sz="900" dirty="0"/>
              <a:t> </a:t>
            </a:r>
            <a:r>
              <a:rPr lang="en-US" sz="900" dirty="0" err="1"/>
              <a:t>hoa</a:t>
            </a:r>
            <a:r>
              <a:rPr lang="en-US" sz="900" dirty="0"/>
              <a:t> 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/>
              <a:t>Sau </a:t>
            </a:r>
            <a:r>
              <a:rPr lang="en-US" sz="900" dirty="0" err="1"/>
              <a:t>bài</a:t>
            </a:r>
            <a:r>
              <a:rPr lang="en-US" sz="900" dirty="0"/>
              <a:t> </a:t>
            </a:r>
            <a:r>
              <a:rPr lang="en-US" sz="900" dirty="0" err="1"/>
              <a:t>học</a:t>
            </a:r>
            <a:r>
              <a:rPr lang="en-US" sz="900" dirty="0"/>
              <a:t>, con </a:t>
            </a:r>
            <a:r>
              <a:rPr lang="en-US" sz="900" dirty="0" err="1"/>
              <a:t>sẽ</a:t>
            </a:r>
            <a:r>
              <a:rPr lang="en-US" sz="900" dirty="0"/>
              <a:t> </a:t>
            </a:r>
            <a:r>
              <a:rPr lang="en-US" sz="900" dirty="0" err="1"/>
              <a:t>viết</a:t>
            </a:r>
            <a:r>
              <a:rPr lang="en-US" sz="900" dirty="0"/>
              <a:t> </a:t>
            </a:r>
            <a:r>
              <a:rPr lang="en-US" sz="900" dirty="0" err="1"/>
              <a:t>đúng</a:t>
            </a:r>
            <a:r>
              <a:rPr lang="en-US" sz="900" dirty="0"/>
              <a:t> </a:t>
            </a:r>
            <a:r>
              <a:rPr lang="en-US" sz="900" dirty="0" err="1"/>
              <a:t>chữ</a:t>
            </a:r>
            <a:r>
              <a:rPr lang="en-US" sz="900" dirty="0"/>
              <a:t> </a:t>
            </a:r>
            <a:r>
              <a:rPr lang="en-US" sz="900" dirty="0" err="1"/>
              <a:t>hoa</a:t>
            </a:r>
            <a:r>
              <a:rPr lang="en-US" sz="900" dirty="0"/>
              <a:t> D, Đ, H </a:t>
            </a:r>
            <a:r>
              <a:rPr lang="en-US" sz="900" dirty="0" err="1"/>
              <a:t>và</a:t>
            </a:r>
            <a:r>
              <a:rPr lang="en-US" sz="900" dirty="0"/>
              <a:t> </a:t>
            </a:r>
            <a:r>
              <a:rPr lang="en-US" sz="900" dirty="0" err="1"/>
              <a:t>từ</a:t>
            </a:r>
            <a:r>
              <a:rPr lang="en-US" sz="900" dirty="0"/>
              <a:t> </a:t>
            </a:r>
            <a:r>
              <a:rPr lang="en-US" sz="900" dirty="0" err="1"/>
              <a:t>ứng</a:t>
            </a:r>
            <a:r>
              <a:rPr lang="en-US" sz="900" dirty="0"/>
              <a:t> </a:t>
            </a:r>
            <a:r>
              <a:rPr lang="en-US" sz="900" dirty="0" err="1"/>
              <a:t>dụng</a:t>
            </a:r>
            <a:r>
              <a:rPr lang="en-US" sz="900" dirty="0"/>
              <a:t> Kim </a:t>
            </a:r>
            <a:r>
              <a:rPr lang="en-US" sz="900" dirty="0" err="1"/>
              <a:t>Đồng</a:t>
            </a:r>
            <a:r>
              <a:rPr lang="en-US" sz="900" dirty="0"/>
              <a:t>, câu </a:t>
            </a:r>
            <a:r>
              <a:rPr lang="en-US" sz="900" dirty="0" err="1"/>
              <a:t>ứng</a:t>
            </a:r>
            <a:r>
              <a:rPr lang="en-US" sz="900" dirty="0"/>
              <a:t> dung Dao </a:t>
            </a:r>
            <a:r>
              <a:rPr lang="en-US" sz="900" dirty="0" err="1"/>
              <a:t>có</a:t>
            </a:r>
            <a:r>
              <a:rPr lang="en-US" sz="900" dirty="0"/>
              <a:t> </a:t>
            </a:r>
            <a:r>
              <a:rPr lang="en-US" sz="900" dirty="0" err="1"/>
              <a:t>mài</a:t>
            </a:r>
            <a:r>
              <a:rPr lang="en-US" sz="900" dirty="0"/>
              <a:t> </a:t>
            </a:r>
            <a:r>
              <a:rPr lang="en-US" sz="900" dirty="0" err="1"/>
              <a:t>có</a:t>
            </a:r>
            <a:r>
              <a:rPr lang="en-US" sz="900" dirty="0"/>
              <a:t> </a:t>
            </a:r>
            <a:r>
              <a:rPr lang="en-US" sz="900" dirty="0" err="1"/>
              <a:t>sắc</a:t>
            </a:r>
            <a:r>
              <a:rPr lang="en-US" sz="900" dirty="0"/>
              <a:t>, </a:t>
            </a:r>
            <a:r>
              <a:rPr lang="en-US" sz="900" dirty="0" err="1"/>
              <a:t>người</a:t>
            </a:r>
            <a:r>
              <a:rPr lang="en-US" sz="900" dirty="0"/>
              <a:t> </a:t>
            </a:r>
            <a:r>
              <a:rPr lang="en-US" sz="900" dirty="0" err="1"/>
              <a:t>có</a:t>
            </a:r>
            <a:r>
              <a:rPr lang="en-US" sz="900" dirty="0"/>
              <a:t> </a:t>
            </a:r>
            <a:r>
              <a:rPr lang="en-US" sz="900" dirty="0" err="1"/>
              <a:t>học</a:t>
            </a:r>
            <a:r>
              <a:rPr lang="en-US" sz="900" dirty="0"/>
              <a:t> </a:t>
            </a:r>
            <a:r>
              <a:rPr lang="en-US" sz="900" dirty="0" err="1"/>
              <a:t>mới</a:t>
            </a:r>
            <a:r>
              <a:rPr lang="en-US" sz="900" dirty="0"/>
              <a:t> </a:t>
            </a:r>
            <a:r>
              <a:rPr lang="en-US" sz="900" dirty="0" err="1"/>
              <a:t>khôn</a:t>
            </a:r>
            <a:r>
              <a:rPr lang="en-US" sz="900" dirty="0"/>
              <a:t>. </a:t>
            </a:r>
            <a:r>
              <a:rPr lang="en-US" sz="900" dirty="0" err="1"/>
              <a:t>CHúng</a:t>
            </a:r>
            <a:r>
              <a:rPr lang="en-US" sz="900" dirty="0"/>
              <a:t> </a:t>
            </a:r>
            <a:r>
              <a:rPr lang="en-US" sz="900" dirty="0" err="1"/>
              <a:t>mình</a:t>
            </a:r>
            <a:r>
              <a:rPr lang="en-US" sz="900" dirty="0"/>
              <a:t> </a:t>
            </a:r>
            <a:r>
              <a:rPr lang="en-US" sz="900" dirty="0" err="1"/>
              <a:t>cùng</a:t>
            </a:r>
            <a:r>
              <a:rPr lang="en-US" sz="9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17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D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ô li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ô li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?</a:t>
            </a:r>
          </a:p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cỡ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.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337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 err="1"/>
              <a:t>Đầu</a:t>
            </a:r>
            <a:r>
              <a:rPr lang="en-US" sz="800" dirty="0"/>
              <a:t> </a:t>
            </a:r>
            <a:r>
              <a:rPr lang="en-US" sz="800" dirty="0" err="1"/>
              <a:t>tiên</a:t>
            </a:r>
            <a:r>
              <a:rPr lang="en-US" sz="800" dirty="0"/>
              <a:t> ta </a:t>
            </a:r>
            <a:r>
              <a:rPr lang="en-US" sz="800" dirty="0" err="1"/>
              <a:t>đặt</a:t>
            </a:r>
            <a:r>
              <a:rPr lang="en-US" sz="800" dirty="0"/>
              <a:t> </a:t>
            </a:r>
            <a:r>
              <a:rPr lang="en-US" sz="800" dirty="0" err="1"/>
              <a:t>bút</a:t>
            </a:r>
            <a:r>
              <a:rPr lang="en-US" sz="800" dirty="0"/>
              <a:t> </a:t>
            </a:r>
            <a:r>
              <a:rPr lang="en-US" sz="800" dirty="0" err="1"/>
              <a:t>giữa</a:t>
            </a:r>
            <a:r>
              <a:rPr lang="en-US" sz="800" dirty="0"/>
              <a:t> </a:t>
            </a:r>
            <a:r>
              <a:rPr lang="en-US" sz="800" dirty="0" err="1"/>
              <a:t>đường</a:t>
            </a:r>
            <a:r>
              <a:rPr lang="en-US" sz="800" dirty="0"/>
              <a:t> </a:t>
            </a:r>
            <a:r>
              <a:rPr lang="en-US" sz="800" dirty="0" err="1"/>
              <a:t>kẻ</a:t>
            </a:r>
            <a:r>
              <a:rPr lang="en-US" sz="800" dirty="0"/>
              <a:t> </a:t>
            </a:r>
            <a:r>
              <a:rPr lang="en-US" sz="800" dirty="0" err="1"/>
              <a:t>ngang</a:t>
            </a:r>
            <a:r>
              <a:rPr lang="en-US" sz="800" dirty="0"/>
              <a:t> 3 </a:t>
            </a:r>
            <a:r>
              <a:rPr lang="en-US" sz="800" dirty="0" err="1"/>
              <a:t>và</a:t>
            </a:r>
            <a:r>
              <a:rPr lang="en-US" sz="800" dirty="0"/>
              <a:t> 4. </a:t>
            </a:r>
            <a:r>
              <a:rPr lang="en-US" sz="800" dirty="0" err="1"/>
              <a:t>Viết</a:t>
            </a:r>
            <a:r>
              <a:rPr lang="en-US" sz="800" dirty="0"/>
              <a:t> </a:t>
            </a:r>
            <a:r>
              <a:rPr lang="en-US" sz="800" dirty="0" err="1"/>
              <a:t>nét</a:t>
            </a:r>
            <a:r>
              <a:rPr lang="en-US" sz="800" dirty="0"/>
              <a:t> </a:t>
            </a:r>
            <a:r>
              <a:rPr lang="en-US" sz="800" dirty="0" err="1"/>
              <a:t>lượn</a:t>
            </a:r>
            <a:r>
              <a:rPr lang="en-US" sz="800" dirty="0"/>
              <a:t> 2 </a:t>
            </a:r>
            <a:r>
              <a:rPr lang="en-US" sz="800" dirty="0" err="1"/>
              <a:t>đầu</a:t>
            </a:r>
            <a:r>
              <a:rPr lang="en-US" sz="800" dirty="0"/>
              <a:t> </a:t>
            </a:r>
            <a:r>
              <a:rPr lang="en-US" sz="800" dirty="0" err="1"/>
              <a:t>dọc</a:t>
            </a:r>
            <a:r>
              <a:rPr lang="en-US" sz="800" dirty="0"/>
              <a:t> </a:t>
            </a:r>
            <a:r>
              <a:rPr lang="en-US" sz="800" dirty="0" err="1"/>
              <a:t>theo</a:t>
            </a:r>
            <a:r>
              <a:rPr lang="en-US" sz="800" dirty="0"/>
              <a:t> </a:t>
            </a:r>
            <a:r>
              <a:rPr lang="en-US" sz="800" dirty="0" err="1"/>
              <a:t>chiều</a:t>
            </a:r>
            <a:r>
              <a:rPr lang="en-US" sz="800" dirty="0"/>
              <a:t> </a:t>
            </a:r>
            <a:r>
              <a:rPr lang="en-US" sz="800" dirty="0" err="1"/>
              <a:t>dọc</a:t>
            </a:r>
            <a:r>
              <a:rPr lang="en-US" sz="800" dirty="0"/>
              <a:t>, 3. </a:t>
            </a:r>
            <a:r>
              <a:rPr lang="en-US" sz="800" dirty="0" err="1"/>
              <a:t>chú</a:t>
            </a:r>
            <a:r>
              <a:rPr lang="en-US" sz="800" dirty="0"/>
              <a:t> ý </a:t>
            </a:r>
            <a:r>
              <a:rPr lang="en-US" sz="800" dirty="0" err="1"/>
              <a:t>vòng</a:t>
            </a:r>
            <a:r>
              <a:rPr lang="en-US" sz="800" dirty="0"/>
              <a:t> </a:t>
            </a:r>
            <a:r>
              <a:rPr lang="en-US" sz="800" dirty="0" err="1"/>
              <a:t>cho</a:t>
            </a:r>
            <a:r>
              <a:rPr lang="en-US" sz="800" dirty="0"/>
              <a:t> </a:t>
            </a:r>
            <a:r>
              <a:rPr lang="en-US" sz="800" dirty="0" err="1"/>
              <a:t>cân</a:t>
            </a:r>
            <a:r>
              <a:rPr lang="en-US" sz="800" dirty="0"/>
              <a:t> </a:t>
            </a:r>
            <a:r>
              <a:rPr lang="en-US" sz="800" dirty="0" err="1"/>
              <a:t>đối</a:t>
            </a:r>
            <a:r>
              <a:rPr lang="en-US" sz="800" dirty="0"/>
              <a:t> </a:t>
            </a:r>
            <a:r>
              <a:rPr lang="en-US" sz="800" dirty="0" err="1"/>
              <a:t>phía</a:t>
            </a:r>
            <a:r>
              <a:rPr lang="en-US" sz="800" dirty="0"/>
              <a:t> </a:t>
            </a:r>
            <a:r>
              <a:rPr lang="en-US" sz="800" dirty="0" err="1"/>
              <a:t>dưới</a:t>
            </a:r>
            <a:r>
              <a:rPr lang="en-US" sz="800" dirty="0"/>
              <a:t> </a:t>
            </a:r>
            <a:r>
              <a:rPr lang="en-US" sz="800" dirty="0" err="1"/>
              <a:t>và</a:t>
            </a:r>
            <a:r>
              <a:rPr lang="en-US" sz="800" dirty="0"/>
              <a:t> </a:t>
            </a:r>
            <a:r>
              <a:rPr lang="en-US" sz="800" dirty="0" err="1"/>
              <a:t>phía</a:t>
            </a:r>
            <a:r>
              <a:rPr lang="en-US" sz="800" dirty="0"/>
              <a:t> </a:t>
            </a:r>
            <a:r>
              <a:rPr lang="en-US" sz="800" dirty="0" err="1"/>
              <a:t>trên</a:t>
            </a:r>
            <a:r>
              <a:rPr lang="en-US" sz="800" dirty="0"/>
              <a:t> </a:t>
            </a:r>
            <a:r>
              <a:rPr lang="en-US" sz="800" dirty="0" err="1"/>
              <a:t>chữ</a:t>
            </a:r>
            <a:r>
              <a:rPr lang="en-US" sz="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7381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b89fa1d8fe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b89fa1d8fe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1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"/>
          <p:cNvSpPr/>
          <p:nvPr/>
        </p:nvSpPr>
        <p:spPr>
          <a:xfrm>
            <a:off x="478337" y="9684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6"/>
          <p:cNvSpPr/>
          <p:nvPr/>
        </p:nvSpPr>
        <p:spPr>
          <a:xfrm>
            <a:off x="0" y="383188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"/>
          <p:cNvSpPr/>
          <p:nvPr/>
        </p:nvSpPr>
        <p:spPr>
          <a:xfrm rot="10800000">
            <a:off x="8665675" y="37355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8579172" y="36950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6"/>
          <p:cNvGrpSpPr/>
          <p:nvPr/>
        </p:nvGrpSpPr>
        <p:grpSpPr>
          <a:xfrm>
            <a:off x="8323052" y="4333293"/>
            <a:ext cx="646662" cy="405986"/>
            <a:chOff x="6925510" y="205316"/>
            <a:chExt cx="905688" cy="530354"/>
          </a:xfrm>
        </p:grpSpPr>
        <p:sp>
          <p:nvSpPr>
            <p:cNvPr id="360" name="Google Shape;360;p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6"/>
          <p:cNvSpPr/>
          <p:nvPr/>
        </p:nvSpPr>
        <p:spPr>
          <a:xfrm>
            <a:off x="8851501" y="47392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"/>
          <p:cNvSpPr/>
          <p:nvPr/>
        </p:nvSpPr>
        <p:spPr>
          <a:xfrm>
            <a:off x="658801" y="232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AC5C-5082-479E-AADD-F603DCC8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51673-AF65-4BD8-A9FC-08944F747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23CE3-5864-4592-8915-2BE67B74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27E2-F30D-4FF8-BBB0-8FBFCF33A8E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69BFA-6D2D-437D-9F88-5C2563C0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206E1-93B7-4BA2-B44D-94282AE2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EDF8-5D85-4C9A-B0B1-BB439B167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5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5DA4-1177-4CA6-9ED3-7642D206DD17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E5642-9B13-4CF8-80FF-06C3788C2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5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8430787" y="1273913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"/>
          <p:cNvSpPr/>
          <p:nvPr/>
        </p:nvSpPr>
        <p:spPr>
          <a:xfrm rot="-891763">
            <a:off x="8381822" y="1939036"/>
            <a:ext cx="390741" cy="550613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8590550" y="2972200"/>
            <a:ext cx="292801" cy="2894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"/>
          <p:cNvSpPr/>
          <p:nvPr/>
        </p:nvSpPr>
        <p:spPr>
          <a:xfrm>
            <a:off x="7879304" y="241122"/>
            <a:ext cx="261195" cy="225876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0"/>
          <p:cNvSpPr/>
          <p:nvPr/>
        </p:nvSpPr>
        <p:spPr>
          <a:xfrm>
            <a:off x="1023921" y="4510610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0"/>
          <p:cNvSpPr/>
          <p:nvPr/>
        </p:nvSpPr>
        <p:spPr>
          <a:xfrm>
            <a:off x="311754" y="4292600"/>
            <a:ext cx="510068" cy="439196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0"/>
          <p:cNvSpPr/>
          <p:nvPr/>
        </p:nvSpPr>
        <p:spPr>
          <a:xfrm>
            <a:off x="281046" y="37434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0"/>
          <p:cNvSpPr/>
          <p:nvPr/>
        </p:nvSpPr>
        <p:spPr>
          <a:xfrm>
            <a:off x="8207270" y="4306817"/>
            <a:ext cx="317484" cy="3138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0"/>
          <p:cNvSpPr/>
          <p:nvPr/>
        </p:nvSpPr>
        <p:spPr>
          <a:xfrm>
            <a:off x="8207275" y="528875"/>
            <a:ext cx="628744" cy="621526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0"/>
          <p:cNvSpPr/>
          <p:nvPr/>
        </p:nvSpPr>
        <p:spPr>
          <a:xfrm>
            <a:off x="7746427" y="772575"/>
            <a:ext cx="390725" cy="566350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0"/>
          <p:cNvSpPr txBox="1">
            <a:spLocks noGrp="1"/>
          </p:cNvSpPr>
          <p:nvPr>
            <p:ph type="body" idx="1"/>
          </p:nvPr>
        </p:nvSpPr>
        <p:spPr>
          <a:xfrm>
            <a:off x="1072450" y="520400"/>
            <a:ext cx="3042300" cy="31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matic SC"/>
              <a:buNone/>
              <a:defRPr sz="5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3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_2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3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3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3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3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3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3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4" name="Google Shape;864;p23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865" name="Google Shape;865;p23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0" name="Google Shape;870;p23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3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3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3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4" name="Google Shape;874;p23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875" name="Google Shape;875;p23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3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3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3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3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3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3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3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23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890" name="Google Shape;890;p23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3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3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3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3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3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6" name="Google Shape;896;p23"/>
          <p:cNvSpPr txBox="1">
            <a:spLocks noGrp="1"/>
          </p:cNvSpPr>
          <p:nvPr>
            <p:ph type="title"/>
          </p:nvPr>
        </p:nvSpPr>
        <p:spPr>
          <a:xfrm>
            <a:off x="2642550" y="3551125"/>
            <a:ext cx="3858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23"/>
          <p:cNvSpPr txBox="1">
            <a:spLocks noGrp="1"/>
          </p:cNvSpPr>
          <p:nvPr>
            <p:ph type="subTitle" idx="1"/>
          </p:nvPr>
        </p:nvSpPr>
        <p:spPr>
          <a:xfrm>
            <a:off x="1515600" y="1623200"/>
            <a:ext cx="6116400" cy="1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9" name="Google Shape;939;p26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40" name="Google Shape;940;p2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2" name="Google Shape;952;p26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6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6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6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6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6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6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6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6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6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_COLUMN_TEXT_5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30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27210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30"/>
          <p:cNvSpPr txBox="1">
            <a:spLocks noGrp="1"/>
          </p:cNvSpPr>
          <p:nvPr>
            <p:ph type="title"/>
          </p:nvPr>
        </p:nvSpPr>
        <p:spPr>
          <a:xfrm>
            <a:off x="1527050" y="14528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82" name="Google Shape;1082;p30"/>
          <p:cNvSpPr/>
          <p:nvPr/>
        </p:nvSpPr>
        <p:spPr>
          <a:xfrm>
            <a:off x="1404901" y="4387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3" name="Google Shape;1083;p30"/>
          <p:cNvGrpSpPr/>
          <p:nvPr/>
        </p:nvGrpSpPr>
        <p:grpSpPr>
          <a:xfrm>
            <a:off x="202650" y="4092004"/>
            <a:ext cx="795393" cy="838490"/>
            <a:chOff x="2553549" y="1320203"/>
            <a:chExt cx="470564" cy="580913"/>
          </a:xfrm>
        </p:grpSpPr>
        <p:sp>
          <p:nvSpPr>
            <p:cNvPr id="1084" name="Google Shape;1084;p30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5" name="Google Shape;1085;p30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086" name="Google Shape;1086;p30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087" name="Google Shape;1087;p30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88" name="Google Shape;1088;p30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089" name="Google Shape;1089;p30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0" name="Google Shape;1090;p30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1" name="Google Shape;1091;p30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2" name="Google Shape;1092;p30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3" name="Google Shape;1093;p30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94" name="Google Shape;1094;p30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0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96" name="Google Shape;1096;p30"/>
          <p:cNvSpPr/>
          <p:nvPr/>
        </p:nvSpPr>
        <p:spPr>
          <a:xfrm>
            <a:off x="347113" y="3430428"/>
            <a:ext cx="171075" cy="16912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0"/>
          <p:cNvSpPr/>
          <p:nvPr/>
        </p:nvSpPr>
        <p:spPr>
          <a:xfrm rot="10800000">
            <a:off x="8665675" y="161687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0"/>
          <p:cNvSpPr/>
          <p:nvPr/>
        </p:nvSpPr>
        <p:spPr>
          <a:xfrm>
            <a:off x="8362925" y="1328808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0"/>
          <p:cNvSpPr/>
          <p:nvPr/>
        </p:nvSpPr>
        <p:spPr>
          <a:xfrm>
            <a:off x="8579172" y="1576308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0" name="Google Shape;1100;p30"/>
          <p:cNvGrpSpPr/>
          <p:nvPr/>
        </p:nvGrpSpPr>
        <p:grpSpPr>
          <a:xfrm>
            <a:off x="7682691" y="326616"/>
            <a:ext cx="1165712" cy="731889"/>
            <a:chOff x="6925510" y="205316"/>
            <a:chExt cx="905688" cy="530354"/>
          </a:xfrm>
        </p:grpSpPr>
        <p:sp>
          <p:nvSpPr>
            <p:cNvPr id="1101" name="Google Shape;1101;p30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7" name="Google Shape;1107;p30"/>
          <p:cNvSpPr/>
          <p:nvPr/>
        </p:nvSpPr>
        <p:spPr>
          <a:xfrm>
            <a:off x="7167165" y="31857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5"/>
          <p:cNvSpPr txBox="1">
            <a:spLocks noGrp="1"/>
          </p:cNvSpPr>
          <p:nvPr>
            <p:ph type="title"/>
          </p:nvPr>
        </p:nvSpPr>
        <p:spPr>
          <a:xfrm>
            <a:off x="2073700" y="2801075"/>
            <a:ext cx="499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5" name="Google Shape;595;p15"/>
          <p:cNvSpPr txBox="1">
            <a:spLocks noGrp="1"/>
          </p:cNvSpPr>
          <p:nvPr>
            <p:ph type="subTitle" idx="1"/>
          </p:nvPr>
        </p:nvSpPr>
        <p:spPr>
          <a:xfrm>
            <a:off x="3031050" y="3550875"/>
            <a:ext cx="3081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5"/>
          <p:cNvSpPr txBox="1">
            <a:spLocks noGrp="1"/>
          </p:cNvSpPr>
          <p:nvPr>
            <p:ph type="title" idx="2" hasCustomPrompt="1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grpSp>
        <p:nvGrpSpPr>
          <p:cNvPr id="597" name="Google Shape;597;p15"/>
          <p:cNvGrpSpPr/>
          <p:nvPr/>
        </p:nvGrpSpPr>
        <p:grpSpPr>
          <a:xfrm>
            <a:off x="526875" y="2273827"/>
            <a:ext cx="8202550" cy="2791402"/>
            <a:chOff x="526875" y="2273827"/>
            <a:chExt cx="8202550" cy="2791402"/>
          </a:xfrm>
        </p:grpSpPr>
        <p:sp>
          <p:nvSpPr>
            <p:cNvPr id="598" name="Google Shape;598;p15"/>
            <p:cNvSpPr/>
            <p:nvPr/>
          </p:nvSpPr>
          <p:spPr>
            <a:xfrm>
              <a:off x="526875" y="2273827"/>
              <a:ext cx="246376" cy="285134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913683" y="2558892"/>
              <a:ext cx="156156" cy="180721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0" name="Google Shape;600;p15"/>
            <p:cNvGrpSpPr/>
            <p:nvPr/>
          </p:nvGrpSpPr>
          <p:grpSpPr>
            <a:xfrm>
              <a:off x="583859" y="2637610"/>
              <a:ext cx="1285323" cy="1420650"/>
              <a:chOff x="864897" y="3657567"/>
              <a:chExt cx="1174669" cy="1298583"/>
            </a:xfrm>
          </p:grpSpPr>
          <p:sp>
            <p:nvSpPr>
              <p:cNvPr id="601" name="Google Shape;601;p15"/>
              <p:cNvSpPr/>
              <p:nvPr/>
            </p:nvSpPr>
            <p:spPr>
              <a:xfrm>
                <a:off x="1161146" y="4272967"/>
                <a:ext cx="143835" cy="79815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617" extrusionOk="0">
                    <a:moveTo>
                      <a:pt x="1735" y="0"/>
                    </a:moveTo>
                    <a:cubicBezTo>
                      <a:pt x="1092" y="0"/>
                      <a:pt x="386" y="324"/>
                      <a:pt x="98" y="922"/>
                    </a:cubicBezTo>
                    <a:cubicBezTo>
                      <a:pt x="0" y="1129"/>
                      <a:pt x="34" y="1413"/>
                      <a:pt x="226" y="1531"/>
                    </a:cubicBezTo>
                    <a:cubicBezTo>
                      <a:pt x="312" y="1582"/>
                      <a:pt x="409" y="1599"/>
                      <a:pt x="507" y="1608"/>
                    </a:cubicBezTo>
                    <a:cubicBezTo>
                      <a:pt x="556" y="1614"/>
                      <a:pt x="614" y="1617"/>
                      <a:pt x="680" y="1617"/>
                    </a:cubicBezTo>
                    <a:cubicBezTo>
                      <a:pt x="1376" y="1617"/>
                      <a:pt x="2914" y="1300"/>
                      <a:pt x="2818" y="466"/>
                    </a:cubicBezTo>
                    <a:cubicBezTo>
                      <a:pt x="2775" y="81"/>
                      <a:pt x="2035" y="3"/>
                      <a:pt x="1754" y="0"/>
                    </a:cubicBezTo>
                    <a:cubicBezTo>
                      <a:pt x="1748" y="0"/>
                      <a:pt x="1742" y="0"/>
                      <a:pt x="17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5"/>
              <p:cNvSpPr/>
              <p:nvPr/>
            </p:nvSpPr>
            <p:spPr>
              <a:xfrm>
                <a:off x="1228372" y="4372918"/>
                <a:ext cx="90773" cy="4862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985" extrusionOk="0">
                    <a:moveTo>
                      <a:pt x="1349" y="0"/>
                    </a:moveTo>
                    <a:cubicBezTo>
                      <a:pt x="1004" y="0"/>
                      <a:pt x="568" y="168"/>
                      <a:pt x="405" y="283"/>
                    </a:cubicBezTo>
                    <a:cubicBezTo>
                      <a:pt x="254" y="394"/>
                      <a:pt x="162" y="493"/>
                      <a:pt x="126" y="577"/>
                    </a:cubicBezTo>
                    <a:cubicBezTo>
                      <a:pt x="1" y="846"/>
                      <a:pt x="379" y="985"/>
                      <a:pt x="785" y="985"/>
                    </a:cubicBezTo>
                    <a:cubicBezTo>
                      <a:pt x="987" y="985"/>
                      <a:pt x="1195" y="951"/>
                      <a:pt x="1352" y="881"/>
                    </a:cubicBezTo>
                    <a:cubicBezTo>
                      <a:pt x="1585" y="780"/>
                      <a:pt x="1838" y="587"/>
                      <a:pt x="1815" y="330"/>
                    </a:cubicBezTo>
                    <a:cubicBezTo>
                      <a:pt x="1791" y="84"/>
                      <a:pt x="1593" y="0"/>
                      <a:pt x="1349" y="0"/>
                    </a:cubicBezTo>
                    <a:close/>
                  </a:path>
                </a:pathLst>
              </a:custGeom>
              <a:solidFill>
                <a:srgbClr val="C3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5"/>
              <p:cNvSpPr/>
              <p:nvPr/>
            </p:nvSpPr>
            <p:spPr>
              <a:xfrm>
                <a:off x="1119636" y="4374398"/>
                <a:ext cx="74879" cy="4077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826" extrusionOk="0">
                    <a:moveTo>
                      <a:pt x="561" y="1"/>
                    </a:moveTo>
                    <a:cubicBezTo>
                      <a:pt x="275" y="1"/>
                      <a:pt x="1" y="126"/>
                      <a:pt x="17" y="436"/>
                    </a:cubicBezTo>
                    <a:cubicBezTo>
                      <a:pt x="31" y="711"/>
                      <a:pt x="302" y="825"/>
                      <a:pt x="587" y="825"/>
                    </a:cubicBezTo>
                    <a:cubicBezTo>
                      <a:pt x="1035" y="825"/>
                      <a:pt x="1516" y="542"/>
                      <a:pt x="1078" y="162"/>
                    </a:cubicBezTo>
                    <a:cubicBezTo>
                      <a:pt x="962" y="61"/>
                      <a:pt x="759" y="1"/>
                      <a:pt x="561" y="1"/>
                    </a:cubicBezTo>
                    <a:close/>
                  </a:path>
                </a:pathLst>
              </a:custGeom>
              <a:solidFill>
                <a:srgbClr val="C3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5"/>
              <p:cNvSpPr/>
              <p:nvPr/>
            </p:nvSpPr>
            <p:spPr>
              <a:xfrm>
                <a:off x="864897" y="3657567"/>
                <a:ext cx="1174669" cy="1283163"/>
              </a:xfrm>
              <a:custGeom>
                <a:avLst/>
                <a:gdLst/>
                <a:ahLst/>
                <a:cxnLst/>
                <a:rect l="l" t="t" r="r" b="b"/>
                <a:pathLst>
                  <a:path w="23798" h="25996" extrusionOk="0">
                    <a:moveTo>
                      <a:pt x="17992" y="1340"/>
                    </a:moveTo>
                    <a:cubicBezTo>
                      <a:pt x="18272" y="1340"/>
                      <a:pt x="18503" y="1570"/>
                      <a:pt x="18503" y="1850"/>
                    </a:cubicBezTo>
                    <a:cubicBezTo>
                      <a:pt x="18503" y="2134"/>
                      <a:pt x="18272" y="2360"/>
                      <a:pt x="17992" y="2360"/>
                    </a:cubicBezTo>
                    <a:cubicBezTo>
                      <a:pt x="17709" y="2360"/>
                      <a:pt x="17481" y="2134"/>
                      <a:pt x="17481" y="1850"/>
                    </a:cubicBezTo>
                    <a:cubicBezTo>
                      <a:pt x="17481" y="1570"/>
                      <a:pt x="17709" y="1340"/>
                      <a:pt x="17992" y="1340"/>
                    </a:cubicBezTo>
                    <a:close/>
                    <a:moveTo>
                      <a:pt x="7737" y="12468"/>
                    </a:moveTo>
                    <a:cubicBezTo>
                      <a:pt x="7744" y="12468"/>
                      <a:pt x="7750" y="12468"/>
                      <a:pt x="7756" y="12468"/>
                    </a:cubicBezTo>
                    <a:cubicBezTo>
                      <a:pt x="8037" y="12471"/>
                      <a:pt x="8777" y="12549"/>
                      <a:pt x="8820" y="12934"/>
                    </a:cubicBezTo>
                    <a:cubicBezTo>
                      <a:pt x="8916" y="13768"/>
                      <a:pt x="7378" y="14085"/>
                      <a:pt x="6682" y="14085"/>
                    </a:cubicBezTo>
                    <a:cubicBezTo>
                      <a:pt x="6616" y="14085"/>
                      <a:pt x="6558" y="14082"/>
                      <a:pt x="6509" y="14076"/>
                    </a:cubicBezTo>
                    <a:cubicBezTo>
                      <a:pt x="6411" y="14067"/>
                      <a:pt x="6314" y="14050"/>
                      <a:pt x="6228" y="13999"/>
                    </a:cubicBezTo>
                    <a:cubicBezTo>
                      <a:pt x="6036" y="13881"/>
                      <a:pt x="6002" y="13597"/>
                      <a:pt x="6100" y="13390"/>
                    </a:cubicBezTo>
                    <a:cubicBezTo>
                      <a:pt x="6388" y="12792"/>
                      <a:pt x="7094" y="12468"/>
                      <a:pt x="7737" y="12468"/>
                    </a:cubicBezTo>
                    <a:close/>
                    <a:moveTo>
                      <a:pt x="5722" y="14524"/>
                    </a:moveTo>
                    <a:cubicBezTo>
                      <a:pt x="5920" y="14524"/>
                      <a:pt x="6123" y="14584"/>
                      <a:pt x="6239" y="14685"/>
                    </a:cubicBezTo>
                    <a:cubicBezTo>
                      <a:pt x="6677" y="15065"/>
                      <a:pt x="6196" y="15348"/>
                      <a:pt x="5748" y="15348"/>
                    </a:cubicBezTo>
                    <a:cubicBezTo>
                      <a:pt x="5463" y="15348"/>
                      <a:pt x="5192" y="15234"/>
                      <a:pt x="5178" y="14959"/>
                    </a:cubicBezTo>
                    <a:cubicBezTo>
                      <a:pt x="5162" y="14649"/>
                      <a:pt x="5436" y="14524"/>
                      <a:pt x="5722" y="14524"/>
                    </a:cubicBezTo>
                    <a:close/>
                    <a:moveTo>
                      <a:pt x="8713" y="14493"/>
                    </a:moveTo>
                    <a:cubicBezTo>
                      <a:pt x="8957" y="14493"/>
                      <a:pt x="9155" y="14577"/>
                      <a:pt x="9179" y="14823"/>
                    </a:cubicBezTo>
                    <a:cubicBezTo>
                      <a:pt x="9202" y="15080"/>
                      <a:pt x="8949" y="15273"/>
                      <a:pt x="8716" y="15374"/>
                    </a:cubicBezTo>
                    <a:cubicBezTo>
                      <a:pt x="8559" y="15444"/>
                      <a:pt x="8351" y="15478"/>
                      <a:pt x="8149" y="15478"/>
                    </a:cubicBezTo>
                    <a:cubicBezTo>
                      <a:pt x="7743" y="15478"/>
                      <a:pt x="7365" y="15339"/>
                      <a:pt x="7490" y="15070"/>
                    </a:cubicBezTo>
                    <a:cubicBezTo>
                      <a:pt x="7526" y="14986"/>
                      <a:pt x="7618" y="14887"/>
                      <a:pt x="7769" y="14776"/>
                    </a:cubicBezTo>
                    <a:cubicBezTo>
                      <a:pt x="7932" y="14661"/>
                      <a:pt x="8368" y="14493"/>
                      <a:pt x="8713" y="14493"/>
                    </a:cubicBezTo>
                    <a:close/>
                    <a:moveTo>
                      <a:pt x="16922" y="0"/>
                    </a:moveTo>
                    <a:cubicBezTo>
                      <a:pt x="16521" y="0"/>
                      <a:pt x="16147" y="114"/>
                      <a:pt x="15748" y="367"/>
                    </a:cubicBezTo>
                    <a:cubicBezTo>
                      <a:pt x="14870" y="917"/>
                      <a:pt x="14582" y="1995"/>
                      <a:pt x="14893" y="4865"/>
                    </a:cubicBezTo>
                    <a:cubicBezTo>
                      <a:pt x="15204" y="7737"/>
                      <a:pt x="15593" y="9829"/>
                      <a:pt x="15282" y="12002"/>
                    </a:cubicBezTo>
                    <a:cubicBezTo>
                      <a:pt x="15113" y="13183"/>
                      <a:pt x="14485" y="13631"/>
                      <a:pt x="13710" y="13631"/>
                    </a:cubicBezTo>
                    <a:cubicBezTo>
                      <a:pt x="13060" y="13631"/>
                      <a:pt x="12306" y="13316"/>
                      <a:pt x="11632" y="12857"/>
                    </a:cubicBezTo>
                    <a:cubicBezTo>
                      <a:pt x="10567" y="12129"/>
                      <a:pt x="9632" y="11565"/>
                      <a:pt x="8381" y="11565"/>
                    </a:cubicBezTo>
                    <a:cubicBezTo>
                      <a:pt x="7894" y="11565"/>
                      <a:pt x="7358" y="11651"/>
                      <a:pt x="6749" y="11846"/>
                    </a:cubicBezTo>
                    <a:cubicBezTo>
                      <a:pt x="5566" y="12227"/>
                      <a:pt x="4958" y="12493"/>
                      <a:pt x="4462" y="12493"/>
                    </a:cubicBezTo>
                    <a:cubicBezTo>
                      <a:pt x="4047" y="12493"/>
                      <a:pt x="3710" y="12307"/>
                      <a:pt x="3181" y="11846"/>
                    </a:cubicBezTo>
                    <a:cubicBezTo>
                      <a:pt x="2015" y="10840"/>
                      <a:pt x="2170" y="9444"/>
                      <a:pt x="1707" y="9210"/>
                    </a:cubicBezTo>
                    <a:cubicBezTo>
                      <a:pt x="1646" y="9180"/>
                      <a:pt x="1577" y="9163"/>
                      <a:pt x="1502" y="9163"/>
                    </a:cubicBezTo>
                    <a:cubicBezTo>
                      <a:pt x="1010" y="9163"/>
                      <a:pt x="288" y="9918"/>
                      <a:pt x="153" y="12546"/>
                    </a:cubicBezTo>
                    <a:cubicBezTo>
                      <a:pt x="0" y="15570"/>
                      <a:pt x="1785" y="16888"/>
                      <a:pt x="2092" y="17743"/>
                    </a:cubicBezTo>
                    <a:cubicBezTo>
                      <a:pt x="2404" y="18595"/>
                      <a:pt x="609" y="20274"/>
                      <a:pt x="774" y="21079"/>
                    </a:cubicBezTo>
                    <a:cubicBezTo>
                      <a:pt x="810" y="21249"/>
                      <a:pt x="1053" y="21355"/>
                      <a:pt x="1439" y="21355"/>
                    </a:cubicBezTo>
                    <a:cubicBezTo>
                      <a:pt x="1822" y="21355"/>
                      <a:pt x="2347" y="21250"/>
                      <a:pt x="2948" y="21001"/>
                    </a:cubicBezTo>
                    <a:cubicBezTo>
                      <a:pt x="4181" y="20487"/>
                      <a:pt x="4884" y="20048"/>
                      <a:pt x="4884" y="20048"/>
                    </a:cubicBezTo>
                    <a:cubicBezTo>
                      <a:pt x="5949" y="21011"/>
                      <a:pt x="7307" y="21653"/>
                      <a:pt x="8753" y="21998"/>
                    </a:cubicBezTo>
                    <a:cubicBezTo>
                      <a:pt x="8618" y="21085"/>
                      <a:pt x="8669" y="20132"/>
                      <a:pt x="9081" y="19295"/>
                    </a:cubicBezTo>
                    <a:cubicBezTo>
                      <a:pt x="9442" y="18568"/>
                      <a:pt x="10082" y="17721"/>
                      <a:pt x="10956" y="17721"/>
                    </a:cubicBezTo>
                    <a:cubicBezTo>
                      <a:pt x="10980" y="17721"/>
                      <a:pt x="11005" y="17721"/>
                      <a:pt x="11030" y="17723"/>
                    </a:cubicBezTo>
                    <a:cubicBezTo>
                      <a:pt x="11051" y="17723"/>
                      <a:pt x="11061" y="17743"/>
                      <a:pt x="11068" y="17767"/>
                    </a:cubicBezTo>
                    <a:cubicBezTo>
                      <a:pt x="11078" y="17797"/>
                      <a:pt x="11074" y="17835"/>
                      <a:pt x="11048" y="17841"/>
                    </a:cubicBezTo>
                    <a:cubicBezTo>
                      <a:pt x="10848" y="17899"/>
                      <a:pt x="10669" y="17980"/>
                      <a:pt x="10503" y="18078"/>
                    </a:cubicBezTo>
                    <a:cubicBezTo>
                      <a:pt x="10115" y="18304"/>
                      <a:pt x="9807" y="18625"/>
                      <a:pt x="9574" y="19000"/>
                    </a:cubicBezTo>
                    <a:cubicBezTo>
                      <a:pt x="9034" y="19866"/>
                      <a:pt x="8872" y="21018"/>
                      <a:pt x="8996" y="21981"/>
                    </a:cubicBezTo>
                    <a:cubicBezTo>
                      <a:pt x="9000" y="22007"/>
                      <a:pt x="9003" y="22032"/>
                      <a:pt x="9006" y="22055"/>
                    </a:cubicBezTo>
                    <a:cubicBezTo>
                      <a:pt x="9132" y="22873"/>
                      <a:pt x="9510" y="23565"/>
                      <a:pt x="9683" y="24359"/>
                    </a:cubicBezTo>
                    <a:cubicBezTo>
                      <a:pt x="9736" y="24600"/>
                      <a:pt x="9706" y="24857"/>
                      <a:pt x="9753" y="25097"/>
                    </a:cubicBezTo>
                    <a:cubicBezTo>
                      <a:pt x="9857" y="25625"/>
                      <a:pt x="10152" y="25936"/>
                      <a:pt x="10546" y="25936"/>
                    </a:cubicBezTo>
                    <a:cubicBezTo>
                      <a:pt x="10702" y="25936"/>
                      <a:pt x="10873" y="25888"/>
                      <a:pt x="11054" y="25786"/>
                    </a:cubicBezTo>
                    <a:cubicBezTo>
                      <a:pt x="11059" y="25783"/>
                      <a:pt x="11064" y="25782"/>
                      <a:pt x="11069" y="25782"/>
                    </a:cubicBezTo>
                    <a:cubicBezTo>
                      <a:pt x="11104" y="25782"/>
                      <a:pt x="11109" y="25870"/>
                      <a:pt x="11085" y="25891"/>
                    </a:cubicBezTo>
                    <a:cubicBezTo>
                      <a:pt x="11048" y="25928"/>
                      <a:pt x="11007" y="25961"/>
                      <a:pt x="10966" y="25995"/>
                    </a:cubicBezTo>
                    <a:cubicBezTo>
                      <a:pt x="11497" y="25610"/>
                      <a:pt x="12122" y="24866"/>
                      <a:pt x="12606" y="23863"/>
                    </a:cubicBezTo>
                    <a:cubicBezTo>
                      <a:pt x="12602" y="23857"/>
                      <a:pt x="12599" y="23849"/>
                      <a:pt x="12599" y="23843"/>
                    </a:cubicBezTo>
                    <a:cubicBezTo>
                      <a:pt x="12754" y="23292"/>
                      <a:pt x="12913" y="22714"/>
                      <a:pt x="13018" y="22136"/>
                    </a:cubicBezTo>
                    <a:cubicBezTo>
                      <a:pt x="13052" y="21940"/>
                      <a:pt x="13082" y="21741"/>
                      <a:pt x="13102" y="21545"/>
                    </a:cubicBezTo>
                    <a:cubicBezTo>
                      <a:pt x="13146" y="21123"/>
                      <a:pt x="13092" y="20697"/>
                      <a:pt x="13139" y="20278"/>
                    </a:cubicBezTo>
                    <a:cubicBezTo>
                      <a:pt x="13139" y="20272"/>
                      <a:pt x="13147" y="20263"/>
                      <a:pt x="13154" y="20263"/>
                    </a:cubicBezTo>
                    <a:cubicBezTo>
                      <a:pt x="13154" y="20263"/>
                      <a:pt x="13155" y="20263"/>
                      <a:pt x="13156" y="20264"/>
                    </a:cubicBezTo>
                    <a:cubicBezTo>
                      <a:pt x="13156" y="20264"/>
                      <a:pt x="13159" y="20264"/>
                      <a:pt x="13159" y="20268"/>
                    </a:cubicBezTo>
                    <a:cubicBezTo>
                      <a:pt x="13271" y="20876"/>
                      <a:pt x="13322" y="21494"/>
                      <a:pt x="13254" y="22099"/>
                    </a:cubicBezTo>
                    <a:cubicBezTo>
                      <a:pt x="14424" y="21870"/>
                      <a:pt x="15519" y="21437"/>
                      <a:pt x="16434" y="20808"/>
                    </a:cubicBezTo>
                    <a:cubicBezTo>
                      <a:pt x="17214" y="21550"/>
                      <a:pt x="18291" y="21941"/>
                      <a:pt x="19520" y="21941"/>
                    </a:cubicBezTo>
                    <a:cubicBezTo>
                      <a:pt x="19831" y="21941"/>
                      <a:pt x="20151" y="21916"/>
                      <a:pt x="20479" y="21866"/>
                    </a:cubicBezTo>
                    <a:cubicBezTo>
                      <a:pt x="20910" y="21798"/>
                      <a:pt x="21265" y="21772"/>
                      <a:pt x="21562" y="21772"/>
                    </a:cubicBezTo>
                    <a:cubicBezTo>
                      <a:pt x="22562" y="21772"/>
                      <a:pt x="22888" y="22069"/>
                      <a:pt x="23182" y="22069"/>
                    </a:cubicBezTo>
                    <a:cubicBezTo>
                      <a:pt x="23236" y="22069"/>
                      <a:pt x="23289" y="22059"/>
                      <a:pt x="23345" y="22035"/>
                    </a:cubicBezTo>
                    <a:cubicBezTo>
                      <a:pt x="23798" y="21845"/>
                      <a:pt x="23507" y="20227"/>
                      <a:pt x="22040" y="18869"/>
                    </a:cubicBezTo>
                    <a:cubicBezTo>
                      <a:pt x="20861" y="17777"/>
                      <a:pt x="19408" y="17219"/>
                      <a:pt x="18739" y="17054"/>
                    </a:cubicBezTo>
                    <a:cubicBezTo>
                      <a:pt x="18614" y="18081"/>
                      <a:pt x="18269" y="19092"/>
                      <a:pt x="17623" y="19771"/>
                    </a:cubicBezTo>
                    <a:cubicBezTo>
                      <a:pt x="17620" y="19774"/>
                      <a:pt x="17617" y="19776"/>
                      <a:pt x="17614" y="19776"/>
                    </a:cubicBezTo>
                    <a:cubicBezTo>
                      <a:pt x="17602" y="19776"/>
                      <a:pt x="17601" y="19745"/>
                      <a:pt x="17607" y="19733"/>
                    </a:cubicBezTo>
                    <a:cubicBezTo>
                      <a:pt x="17634" y="19690"/>
                      <a:pt x="17657" y="19635"/>
                      <a:pt x="17684" y="19588"/>
                    </a:cubicBezTo>
                    <a:cubicBezTo>
                      <a:pt x="18110" y="18855"/>
                      <a:pt x="18408" y="17939"/>
                      <a:pt x="18560" y="17013"/>
                    </a:cubicBezTo>
                    <a:cubicBezTo>
                      <a:pt x="18573" y="16932"/>
                      <a:pt x="18590" y="16848"/>
                      <a:pt x="18601" y="16767"/>
                    </a:cubicBezTo>
                    <a:cubicBezTo>
                      <a:pt x="18604" y="16753"/>
                      <a:pt x="18604" y="16740"/>
                      <a:pt x="18607" y="16726"/>
                    </a:cubicBezTo>
                    <a:cubicBezTo>
                      <a:pt x="18614" y="16665"/>
                      <a:pt x="18617" y="16611"/>
                      <a:pt x="18624" y="16550"/>
                    </a:cubicBezTo>
                    <a:cubicBezTo>
                      <a:pt x="18654" y="16196"/>
                      <a:pt x="18671" y="15834"/>
                      <a:pt x="18671" y="15466"/>
                    </a:cubicBezTo>
                    <a:cubicBezTo>
                      <a:pt x="18665" y="15273"/>
                      <a:pt x="18651" y="15084"/>
                      <a:pt x="18631" y="14901"/>
                    </a:cubicBezTo>
                    <a:cubicBezTo>
                      <a:pt x="18624" y="14870"/>
                      <a:pt x="18641" y="14847"/>
                      <a:pt x="18661" y="14844"/>
                    </a:cubicBezTo>
                    <a:cubicBezTo>
                      <a:pt x="18573" y="12411"/>
                      <a:pt x="17968" y="9927"/>
                      <a:pt x="17765" y="8589"/>
                    </a:cubicBezTo>
                    <a:cubicBezTo>
                      <a:pt x="17377" y="6027"/>
                      <a:pt x="17455" y="4787"/>
                      <a:pt x="17455" y="4787"/>
                    </a:cubicBezTo>
                    <a:lnTo>
                      <a:pt x="17455" y="4787"/>
                    </a:lnTo>
                    <a:cubicBezTo>
                      <a:pt x="18204" y="5293"/>
                      <a:pt x="19137" y="5543"/>
                      <a:pt x="20116" y="5543"/>
                    </a:cubicBezTo>
                    <a:cubicBezTo>
                      <a:pt x="20360" y="5543"/>
                      <a:pt x="20607" y="5528"/>
                      <a:pt x="20854" y="5497"/>
                    </a:cubicBezTo>
                    <a:cubicBezTo>
                      <a:pt x="22098" y="5341"/>
                      <a:pt x="23118" y="4222"/>
                      <a:pt x="23118" y="2904"/>
                    </a:cubicBezTo>
                    <a:cubicBezTo>
                      <a:pt x="23118" y="1587"/>
                      <a:pt x="22257" y="2256"/>
                      <a:pt x="20013" y="1140"/>
                    </a:cubicBezTo>
                    <a:cubicBezTo>
                      <a:pt x="18609" y="443"/>
                      <a:pt x="17713" y="0"/>
                      <a:pt x="16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5"/>
              <p:cNvSpPr/>
              <p:nvPr/>
            </p:nvSpPr>
            <p:spPr>
              <a:xfrm>
                <a:off x="1727731" y="3723658"/>
                <a:ext cx="50446" cy="50446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2" extrusionOk="0">
                    <a:moveTo>
                      <a:pt x="511" y="1"/>
                    </a:moveTo>
                    <a:cubicBezTo>
                      <a:pt x="228" y="1"/>
                      <a:pt x="0" y="231"/>
                      <a:pt x="0" y="511"/>
                    </a:cubicBezTo>
                    <a:cubicBezTo>
                      <a:pt x="0" y="795"/>
                      <a:pt x="228" y="1021"/>
                      <a:pt x="511" y="1021"/>
                    </a:cubicBezTo>
                    <a:cubicBezTo>
                      <a:pt x="791" y="1021"/>
                      <a:pt x="1022" y="795"/>
                      <a:pt x="1022" y="511"/>
                    </a:cubicBezTo>
                    <a:cubicBezTo>
                      <a:pt x="1022" y="231"/>
                      <a:pt x="791" y="1"/>
                      <a:pt x="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5"/>
              <p:cNvSpPr/>
              <p:nvPr/>
            </p:nvSpPr>
            <p:spPr>
              <a:xfrm>
                <a:off x="1290218" y="4532197"/>
                <a:ext cx="123005" cy="423953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8589" extrusionOk="0">
                    <a:moveTo>
                      <a:pt x="2339" y="1"/>
                    </a:moveTo>
                    <a:cubicBezTo>
                      <a:pt x="1465" y="1"/>
                      <a:pt x="825" y="848"/>
                      <a:pt x="464" y="1575"/>
                    </a:cubicBezTo>
                    <a:cubicBezTo>
                      <a:pt x="52" y="2412"/>
                      <a:pt x="1" y="3365"/>
                      <a:pt x="136" y="4278"/>
                    </a:cubicBezTo>
                    <a:cubicBezTo>
                      <a:pt x="166" y="4501"/>
                      <a:pt x="207" y="4721"/>
                      <a:pt x="261" y="4936"/>
                    </a:cubicBezTo>
                    <a:cubicBezTo>
                      <a:pt x="406" y="5535"/>
                      <a:pt x="687" y="6086"/>
                      <a:pt x="815" y="6680"/>
                    </a:cubicBezTo>
                    <a:cubicBezTo>
                      <a:pt x="920" y="7154"/>
                      <a:pt x="805" y="7823"/>
                      <a:pt x="1072" y="8249"/>
                    </a:cubicBezTo>
                    <a:cubicBezTo>
                      <a:pt x="1226" y="8494"/>
                      <a:pt x="1422" y="8589"/>
                      <a:pt x="1628" y="8589"/>
                    </a:cubicBezTo>
                    <a:cubicBezTo>
                      <a:pt x="1874" y="8589"/>
                      <a:pt x="2134" y="8452"/>
                      <a:pt x="2349" y="8275"/>
                    </a:cubicBezTo>
                    <a:cubicBezTo>
                      <a:pt x="2390" y="8241"/>
                      <a:pt x="2431" y="8208"/>
                      <a:pt x="2468" y="8171"/>
                    </a:cubicBezTo>
                    <a:cubicBezTo>
                      <a:pt x="2492" y="8150"/>
                      <a:pt x="2487" y="8062"/>
                      <a:pt x="2452" y="8062"/>
                    </a:cubicBezTo>
                    <a:cubicBezTo>
                      <a:pt x="2447" y="8062"/>
                      <a:pt x="2442" y="8063"/>
                      <a:pt x="2437" y="8066"/>
                    </a:cubicBezTo>
                    <a:cubicBezTo>
                      <a:pt x="2256" y="8168"/>
                      <a:pt x="2085" y="8216"/>
                      <a:pt x="1929" y="8216"/>
                    </a:cubicBezTo>
                    <a:cubicBezTo>
                      <a:pt x="1535" y="8216"/>
                      <a:pt x="1240" y="7905"/>
                      <a:pt x="1136" y="7377"/>
                    </a:cubicBezTo>
                    <a:cubicBezTo>
                      <a:pt x="1089" y="7137"/>
                      <a:pt x="1119" y="6880"/>
                      <a:pt x="1066" y="6639"/>
                    </a:cubicBezTo>
                    <a:cubicBezTo>
                      <a:pt x="893" y="5845"/>
                      <a:pt x="515" y="5153"/>
                      <a:pt x="389" y="4335"/>
                    </a:cubicBezTo>
                    <a:cubicBezTo>
                      <a:pt x="386" y="4312"/>
                      <a:pt x="383" y="4287"/>
                      <a:pt x="379" y="4261"/>
                    </a:cubicBezTo>
                    <a:cubicBezTo>
                      <a:pt x="255" y="3298"/>
                      <a:pt x="417" y="2146"/>
                      <a:pt x="957" y="1280"/>
                    </a:cubicBezTo>
                    <a:cubicBezTo>
                      <a:pt x="1190" y="905"/>
                      <a:pt x="1498" y="584"/>
                      <a:pt x="1886" y="358"/>
                    </a:cubicBezTo>
                    <a:cubicBezTo>
                      <a:pt x="2052" y="260"/>
                      <a:pt x="2231" y="179"/>
                      <a:pt x="2431" y="121"/>
                    </a:cubicBezTo>
                    <a:cubicBezTo>
                      <a:pt x="2457" y="115"/>
                      <a:pt x="2461" y="77"/>
                      <a:pt x="2451" y="47"/>
                    </a:cubicBezTo>
                    <a:cubicBezTo>
                      <a:pt x="2444" y="23"/>
                      <a:pt x="2434" y="3"/>
                      <a:pt x="2413" y="3"/>
                    </a:cubicBezTo>
                    <a:cubicBezTo>
                      <a:pt x="2388" y="1"/>
                      <a:pt x="2363" y="1"/>
                      <a:pt x="2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5"/>
              <p:cNvSpPr/>
              <p:nvPr/>
            </p:nvSpPr>
            <p:spPr>
              <a:xfrm>
                <a:off x="1486763" y="4657716"/>
                <a:ext cx="35687" cy="17814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3609" extrusionOk="0">
                    <a:moveTo>
                      <a:pt x="555" y="0"/>
                    </a:moveTo>
                    <a:cubicBezTo>
                      <a:pt x="548" y="0"/>
                      <a:pt x="540" y="9"/>
                      <a:pt x="540" y="15"/>
                    </a:cubicBezTo>
                    <a:cubicBezTo>
                      <a:pt x="493" y="434"/>
                      <a:pt x="547" y="860"/>
                      <a:pt x="503" y="1282"/>
                    </a:cubicBezTo>
                    <a:cubicBezTo>
                      <a:pt x="483" y="1478"/>
                      <a:pt x="453" y="1677"/>
                      <a:pt x="419" y="1873"/>
                    </a:cubicBezTo>
                    <a:cubicBezTo>
                      <a:pt x="314" y="2451"/>
                      <a:pt x="155" y="3029"/>
                      <a:pt x="0" y="3580"/>
                    </a:cubicBezTo>
                    <a:cubicBezTo>
                      <a:pt x="0" y="3586"/>
                      <a:pt x="3" y="3594"/>
                      <a:pt x="7" y="3600"/>
                    </a:cubicBezTo>
                    <a:cubicBezTo>
                      <a:pt x="8" y="3605"/>
                      <a:pt x="12" y="3609"/>
                      <a:pt x="17" y="3609"/>
                    </a:cubicBezTo>
                    <a:cubicBezTo>
                      <a:pt x="21" y="3609"/>
                      <a:pt x="26" y="3606"/>
                      <a:pt x="30" y="3600"/>
                    </a:cubicBezTo>
                    <a:cubicBezTo>
                      <a:pt x="398" y="3053"/>
                      <a:pt x="588" y="2451"/>
                      <a:pt x="655" y="1836"/>
                    </a:cubicBezTo>
                    <a:cubicBezTo>
                      <a:pt x="723" y="1231"/>
                      <a:pt x="672" y="613"/>
                      <a:pt x="560" y="5"/>
                    </a:cubicBezTo>
                    <a:cubicBezTo>
                      <a:pt x="560" y="1"/>
                      <a:pt x="557" y="1"/>
                      <a:pt x="557" y="1"/>
                    </a:cubicBezTo>
                    <a:cubicBezTo>
                      <a:pt x="556" y="0"/>
                      <a:pt x="555" y="0"/>
                      <a:pt x="555" y="0"/>
                    </a:cubicBezTo>
                    <a:close/>
                  </a:path>
                </a:pathLst>
              </a:custGeom>
              <a:solidFill>
                <a:srgbClr val="0029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1733654" y="4390144"/>
                <a:ext cx="60861" cy="24354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934" extrusionOk="0">
                    <a:moveTo>
                      <a:pt x="1066" y="1"/>
                    </a:moveTo>
                    <a:cubicBezTo>
                      <a:pt x="1064" y="1"/>
                      <a:pt x="1062" y="1"/>
                      <a:pt x="1060" y="2"/>
                    </a:cubicBezTo>
                    <a:cubicBezTo>
                      <a:pt x="1040" y="5"/>
                      <a:pt x="1023" y="28"/>
                      <a:pt x="1030" y="59"/>
                    </a:cubicBezTo>
                    <a:cubicBezTo>
                      <a:pt x="1050" y="242"/>
                      <a:pt x="1064" y="431"/>
                      <a:pt x="1070" y="624"/>
                    </a:cubicBezTo>
                    <a:cubicBezTo>
                      <a:pt x="1081" y="975"/>
                      <a:pt x="1060" y="1340"/>
                      <a:pt x="1023" y="1708"/>
                    </a:cubicBezTo>
                    <a:cubicBezTo>
                      <a:pt x="1020" y="1736"/>
                      <a:pt x="1016" y="1762"/>
                      <a:pt x="1016" y="1786"/>
                    </a:cubicBezTo>
                    <a:cubicBezTo>
                      <a:pt x="1013" y="1820"/>
                      <a:pt x="1009" y="1850"/>
                      <a:pt x="1006" y="1884"/>
                    </a:cubicBezTo>
                    <a:cubicBezTo>
                      <a:pt x="1003" y="1898"/>
                      <a:pt x="1003" y="1911"/>
                      <a:pt x="1000" y="1925"/>
                    </a:cubicBezTo>
                    <a:cubicBezTo>
                      <a:pt x="989" y="2006"/>
                      <a:pt x="972" y="2090"/>
                      <a:pt x="959" y="2171"/>
                    </a:cubicBezTo>
                    <a:cubicBezTo>
                      <a:pt x="807" y="3097"/>
                      <a:pt x="509" y="4013"/>
                      <a:pt x="83" y="4746"/>
                    </a:cubicBezTo>
                    <a:cubicBezTo>
                      <a:pt x="56" y="4793"/>
                      <a:pt x="33" y="4848"/>
                      <a:pt x="6" y="4891"/>
                    </a:cubicBezTo>
                    <a:cubicBezTo>
                      <a:pt x="0" y="4903"/>
                      <a:pt x="1" y="4934"/>
                      <a:pt x="13" y="4934"/>
                    </a:cubicBezTo>
                    <a:cubicBezTo>
                      <a:pt x="16" y="4934"/>
                      <a:pt x="19" y="4932"/>
                      <a:pt x="22" y="4929"/>
                    </a:cubicBezTo>
                    <a:cubicBezTo>
                      <a:pt x="668" y="4250"/>
                      <a:pt x="1013" y="3239"/>
                      <a:pt x="1138" y="2212"/>
                    </a:cubicBezTo>
                    <a:cubicBezTo>
                      <a:pt x="1232" y="1455"/>
                      <a:pt x="1212" y="688"/>
                      <a:pt x="1094" y="36"/>
                    </a:cubicBezTo>
                    <a:cubicBezTo>
                      <a:pt x="1088" y="10"/>
                      <a:pt x="1077" y="1"/>
                      <a:pt x="1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9" name="Google Shape;609;p15"/>
            <p:cNvSpPr/>
            <p:nvPr/>
          </p:nvSpPr>
          <p:spPr>
            <a:xfrm>
              <a:off x="595436" y="4306835"/>
              <a:ext cx="329589" cy="464440"/>
            </a:xfrm>
            <a:custGeom>
              <a:avLst/>
              <a:gdLst/>
              <a:ahLst/>
              <a:cxnLst/>
              <a:rect l="l" t="t" r="r" b="b"/>
              <a:pathLst>
                <a:path w="12328" h="17372" extrusionOk="0">
                  <a:moveTo>
                    <a:pt x="5742" y="2940"/>
                  </a:moveTo>
                  <a:cubicBezTo>
                    <a:pt x="5997" y="2940"/>
                    <a:pt x="6250" y="3004"/>
                    <a:pt x="6482" y="3157"/>
                  </a:cubicBezTo>
                  <a:cubicBezTo>
                    <a:pt x="7063" y="3539"/>
                    <a:pt x="6932" y="4471"/>
                    <a:pt x="6556" y="4913"/>
                  </a:cubicBezTo>
                  <a:cubicBezTo>
                    <a:pt x="6232" y="5292"/>
                    <a:pt x="5799" y="5397"/>
                    <a:pt x="5316" y="5451"/>
                  </a:cubicBezTo>
                  <a:cubicBezTo>
                    <a:pt x="5120" y="5472"/>
                    <a:pt x="4910" y="5484"/>
                    <a:pt x="4692" y="5484"/>
                  </a:cubicBezTo>
                  <a:cubicBezTo>
                    <a:pt x="4217" y="5484"/>
                    <a:pt x="3707" y="5429"/>
                    <a:pt x="3224" y="5299"/>
                  </a:cubicBezTo>
                  <a:cubicBezTo>
                    <a:pt x="3410" y="4718"/>
                    <a:pt x="3711" y="4170"/>
                    <a:pt x="4087" y="3758"/>
                  </a:cubicBezTo>
                  <a:cubicBezTo>
                    <a:pt x="4479" y="3324"/>
                    <a:pt x="5119" y="2940"/>
                    <a:pt x="5742" y="2940"/>
                  </a:cubicBezTo>
                  <a:close/>
                  <a:moveTo>
                    <a:pt x="7664" y="7412"/>
                  </a:moveTo>
                  <a:cubicBezTo>
                    <a:pt x="7913" y="7412"/>
                    <a:pt x="8149" y="7469"/>
                    <a:pt x="8340" y="7610"/>
                  </a:cubicBezTo>
                  <a:cubicBezTo>
                    <a:pt x="9486" y="8445"/>
                    <a:pt x="7435" y="9196"/>
                    <a:pt x="6908" y="9303"/>
                  </a:cubicBezTo>
                  <a:cubicBezTo>
                    <a:pt x="6667" y="9353"/>
                    <a:pt x="6420" y="9378"/>
                    <a:pt x="6173" y="9378"/>
                  </a:cubicBezTo>
                  <a:cubicBezTo>
                    <a:pt x="5802" y="9378"/>
                    <a:pt x="5432" y="9323"/>
                    <a:pt x="5083" y="9216"/>
                  </a:cubicBezTo>
                  <a:cubicBezTo>
                    <a:pt x="5330" y="8722"/>
                    <a:pt x="5681" y="8290"/>
                    <a:pt x="6114" y="7969"/>
                  </a:cubicBezTo>
                  <a:cubicBezTo>
                    <a:pt x="6481" y="7698"/>
                    <a:pt x="7107" y="7412"/>
                    <a:pt x="7664" y="7412"/>
                  </a:cubicBezTo>
                  <a:close/>
                  <a:moveTo>
                    <a:pt x="9856" y="12545"/>
                  </a:moveTo>
                  <a:cubicBezTo>
                    <a:pt x="10328" y="12545"/>
                    <a:pt x="10821" y="12857"/>
                    <a:pt x="10639" y="13385"/>
                  </a:cubicBezTo>
                  <a:cubicBezTo>
                    <a:pt x="10384" y="14119"/>
                    <a:pt x="9300" y="14413"/>
                    <a:pt x="8598" y="14413"/>
                  </a:cubicBezTo>
                  <a:cubicBezTo>
                    <a:pt x="8582" y="14413"/>
                    <a:pt x="8566" y="14413"/>
                    <a:pt x="8550" y="14413"/>
                  </a:cubicBezTo>
                  <a:cubicBezTo>
                    <a:pt x="8527" y="14410"/>
                    <a:pt x="8503" y="14406"/>
                    <a:pt x="8479" y="14406"/>
                  </a:cubicBezTo>
                  <a:cubicBezTo>
                    <a:pt x="8510" y="14098"/>
                    <a:pt x="8588" y="13798"/>
                    <a:pt x="8713" y="13524"/>
                  </a:cubicBezTo>
                  <a:cubicBezTo>
                    <a:pt x="8872" y="13183"/>
                    <a:pt x="9098" y="12825"/>
                    <a:pt x="9435" y="12642"/>
                  </a:cubicBezTo>
                  <a:cubicBezTo>
                    <a:pt x="9558" y="12576"/>
                    <a:pt x="9706" y="12545"/>
                    <a:pt x="9856" y="12545"/>
                  </a:cubicBezTo>
                  <a:close/>
                  <a:moveTo>
                    <a:pt x="3125" y="0"/>
                  </a:moveTo>
                  <a:cubicBezTo>
                    <a:pt x="3124" y="0"/>
                    <a:pt x="3122" y="0"/>
                    <a:pt x="3120" y="0"/>
                  </a:cubicBezTo>
                  <a:cubicBezTo>
                    <a:pt x="1109" y="44"/>
                    <a:pt x="1" y="3068"/>
                    <a:pt x="1214" y="4542"/>
                  </a:cubicBezTo>
                  <a:cubicBezTo>
                    <a:pt x="1548" y="4947"/>
                    <a:pt x="2065" y="5286"/>
                    <a:pt x="2663" y="5529"/>
                  </a:cubicBezTo>
                  <a:cubicBezTo>
                    <a:pt x="2460" y="6465"/>
                    <a:pt x="2562" y="7452"/>
                    <a:pt x="3048" y="8205"/>
                  </a:cubicBezTo>
                  <a:cubicBezTo>
                    <a:pt x="3410" y="8763"/>
                    <a:pt x="3931" y="9171"/>
                    <a:pt x="4522" y="9435"/>
                  </a:cubicBezTo>
                  <a:cubicBezTo>
                    <a:pt x="4174" y="10388"/>
                    <a:pt x="4181" y="11466"/>
                    <a:pt x="4667" y="12362"/>
                  </a:cubicBezTo>
                  <a:cubicBezTo>
                    <a:pt x="5313" y="13541"/>
                    <a:pt x="6648" y="14484"/>
                    <a:pt x="8033" y="14711"/>
                  </a:cubicBezTo>
                  <a:cubicBezTo>
                    <a:pt x="8044" y="15308"/>
                    <a:pt x="8219" y="15900"/>
                    <a:pt x="8571" y="16366"/>
                  </a:cubicBezTo>
                  <a:cubicBezTo>
                    <a:pt x="9169" y="17154"/>
                    <a:pt x="9912" y="17371"/>
                    <a:pt x="10723" y="17371"/>
                  </a:cubicBezTo>
                  <a:cubicBezTo>
                    <a:pt x="11171" y="17371"/>
                    <a:pt x="11641" y="17305"/>
                    <a:pt x="12119" y="17231"/>
                  </a:cubicBezTo>
                  <a:cubicBezTo>
                    <a:pt x="12327" y="17198"/>
                    <a:pt x="12212" y="16933"/>
                    <a:pt x="12048" y="16933"/>
                  </a:cubicBezTo>
                  <a:cubicBezTo>
                    <a:pt x="12042" y="16933"/>
                    <a:pt x="12037" y="16933"/>
                    <a:pt x="12031" y="16934"/>
                  </a:cubicBezTo>
                  <a:cubicBezTo>
                    <a:pt x="11605" y="16980"/>
                    <a:pt x="11179" y="17044"/>
                    <a:pt x="10767" y="17044"/>
                  </a:cubicBezTo>
                  <a:cubicBezTo>
                    <a:pt x="10208" y="17044"/>
                    <a:pt x="9673" y="16926"/>
                    <a:pt x="9192" y="16484"/>
                  </a:cubicBezTo>
                  <a:cubicBezTo>
                    <a:pt x="8709" y="16038"/>
                    <a:pt x="8479" y="15403"/>
                    <a:pt x="8466" y="14758"/>
                  </a:cubicBezTo>
                  <a:lnTo>
                    <a:pt x="8466" y="14758"/>
                  </a:lnTo>
                  <a:cubicBezTo>
                    <a:pt x="8530" y="14761"/>
                    <a:pt x="8594" y="14763"/>
                    <a:pt x="8657" y="14763"/>
                  </a:cubicBezTo>
                  <a:cubicBezTo>
                    <a:pt x="9096" y="14763"/>
                    <a:pt x="9533" y="14681"/>
                    <a:pt x="9946" y="14508"/>
                  </a:cubicBezTo>
                  <a:cubicBezTo>
                    <a:pt x="10709" y="14179"/>
                    <a:pt x="11609" y="13193"/>
                    <a:pt x="10798" y="12389"/>
                  </a:cubicBezTo>
                  <a:cubicBezTo>
                    <a:pt x="10587" y="12181"/>
                    <a:pt x="10329" y="12096"/>
                    <a:pt x="10062" y="12096"/>
                  </a:cubicBezTo>
                  <a:cubicBezTo>
                    <a:pt x="9560" y="12096"/>
                    <a:pt x="9024" y="12395"/>
                    <a:pt x="8709" y="12744"/>
                  </a:cubicBezTo>
                  <a:cubicBezTo>
                    <a:pt x="8317" y="13179"/>
                    <a:pt x="8101" y="13761"/>
                    <a:pt x="8044" y="14359"/>
                  </a:cubicBezTo>
                  <a:cubicBezTo>
                    <a:pt x="6682" y="14115"/>
                    <a:pt x="5276" y="13068"/>
                    <a:pt x="4843" y="11787"/>
                  </a:cubicBezTo>
                  <a:cubicBezTo>
                    <a:pt x="4606" y="11077"/>
                    <a:pt x="4661" y="10297"/>
                    <a:pt x="4924" y="9587"/>
                  </a:cubicBezTo>
                  <a:cubicBezTo>
                    <a:pt x="5343" y="9722"/>
                    <a:pt x="5787" y="9790"/>
                    <a:pt x="6230" y="9790"/>
                  </a:cubicBezTo>
                  <a:cubicBezTo>
                    <a:pt x="6986" y="9790"/>
                    <a:pt x="7742" y="9592"/>
                    <a:pt x="8368" y="9192"/>
                  </a:cubicBezTo>
                  <a:cubicBezTo>
                    <a:pt x="8925" y="8837"/>
                    <a:pt x="9422" y="8093"/>
                    <a:pt x="8864" y="7516"/>
                  </a:cubicBezTo>
                  <a:cubicBezTo>
                    <a:pt x="8554" y="7194"/>
                    <a:pt x="8083" y="7074"/>
                    <a:pt x="7614" y="7074"/>
                  </a:cubicBezTo>
                  <a:cubicBezTo>
                    <a:pt x="7291" y="7074"/>
                    <a:pt x="6968" y="7132"/>
                    <a:pt x="6702" y="7218"/>
                  </a:cubicBezTo>
                  <a:cubicBezTo>
                    <a:pt x="5793" y="7516"/>
                    <a:pt x="5090" y="8215"/>
                    <a:pt x="4681" y="9060"/>
                  </a:cubicBezTo>
                  <a:cubicBezTo>
                    <a:pt x="3968" y="8736"/>
                    <a:pt x="3387" y="8162"/>
                    <a:pt x="3140" y="7343"/>
                  </a:cubicBezTo>
                  <a:cubicBezTo>
                    <a:pt x="2984" y="6827"/>
                    <a:pt x="2998" y="6252"/>
                    <a:pt x="3120" y="5688"/>
                  </a:cubicBezTo>
                  <a:lnTo>
                    <a:pt x="3120" y="5688"/>
                  </a:lnTo>
                  <a:cubicBezTo>
                    <a:pt x="3656" y="5854"/>
                    <a:pt x="4232" y="5945"/>
                    <a:pt x="4783" y="5945"/>
                  </a:cubicBezTo>
                  <a:cubicBezTo>
                    <a:pt x="5500" y="5945"/>
                    <a:pt x="6175" y="5790"/>
                    <a:pt x="6668" y="5441"/>
                  </a:cubicBezTo>
                  <a:cubicBezTo>
                    <a:pt x="7334" y="4971"/>
                    <a:pt x="7563" y="3960"/>
                    <a:pt x="7117" y="3258"/>
                  </a:cubicBezTo>
                  <a:cubicBezTo>
                    <a:pt x="6806" y="2773"/>
                    <a:pt x="6259" y="2575"/>
                    <a:pt x="5699" y="2575"/>
                  </a:cubicBezTo>
                  <a:cubicBezTo>
                    <a:pt x="5335" y="2575"/>
                    <a:pt x="4966" y="2659"/>
                    <a:pt x="4654" y="2801"/>
                  </a:cubicBezTo>
                  <a:cubicBezTo>
                    <a:pt x="3745" y="3218"/>
                    <a:pt x="3076" y="4130"/>
                    <a:pt x="2761" y="5150"/>
                  </a:cubicBezTo>
                  <a:cubicBezTo>
                    <a:pt x="2170" y="4917"/>
                    <a:pt x="1660" y="4548"/>
                    <a:pt x="1370" y="4005"/>
                  </a:cubicBezTo>
                  <a:cubicBezTo>
                    <a:pt x="704" y="2758"/>
                    <a:pt x="1674" y="376"/>
                    <a:pt x="3207" y="295"/>
                  </a:cubicBezTo>
                  <a:cubicBezTo>
                    <a:pt x="3422" y="284"/>
                    <a:pt x="3291" y="0"/>
                    <a:pt x="3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8007789" y="2743064"/>
              <a:ext cx="433067" cy="471938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39" y="368"/>
                  </a:moveTo>
                  <a:lnTo>
                    <a:pt x="2639" y="368"/>
                  </a:lnTo>
                  <a:cubicBezTo>
                    <a:pt x="3102" y="814"/>
                    <a:pt x="3522" y="1314"/>
                    <a:pt x="3927" y="1821"/>
                  </a:cubicBezTo>
                  <a:cubicBezTo>
                    <a:pt x="3494" y="1966"/>
                    <a:pt x="3058" y="2108"/>
                    <a:pt x="2625" y="2253"/>
                  </a:cubicBezTo>
                  <a:cubicBezTo>
                    <a:pt x="2650" y="1621"/>
                    <a:pt x="2656" y="993"/>
                    <a:pt x="2639" y="368"/>
                  </a:cubicBezTo>
                  <a:close/>
                  <a:moveTo>
                    <a:pt x="5677" y="1509"/>
                  </a:moveTo>
                  <a:lnTo>
                    <a:pt x="5677" y="1509"/>
                  </a:lnTo>
                  <a:cubicBezTo>
                    <a:pt x="5407" y="1878"/>
                    <a:pt x="5136" y="2243"/>
                    <a:pt x="4866" y="2612"/>
                  </a:cubicBezTo>
                  <a:cubicBezTo>
                    <a:pt x="4693" y="2392"/>
                    <a:pt x="4522" y="2172"/>
                    <a:pt x="4342" y="1956"/>
                  </a:cubicBezTo>
                  <a:cubicBezTo>
                    <a:pt x="4788" y="1807"/>
                    <a:pt x="5231" y="1659"/>
                    <a:pt x="5677" y="1509"/>
                  </a:cubicBezTo>
                  <a:close/>
                  <a:moveTo>
                    <a:pt x="2301" y="2642"/>
                  </a:moveTo>
                  <a:cubicBezTo>
                    <a:pt x="2288" y="2946"/>
                    <a:pt x="2274" y="3253"/>
                    <a:pt x="2264" y="3561"/>
                  </a:cubicBezTo>
                  <a:cubicBezTo>
                    <a:pt x="1727" y="3439"/>
                    <a:pt x="1190" y="3314"/>
                    <a:pt x="652" y="3189"/>
                  </a:cubicBezTo>
                  <a:cubicBezTo>
                    <a:pt x="1203" y="3007"/>
                    <a:pt x="1750" y="2824"/>
                    <a:pt x="2301" y="2642"/>
                  </a:cubicBezTo>
                  <a:close/>
                  <a:moveTo>
                    <a:pt x="4102" y="2037"/>
                  </a:moveTo>
                  <a:cubicBezTo>
                    <a:pt x="4231" y="2199"/>
                    <a:pt x="4359" y="2358"/>
                    <a:pt x="4487" y="2517"/>
                  </a:cubicBezTo>
                  <a:cubicBezTo>
                    <a:pt x="4528" y="2564"/>
                    <a:pt x="4609" y="2673"/>
                    <a:pt x="4718" y="2814"/>
                  </a:cubicBezTo>
                  <a:cubicBezTo>
                    <a:pt x="4444" y="3183"/>
                    <a:pt x="4170" y="3551"/>
                    <a:pt x="3896" y="3919"/>
                  </a:cubicBezTo>
                  <a:cubicBezTo>
                    <a:pt x="3592" y="3855"/>
                    <a:pt x="3285" y="3791"/>
                    <a:pt x="2984" y="3727"/>
                  </a:cubicBezTo>
                  <a:cubicBezTo>
                    <a:pt x="2835" y="3693"/>
                    <a:pt x="2693" y="3659"/>
                    <a:pt x="2548" y="3625"/>
                  </a:cubicBezTo>
                  <a:cubicBezTo>
                    <a:pt x="2572" y="3264"/>
                    <a:pt x="2595" y="2899"/>
                    <a:pt x="2612" y="2537"/>
                  </a:cubicBezTo>
                  <a:cubicBezTo>
                    <a:pt x="3109" y="2372"/>
                    <a:pt x="3606" y="2206"/>
                    <a:pt x="4102" y="2037"/>
                  </a:cubicBezTo>
                  <a:close/>
                  <a:moveTo>
                    <a:pt x="4863" y="3000"/>
                  </a:moveTo>
                  <a:cubicBezTo>
                    <a:pt x="5217" y="3470"/>
                    <a:pt x="5724" y="4122"/>
                    <a:pt x="6022" y="4419"/>
                  </a:cubicBezTo>
                  <a:cubicBezTo>
                    <a:pt x="5894" y="4382"/>
                    <a:pt x="5758" y="4355"/>
                    <a:pt x="5748" y="4351"/>
                  </a:cubicBezTo>
                  <a:cubicBezTo>
                    <a:pt x="5383" y="4261"/>
                    <a:pt x="5018" y="4173"/>
                    <a:pt x="4650" y="4085"/>
                  </a:cubicBezTo>
                  <a:cubicBezTo>
                    <a:pt x="4481" y="4044"/>
                    <a:pt x="4308" y="4011"/>
                    <a:pt x="4140" y="3973"/>
                  </a:cubicBezTo>
                  <a:cubicBezTo>
                    <a:pt x="4380" y="3649"/>
                    <a:pt x="4620" y="3325"/>
                    <a:pt x="4863" y="3000"/>
                  </a:cubicBezTo>
                  <a:close/>
                  <a:moveTo>
                    <a:pt x="2531" y="3844"/>
                  </a:moveTo>
                  <a:cubicBezTo>
                    <a:pt x="2937" y="3936"/>
                    <a:pt x="3342" y="4024"/>
                    <a:pt x="3748" y="4115"/>
                  </a:cubicBezTo>
                  <a:cubicBezTo>
                    <a:pt x="3294" y="4710"/>
                    <a:pt x="2839" y="5301"/>
                    <a:pt x="2372" y="5886"/>
                  </a:cubicBezTo>
                  <a:cubicBezTo>
                    <a:pt x="2427" y="5210"/>
                    <a:pt x="2483" y="4527"/>
                    <a:pt x="2531" y="3844"/>
                  </a:cubicBezTo>
                  <a:close/>
                  <a:moveTo>
                    <a:pt x="2601" y="1"/>
                  </a:moveTo>
                  <a:cubicBezTo>
                    <a:pt x="2588" y="1"/>
                    <a:pt x="2575" y="10"/>
                    <a:pt x="2572" y="29"/>
                  </a:cubicBezTo>
                  <a:cubicBezTo>
                    <a:pt x="2569" y="46"/>
                    <a:pt x="2569" y="60"/>
                    <a:pt x="2565" y="77"/>
                  </a:cubicBezTo>
                  <a:cubicBezTo>
                    <a:pt x="2500" y="87"/>
                    <a:pt x="2470" y="188"/>
                    <a:pt x="2538" y="263"/>
                  </a:cubicBezTo>
                  <a:cubicBezTo>
                    <a:pt x="2427" y="949"/>
                    <a:pt x="2359" y="1648"/>
                    <a:pt x="2318" y="2355"/>
                  </a:cubicBezTo>
                  <a:cubicBezTo>
                    <a:pt x="1585" y="2598"/>
                    <a:pt x="855" y="2841"/>
                    <a:pt x="125" y="3085"/>
                  </a:cubicBezTo>
                  <a:cubicBezTo>
                    <a:pt x="0" y="3125"/>
                    <a:pt x="101" y="3304"/>
                    <a:pt x="189" y="3325"/>
                  </a:cubicBezTo>
                  <a:cubicBezTo>
                    <a:pt x="875" y="3484"/>
                    <a:pt x="1565" y="3635"/>
                    <a:pt x="2254" y="3788"/>
                  </a:cubicBezTo>
                  <a:cubicBezTo>
                    <a:pt x="2227" y="4595"/>
                    <a:pt x="2204" y="5402"/>
                    <a:pt x="2146" y="6200"/>
                  </a:cubicBezTo>
                  <a:cubicBezTo>
                    <a:pt x="2140" y="6258"/>
                    <a:pt x="2206" y="6358"/>
                    <a:pt x="2271" y="6358"/>
                  </a:cubicBezTo>
                  <a:cubicBezTo>
                    <a:pt x="2290" y="6358"/>
                    <a:pt x="2308" y="6349"/>
                    <a:pt x="2325" y="6329"/>
                  </a:cubicBezTo>
                  <a:cubicBezTo>
                    <a:pt x="2896" y="5622"/>
                    <a:pt x="3447" y="4899"/>
                    <a:pt x="3991" y="4169"/>
                  </a:cubicBezTo>
                  <a:cubicBezTo>
                    <a:pt x="4762" y="4342"/>
                    <a:pt x="5532" y="4521"/>
                    <a:pt x="6295" y="4720"/>
                  </a:cubicBezTo>
                  <a:cubicBezTo>
                    <a:pt x="6306" y="4723"/>
                    <a:pt x="6315" y="4724"/>
                    <a:pt x="6324" y="4724"/>
                  </a:cubicBezTo>
                  <a:cubicBezTo>
                    <a:pt x="6407" y="4724"/>
                    <a:pt x="6431" y="4621"/>
                    <a:pt x="6376" y="4554"/>
                  </a:cubicBezTo>
                  <a:cubicBezTo>
                    <a:pt x="5921" y="3983"/>
                    <a:pt x="5471" y="3389"/>
                    <a:pt x="5011" y="2797"/>
                  </a:cubicBezTo>
                  <a:cubicBezTo>
                    <a:pt x="5370" y="2314"/>
                    <a:pt x="5728" y="1834"/>
                    <a:pt x="6086" y="1358"/>
                  </a:cubicBezTo>
                  <a:cubicBezTo>
                    <a:pt x="6139" y="1293"/>
                    <a:pt x="6066" y="1151"/>
                    <a:pt x="5982" y="1151"/>
                  </a:cubicBezTo>
                  <a:cubicBezTo>
                    <a:pt x="5974" y="1151"/>
                    <a:pt x="5966" y="1152"/>
                    <a:pt x="5958" y="1155"/>
                  </a:cubicBezTo>
                  <a:cubicBezTo>
                    <a:pt x="5359" y="1347"/>
                    <a:pt x="4765" y="1547"/>
                    <a:pt x="4170" y="1743"/>
                  </a:cubicBezTo>
                  <a:cubicBezTo>
                    <a:pt x="3690" y="1165"/>
                    <a:pt x="3193" y="614"/>
                    <a:pt x="2656" y="114"/>
                  </a:cubicBezTo>
                  <a:cubicBezTo>
                    <a:pt x="2646" y="104"/>
                    <a:pt x="2639" y="101"/>
                    <a:pt x="2633" y="97"/>
                  </a:cubicBezTo>
                  <a:cubicBezTo>
                    <a:pt x="2629" y="77"/>
                    <a:pt x="2629" y="53"/>
                    <a:pt x="2629" y="33"/>
                  </a:cubicBezTo>
                  <a:cubicBezTo>
                    <a:pt x="2629" y="12"/>
                    <a:pt x="2616" y="1"/>
                    <a:pt x="2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 rot="-1840185">
              <a:off x="7117644" y="4340860"/>
              <a:ext cx="673005" cy="594293"/>
            </a:xfrm>
            <a:custGeom>
              <a:avLst/>
              <a:gdLst/>
              <a:ahLst/>
              <a:cxnLst/>
              <a:rect l="l" t="t" r="r" b="b"/>
              <a:pathLst>
                <a:path w="21652" h="19121" extrusionOk="0">
                  <a:moveTo>
                    <a:pt x="6409" y="0"/>
                  </a:moveTo>
                  <a:cubicBezTo>
                    <a:pt x="6239" y="0"/>
                    <a:pt x="6079" y="21"/>
                    <a:pt x="5931" y="65"/>
                  </a:cubicBezTo>
                  <a:cubicBezTo>
                    <a:pt x="5023" y="339"/>
                    <a:pt x="3532" y="4742"/>
                    <a:pt x="3349" y="5425"/>
                  </a:cubicBezTo>
                  <a:cubicBezTo>
                    <a:pt x="3315" y="5550"/>
                    <a:pt x="3708" y="6043"/>
                    <a:pt x="3792" y="6127"/>
                  </a:cubicBezTo>
                  <a:cubicBezTo>
                    <a:pt x="4113" y="6445"/>
                    <a:pt x="4519" y="6715"/>
                    <a:pt x="4856" y="7023"/>
                  </a:cubicBezTo>
                  <a:cubicBezTo>
                    <a:pt x="5658" y="7749"/>
                    <a:pt x="6580" y="8337"/>
                    <a:pt x="7573" y="8757"/>
                  </a:cubicBezTo>
                  <a:cubicBezTo>
                    <a:pt x="7874" y="8885"/>
                    <a:pt x="8233" y="9057"/>
                    <a:pt x="8273" y="9385"/>
                  </a:cubicBezTo>
                  <a:cubicBezTo>
                    <a:pt x="8300" y="9645"/>
                    <a:pt x="8087" y="9889"/>
                    <a:pt x="7837" y="9963"/>
                  </a:cubicBezTo>
                  <a:cubicBezTo>
                    <a:pt x="7751" y="9989"/>
                    <a:pt x="7664" y="10000"/>
                    <a:pt x="7576" y="10000"/>
                  </a:cubicBezTo>
                  <a:cubicBezTo>
                    <a:pt x="7404" y="10000"/>
                    <a:pt x="7230" y="9957"/>
                    <a:pt x="7066" y="9899"/>
                  </a:cubicBezTo>
                  <a:cubicBezTo>
                    <a:pt x="6422" y="9669"/>
                    <a:pt x="5971" y="9223"/>
                    <a:pt x="5522" y="8730"/>
                  </a:cubicBezTo>
                  <a:cubicBezTo>
                    <a:pt x="4617" y="7732"/>
                    <a:pt x="2443" y="7100"/>
                    <a:pt x="2443" y="7100"/>
                  </a:cubicBezTo>
                  <a:cubicBezTo>
                    <a:pt x="2443" y="7100"/>
                    <a:pt x="1322" y="8050"/>
                    <a:pt x="1521" y="10453"/>
                  </a:cubicBezTo>
                  <a:cubicBezTo>
                    <a:pt x="1521" y="10453"/>
                    <a:pt x="3234" y="10990"/>
                    <a:pt x="4901" y="12261"/>
                  </a:cubicBezTo>
                  <a:cubicBezTo>
                    <a:pt x="5550" y="12757"/>
                    <a:pt x="6327" y="13272"/>
                    <a:pt x="6807" y="13950"/>
                  </a:cubicBezTo>
                  <a:cubicBezTo>
                    <a:pt x="6932" y="14130"/>
                    <a:pt x="7091" y="14420"/>
                    <a:pt x="6958" y="14643"/>
                  </a:cubicBezTo>
                  <a:cubicBezTo>
                    <a:pt x="6887" y="14763"/>
                    <a:pt x="6767" y="14808"/>
                    <a:pt x="6631" y="14808"/>
                  </a:cubicBezTo>
                  <a:cubicBezTo>
                    <a:pt x="6363" y="14808"/>
                    <a:pt x="6031" y="14636"/>
                    <a:pt x="5870" y="14521"/>
                  </a:cubicBezTo>
                  <a:cubicBezTo>
                    <a:pt x="5559" y="14302"/>
                    <a:pt x="5319" y="13997"/>
                    <a:pt x="5063" y="13714"/>
                  </a:cubicBezTo>
                  <a:cubicBezTo>
                    <a:pt x="4435" y="13032"/>
                    <a:pt x="3809" y="12450"/>
                    <a:pt x="2967" y="12058"/>
                  </a:cubicBezTo>
                  <a:cubicBezTo>
                    <a:pt x="2491" y="11835"/>
                    <a:pt x="1997" y="11645"/>
                    <a:pt x="1498" y="11494"/>
                  </a:cubicBezTo>
                  <a:lnTo>
                    <a:pt x="1498" y="11494"/>
                  </a:lnTo>
                  <a:cubicBezTo>
                    <a:pt x="1498" y="11494"/>
                    <a:pt x="1" y="14474"/>
                    <a:pt x="1812" y="17107"/>
                  </a:cubicBezTo>
                  <a:cubicBezTo>
                    <a:pt x="2362" y="17907"/>
                    <a:pt x="3238" y="18611"/>
                    <a:pt x="4276" y="19121"/>
                  </a:cubicBezTo>
                  <a:lnTo>
                    <a:pt x="11051" y="19121"/>
                  </a:lnTo>
                  <a:cubicBezTo>
                    <a:pt x="11288" y="18972"/>
                    <a:pt x="11517" y="18807"/>
                    <a:pt x="11737" y="18614"/>
                  </a:cubicBezTo>
                  <a:cubicBezTo>
                    <a:pt x="11727" y="17874"/>
                    <a:pt x="11700" y="17137"/>
                    <a:pt x="11649" y="16401"/>
                  </a:cubicBezTo>
                  <a:cubicBezTo>
                    <a:pt x="10765" y="16939"/>
                    <a:pt x="9535" y="17259"/>
                    <a:pt x="8334" y="17259"/>
                  </a:cubicBezTo>
                  <a:cubicBezTo>
                    <a:pt x="6990" y="17259"/>
                    <a:pt x="5682" y="16859"/>
                    <a:pt x="4934" y="15920"/>
                  </a:cubicBezTo>
                  <a:cubicBezTo>
                    <a:pt x="4917" y="15898"/>
                    <a:pt x="4927" y="15832"/>
                    <a:pt x="4954" y="15832"/>
                  </a:cubicBezTo>
                  <a:cubicBezTo>
                    <a:pt x="4959" y="15832"/>
                    <a:pt x="4965" y="15834"/>
                    <a:pt x="4971" y="15839"/>
                  </a:cubicBezTo>
                  <a:cubicBezTo>
                    <a:pt x="5817" y="16547"/>
                    <a:pt x="7042" y="16889"/>
                    <a:pt x="8275" y="16889"/>
                  </a:cubicBezTo>
                  <a:cubicBezTo>
                    <a:pt x="9498" y="16889"/>
                    <a:pt x="10728" y="16553"/>
                    <a:pt x="11605" y="15903"/>
                  </a:cubicBezTo>
                  <a:cubicBezTo>
                    <a:pt x="11544" y="15225"/>
                    <a:pt x="11473" y="14545"/>
                    <a:pt x="11375" y="13869"/>
                  </a:cubicBezTo>
                  <a:cubicBezTo>
                    <a:pt x="11369" y="13822"/>
                    <a:pt x="11358" y="13774"/>
                    <a:pt x="11349" y="13727"/>
                  </a:cubicBezTo>
                  <a:cubicBezTo>
                    <a:pt x="11343" y="13727"/>
                    <a:pt x="11337" y="13727"/>
                    <a:pt x="11332" y="13727"/>
                  </a:cubicBezTo>
                  <a:cubicBezTo>
                    <a:pt x="10266" y="13727"/>
                    <a:pt x="9201" y="13421"/>
                    <a:pt x="8250" y="12947"/>
                  </a:cubicBezTo>
                  <a:cubicBezTo>
                    <a:pt x="7111" y="12383"/>
                    <a:pt x="6364" y="11430"/>
                    <a:pt x="5525" y="10510"/>
                  </a:cubicBezTo>
                  <a:cubicBezTo>
                    <a:pt x="5506" y="10488"/>
                    <a:pt x="5514" y="10424"/>
                    <a:pt x="5541" y="10424"/>
                  </a:cubicBezTo>
                  <a:cubicBezTo>
                    <a:pt x="5546" y="10424"/>
                    <a:pt x="5553" y="10427"/>
                    <a:pt x="5559" y="10433"/>
                  </a:cubicBezTo>
                  <a:cubicBezTo>
                    <a:pt x="6300" y="11071"/>
                    <a:pt x="6962" y="11795"/>
                    <a:pt x="7796" y="12315"/>
                  </a:cubicBezTo>
                  <a:cubicBezTo>
                    <a:pt x="8772" y="12925"/>
                    <a:pt x="10064" y="13336"/>
                    <a:pt x="11253" y="13336"/>
                  </a:cubicBezTo>
                  <a:cubicBezTo>
                    <a:pt x="11262" y="13336"/>
                    <a:pt x="11271" y="13336"/>
                    <a:pt x="11280" y="13336"/>
                  </a:cubicBezTo>
                  <a:cubicBezTo>
                    <a:pt x="11004" y="11632"/>
                    <a:pt x="10591" y="9946"/>
                    <a:pt x="10044" y="8304"/>
                  </a:cubicBezTo>
                  <a:cubicBezTo>
                    <a:pt x="9013" y="6678"/>
                    <a:pt x="7529" y="5448"/>
                    <a:pt x="5955" y="4319"/>
                  </a:cubicBezTo>
                  <a:cubicBezTo>
                    <a:pt x="5924" y="4298"/>
                    <a:pt x="5916" y="4188"/>
                    <a:pt x="5960" y="4188"/>
                  </a:cubicBezTo>
                  <a:cubicBezTo>
                    <a:pt x="5965" y="4188"/>
                    <a:pt x="5970" y="4189"/>
                    <a:pt x="5976" y="4191"/>
                  </a:cubicBezTo>
                  <a:cubicBezTo>
                    <a:pt x="7219" y="4742"/>
                    <a:pt x="8259" y="5712"/>
                    <a:pt x="9223" y="6651"/>
                  </a:cubicBezTo>
                  <a:cubicBezTo>
                    <a:pt x="9317" y="6743"/>
                    <a:pt x="9439" y="6854"/>
                    <a:pt x="9571" y="6979"/>
                  </a:cubicBezTo>
                  <a:cubicBezTo>
                    <a:pt x="8824" y="5043"/>
                    <a:pt x="7891" y="3184"/>
                    <a:pt x="6749" y="1457"/>
                  </a:cubicBezTo>
                  <a:cubicBezTo>
                    <a:pt x="6728" y="1425"/>
                    <a:pt x="6746" y="1356"/>
                    <a:pt x="6775" y="1356"/>
                  </a:cubicBezTo>
                  <a:cubicBezTo>
                    <a:pt x="6782" y="1356"/>
                    <a:pt x="6791" y="1361"/>
                    <a:pt x="6800" y="1373"/>
                  </a:cubicBezTo>
                  <a:cubicBezTo>
                    <a:pt x="7969" y="2927"/>
                    <a:pt x="8949" y="4573"/>
                    <a:pt x="9750" y="6300"/>
                  </a:cubicBezTo>
                  <a:cubicBezTo>
                    <a:pt x="9821" y="5049"/>
                    <a:pt x="9770" y="3809"/>
                    <a:pt x="9635" y="2555"/>
                  </a:cubicBezTo>
                  <a:cubicBezTo>
                    <a:pt x="9633" y="2530"/>
                    <a:pt x="9654" y="2498"/>
                    <a:pt x="9673" y="2498"/>
                  </a:cubicBezTo>
                  <a:cubicBezTo>
                    <a:pt x="9682" y="2498"/>
                    <a:pt x="9690" y="2505"/>
                    <a:pt x="9696" y="2521"/>
                  </a:cubicBezTo>
                  <a:cubicBezTo>
                    <a:pt x="10078" y="3989"/>
                    <a:pt x="10189" y="5448"/>
                    <a:pt x="10054" y="6952"/>
                  </a:cubicBezTo>
                  <a:cubicBezTo>
                    <a:pt x="10740" y="8543"/>
                    <a:pt x="11263" y="10203"/>
                    <a:pt x="11636" y="11920"/>
                  </a:cubicBezTo>
                  <a:cubicBezTo>
                    <a:pt x="13180" y="11233"/>
                    <a:pt x="14616" y="9581"/>
                    <a:pt x="15028" y="7980"/>
                  </a:cubicBezTo>
                  <a:cubicBezTo>
                    <a:pt x="15035" y="7949"/>
                    <a:pt x="15052" y="7937"/>
                    <a:pt x="15070" y="7937"/>
                  </a:cubicBezTo>
                  <a:cubicBezTo>
                    <a:pt x="15096" y="7937"/>
                    <a:pt x="15124" y="7964"/>
                    <a:pt x="15126" y="8000"/>
                  </a:cubicBezTo>
                  <a:cubicBezTo>
                    <a:pt x="15258" y="9703"/>
                    <a:pt x="13203" y="11662"/>
                    <a:pt x="11706" y="12261"/>
                  </a:cubicBezTo>
                  <a:cubicBezTo>
                    <a:pt x="11754" y="12504"/>
                    <a:pt x="11811" y="12748"/>
                    <a:pt x="11855" y="12991"/>
                  </a:cubicBezTo>
                  <a:cubicBezTo>
                    <a:pt x="11987" y="13744"/>
                    <a:pt x="12085" y="14501"/>
                    <a:pt x="12163" y="15262"/>
                  </a:cubicBezTo>
                  <a:cubicBezTo>
                    <a:pt x="12762" y="15733"/>
                    <a:pt x="13558" y="15934"/>
                    <a:pt x="14397" y="15934"/>
                  </a:cubicBezTo>
                  <a:cubicBezTo>
                    <a:pt x="15909" y="15934"/>
                    <a:pt x="17558" y="15282"/>
                    <a:pt x="18438" y="14393"/>
                  </a:cubicBezTo>
                  <a:cubicBezTo>
                    <a:pt x="18443" y="14388"/>
                    <a:pt x="18448" y="14386"/>
                    <a:pt x="18452" y="14386"/>
                  </a:cubicBezTo>
                  <a:cubicBezTo>
                    <a:pt x="18476" y="14386"/>
                    <a:pt x="18483" y="14451"/>
                    <a:pt x="18472" y="14471"/>
                  </a:cubicBezTo>
                  <a:cubicBezTo>
                    <a:pt x="17614" y="15674"/>
                    <a:pt x="16032" y="16204"/>
                    <a:pt x="14589" y="16262"/>
                  </a:cubicBezTo>
                  <a:cubicBezTo>
                    <a:pt x="14517" y="16265"/>
                    <a:pt x="14426" y="16267"/>
                    <a:pt x="14321" y="16267"/>
                  </a:cubicBezTo>
                  <a:cubicBezTo>
                    <a:pt x="13764" y="16267"/>
                    <a:pt x="12809" y="16206"/>
                    <a:pt x="12227" y="15911"/>
                  </a:cubicBezTo>
                  <a:lnTo>
                    <a:pt x="12227" y="15911"/>
                  </a:lnTo>
                  <a:cubicBezTo>
                    <a:pt x="12305" y="16820"/>
                    <a:pt x="12352" y="17735"/>
                    <a:pt x="12362" y="18648"/>
                  </a:cubicBezTo>
                  <a:lnTo>
                    <a:pt x="12362" y="18681"/>
                  </a:lnTo>
                  <a:cubicBezTo>
                    <a:pt x="12683" y="18820"/>
                    <a:pt x="13153" y="18993"/>
                    <a:pt x="13707" y="19121"/>
                  </a:cubicBezTo>
                  <a:lnTo>
                    <a:pt x="16471" y="19121"/>
                  </a:lnTo>
                  <a:cubicBezTo>
                    <a:pt x="16830" y="19019"/>
                    <a:pt x="17184" y="18871"/>
                    <a:pt x="17525" y="18658"/>
                  </a:cubicBezTo>
                  <a:cubicBezTo>
                    <a:pt x="20618" y="16701"/>
                    <a:pt x="21652" y="12261"/>
                    <a:pt x="18519" y="9504"/>
                  </a:cubicBezTo>
                  <a:lnTo>
                    <a:pt x="18519" y="9504"/>
                  </a:lnTo>
                  <a:cubicBezTo>
                    <a:pt x="18431" y="11051"/>
                    <a:pt x="16542" y="13258"/>
                    <a:pt x="15758" y="13440"/>
                  </a:cubicBezTo>
                  <a:cubicBezTo>
                    <a:pt x="15564" y="13486"/>
                    <a:pt x="15392" y="13507"/>
                    <a:pt x="15246" y="13507"/>
                  </a:cubicBezTo>
                  <a:cubicBezTo>
                    <a:pt x="14540" y="13507"/>
                    <a:pt x="14413" y="13008"/>
                    <a:pt x="15126" y="12261"/>
                  </a:cubicBezTo>
                  <a:cubicBezTo>
                    <a:pt x="15988" y="11358"/>
                    <a:pt x="16319" y="11166"/>
                    <a:pt x="17194" y="9993"/>
                  </a:cubicBezTo>
                  <a:cubicBezTo>
                    <a:pt x="17971" y="8956"/>
                    <a:pt x="17999" y="8006"/>
                    <a:pt x="17999" y="8006"/>
                  </a:cubicBezTo>
                  <a:lnTo>
                    <a:pt x="14312" y="5019"/>
                  </a:lnTo>
                  <a:cubicBezTo>
                    <a:pt x="14311" y="5019"/>
                    <a:pt x="14310" y="5018"/>
                    <a:pt x="14309" y="5018"/>
                  </a:cubicBezTo>
                  <a:cubicBezTo>
                    <a:pt x="14234" y="5018"/>
                    <a:pt x="13615" y="6061"/>
                    <a:pt x="13589" y="6138"/>
                  </a:cubicBezTo>
                  <a:cubicBezTo>
                    <a:pt x="13392" y="6776"/>
                    <a:pt x="13339" y="7412"/>
                    <a:pt x="12893" y="7949"/>
                  </a:cubicBezTo>
                  <a:cubicBezTo>
                    <a:pt x="12781" y="8087"/>
                    <a:pt x="12639" y="8216"/>
                    <a:pt x="12467" y="8259"/>
                  </a:cubicBezTo>
                  <a:cubicBezTo>
                    <a:pt x="12428" y="8270"/>
                    <a:pt x="12386" y="8276"/>
                    <a:pt x="12345" y="8276"/>
                  </a:cubicBezTo>
                  <a:cubicBezTo>
                    <a:pt x="12204" y="8276"/>
                    <a:pt x="12063" y="8213"/>
                    <a:pt x="11997" y="8091"/>
                  </a:cubicBezTo>
                  <a:cubicBezTo>
                    <a:pt x="11943" y="7989"/>
                    <a:pt x="11950" y="7868"/>
                    <a:pt x="11963" y="7753"/>
                  </a:cubicBezTo>
                  <a:cubicBezTo>
                    <a:pt x="12038" y="7135"/>
                    <a:pt x="12328" y="6567"/>
                    <a:pt x="12619" y="6016"/>
                  </a:cubicBezTo>
                  <a:cubicBezTo>
                    <a:pt x="12683" y="5898"/>
                    <a:pt x="13606" y="4452"/>
                    <a:pt x="13585" y="4431"/>
                  </a:cubicBezTo>
                  <a:cubicBezTo>
                    <a:pt x="13573" y="4418"/>
                    <a:pt x="8900" y="0"/>
                    <a:pt x="64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2" name="Google Shape;612;p15"/>
            <p:cNvGrpSpPr/>
            <p:nvPr/>
          </p:nvGrpSpPr>
          <p:grpSpPr>
            <a:xfrm>
              <a:off x="7493935" y="3441390"/>
              <a:ext cx="1002925" cy="1428050"/>
              <a:chOff x="7747643" y="3663208"/>
              <a:chExt cx="653031" cy="929902"/>
            </a:xfrm>
          </p:grpSpPr>
          <p:sp>
            <p:nvSpPr>
              <p:cNvPr id="613" name="Google Shape;613;p15"/>
              <p:cNvSpPr/>
              <p:nvPr/>
            </p:nvSpPr>
            <p:spPr>
              <a:xfrm rot="-892429">
                <a:off x="7806375" y="3693931"/>
                <a:ext cx="304296" cy="497329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13861" extrusionOk="0">
                    <a:moveTo>
                      <a:pt x="3648" y="0"/>
                    </a:moveTo>
                    <a:cubicBezTo>
                      <a:pt x="1362" y="0"/>
                      <a:pt x="655" y="3349"/>
                      <a:pt x="397" y="5065"/>
                    </a:cubicBezTo>
                    <a:cubicBezTo>
                      <a:pt x="1" y="7692"/>
                      <a:pt x="497" y="10926"/>
                      <a:pt x="2303" y="12966"/>
                    </a:cubicBezTo>
                    <a:cubicBezTo>
                      <a:pt x="2324" y="12989"/>
                      <a:pt x="2343" y="12998"/>
                      <a:pt x="2359" y="12998"/>
                    </a:cubicBezTo>
                    <a:cubicBezTo>
                      <a:pt x="2415" y="12998"/>
                      <a:pt x="2443" y="12889"/>
                      <a:pt x="2402" y="12829"/>
                    </a:cubicBezTo>
                    <a:cubicBezTo>
                      <a:pt x="1104" y="10935"/>
                      <a:pt x="516" y="8119"/>
                      <a:pt x="739" y="5855"/>
                    </a:cubicBezTo>
                    <a:cubicBezTo>
                      <a:pt x="845" y="4782"/>
                      <a:pt x="1029" y="3638"/>
                      <a:pt x="1396" y="2619"/>
                    </a:cubicBezTo>
                    <a:cubicBezTo>
                      <a:pt x="1805" y="1485"/>
                      <a:pt x="2776" y="468"/>
                      <a:pt x="3851" y="468"/>
                    </a:cubicBezTo>
                    <a:cubicBezTo>
                      <a:pt x="4306" y="468"/>
                      <a:pt x="4780" y="651"/>
                      <a:pt x="5238" y="1083"/>
                    </a:cubicBezTo>
                    <a:cubicBezTo>
                      <a:pt x="8480" y="4148"/>
                      <a:pt x="8307" y="10146"/>
                      <a:pt x="6221" y="13747"/>
                    </a:cubicBezTo>
                    <a:cubicBezTo>
                      <a:pt x="6203" y="13779"/>
                      <a:pt x="6220" y="13861"/>
                      <a:pt x="6258" y="13861"/>
                    </a:cubicBezTo>
                    <a:cubicBezTo>
                      <a:pt x="6266" y="13861"/>
                      <a:pt x="6275" y="13857"/>
                      <a:pt x="6284" y="13849"/>
                    </a:cubicBezTo>
                    <a:cubicBezTo>
                      <a:pt x="7100" y="13136"/>
                      <a:pt x="7477" y="11782"/>
                      <a:pt x="7700" y="10771"/>
                    </a:cubicBezTo>
                    <a:cubicBezTo>
                      <a:pt x="8024" y="9291"/>
                      <a:pt x="8040" y="7731"/>
                      <a:pt x="7910" y="6226"/>
                    </a:cubicBezTo>
                    <a:cubicBezTo>
                      <a:pt x="7781" y="4724"/>
                      <a:pt x="7388" y="3315"/>
                      <a:pt x="6536" y="2061"/>
                    </a:cubicBezTo>
                    <a:cubicBezTo>
                      <a:pt x="5963" y="1219"/>
                      <a:pt x="5176" y="236"/>
                      <a:pt x="4108" y="43"/>
                    </a:cubicBezTo>
                    <a:cubicBezTo>
                      <a:pt x="3948" y="14"/>
                      <a:pt x="3795" y="0"/>
                      <a:pt x="3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5"/>
              <p:cNvSpPr/>
              <p:nvPr/>
            </p:nvSpPr>
            <p:spPr>
              <a:xfrm rot="-892429">
                <a:off x="8110388" y="3818350"/>
                <a:ext cx="250261" cy="344517"/>
              </a:xfrm>
              <a:custGeom>
                <a:avLst/>
                <a:gdLst/>
                <a:ahLst/>
                <a:cxnLst/>
                <a:rect l="l" t="t" r="r" b="b"/>
                <a:pathLst>
                  <a:path w="6975" h="9602" extrusionOk="0">
                    <a:moveTo>
                      <a:pt x="4905" y="0"/>
                    </a:moveTo>
                    <a:cubicBezTo>
                      <a:pt x="4293" y="0"/>
                      <a:pt x="3627" y="178"/>
                      <a:pt x="3106" y="353"/>
                    </a:cubicBezTo>
                    <a:cubicBezTo>
                      <a:pt x="2216" y="651"/>
                      <a:pt x="1506" y="1180"/>
                      <a:pt x="817" y="1806"/>
                    </a:cubicBezTo>
                    <a:cubicBezTo>
                      <a:pt x="456" y="2134"/>
                      <a:pt x="15" y="2480"/>
                      <a:pt x="2" y="3000"/>
                    </a:cubicBezTo>
                    <a:cubicBezTo>
                      <a:pt x="1" y="3030"/>
                      <a:pt x="30" y="3088"/>
                      <a:pt x="60" y="3088"/>
                    </a:cubicBezTo>
                    <a:cubicBezTo>
                      <a:pt x="71" y="3088"/>
                      <a:pt x="82" y="3080"/>
                      <a:pt x="91" y="3061"/>
                    </a:cubicBezTo>
                    <a:cubicBezTo>
                      <a:pt x="528" y="2164"/>
                      <a:pt x="1796" y="1266"/>
                      <a:pt x="2662" y="871"/>
                    </a:cubicBezTo>
                    <a:cubicBezTo>
                      <a:pt x="3231" y="611"/>
                      <a:pt x="4166" y="298"/>
                      <a:pt x="4923" y="298"/>
                    </a:cubicBezTo>
                    <a:cubicBezTo>
                      <a:pt x="5102" y="298"/>
                      <a:pt x="5271" y="315"/>
                      <a:pt x="5423" y="355"/>
                    </a:cubicBezTo>
                    <a:cubicBezTo>
                      <a:pt x="6423" y="617"/>
                      <a:pt x="6324" y="1902"/>
                      <a:pt x="6198" y="2661"/>
                    </a:cubicBezTo>
                    <a:cubicBezTo>
                      <a:pt x="5720" y="5533"/>
                      <a:pt x="2938" y="8291"/>
                      <a:pt x="300" y="9339"/>
                    </a:cubicBezTo>
                    <a:cubicBezTo>
                      <a:pt x="158" y="9394"/>
                      <a:pt x="290" y="9602"/>
                      <a:pt x="416" y="9602"/>
                    </a:cubicBezTo>
                    <a:cubicBezTo>
                      <a:pt x="426" y="9602"/>
                      <a:pt x="435" y="9601"/>
                      <a:pt x="444" y="9598"/>
                    </a:cubicBezTo>
                    <a:cubicBezTo>
                      <a:pt x="2409" y="9079"/>
                      <a:pt x="4101" y="7276"/>
                      <a:pt x="5304" y="5729"/>
                    </a:cubicBezTo>
                    <a:cubicBezTo>
                      <a:pt x="6225" y="4545"/>
                      <a:pt x="6974" y="2598"/>
                      <a:pt x="6537" y="1081"/>
                    </a:cubicBezTo>
                    <a:cubicBezTo>
                      <a:pt x="6298" y="256"/>
                      <a:pt x="5640" y="0"/>
                      <a:pt x="49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5"/>
              <p:cNvSpPr/>
              <p:nvPr/>
            </p:nvSpPr>
            <p:spPr>
              <a:xfrm rot="-892429">
                <a:off x="8079654" y="3845787"/>
                <a:ext cx="224894" cy="135589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3779" extrusionOk="0">
                    <a:moveTo>
                      <a:pt x="5968" y="1"/>
                    </a:moveTo>
                    <a:cubicBezTo>
                      <a:pt x="3701" y="1"/>
                      <a:pt x="1345" y="1876"/>
                      <a:pt x="59" y="3561"/>
                    </a:cubicBezTo>
                    <a:cubicBezTo>
                      <a:pt x="0" y="3637"/>
                      <a:pt x="92" y="3778"/>
                      <a:pt x="175" y="3778"/>
                    </a:cubicBezTo>
                    <a:cubicBezTo>
                      <a:pt x="196" y="3778"/>
                      <a:pt x="217" y="3769"/>
                      <a:pt x="234" y="3748"/>
                    </a:cubicBezTo>
                    <a:cubicBezTo>
                      <a:pt x="1755" y="1877"/>
                      <a:pt x="3850" y="538"/>
                      <a:pt x="6231" y="96"/>
                    </a:cubicBezTo>
                    <a:cubicBezTo>
                      <a:pt x="6262" y="90"/>
                      <a:pt x="6268" y="12"/>
                      <a:pt x="6232" y="9"/>
                    </a:cubicBezTo>
                    <a:cubicBezTo>
                      <a:pt x="6144" y="4"/>
                      <a:pt x="6056" y="1"/>
                      <a:pt x="5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5"/>
              <p:cNvSpPr/>
              <p:nvPr/>
            </p:nvSpPr>
            <p:spPr>
              <a:xfrm rot="-892429">
                <a:off x="8060083" y="3847339"/>
                <a:ext cx="276417" cy="285602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7960" extrusionOk="0">
                    <a:moveTo>
                      <a:pt x="7346" y="1"/>
                    </a:moveTo>
                    <a:cubicBezTo>
                      <a:pt x="7323" y="1"/>
                      <a:pt x="7299" y="29"/>
                      <a:pt x="7299" y="67"/>
                    </a:cubicBezTo>
                    <a:cubicBezTo>
                      <a:pt x="7301" y="1521"/>
                      <a:pt x="5888" y="3511"/>
                      <a:pt x="4934" y="4531"/>
                    </a:cubicBezTo>
                    <a:cubicBezTo>
                      <a:pt x="3678" y="5876"/>
                      <a:pt x="1938" y="7243"/>
                      <a:pt x="139" y="7703"/>
                    </a:cubicBezTo>
                    <a:cubicBezTo>
                      <a:pt x="0" y="7738"/>
                      <a:pt x="119" y="7959"/>
                      <a:pt x="242" y="7959"/>
                    </a:cubicBezTo>
                    <a:cubicBezTo>
                      <a:pt x="249" y="7959"/>
                      <a:pt x="256" y="7959"/>
                      <a:pt x="263" y="7957"/>
                    </a:cubicBezTo>
                    <a:cubicBezTo>
                      <a:pt x="2217" y="7523"/>
                      <a:pt x="4247" y="5865"/>
                      <a:pt x="5486" y="4349"/>
                    </a:cubicBezTo>
                    <a:cubicBezTo>
                      <a:pt x="6290" y="3364"/>
                      <a:pt x="7703" y="1407"/>
                      <a:pt x="7384" y="44"/>
                    </a:cubicBezTo>
                    <a:cubicBezTo>
                      <a:pt x="7376" y="13"/>
                      <a:pt x="7361" y="1"/>
                      <a:pt x="7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5"/>
              <p:cNvSpPr/>
              <p:nvPr/>
            </p:nvSpPr>
            <p:spPr>
              <a:xfrm rot="-892429">
                <a:off x="8067179" y="3849233"/>
                <a:ext cx="255284" cy="236806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6600" extrusionOk="0">
                    <a:moveTo>
                      <a:pt x="7095" y="0"/>
                    </a:moveTo>
                    <a:cubicBezTo>
                      <a:pt x="7093" y="0"/>
                      <a:pt x="7091" y="1"/>
                      <a:pt x="7088" y="2"/>
                    </a:cubicBezTo>
                    <a:cubicBezTo>
                      <a:pt x="5725" y="537"/>
                      <a:pt x="4407" y="1932"/>
                      <a:pt x="3350" y="2918"/>
                    </a:cubicBezTo>
                    <a:cubicBezTo>
                      <a:pt x="2234" y="3960"/>
                      <a:pt x="734" y="5121"/>
                      <a:pt x="18" y="6486"/>
                    </a:cubicBezTo>
                    <a:cubicBezTo>
                      <a:pt x="1" y="6519"/>
                      <a:pt x="16" y="6600"/>
                      <a:pt x="55" y="6600"/>
                    </a:cubicBezTo>
                    <a:cubicBezTo>
                      <a:pt x="62" y="6600"/>
                      <a:pt x="71" y="6596"/>
                      <a:pt x="81" y="6589"/>
                    </a:cubicBezTo>
                    <a:cubicBezTo>
                      <a:pt x="635" y="6150"/>
                      <a:pt x="1074" y="5510"/>
                      <a:pt x="1588" y="5012"/>
                    </a:cubicBezTo>
                    <a:cubicBezTo>
                      <a:pt x="2228" y="4390"/>
                      <a:pt x="2856" y="3755"/>
                      <a:pt x="3505" y="3144"/>
                    </a:cubicBezTo>
                    <a:cubicBezTo>
                      <a:pt x="4645" y="2069"/>
                      <a:pt x="6036" y="1200"/>
                      <a:pt x="7098" y="58"/>
                    </a:cubicBezTo>
                    <a:cubicBezTo>
                      <a:pt x="7106" y="49"/>
                      <a:pt x="7114" y="0"/>
                      <a:pt x="70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5"/>
              <p:cNvSpPr/>
              <p:nvPr/>
            </p:nvSpPr>
            <p:spPr>
              <a:xfrm rot="-892429">
                <a:off x="8173568" y="3741348"/>
                <a:ext cx="83959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680" extrusionOk="0">
                    <a:moveTo>
                      <a:pt x="1273" y="1"/>
                    </a:moveTo>
                    <a:cubicBezTo>
                      <a:pt x="1215" y="1"/>
                      <a:pt x="1159" y="25"/>
                      <a:pt x="1111" y="58"/>
                    </a:cubicBezTo>
                    <a:cubicBezTo>
                      <a:pt x="907" y="203"/>
                      <a:pt x="872" y="486"/>
                      <a:pt x="856" y="736"/>
                    </a:cubicBezTo>
                    <a:cubicBezTo>
                      <a:pt x="759" y="628"/>
                      <a:pt x="656" y="516"/>
                      <a:pt x="523" y="455"/>
                    </a:cubicBezTo>
                    <a:cubicBezTo>
                      <a:pt x="467" y="430"/>
                      <a:pt x="404" y="415"/>
                      <a:pt x="341" y="415"/>
                    </a:cubicBezTo>
                    <a:cubicBezTo>
                      <a:pt x="256" y="415"/>
                      <a:pt x="173" y="442"/>
                      <a:pt x="114" y="502"/>
                    </a:cubicBezTo>
                    <a:cubicBezTo>
                      <a:pt x="1" y="617"/>
                      <a:pt x="16" y="816"/>
                      <a:pt x="105" y="952"/>
                    </a:cubicBezTo>
                    <a:cubicBezTo>
                      <a:pt x="197" y="1094"/>
                      <a:pt x="343" y="1159"/>
                      <a:pt x="469" y="1260"/>
                    </a:cubicBezTo>
                    <a:cubicBezTo>
                      <a:pt x="113" y="1664"/>
                      <a:pt x="362" y="2378"/>
                      <a:pt x="816" y="2582"/>
                    </a:cubicBezTo>
                    <a:cubicBezTo>
                      <a:pt x="949" y="2643"/>
                      <a:pt x="1095" y="2680"/>
                      <a:pt x="1240" y="2680"/>
                    </a:cubicBezTo>
                    <a:cubicBezTo>
                      <a:pt x="1278" y="2680"/>
                      <a:pt x="1315" y="2677"/>
                      <a:pt x="1352" y="2672"/>
                    </a:cubicBezTo>
                    <a:cubicBezTo>
                      <a:pt x="1640" y="2632"/>
                      <a:pt x="1895" y="2411"/>
                      <a:pt x="2011" y="2151"/>
                    </a:cubicBezTo>
                    <a:cubicBezTo>
                      <a:pt x="2027" y="2115"/>
                      <a:pt x="2039" y="2079"/>
                      <a:pt x="2050" y="2044"/>
                    </a:cubicBezTo>
                    <a:cubicBezTo>
                      <a:pt x="2073" y="1966"/>
                      <a:pt x="2075" y="1883"/>
                      <a:pt x="2071" y="1803"/>
                    </a:cubicBezTo>
                    <a:cubicBezTo>
                      <a:pt x="2060" y="1594"/>
                      <a:pt x="1982" y="1435"/>
                      <a:pt x="1834" y="1290"/>
                    </a:cubicBezTo>
                    <a:cubicBezTo>
                      <a:pt x="1976" y="1220"/>
                      <a:pt x="2102" y="1118"/>
                      <a:pt x="2201" y="994"/>
                    </a:cubicBezTo>
                    <a:cubicBezTo>
                      <a:pt x="2278" y="896"/>
                      <a:pt x="2339" y="765"/>
                      <a:pt x="2291" y="652"/>
                    </a:cubicBezTo>
                    <a:cubicBezTo>
                      <a:pt x="2252" y="558"/>
                      <a:pt x="2145" y="505"/>
                      <a:pt x="2044" y="504"/>
                    </a:cubicBezTo>
                    <a:cubicBezTo>
                      <a:pt x="2043" y="504"/>
                      <a:pt x="2041" y="504"/>
                      <a:pt x="2040" y="504"/>
                    </a:cubicBezTo>
                    <a:cubicBezTo>
                      <a:pt x="1940" y="504"/>
                      <a:pt x="1844" y="546"/>
                      <a:pt x="1758" y="599"/>
                    </a:cubicBezTo>
                    <a:cubicBezTo>
                      <a:pt x="1671" y="652"/>
                      <a:pt x="1591" y="715"/>
                      <a:pt x="1502" y="764"/>
                    </a:cubicBezTo>
                    <a:cubicBezTo>
                      <a:pt x="1663" y="554"/>
                      <a:pt x="1645" y="262"/>
                      <a:pt x="1450" y="82"/>
                    </a:cubicBezTo>
                    <a:cubicBezTo>
                      <a:pt x="1405" y="41"/>
                      <a:pt x="1351" y="7"/>
                      <a:pt x="1292" y="2"/>
                    </a:cubicBezTo>
                    <a:cubicBezTo>
                      <a:pt x="1285" y="1"/>
                      <a:pt x="1279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5"/>
              <p:cNvSpPr/>
              <p:nvPr/>
            </p:nvSpPr>
            <p:spPr>
              <a:xfrm rot="-892429">
                <a:off x="7826021" y="4115558"/>
                <a:ext cx="481864" cy="187400"/>
              </a:xfrm>
              <a:custGeom>
                <a:avLst/>
                <a:gdLst/>
                <a:ahLst/>
                <a:cxnLst/>
                <a:rect l="l" t="t" r="r" b="b"/>
                <a:pathLst>
                  <a:path w="13430" h="5223" extrusionOk="0">
                    <a:moveTo>
                      <a:pt x="1329" y="0"/>
                    </a:moveTo>
                    <a:cubicBezTo>
                      <a:pt x="986" y="0"/>
                      <a:pt x="619" y="41"/>
                      <a:pt x="400" y="297"/>
                    </a:cubicBezTo>
                    <a:cubicBezTo>
                      <a:pt x="120" y="623"/>
                      <a:pt x="1" y="1360"/>
                      <a:pt x="75" y="1765"/>
                    </a:cubicBezTo>
                    <a:cubicBezTo>
                      <a:pt x="236" y="2630"/>
                      <a:pt x="1512" y="2408"/>
                      <a:pt x="2178" y="2513"/>
                    </a:cubicBezTo>
                    <a:cubicBezTo>
                      <a:pt x="3244" y="2678"/>
                      <a:pt x="4304" y="2886"/>
                      <a:pt x="5354" y="3135"/>
                    </a:cubicBezTo>
                    <a:cubicBezTo>
                      <a:pt x="7379" y="3615"/>
                      <a:pt x="9367" y="4248"/>
                      <a:pt x="11295" y="5029"/>
                    </a:cubicBezTo>
                    <a:cubicBezTo>
                      <a:pt x="11530" y="5124"/>
                      <a:pt x="11774" y="5223"/>
                      <a:pt x="12025" y="5223"/>
                    </a:cubicBezTo>
                    <a:cubicBezTo>
                      <a:pt x="12051" y="5223"/>
                      <a:pt x="12076" y="5222"/>
                      <a:pt x="12101" y="5220"/>
                    </a:cubicBezTo>
                    <a:cubicBezTo>
                      <a:pt x="12779" y="5166"/>
                      <a:pt x="13136" y="4411"/>
                      <a:pt x="13357" y="3768"/>
                    </a:cubicBezTo>
                    <a:cubicBezTo>
                      <a:pt x="13393" y="3664"/>
                      <a:pt x="13429" y="3544"/>
                      <a:pt x="13377" y="3445"/>
                    </a:cubicBezTo>
                    <a:cubicBezTo>
                      <a:pt x="13343" y="3378"/>
                      <a:pt x="13275" y="3336"/>
                      <a:pt x="13211" y="3297"/>
                    </a:cubicBezTo>
                    <a:cubicBezTo>
                      <a:pt x="9707" y="1201"/>
                      <a:pt x="5502" y="80"/>
                      <a:pt x="1426" y="1"/>
                    </a:cubicBezTo>
                    <a:cubicBezTo>
                      <a:pt x="1394" y="0"/>
                      <a:pt x="1362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5"/>
              <p:cNvSpPr/>
              <p:nvPr/>
            </p:nvSpPr>
            <p:spPr>
              <a:xfrm rot="-892429">
                <a:off x="7886022" y="4223671"/>
                <a:ext cx="404615" cy="322917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9000" extrusionOk="0">
                    <a:moveTo>
                      <a:pt x="775" y="1"/>
                    </a:moveTo>
                    <a:cubicBezTo>
                      <a:pt x="625" y="1"/>
                      <a:pt x="463" y="19"/>
                      <a:pt x="376" y="144"/>
                    </a:cubicBezTo>
                    <a:cubicBezTo>
                      <a:pt x="314" y="233"/>
                      <a:pt x="299" y="347"/>
                      <a:pt x="288" y="455"/>
                    </a:cubicBezTo>
                    <a:cubicBezTo>
                      <a:pt x="150" y="1668"/>
                      <a:pt x="111" y="2877"/>
                      <a:pt x="82" y="4094"/>
                    </a:cubicBezTo>
                    <a:cubicBezTo>
                      <a:pt x="72" y="4537"/>
                      <a:pt x="67" y="4978"/>
                      <a:pt x="70" y="5420"/>
                    </a:cubicBezTo>
                    <a:cubicBezTo>
                      <a:pt x="71" y="5590"/>
                      <a:pt x="41" y="5732"/>
                      <a:pt x="22" y="5897"/>
                    </a:cubicBezTo>
                    <a:cubicBezTo>
                      <a:pt x="1" y="6100"/>
                      <a:pt x="48" y="6334"/>
                      <a:pt x="73" y="6536"/>
                    </a:cubicBezTo>
                    <a:cubicBezTo>
                      <a:pt x="92" y="6692"/>
                      <a:pt x="121" y="6856"/>
                      <a:pt x="217" y="6982"/>
                    </a:cubicBezTo>
                    <a:cubicBezTo>
                      <a:pt x="321" y="7121"/>
                      <a:pt x="492" y="7192"/>
                      <a:pt x="655" y="7254"/>
                    </a:cubicBezTo>
                    <a:cubicBezTo>
                      <a:pt x="1391" y="7537"/>
                      <a:pt x="2144" y="7762"/>
                      <a:pt x="2902" y="7966"/>
                    </a:cubicBezTo>
                    <a:cubicBezTo>
                      <a:pt x="3827" y="8214"/>
                      <a:pt x="4761" y="8430"/>
                      <a:pt x="5688" y="8677"/>
                    </a:cubicBezTo>
                    <a:cubicBezTo>
                      <a:pt x="6176" y="8807"/>
                      <a:pt x="6762" y="9000"/>
                      <a:pt x="7311" y="9000"/>
                    </a:cubicBezTo>
                    <a:cubicBezTo>
                      <a:pt x="7694" y="9000"/>
                      <a:pt x="8059" y="8906"/>
                      <a:pt x="8359" y="8630"/>
                    </a:cubicBezTo>
                    <a:cubicBezTo>
                      <a:pt x="8681" y="8334"/>
                      <a:pt x="8875" y="7927"/>
                      <a:pt x="9061" y="7532"/>
                    </a:cubicBezTo>
                    <a:lnTo>
                      <a:pt x="10184" y="5145"/>
                    </a:lnTo>
                    <a:cubicBezTo>
                      <a:pt x="10372" y="4748"/>
                      <a:pt x="10559" y="4349"/>
                      <a:pt x="10746" y="3952"/>
                    </a:cubicBezTo>
                    <a:cubicBezTo>
                      <a:pt x="10914" y="3597"/>
                      <a:pt x="11111" y="3248"/>
                      <a:pt x="11254" y="2884"/>
                    </a:cubicBezTo>
                    <a:cubicBezTo>
                      <a:pt x="11265" y="2854"/>
                      <a:pt x="11277" y="2821"/>
                      <a:pt x="11265" y="2790"/>
                    </a:cubicBezTo>
                    <a:cubicBezTo>
                      <a:pt x="11255" y="2765"/>
                      <a:pt x="11231" y="2748"/>
                      <a:pt x="11209" y="2734"/>
                    </a:cubicBezTo>
                    <a:cubicBezTo>
                      <a:pt x="10805" y="2471"/>
                      <a:pt x="10348" y="2304"/>
                      <a:pt x="9894" y="2140"/>
                    </a:cubicBezTo>
                    <a:cubicBezTo>
                      <a:pt x="9235" y="1902"/>
                      <a:pt x="8617" y="1603"/>
                      <a:pt x="7954" y="1377"/>
                    </a:cubicBezTo>
                    <a:cubicBezTo>
                      <a:pt x="7282" y="1149"/>
                      <a:pt x="6595" y="961"/>
                      <a:pt x="5903" y="805"/>
                    </a:cubicBezTo>
                    <a:cubicBezTo>
                      <a:pt x="5015" y="604"/>
                      <a:pt x="4124" y="404"/>
                      <a:pt x="3223" y="264"/>
                    </a:cubicBezTo>
                    <a:cubicBezTo>
                      <a:pt x="2720" y="186"/>
                      <a:pt x="2217" y="103"/>
                      <a:pt x="1711" y="53"/>
                    </a:cubicBezTo>
                    <a:cubicBezTo>
                      <a:pt x="1445" y="26"/>
                      <a:pt x="1180" y="8"/>
                      <a:pt x="915" y="4"/>
                    </a:cubicBezTo>
                    <a:cubicBezTo>
                      <a:pt x="872" y="3"/>
                      <a:pt x="824" y="1"/>
                      <a:pt x="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1" name="Google Shape;621;p15"/>
            <p:cNvGrpSpPr/>
            <p:nvPr/>
          </p:nvGrpSpPr>
          <p:grpSpPr>
            <a:xfrm rot="462603">
              <a:off x="2091009" y="3100681"/>
              <a:ext cx="299230" cy="321738"/>
              <a:chOff x="8667201" y="2266387"/>
              <a:chExt cx="389754" cy="378681"/>
            </a:xfrm>
          </p:grpSpPr>
          <p:sp>
            <p:nvSpPr>
              <p:cNvPr id="622" name="Google Shape;622;p15"/>
              <p:cNvSpPr/>
              <p:nvPr/>
            </p:nvSpPr>
            <p:spPr>
              <a:xfrm>
                <a:off x="8667201" y="2268670"/>
                <a:ext cx="389754" cy="376398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7750" extrusionOk="0">
                    <a:moveTo>
                      <a:pt x="3489" y="0"/>
                    </a:moveTo>
                    <a:cubicBezTo>
                      <a:pt x="3483" y="0"/>
                      <a:pt x="3478" y="4"/>
                      <a:pt x="3475" y="11"/>
                    </a:cubicBezTo>
                    <a:cubicBezTo>
                      <a:pt x="3350" y="271"/>
                      <a:pt x="2826" y="5218"/>
                      <a:pt x="2826" y="5218"/>
                    </a:cubicBezTo>
                    <a:cubicBezTo>
                      <a:pt x="2826" y="5218"/>
                      <a:pt x="595" y="4032"/>
                      <a:pt x="108" y="4032"/>
                    </a:cubicBezTo>
                    <a:cubicBezTo>
                      <a:pt x="34" y="4032"/>
                      <a:pt x="1" y="4060"/>
                      <a:pt x="22" y="4123"/>
                    </a:cubicBezTo>
                    <a:cubicBezTo>
                      <a:pt x="184" y="4604"/>
                      <a:pt x="2826" y="7750"/>
                      <a:pt x="2826" y="7750"/>
                    </a:cubicBezTo>
                    <a:lnTo>
                      <a:pt x="7436" y="6377"/>
                    </a:lnTo>
                    <a:cubicBezTo>
                      <a:pt x="7436" y="6377"/>
                      <a:pt x="8024" y="1403"/>
                      <a:pt x="7436" y="1092"/>
                    </a:cubicBezTo>
                    <a:cubicBezTo>
                      <a:pt x="7413" y="1079"/>
                      <a:pt x="7388" y="1073"/>
                      <a:pt x="7363" y="1073"/>
                    </a:cubicBezTo>
                    <a:cubicBezTo>
                      <a:pt x="6765" y="1073"/>
                      <a:pt x="5783" y="4498"/>
                      <a:pt x="5783" y="4498"/>
                    </a:cubicBezTo>
                    <a:cubicBezTo>
                      <a:pt x="5783" y="4498"/>
                      <a:pt x="3712" y="0"/>
                      <a:pt x="34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8679779" y="2323259"/>
                <a:ext cx="82613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621" extrusionOk="0">
                    <a:moveTo>
                      <a:pt x="407" y="0"/>
                    </a:moveTo>
                    <a:cubicBezTo>
                      <a:pt x="199" y="0"/>
                      <a:pt x="1" y="196"/>
                      <a:pt x="138" y="421"/>
                    </a:cubicBezTo>
                    <a:cubicBezTo>
                      <a:pt x="276" y="647"/>
                      <a:pt x="489" y="836"/>
                      <a:pt x="672" y="1026"/>
                    </a:cubicBezTo>
                    <a:cubicBezTo>
                      <a:pt x="858" y="1218"/>
                      <a:pt x="1071" y="1441"/>
                      <a:pt x="1294" y="1587"/>
                    </a:cubicBezTo>
                    <a:cubicBezTo>
                      <a:pt x="1330" y="1610"/>
                      <a:pt x="1368" y="1620"/>
                      <a:pt x="1406" y="1620"/>
                    </a:cubicBezTo>
                    <a:cubicBezTo>
                      <a:pt x="1562" y="1620"/>
                      <a:pt x="1701" y="1439"/>
                      <a:pt x="1622" y="1286"/>
                    </a:cubicBezTo>
                    <a:cubicBezTo>
                      <a:pt x="1493" y="1029"/>
                      <a:pt x="1266" y="779"/>
                      <a:pt x="1074" y="570"/>
                    </a:cubicBezTo>
                    <a:cubicBezTo>
                      <a:pt x="922" y="404"/>
                      <a:pt x="773" y="191"/>
                      <a:pt x="591" y="59"/>
                    </a:cubicBezTo>
                    <a:cubicBezTo>
                      <a:pt x="535" y="18"/>
                      <a:pt x="470" y="0"/>
                      <a:pt x="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8919310" y="2266387"/>
                <a:ext cx="28169" cy="90773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869" extrusionOk="0">
                    <a:moveTo>
                      <a:pt x="329" y="1"/>
                    </a:moveTo>
                    <a:cubicBezTo>
                      <a:pt x="1" y="1"/>
                      <a:pt x="58" y="534"/>
                      <a:pt x="52" y="781"/>
                    </a:cubicBezTo>
                    <a:cubicBezTo>
                      <a:pt x="45" y="964"/>
                      <a:pt x="28" y="1166"/>
                      <a:pt x="59" y="1349"/>
                    </a:cubicBezTo>
                    <a:cubicBezTo>
                      <a:pt x="93" y="1561"/>
                      <a:pt x="201" y="1677"/>
                      <a:pt x="332" y="1836"/>
                    </a:cubicBezTo>
                    <a:cubicBezTo>
                      <a:pt x="352" y="1859"/>
                      <a:pt x="373" y="1869"/>
                      <a:pt x="394" y="1869"/>
                    </a:cubicBezTo>
                    <a:cubicBezTo>
                      <a:pt x="440" y="1869"/>
                      <a:pt x="477" y="1816"/>
                      <a:pt x="454" y="1754"/>
                    </a:cubicBezTo>
                    <a:cubicBezTo>
                      <a:pt x="427" y="1673"/>
                      <a:pt x="491" y="1521"/>
                      <a:pt x="502" y="1430"/>
                    </a:cubicBezTo>
                    <a:cubicBezTo>
                      <a:pt x="514" y="1298"/>
                      <a:pt x="514" y="1166"/>
                      <a:pt x="522" y="1034"/>
                    </a:cubicBezTo>
                    <a:cubicBezTo>
                      <a:pt x="532" y="774"/>
                      <a:pt x="559" y="510"/>
                      <a:pt x="572" y="251"/>
                    </a:cubicBezTo>
                    <a:cubicBezTo>
                      <a:pt x="579" y="149"/>
                      <a:pt x="522" y="37"/>
                      <a:pt x="413" y="11"/>
                    </a:cubicBezTo>
                    <a:cubicBezTo>
                      <a:pt x="383" y="4"/>
                      <a:pt x="355" y="1"/>
                      <a:pt x="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5" name="Google Shape;625;p15"/>
            <p:cNvSpPr/>
            <p:nvPr/>
          </p:nvSpPr>
          <p:spPr>
            <a:xfrm>
              <a:off x="8556459" y="4524946"/>
              <a:ext cx="172966" cy="148976"/>
            </a:xfrm>
            <a:custGeom>
              <a:avLst/>
              <a:gdLst/>
              <a:ahLst/>
              <a:cxnLst/>
              <a:rect l="l" t="t" r="r" b="b"/>
              <a:pathLst>
                <a:path w="5734" h="5078" extrusionOk="0">
                  <a:moveTo>
                    <a:pt x="2554" y="0"/>
                  </a:moveTo>
                  <a:cubicBezTo>
                    <a:pt x="1127" y="0"/>
                    <a:pt x="0" y="982"/>
                    <a:pt x="370" y="2554"/>
                  </a:cubicBezTo>
                  <a:cubicBezTo>
                    <a:pt x="376" y="2581"/>
                    <a:pt x="392" y="2593"/>
                    <a:pt x="408" y="2593"/>
                  </a:cubicBezTo>
                  <a:cubicBezTo>
                    <a:pt x="429" y="2593"/>
                    <a:pt x="450" y="2572"/>
                    <a:pt x="447" y="2536"/>
                  </a:cubicBezTo>
                  <a:cubicBezTo>
                    <a:pt x="308" y="1118"/>
                    <a:pt x="1460" y="323"/>
                    <a:pt x="2648" y="323"/>
                  </a:cubicBezTo>
                  <a:cubicBezTo>
                    <a:pt x="3366" y="323"/>
                    <a:pt x="4097" y="614"/>
                    <a:pt x="4563" y="1233"/>
                  </a:cubicBezTo>
                  <a:cubicBezTo>
                    <a:pt x="5441" y="2400"/>
                    <a:pt x="4881" y="4333"/>
                    <a:pt x="3381" y="4641"/>
                  </a:cubicBezTo>
                  <a:cubicBezTo>
                    <a:pt x="3274" y="4663"/>
                    <a:pt x="3168" y="4673"/>
                    <a:pt x="3065" y="4673"/>
                  </a:cubicBezTo>
                  <a:cubicBezTo>
                    <a:pt x="2388" y="4673"/>
                    <a:pt x="1816" y="4217"/>
                    <a:pt x="1659" y="3521"/>
                  </a:cubicBezTo>
                  <a:cubicBezTo>
                    <a:pt x="1587" y="3201"/>
                    <a:pt x="1594" y="2894"/>
                    <a:pt x="1781" y="2606"/>
                  </a:cubicBezTo>
                  <a:cubicBezTo>
                    <a:pt x="1979" y="2316"/>
                    <a:pt x="2252" y="2170"/>
                    <a:pt x="2601" y="2170"/>
                  </a:cubicBezTo>
                  <a:cubicBezTo>
                    <a:pt x="2727" y="2170"/>
                    <a:pt x="2863" y="2189"/>
                    <a:pt x="3009" y="2227"/>
                  </a:cubicBezTo>
                  <a:cubicBezTo>
                    <a:pt x="3681" y="2937"/>
                    <a:pt x="3660" y="3292"/>
                    <a:pt x="2944" y="3292"/>
                  </a:cubicBezTo>
                  <a:cubicBezTo>
                    <a:pt x="2773" y="3292"/>
                    <a:pt x="2562" y="3272"/>
                    <a:pt x="2312" y="3231"/>
                  </a:cubicBezTo>
                  <a:cubicBezTo>
                    <a:pt x="2295" y="3219"/>
                    <a:pt x="2280" y="3213"/>
                    <a:pt x="2268" y="3213"/>
                  </a:cubicBezTo>
                  <a:cubicBezTo>
                    <a:pt x="2209" y="3213"/>
                    <a:pt x="2208" y="3343"/>
                    <a:pt x="2247" y="3389"/>
                  </a:cubicBezTo>
                  <a:cubicBezTo>
                    <a:pt x="2466" y="3645"/>
                    <a:pt x="2714" y="3750"/>
                    <a:pt x="2949" y="3750"/>
                  </a:cubicBezTo>
                  <a:cubicBezTo>
                    <a:pt x="3774" y="3750"/>
                    <a:pt x="4445" y="2460"/>
                    <a:pt x="3141" y="1914"/>
                  </a:cubicBezTo>
                  <a:cubicBezTo>
                    <a:pt x="2909" y="1817"/>
                    <a:pt x="2694" y="1773"/>
                    <a:pt x="2497" y="1773"/>
                  </a:cubicBezTo>
                  <a:cubicBezTo>
                    <a:pt x="1261" y="1773"/>
                    <a:pt x="782" y="3501"/>
                    <a:pt x="1701" y="4480"/>
                  </a:cubicBezTo>
                  <a:cubicBezTo>
                    <a:pt x="2094" y="4898"/>
                    <a:pt x="2569" y="5077"/>
                    <a:pt x="3048" y="5077"/>
                  </a:cubicBezTo>
                  <a:cubicBezTo>
                    <a:pt x="4068" y="5077"/>
                    <a:pt x="5100" y="4260"/>
                    <a:pt x="5355" y="3201"/>
                  </a:cubicBezTo>
                  <a:cubicBezTo>
                    <a:pt x="5733" y="1641"/>
                    <a:pt x="4610" y="304"/>
                    <a:pt x="3104" y="48"/>
                  </a:cubicBezTo>
                  <a:cubicBezTo>
                    <a:pt x="2918" y="16"/>
                    <a:pt x="2734" y="0"/>
                    <a:pt x="2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6" name="Google Shape;626;p15"/>
            <p:cNvGrpSpPr/>
            <p:nvPr/>
          </p:nvGrpSpPr>
          <p:grpSpPr>
            <a:xfrm>
              <a:off x="1602191" y="4135312"/>
              <a:ext cx="648842" cy="866880"/>
              <a:chOff x="1517975" y="4132611"/>
              <a:chExt cx="698732" cy="933635"/>
            </a:xfrm>
          </p:grpSpPr>
          <p:sp>
            <p:nvSpPr>
              <p:cNvPr id="627" name="Google Shape;627;p15"/>
              <p:cNvSpPr/>
              <p:nvPr/>
            </p:nvSpPr>
            <p:spPr>
              <a:xfrm>
                <a:off x="1598013" y="4490272"/>
                <a:ext cx="137847" cy="13804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932629" y="4188492"/>
                <a:ext cx="106796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539335" y="4751068"/>
                <a:ext cx="151250" cy="6388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5"/>
              <p:cNvSpPr/>
              <p:nvPr/>
            </p:nvSpPr>
            <p:spPr>
              <a:xfrm>
                <a:off x="1829882" y="4540367"/>
                <a:ext cx="125455" cy="87848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5"/>
              <p:cNvSpPr/>
              <p:nvPr/>
            </p:nvSpPr>
            <p:spPr>
              <a:xfrm>
                <a:off x="1742853" y="4814857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5"/>
              <p:cNvSpPr/>
              <p:nvPr/>
            </p:nvSpPr>
            <p:spPr>
              <a:xfrm>
                <a:off x="1983641" y="4683036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5"/>
              <p:cNvSpPr/>
              <p:nvPr/>
            </p:nvSpPr>
            <p:spPr>
              <a:xfrm>
                <a:off x="1517975" y="4132611"/>
                <a:ext cx="698732" cy="93363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lnTo>
                      <a:pt x="9689" y="4492"/>
                    </a:ln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lnTo>
                      <a:pt x="3664" y="11497"/>
                    </a:ln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4" name="Google Shape;634;p15"/>
            <p:cNvSpPr/>
            <p:nvPr/>
          </p:nvSpPr>
          <p:spPr>
            <a:xfrm>
              <a:off x="6992711" y="3214991"/>
              <a:ext cx="336852" cy="335879"/>
            </a:xfrm>
            <a:custGeom>
              <a:avLst/>
              <a:gdLst/>
              <a:ahLst/>
              <a:cxnLst/>
              <a:rect l="l" t="t" r="r" b="b"/>
              <a:pathLst>
                <a:path w="5003" h="4525" extrusionOk="0">
                  <a:moveTo>
                    <a:pt x="3838" y="0"/>
                  </a:moveTo>
                  <a:cubicBezTo>
                    <a:pt x="3629" y="0"/>
                    <a:pt x="3404" y="102"/>
                    <a:pt x="3225" y="232"/>
                  </a:cubicBezTo>
                  <a:cubicBezTo>
                    <a:pt x="2839" y="510"/>
                    <a:pt x="2696" y="1009"/>
                    <a:pt x="2628" y="1466"/>
                  </a:cubicBezTo>
                  <a:lnTo>
                    <a:pt x="2628" y="1466"/>
                  </a:lnTo>
                  <a:cubicBezTo>
                    <a:pt x="2646" y="1300"/>
                    <a:pt x="2358" y="776"/>
                    <a:pt x="2285" y="626"/>
                  </a:cubicBezTo>
                  <a:cubicBezTo>
                    <a:pt x="2170" y="394"/>
                    <a:pt x="2002" y="241"/>
                    <a:pt x="1762" y="124"/>
                  </a:cubicBezTo>
                  <a:cubicBezTo>
                    <a:pt x="1625" y="56"/>
                    <a:pt x="1468" y="11"/>
                    <a:pt x="1318" y="11"/>
                  </a:cubicBezTo>
                  <a:cubicBezTo>
                    <a:pt x="1196" y="11"/>
                    <a:pt x="1079" y="41"/>
                    <a:pt x="981" y="113"/>
                  </a:cubicBezTo>
                  <a:cubicBezTo>
                    <a:pt x="792" y="249"/>
                    <a:pt x="721" y="498"/>
                    <a:pt x="734" y="728"/>
                  </a:cubicBezTo>
                  <a:cubicBezTo>
                    <a:pt x="757" y="1219"/>
                    <a:pt x="1133" y="1671"/>
                    <a:pt x="1609" y="1790"/>
                  </a:cubicBezTo>
                  <a:cubicBezTo>
                    <a:pt x="1113" y="1807"/>
                    <a:pt x="643" y="1901"/>
                    <a:pt x="261" y="2222"/>
                  </a:cubicBezTo>
                  <a:cubicBezTo>
                    <a:pt x="187" y="2286"/>
                    <a:pt x="72" y="2435"/>
                    <a:pt x="48" y="2543"/>
                  </a:cubicBezTo>
                  <a:cubicBezTo>
                    <a:pt x="1" y="2763"/>
                    <a:pt x="48" y="2999"/>
                    <a:pt x="224" y="3141"/>
                  </a:cubicBezTo>
                  <a:cubicBezTo>
                    <a:pt x="397" y="3283"/>
                    <a:pt x="629" y="3330"/>
                    <a:pt x="856" y="3337"/>
                  </a:cubicBezTo>
                  <a:cubicBezTo>
                    <a:pt x="867" y="3337"/>
                    <a:pt x="878" y="3337"/>
                    <a:pt x="890" y="3337"/>
                  </a:cubicBezTo>
                  <a:cubicBezTo>
                    <a:pt x="1088" y="3337"/>
                    <a:pt x="1286" y="3310"/>
                    <a:pt x="1474" y="3253"/>
                  </a:cubicBezTo>
                  <a:cubicBezTo>
                    <a:pt x="1667" y="3195"/>
                    <a:pt x="1832" y="3070"/>
                    <a:pt x="2015" y="3006"/>
                  </a:cubicBezTo>
                  <a:lnTo>
                    <a:pt x="2015" y="3006"/>
                  </a:lnTo>
                  <a:cubicBezTo>
                    <a:pt x="1924" y="3249"/>
                    <a:pt x="1849" y="3476"/>
                    <a:pt x="1843" y="3736"/>
                  </a:cubicBezTo>
                  <a:cubicBezTo>
                    <a:pt x="1836" y="3959"/>
                    <a:pt x="1907" y="4192"/>
                    <a:pt x="2075" y="4341"/>
                  </a:cubicBezTo>
                  <a:cubicBezTo>
                    <a:pt x="2212" y="4463"/>
                    <a:pt x="2395" y="4524"/>
                    <a:pt x="2578" y="4524"/>
                  </a:cubicBezTo>
                  <a:cubicBezTo>
                    <a:pt x="2661" y="4524"/>
                    <a:pt x="2744" y="4512"/>
                    <a:pt x="2822" y="4486"/>
                  </a:cubicBezTo>
                  <a:cubicBezTo>
                    <a:pt x="2907" y="4459"/>
                    <a:pt x="2988" y="4418"/>
                    <a:pt x="3056" y="4365"/>
                  </a:cubicBezTo>
                  <a:cubicBezTo>
                    <a:pt x="3225" y="4236"/>
                    <a:pt x="3320" y="4030"/>
                    <a:pt x="3343" y="3820"/>
                  </a:cubicBezTo>
                  <a:cubicBezTo>
                    <a:pt x="3363" y="3644"/>
                    <a:pt x="3340" y="3469"/>
                    <a:pt x="3289" y="3303"/>
                  </a:cubicBezTo>
                  <a:cubicBezTo>
                    <a:pt x="3242" y="3148"/>
                    <a:pt x="3198" y="3006"/>
                    <a:pt x="3117" y="2861"/>
                  </a:cubicBezTo>
                  <a:lnTo>
                    <a:pt x="3117" y="2861"/>
                  </a:lnTo>
                  <a:cubicBezTo>
                    <a:pt x="3441" y="3070"/>
                    <a:pt x="3677" y="3348"/>
                    <a:pt x="4083" y="3378"/>
                  </a:cubicBezTo>
                  <a:cubicBezTo>
                    <a:pt x="4107" y="3379"/>
                    <a:pt x="4131" y="3380"/>
                    <a:pt x="4155" y="3380"/>
                  </a:cubicBezTo>
                  <a:cubicBezTo>
                    <a:pt x="4458" y="3380"/>
                    <a:pt x="4741" y="3243"/>
                    <a:pt x="4864" y="2948"/>
                  </a:cubicBezTo>
                  <a:cubicBezTo>
                    <a:pt x="5002" y="2610"/>
                    <a:pt x="4837" y="2178"/>
                    <a:pt x="4505" y="2022"/>
                  </a:cubicBezTo>
                  <a:cubicBezTo>
                    <a:pt x="4391" y="1969"/>
                    <a:pt x="4262" y="1944"/>
                    <a:pt x="4137" y="1921"/>
                  </a:cubicBezTo>
                  <a:cubicBezTo>
                    <a:pt x="3998" y="1897"/>
                    <a:pt x="3860" y="1874"/>
                    <a:pt x="3718" y="1847"/>
                  </a:cubicBezTo>
                  <a:cubicBezTo>
                    <a:pt x="4100" y="1627"/>
                    <a:pt x="4363" y="1219"/>
                    <a:pt x="4404" y="779"/>
                  </a:cubicBezTo>
                  <a:cubicBezTo>
                    <a:pt x="4418" y="617"/>
                    <a:pt x="4401" y="444"/>
                    <a:pt x="4323" y="302"/>
                  </a:cubicBezTo>
                  <a:cubicBezTo>
                    <a:pt x="4203" y="83"/>
                    <a:pt x="4026" y="0"/>
                    <a:pt x="38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1683214" y="2452905"/>
              <a:ext cx="185861" cy="107641"/>
            </a:xfrm>
            <a:custGeom>
              <a:avLst/>
              <a:gdLst/>
              <a:ahLst/>
              <a:cxnLst/>
              <a:rect l="l" t="t" r="r" b="b"/>
              <a:pathLst>
                <a:path w="5736" h="3322" extrusionOk="0">
                  <a:moveTo>
                    <a:pt x="1456" y="289"/>
                  </a:moveTo>
                  <a:cubicBezTo>
                    <a:pt x="2032" y="289"/>
                    <a:pt x="2534" y="879"/>
                    <a:pt x="2778" y="1349"/>
                  </a:cubicBezTo>
                  <a:cubicBezTo>
                    <a:pt x="2792" y="1372"/>
                    <a:pt x="2806" y="1386"/>
                    <a:pt x="2823" y="1389"/>
                  </a:cubicBezTo>
                  <a:cubicBezTo>
                    <a:pt x="2826" y="1391"/>
                    <a:pt x="2830" y="1392"/>
                    <a:pt x="2834" y="1392"/>
                  </a:cubicBezTo>
                  <a:cubicBezTo>
                    <a:pt x="2839" y="1392"/>
                    <a:pt x="2844" y="1391"/>
                    <a:pt x="2849" y="1389"/>
                  </a:cubicBezTo>
                  <a:cubicBezTo>
                    <a:pt x="2853" y="1389"/>
                    <a:pt x="2856" y="1386"/>
                    <a:pt x="2859" y="1383"/>
                  </a:cubicBezTo>
                  <a:lnTo>
                    <a:pt x="2863" y="1383"/>
                  </a:lnTo>
                  <a:cubicBezTo>
                    <a:pt x="3248" y="1157"/>
                    <a:pt x="3548" y="835"/>
                    <a:pt x="3974" y="663"/>
                  </a:cubicBezTo>
                  <a:cubicBezTo>
                    <a:pt x="4137" y="596"/>
                    <a:pt x="4304" y="556"/>
                    <a:pt x="4451" y="556"/>
                  </a:cubicBezTo>
                  <a:cubicBezTo>
                    <a:pt x="4750" y="556"/>
                    <a:pt x="4961" y="727"/>
                    <a:pt x="4863" y="1197"/>
                  </a:cubicBezTo>
                  <a:cubicBezTo>
                    <a:pt x="4752" y="1737"/>
                    <a:pt x="4262" y="2133"/>
                    <a:pt x="3819" y="2414"/>
                  </a:cubicBezTo>
                  <a:cubicBezTo>
                    <a:pt x="3414" y="2670"/>
                    <a:pt x="2940" y="2788"/>
                    <a:pt x="2531" y="3022"/>
                  </a:cubicBezTo>
                  <a:cubicBezTo>
                    <a:pt x="1930" y="2569"/>
                    <a:pt x="1234" y="2058"/>
                    <a:pt x="903" y="1376"/>
                  </a:cubicBezTo>
                  <a:cubicBezTo>
                    <a:pt x="707" y="974"/>
                    <a:pt x="784" y="406"/>
                    <a:pt x="1295" y="305"/>
                  </a:cubicBezTo>
                  <a:cubicBezTo>
                    <a:pt x="1349" y="294"/>
                    <a:pt x="1403" y="289"/>
                    <a:pt x="1456" y="289"/>
                  </a:cubicBezTo>
                  <a:close/>
                  <a:moveTo>
                    <a:pt x="1324" y="1"/>
                  </a:moveTo>
                  <a:cubicBezTo>
                    <a:pt x="992" y="1"/>
                    <a:pt x="692" y="144"/>
                    <a:pt x="524" y="497"/>
                  </a:cubicBezTo>
                  <a:cubicBezTo>
                    <a:pt x="0" y="1586"/>
                    <a:pt x="1683" y="2748"/>
                    <a:pt x="2390" y="3278"/>
                  </a:cubicBezTo>
                  <a:cubicBezTo>
                    <a:pt x="2429" y="3309"/>
                    <a:pt x="2473" y="3322"/>
                    <a:pt x="2515" y="3322"/>
                  </a:cubicBezTo>
                  <a:cubicBezTo>
                    <a:pt x="2555" y="3322"/>
                    <a:pt x="2593" y="3310"/>
                    <a:pt x="2623" y="3292"/>
                  </a:cubicBezTo>
                  <a:cubicBezTo>
                    <a:pt x="3715" y="3208"/>
                    <a:pt x="5735" y="1968"/>
                    <a:pt x="5218" y="683"/>
                  </a:cubicBezTo>
                  <a:cubicBezTo>
                    <a:pt x="5079" y="337"/>
                    <a:pt x="4787" y="201"/>
                    <a:pt x="4452" y="201"/>
                  </a:cubicBezTo>
                  <a:cubicBezTo>
                    <a:pt x="3854" y="201"/>
                    <a:pt x="3116" y="636"/>
                    <a:pt x="2856" y="1096"/>
                  </a:cubicBezTo>
                  <a:cubicBezTo>
                    <a:pt x="2686" y="510"/>
                    <a:pt x="1949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500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6" r:id="rId3"/>
    <p:sldLayoutId id="2147483667" r:id="rId4"/>
    <p:sldLayoutId id="2147483669" r:id="rId5"/>
    <p:sldLayoutId id="2147483672" r:id="rId6"/>
    <p:sldLayoutId id="2147483673" r:id="rId7"/>
    <p:sldLayoutId id="2147483676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ASUS\Documents\co%20Th&#250;y%202\tre%20em%20nhu%20bup%20tren%20canh.avi" TargetMode="External"/><Relationship Id="rId1" Type="http://schemas.openxmlformats.org/officeDocument/2006/relationships/tags" Target="../tags/tag9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ASUS\Documents\co%20Th&#250;y%202\tre%20em%20nhu%20bup%20tren%20canh.avi" TargetMode="External"/><Relationship Id="rId1" Type="http://schemas.openxmlformats.org/officeDocument/2006/relationships/tags" Target="../tags/tag11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ASUS\Documents\co%20Th&#250;y%202\tre%20em%20nhu%20bup%20tren%20canh.avi" TargetMode="External"/><Relationship Id="rId1" Type="http://schemas.openxmlformats.org/officeDocument/2006/relationships/tags" Target="../tags/tag14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ASUS\Documents\co%20Th&#250;y%202\tre%20em%20nhu%20bup%20tren%20canh.avi" TargetMode="External"/><Relationship Id="rId1" Type="http://schemas.openxmlformats.org/officeDocument/2006/relationships/tags" Target="../tags/tag15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8.mp4"/><Relationship Id="rId7" Type="http://schemas.openxmlformats.org/officeDocument/2006/relationships/image" Target="../media/image22.png"/><Relationship Id="rId2" Type="http://schemas.microsoft.com/office/2007/relationships/media" Target="../media/media8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3.xml"/><Relationship Id="rId5" Type="http://schemas.microsoft.com/office/2007/relationships/media" Target="../media/media9.mp3"/><Relationship Id="rId4" Type="http://schemas.openxmlformats.org/officeDocument/2006/relationships/audio" Target="NUL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lt1"/>
        </a:solidFill>
        <a:effectLst/>
      </p:bgPr>
    </p:bg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37"/>
          <p:cNvSpPr txBox="1">
            <a:spLocks noGrp="1"/>
          </p:cNvSpPr>
          <p:nvPr>
            <p:ph type="title"/>
          </p:nvPr>
        </p:nvSpPr>
        <p:spPr>
          <a:xfrm>
            <a:off x="1519864" y="723632"/>
            <a:ext cx="6392948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>
                <a:solidFill>
                  <a:srgbClr val="00B050"/>
                </a:solidFill>
                <a:latin typeface="+mj-lt"/>
              </a:rPr>
              <a:t>TRƯỜNG TIỂU HỌC GIANG BIÊN</a:t>
            </a:r>
            <a:br>
              <a:rPr lang="vi-VN" sz="2400" dirty="0">
                <a:solidFill>
                  <a:srgbClr val="00B050"/>
                </a:solidFill>
                <a:latin typeface="+mj-lt"/>
              </a:rPr>
            </a:br>
            <a:endParaRPr sz="2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" name="Google Shape;1175;p37">
            <a:extLst>
              <a:ext uri="{FF2B5EF4-FFF2-40B4-BE49-F238E27FC236}">
                <a16:creationId xmlns:a16="http://schemas.microsoft.com/office/drawing/2014/main" id="{E8D59F63-7F6F-4562-B746-D8EEC53579BF}"/>
              </a:ext>
            </a:extLst>
          </p:cNvPr>
          <p:cNvSpPr txBox="1">
            <a:spLocks/>
          </p:cNvSpPr>
          <p:nvPr/>
        </p:nvSpPr>
        <p:spPr>
          <a:xfrm>
            <a:off x="404721" y="2415162"/>
            <a:ext cx="7797664" cy="874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matic SC"/>
              <a:buNone/>
              <a:defRPr sz="5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vi-VN" sz="3600" dirty="0">
                <a:solidFill>
                  <a:srgbClr val="FB0505"/>
                </a:solidFill>
                <a:latin typeface="+mj-lt"/>
              </a:rPr>
              <a:t>TẬP VIẾT</a:t>
            </a:r>
            <a:endParaRPr lang="en-US" sz="3600" dirty="0">
              <a:solidFill>
                <a:srgbClr val="FB0505"/>
              </a:solidFill>
              <a:latin typeface="+mj-lt"/>
            </a:endParaRPr>
          </a:p>
        </p:txBody>
      </p:sp>
      <p:sp>
        <p:nvSpPr>
          <p:cNvPr id="9" name="Google Shape;1175;p37">
            <a:extLst>
              <a:ext uri="{FF2B5EF4-FFF2-40B4-BE49-F238E27FC236}">
                <a16:creationId xmlns:a16="http://schemas.microsoft.com/office/drawing/2014/main" id="{54B7F27C-85A2-45AF-BBED-797CE246271F}"/>
              </a:ext>
            </a:extLst>
          </p:cNvPr>
          <p:cNvSpPr txBox="1">
            <a:spLocks/>
          </p:cNvSpPr>
          <p:nvPr/>
        </p:nvSpPr>
        <p:spPr>
          <a:xfrm>
            <a:off x="2244813" y="3949054"/>
            <a:ext cx="425286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matic SC"/>
              <a:buNone/>
              <a:defRPr sz="5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3A2</a:t>
            </a:r>
          </a:p>
        </p:txBody>
      </p:sp>
      <p:grpSp>
        <p:nvGrpSpPr>
          <p:cNvPr id="13" name="Google Shape;1196;p39">
            <a:extLst>
              <a:ext uri="{FF2B5EF4-FFF2-40B4-BE49-F238E27FC236}">
                <a16:creationId xmlns:a16="http://schemas.microsoft.com/office/drawing/2014/main" id="{445A81F8-130D-40A0-9670-267F1F04AB88}"/>
              </a:ext>
            </a:extLst>
          </p:cNvPr>
          <p:cNvGrpSpPr/>
          <p:nvPr/>
        </p:nvGrpSpPr>
        <p:grpSpPr>
          <a:xfrm rot="20592979" flipH="1">
            <a:off x="1499975" y="1695442"/>
            <a:ext cx="442138" cy="398372"/>
            <a:chOff x="984375" y="2346230"/>
            <a:chExt cx="468336" cy="446495"/>
          </a:xfrm>
        </p:grpSpPr>
        <p:sp>
          <p:nvSpPr>
            <p:cNvPr id="14" name="Google Shape;1197;p39">
              <a:extLst>
                <a:ext uri="{FF2B5EF4-FFF2-40B4-BE49-F238E27FC236}">
                  <a16:creationId xmlns:a16="http://schemas.microsoft.com/office/drawing/2014/main" id="{2F0D0065-1C73-4A38-BE7A-63DCB3D52EA6}"/>
                </a:ext>
              </a:extLst>
            </p:cNvPr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8;p39">
              <a:extLst>
                <a:ext uri="{FF2B5EF4-FFF2-40B4-BE49-F238E27FC236}">
                  <a16:creationId xmlns:a16="http://schemas.microsoft.com/office/drawing/2014/main" id="{E2355404-8EB1-4B9F-B593-D397FDB018B3}"/>
                </a:ext>
              </a:extLst>
            </p:cNvPr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9;p39">
              <a:extLst>
                <a:ext uri="{FF2B5EF4-FFF2-40B4-BE49-F238E27FC236}">
                  <a16:creationId xmlns:a16="http://schemas.microsoft.com/office/drawing/2014/main" id="{0C6F83F1-FAE0-4C9D-B7EA-7D501C939CFB}"/>
                </a:ext>
              </a:extLst>
            </p:cNvPr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0;p39">
              <a:extLst>
                <a:ext uri="{FF2B5EF4-FFF2-40B4-BE49-F238E27FC236}">
                  <a16:creationId xmlns:a16="http://schemas.microsoft.com/office/drawing/2014/main" id="{54719DE8-35B5-467C-92E8-FC1D81790ED1}"/>
                </a:ext>
              </a:extLst>
            </p:cNvPr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344;p47">
            <a:extLst>
              <a:ext uri="{FF2B5EF4-FFF2-40B4-BE49-F238E27FC236}">
                <a16:creationId xmlns:a16="http://schemas.microsoft.com/office/drawing/2014/main" id="{FA54C1C9-483D-4749-85B6-E8EFC591BD3C}"/>
              </a:ext>
            </a:extLst>
          </p:cNvPr>
          <p:cNvGrpSpPr/>
          <p:nvPr/>
        </p:nvGrpSpPr>
        <p:grpSpPr>
          <a:xfrm rot="1030745">
            <a:off x="6174550" y="2802659"/>
            <a:ext cx="442800" cy="399600"/>
            <a:chOff x="5095550" y="174725"/>
            <a:chExt cx="454480" cy="426759"/>
          </a:xfrm>
        </p:grpSpPr>
        <p:sp>
          <p:nvSpPr>
            <p:cNvPr id="25" name="Google Shape;1345;p47">
              <a:extLst>
                <a:ext uri="{FF2B5EF4-FFF2-40B4-BE49-F238E27FC236}">
                  <a16:creationId xmlns:a16="http://schemas.microsoft.com/office/drawing/2014/main" id="{8B38831E-FF69-4F0A-80A7-8F96733D23BD}"/>
                </a:ext>
              </a:extLst>
            </p:cNvPr>
            <p:cNvSpPr/>
            <p:nvPr/>
          </p:nvSpPr>
          <p:spPr>
            <a:xfrm>
              <a:off x="5251036" y="174725"/>
              <a:ext cx="298994" cy="351833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46;p47">
              <a:extLst>
                <a:ext uri="{FF2B5EF4-FFF2-40B4-BE49-F238E27FC236}">
                  <a16:creationId xmlns:a16="http://schemas.microsoft.com/office/drawing/2014/main" id="{74E2F6A0-CDDC-42BE-A5F0-13BB47F35D9A}"/>
                </a:ext>
              </a:extLst>
            </p:cNvPr>
            <p:cNvSpPr/>
            <p:nvPr/>
          </p:nvSpPr>
          <p:spPr>
            <a:xfrm>
              <a:off x="5319147" y="259304"/>
              <a:ext cx="62601" cy="65023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47;p47">
              <a:extLst>
                <a:ext uri="{FF2B5EF4-FFF2-40B4-BE49-F238E27FC236}">
                  <a16:creationId xmlns:a16="http://schemas.microsoft.com/office/drawing/2014/main" id="{FBA75A8D-2D01-485F-BC6C-FE7341E68AFF}"/>
                </a:ext>
              </a:extLst>
            </p:cNvPr>
            <p:cNvSpPr/>
            <p:nvPr/>
          </p:nvSpPr>
          <p:spPr>
            <a:xfrm>
              <a:off x="5377310" y="432302"/>
              <a:ext cx="67892" cy="48702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48;p47">
              <a:extLst>
                <a:ext uri="{FF2B5EF4-FFF2-40B4-BE49-F238E27FC236}">
                  <a16:creationId xmlns:a16="http://schemas.microsoft.com/office/drawing/2014/main" id="{AB0BF2BD-6D77-4BC7-86C6-48E62F7DDB4D}"/>
                </a:ext>
              </a:extLst>
            </p:cNvPr>
            <p:cNvSpPr/>
            <p:nvPr/>
          </p:nvSpPr>
          <p:spPr>
            <a:xfrm>
              <a:off x="5095550" y="293323"/>
              <a:ext cx="238517" cy="308161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7D8FC9F-8F6A-4A60-AC5B-CC76C42324FE}"/>
              </a:ext>
            </a:extLst>
          </p:cNvPr>
          <p:cNvSpPr/>
          <p:nvPr/>
        </p:nvSpPr>
        <p:spPr>
          <a:xfrm>
            <a:off x="475001" y="1101482"/>
            <a:ext cx="81939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CÔ GIÁO 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TIẾT HỌC</a:t>
            </a:r>
            <a:endParaRPr lang="vi-VN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57047"/>
      </p:ext>
    </p:extLst>
  </p:cSld>
  <p:clrMapOvr>
    <a:masterClrMapping/>
  </p:clrMapOvr>
  <p:transition spd="slow" advTm="14644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Mẫu chữ\MẪU CHỮ ĐÃ XẾP\Chữ hoa\7.jpg">
            <a:extLst>
              <a:ext uri="{FF2B5EF4-FFF2-40B4-BE49-F238E27FC236}">
                <a16:creationId xmlns:a16="http://schemas.microsoft.com/office/drawing/2014/main" id="{26F7FC78-5352-448A-A4A4-C85B8EDB3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19822" r="7084" b="18388"/>
          <a:stretch/>
        </p:blipFill>
        <p:spPr bwMode="auto">
          <a:xfrm>
            <a:off x="0" y="1018476"/>
            <a:ext cx="3602102" cy="346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Đ">
            <a:hlinkClick r:id="" action="ppaction://media"/>
            <a:extLst>
              <a:ext uri="{FF2B5EF4-FFF2-40B4-BE49-F238E27FC236}">
                <a16:creationId xmlns:a16="http://schemas.microsoft.com/office/drawing/2014/main" id="{9AF93F8F-9EF9-4ECE-A395-9CB7FDAB7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9638" end="5014"/>
                </p14:media>
              </p:ext>
            </p:extLst>
          </p:nvPr>
        </p:nvPicPr>
        <p:blipFill rotWithShape="1">
          <a:blip r:embed="rId6"/>
          <a:srcRect l="12397" r="12396"/>
          <a:stretch>
            <a:fillRect/>
          </a:stretch>
        </p:blipFill>
        <p:spPr>
          <a:xfrm>
            <a:off x="3922295" y="158698"/>
            <a:ext cx="5095293" cy="4327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460237"/>
      </p:ext>
    </p:extLst>
  </p:cSld>
  <p:clrMapOvr>
    <a:masterClrMapping/>
  </p:clrMapOvr>
  <p:transition spd="slow" advTm="18861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408" objId="3"/>
        <p14:stopEvt time="10573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460641AA-B8AB-4F77-8994-95A1F9AA8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17125" r="7149" b="22394"/>
          <a:stretch/>
        </p:blipFill>
        <p:spPr bwMode="auto">
          <a:xfrm>
            <a:off x="2416945" y="89623"/>
            <a:ext cx="3819893" cy="41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455395"/>
      </p:ext>
    </p:extLst>
  </p:cSld>
  <p:clrMapOvr>
    <a:masterClrMapping/>
  </p:clrMapOvr>
  <p:transition spd="slow" advTm="46301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B5CEDEC8-FC52-4FF8-8719-EE23A63EF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17125" r="7149" b="22394"/>
          <a:stretch/>
        </p:blipFill>
        <p:spPr bwMode="auto">
          <a:xfrm>
            <a:off x="330355" y="837139"/>
            <a:ext cx="3241141" cy="325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">
            <a:hlinkClick r:id="" action="ppaction://media"/>
            <a:extLst>
              <a:ext uri="{FF2B5EF4-FFF2-40B4-BE49-F238E27FC236}">
                <a16:creationId xmlns:a16="http://schemas.microsoft.com/office/drawing/2014/main" id="{0924C7C8-01E7-49F8-9F67-8D24FF1E6F2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7303" r="16548"/>
          <a:stretch/>
        </p:blipFill>
        <p:spPr>
          <a:xfrm>
            <a:off x="4330175" y="226711"/>
            <a:ext cx="4466203" cy="41938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509465"/>
      </p:ext>
    </p:extLst>
  </p:cSld>
  <p:clrMapOvr>
    <a:masterClrMapping/>
  </p:clrMapOvr>
  <p:transition spd="slow" advTm="687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190" objId="3"/>
        <p14:stopEvt time="59943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55;p48">
            <a:extLst>
              <a:ext uri="{FF2B5EF4-FFF2-40B4-BE49-F238E27FC236}">
                <a16:creationId xmlns:a16="http://schemas.microsoft.com/office/drawing/2014/main" id="{3F60F4C0-8D7C-448A-ADA8-119914846E99}"/>
              </a:ext>
            </a:extLst>
          </p:cNvPr>
          <p:cNvSpPr/>
          <p:nvPr/>
        </p:nvSpPr>
        <p:spPr>
          <a:xfrm>
            <a:off x="2110902" y="77822"/>
            <a:ext cx="4571999" cy="1867710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F4F0F-48DE-46A2-B18B-343C4AB6850C}"/>
              </a:ext>
            </a:extLst>
          </p:cNvPr>
          <p:cNvSpPr txBox="1"/>
          <p:nvPr/>
        </p:nvSpPr>
        <p:spPr>
          <a:xfrm>
            <a:off x="2204214" y="604619"/>
            <a:ext cx="454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chemeClr val="accent1">
                    <a:lumMod val="75000"/>
                  </a:schemeClr>
                </a:solidFill>
                <a:latin typeface="+mj-lt"/>
              </a:rPr>
              <a:t>Luyện viết từ ứng dụng</a:t>
            </a:r>
          </a:p>
          <a:p>
            <a:endParaRPr lang="vi-VN" sz="180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tre em nhu bup tren canh.avi">
            <a:hlinkClick r:id="" action="ppaction://media"/>
            <a:extLst>
              <a:ext uri="{FF2B5EF4-FFF2-40B4-BE49-F238E27FC236}">
                <a16:creationId xmlns:a16="http://schemas.microsoft.com/office/drawing/2014/main" id="{F347D99E-DE81-4D41-90C8-66AD0B23CB3B}"/>
              </a:ext>
            </a:extLst>
          </p:cNvPr>
          <p:cNvPicPr>
            <a:picLocks noRot="1" noChangeAspect="1" noChangeArrowheads="1"/>
          </p:cNvPicPr>
          <p:nvPr>
            <a:videoFile r:link="rId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31607" r="34668" b="-324"/>
          <a:stretch/>
        </p:blipFill>
        <p:spPr bwMode="auto">
          <a:xfrm>
            <a:off x="1935175" y="2309456"/>
            <a:ext cx="5273649" cy="17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6441CF-6321-440C-BFA5-FBC2FF1B39AC}"/>
              </a:ext>
            </a:extLst>
          </p:cNvPr>
          <p:cNvSpPr/>
          <p:nvPr/>
        </p:nvSpPr>
        <p:spPr>
          <a:xfrm>
            <a:off x="3104266" y="2949141"/>
            <a:ext cx="3730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4400">
                <a:solidFill>
                  <a:schemeClr val="tx2">
                    <a:lumMod val="10000"/>
                  </a:schemeClr>
                </a:solidFill>
                <a:latin typeface="HP001 4 hàng" panose="020B0603050302020204" pitchFamily="34" charset="0"/>
              </a:rPr>
              <a:t>Kim ĐŬƑ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190718"/>
      </p:ext>
    </p:extLst>
  </p:cSld>
  <p:clrMapOvr>
    <a:masterClrMapping/>
  </p:clrMapOvr>
  <p:transition spd="slow" advTm="353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EF16E2-B5EB-4681-83A4-84E54B71CB8B}"/>
              </a:ext>
            </a:extLst>
          </p:cNvPr>
          <p:cNvGrpSpPr/>
          <p:nvPr/>
        </p:nvGrpSpPr>
        <p:grpSpPr>
          <a:xfrm>
            <a:off x="3396342" y="-1"/>
            <a:ext cx="5541725" cy="4186335"/>
            <a:chOff x="4806670" y="1425737"/>
            <a:chExt cx="5541725" cy="5675261"/>
          </a:xfrm>
        </p:grpSpPr>
        <p:sp>
          <p:nvSpPr>
            <p:cNvPr id="9" name="Google Shape;1358;p48">
              <a:extLst>
                <a:ext uri="{FF2B5EF4-FFF2-40B4-BE49-F238E27FC236}">
                  <a16:creationId xmlns:a16="http://schemas.microsoft.com/office/drawing/2014/main" id="{65DF7228-F57F-4E1A-93E2-C57E68C520C4}"/>
                </a:ext>
              </a:extLst>
            </p:cNvPr>
            <p:cNvSpPr/>
            <p:nvPr/>
          </p:nvSpPr>
          <p:spPr>
            <a:xfrm>
              <a:off x="4806670" y="1425737"/>
              <a:ext cx="5541725" cy="5675261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9DDDD1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DB40DB-78EC-49DF-A7F3-74C0EE23C77E}"/>
                </a:ext>
              </a:extLst>
            </p:cNvPr>
            <p:cNvSpPr txBox="1"/>
            <p:nvPr/>
          </p:nvSpPr>
          <p:spPr>
            <a:xfrm>
              <a:off x="5337671" y="3075765"/>
              <a:ext cx="5010724" cy="2127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Anh Kim Đồng (tên là Nông Văn Dền) (1928 – 1943), dân tộc Nùng, tại bản Nà Mạ, xã Trường Hà, huyện Hà Quảng, tỉnh Cao Bằng. </a:t>
              </a:r>
            </a:p>
          </p:txBody>
        </p:sp>
      </p:grpSp>
      <p:pic>
        <p:nvPicPr>
          <p:cNvPr id="7" name="Picture 6" descr="Kim Đồng – Wikipedia tiếng Việt">
            <a:extLst>
              <a:ext uri="{FF2B5EF4-FFF2-40B4-BE49-F238E27FC236}">
                <a16:creationId xmlns:a16="http://schemas.microsoft.com/office/drawing/2014/main" id="{11B19E10-E0CA-4BFC-929E-9358D13F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22"/>
            <a:ext cx="3239220" cy="430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7140EC-49D3-4447-A2A0-BC8C5A712B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89" t="76030" r="74445" b="9704"/>
          <a:stretch/>
        </p:blipFill>
        <p:spPr>
          <a:xfrm>
            <a:off x="0" y="4452218"/>
            <a:ext cx="1659150" cy="578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840615"/>
      </p:ext>
    </p:extLst>
  </p:cSld>
  <p:clrMapOvr>
    <a:masterClrMapping/>
  </p:clrMapOvr>
  <p:transition spd="slow" advTm="505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m Đồng - Non nước Cao Bằng - Trịnh Nhật Minh">
            <a:hlinkClick r:id="" action="ppaction://media"/>
            <a:extLst>
              <a:ext uri="{FF2B5EF4-FFF2-40B4-BE49-F238E27FC236}">
                <a16:creationId xmlns:a16="http://schemas.microsoft.com/office/drawing/2014/main" id="{57A42A3E-AB2F-4126-9A09-99490EB645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156" end="1039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61" y="98804"/>
            <a:ext cx="8799565" cy="494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"/>
    </mc:Choice>
    <mc:Fallback xmlns="">
      <p:transition spd="slow" advTm="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55;p48">
            <a:extLst>
              <a:ext uri="{FF2B5EF4-FFF2-40B4-BE49-F238E27FC236}">
                <a16:creationId xmlns:a16="http://schemas.microsoft.com/office/drawing/2014/main" id="{3F60F4C0-8D7C-448A-ADA8-119914846E99}"/>
              </a:ext>
            </a:extLst>
          </p:cNvPr>
          <p:cNvSpPr/>
          <p:nvPr/>
        </p:nvSpPr>
        <p:spPr>
          <a:xfrm>
            <a:off x="2110902" y="77822"/>
            <a:ext cx="4571999" cy="1867710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F4F0F-48DE-46A2-B18B-343C4AB6850C}"/>
              </a:ext>
            </a:extLst>
          </p:cNvPr>
          <p:cNvSpPr txBox="1"/>
          <p:nvPr/>
        </p:nvSpPr>
        <p:spPr>
          <a:xfrm>
            <a:off x="2204214" y="604619"/>
            <a:ext cx="454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chemeClr val="accent1">
                    <a:lumMod val="75000"/>
                  </a:schemeClr>
                </a:solidFill>
                <a:latin typeface="+mj-lt"/>
              </a:rPr>
              <a:t>Luyện viết từ ứng dụng</a:t>
            </a:r>
          </a:p>
          <a:p>
            <a:endParaRPr lang="vi-VN" sz="180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tre em nhu bup tren canh.avi">
            <a:hlinkClick r:id="" action="ppaction://media"/>
            <a:extLst>
              <a:ext uri="{FF2B5EF4-FFF2-40B4-BE49-F238E27FC236}">
                <a16:creationId xmlns:a16="http://schemas.microsoft.com/office/drawing/2014/main" id="{F347D99E-DE81-4D41-90C8-66AD0B23CB3B}"/>
              </a:ext>
            </a:extLst>
          </p:cNvPr>
          <p:cNvPicPr>
            <a:picLocks noRot="1" noChangeAspect="1" noChangeArrowheads="1"/>
          </p:cNvPicPr>
          <p:nvPr>
            <a:videoFile r:link="rId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31607" r="34668" b="-324"/>
          <a:stretch/>
        </p:blipFill>
        <p:spPr bwMode="auto">
          <a:xfrm>
            <a:off x="1935175" y="2309456"/>
            <a:ext cx="5273649" cy="17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6441CF-6321-440C-BFA5-FBC2FF1B39AC}"/>
              </a:ext>
            </a:extLst>
          </p:cNvPr>
          <p:cNvSpPr/>
          <p:nvPr/>
        </p:nvSpPr>
        <p:spPr>
          <a:xfrm>
            <a:off x="3104266" y="2949141"/>
            <a:ext cx="3730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4400">
                <a:solidFill>
                  <a:schemeClr val="tx2">
                    <a:lumMod val="10000"/>
                  </a:schemeClr>
                </a:solidFill>
                <a:latin typeface="HP001 4 hàng" panose="020B0603050302020204" pitchFamily="34" charset="0"/>
              </a:rPr>
              <a:t>Kim ĐŬƑ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352039"/>
      </p:ext>
    </p:extLst>
  </p:cSld>
  <p:clrMapOvr>
    <a:masterClrMapping/>
  </p:clrMapOvr>
  <p:transition spd="slow" advTm="436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F4B32CAF-249B-464E-B7A8-920AFA1D8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5906" r="6031" b="19281"/>
          <a:stretch/>
        </p:blipFill>
        <p:spPr bwMode="auto">
          <a:xfrm>
            <a:off x="2226091" y="129421"/>
            <a:ext cx="4168403" cy="428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438807"/>
      </p:ext>
    </p:extLst>
  </p:cSld>
  <p:clrMapOvr>
    <a:masterClrMapping/>
  </p:clrMapOvr>
  <p:transition spd="slow" advTm="19685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FFFBD0B7-3C1F-46C8-A5B8-15C94A6C2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15906" r="6031" b="19281"/>
          <a:stretch/>
        </p:blipFill>
        <p:spPr bwMode="auto">
          <a:xfrm>
            <a:off x="145307" y="1159976"/>
            <a:ext cx="3229737" cy="33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_Trim">
            <a:hlinkClick r:id="" action="ppaction://media"/>
            <a:extLst>
              <a:ext uri="{FF2B5EF4-FFF2-40B4-BE49-F238E27FC236}">
                <a16:creationId xmlns:a16="http://schemas.microsoft.com/office/drawing/2014/main" id="{490CD9F8-C803-419E-9F1B-EEEE3024A4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7868" r="17107"/>
          <a:stretch/>
        </p:blipFill>
        <p:spPr>
          <a:xfrm>
            <a:off x="4322619" y="570555"/>
            <a:ext cx="4519101" cy="4002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001396"/>
      </p:ext>
    </p:extLst>
  </p:cSld>
  <p:clrMapOvr>
    <a:masterClrMapping/>
  </p:clrMapOvr>
  <p:transition spd="slow" advTm="564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450" objId="6"/>
        <p14:stopEvt time="55664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6_1_1li">
            <a:hlinkClick r:id="" action="ppaction://media"/>
            <a:extLst>
              <a:ext uri="{FF2B5EF4-FFF2-40B4-BE49-F238E27FC236}">
                <a16:creationId xmlns:a16="http://schemas.microsoft.com/office/drawing/2014/main" id="{1E22C145-4708-4589-BF83-CB3E2DF1DB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" y="0"/>
            <a:ext cx="8626475" cy="41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22137"/>
      </p:ext>
    </p:extLst>
  </p:cSld>
  <p:clrMapOvr>
    <a:masterClrMapping/>
  </p:clrMapOvr>
  <p:transition spd="slow" advTm="685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81" objId="2"/>
        <p14:triggerEvt type="onClick" time="6681" objId="2"/>
        <p14:stopEvt time="4803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ập Viết Lớp 3 - Tập 1">
            <a:extLst>
              <a:ext uri="{FF2B5EF4-FFF2-40B4-BE49-F238E27FC236}">
                <a16:creationId xmlns:a16="http://schemas.microsoft.com/office/drawing/2014/main" id="{797F2225-DF7D-4CC4-B8B5-CCE17AA6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30" y="1261006"/>
            <a:ext cx="2962166" cy="26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ập, Vở,Tập Hoc Sinh Thuận Tiến 4 Ô Li Tại Hồ Chí Minh">
            <a:extLst>
              <a:ext uri="{FF2B5EF4-FFF2-40B4-BE49-F238E27FC236}">
                <a16:creationId xmlns:a16="http://schemas.microsoft.com/office/drawing/2014/main" id="{FE02A4DA-BBD3-4985-BA75-AB1FDDEF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57" y="1389746"/>
            <a:ext cx="1837312" cy="236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út tập viết - Bút luyện chữ cho học sinh lớp 1">
            <a:extLst>
              <a:ext uri="{FF2B5EF4-FFF2-40B4-BE49-F238E27FC236}">
                <a16:creationId xmlns:a16="http://schemas.microsoft.com/office/drawing/2014/main" id="{84D2883F-8125-4082-B5EA-5C97995F1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t="12962" r="23333" b="16495"/>
          <a:stretch/>
        </p:blipFill>
        <p:spPr bwMode="auto">
          <a:xfrm>
            <a:off x="5847416" y="1596055"/>
            <a:ext cx="1821613" cy="14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0"/>
    </mc:Choice>
    <mc:Fallback xmlns="">
      <p:transition spd="slow" advTm="3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696D0AF-43CA-494C-829A-74F8A695CE12}"/>
              </a:ext>
            </a:extLst>
          </p:cNvPr>
          <p:cNvGrpSpPr/>
          <p:nvPr/>
        </p:nvGrpSpPr>
        <p:grpSpPr>
          <a:xfrm>
            <a:off x="25038" y="1299951"/>
            <a:ext cx="9400213" cy="1896839"/>
            <a:chOff x="0" y="113417"/>
            <a:chExt cx="9400213" cy="1897505"/>
          </a:xfrm>
        </p:grpSpPr>
        <p:pic>
          <p:nvPicPr>
            <p:cNvPr id="16" name="tre em nhu bup tren canh.avi">
              <a:hlinkClick r:id="" action="ppaction://media"/>
              <a:extLst>
                <a:ext uri="{FF2B5EF4-FFF2-40B4-BE49-F238E27FC236}">
                  <a16:creationId xmlns:a16="http://schemas.microsoft.com/office/drawing/2014/main" id="{B1079275-887A-47F0-8826-C7B27B6EB2B5}"/>
                </a:ext>
              </a:extLst>
            </p:cNvPr>
            <p:cNvPicPr>
              <a:picLocks noRot="1" noChangeAspect="1" noChangeArrowheads="1"/>
            </p:cNvPicPr>
            <p:nvPr>
              <a:videoFile r:link="rId2"/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13130"/>
            <a:stretch/>
          </p:blipFill>
          <p:spPr bwMode="auto">
            <a:xfrm>
              <a:off x="76200" y="113417"/>
              <a:ext cx="9029545" cy="1897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4BE7273C-2563-4F31-8241-4E2A966AA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52070"/>
              <a:ext cx="9400213" cy="669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vi-VN" sz="3750">
                  <a:effectLst/>
                  <a:latin typeface="HP001 4 hàng" panose="020B0603050302020204" pitchFamily="34" charset="0"/>
                </a:rPr>
                <a:t>Dao có mài </a:t>
              </a:r>
              <a:r>
                <a:rPr lang="en-US" altLang="vi-VN" sz="3750">
                  <a:latin typeface="HP001 4 hàng" panose="020B0603050302020204" pitchFamily="34" charset="0"/>
                </a:rPr>
                <a:t>m</a:t>
              </a:r>
              <a:r>
                <a:rPr lang="en-US" altLang="vi-VN" sz="3750">
                  <a:effectLst/>
                  <a:latin typeface="HP001 4 hàng" panose="020B0603050302020204" pitchFamily="34" charset="0"/>
                </a:rPr>
                <a:t>ƞ </a:t>
              </a:r>
              <a:r>
                <a:rPr lang="en-US" altLang="vi-VN" sz="3750">
                  <a:latin typeface="HP001 4 hàng" panose="020B0603050302020204" pitchFamily="34" charset="0"/>
                </a:rPr>
                <a:t>s</a:t>
              </a:r>
              <a:r>
                <a:rPr lang="en-US" altLang="vi-VN" sz="3750">
                  <a:effectLst/>
                  <a:latin typeface="HP001 4 hàng" panose="020B0603050302020204" pitchFamily="34" charset="0"/>
                </a:rPr>
                <a:t>ắc, </a:t>
              </a:r>
              <a:r>
                <a:rPr lang="en-US" altLang="vi-VN" sz="3750">
                  <a:latin typeface="HP001 4 hàng" panose="020B0603050302020204" pitchFamily="34" charset="0"/>
                </a:rPr>
                <a:t>n</a:t>
              </a:r>
              <a:r>
                <a:rPr lang="en-US" altLang="vi-VN" sz="3750">
                  <a:effectLst/>
                  <a:latin typeface="HP001 4 hàng" panose="020B0603050302020204" pitchFamily="34" charset="0"/>
                </a:rPr>
                <a:t>gưƟ có hǌ mƞ δŪ.</a:t>
              </a:r>
              <a:r>
                <a:rPr lang="en-US" altLang="vi-VN" sz="3750">
                  <a:effectLst>
                    <a:outerShdw blurRad="38100" dist="38100" dir="2700000" algn="tl">
                      <a:srgbClr val="FFFFFF"/>
                    </a:outerShdw>
                  </a:effectLst>
                  <a:latin typeface="HP001 4 hàng" panose="020B0603050302020204" pitchFamily="34" charset="0"/>
                </a:rPr>
                <a:t>  </a:t>
              </a:r>
            </a:p>
          </p:txBody>
        </p:sp>
      </p:grpSp>
      <p:sp>
        <p:nvSpPr>
          <p:cNvPr id="5" name="Google Shape;1355;p48">
            <a:extLst>
              <a:ext uri="{FF2B5EF4-FFF2-40B4-BE49-F238E27FC236}">
                <a16:creationId xmlns:a16="http://schemas.microsoft.com/office/drawing/2014/main" id="{13352600-B99A-4B21-8F3A-50FD39109E0D}"/>
              </a:ext>
            </a:extLst>
          </p:cNvPr>
          <p:cNvSpPr/>
          <p:nvPr/>
        </p:nvSpPr>
        <p:spPr>
          <a:xfrm>
            <a:off x="2354094" y="1"/>
            <a:ext cx="3909205" cy="1455540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800">
                <a:solidFill>
                  <a:srgbClr val="7030A0"/>
                </a:solidFill>
                <a:latin typeface="+mj-lt"/>
              </a:rPr>
              <a:t>          </a:t>
            </a:r>
            <a:r>
              <a:rPr lang="vi-VN" sz="3200">
                <a:solidFill>
                  <a:schemeClr val="accent1">
                    <a:lumMod val="75000"/>
                  </a:schemeClr>
                </a:solidFill>
                <a:latin typeface="+mj-lt"/>
              </a:rPr>
              <a:t>Câu ứng dụng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69E612-260B-4D66-9210-A110E5C996DE}"/>
              </a:ext>
            </a:extLst>
          </p:cNvPr>
          <p:cNvCxnSpPr>
            <a:cxnSpLocks/>
          </p:cNvCxnSpPr>
          <p:nvPr/>
        </p:nvCxnSpPr>
        <p:spPr>
          <a:xfrm>
            <a:off x="101238" y="2717665"/>
            <a:ext cx="364671" cy="0"/>
          </a:xfrm>
          <a:prstGeom prst="line">
            <a:avLst/>
          </a:prstGeom>
          <a:ln w="38100">
            <a:solidFill>
              <a:srgbClr val="FB050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550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696D0AF-43CA-494C-829A-74F8A695CE12}"/>
              </a:ext>
            </a:extLst>
          </p:cNvPr>
          <p:cNvGrpSpPr/>
          <p:nvPr/>
        </p:nvGrpSpPr>
        <p:grpSpPr>
          <a:xfrm>
            <a:off x="25038" y="1299951"/>
            <a:ext cx="9400213" cy="1896839"/>
            <a:chOff x="0" y="113417"/>
            <a:chExt cx="9400213" cy="1897505"/>
          </a:xfrm>
        </p:grpSpPr>
        <p:pic>
          <p:nvPicPr>
            <p:cNvPr id="16" name="tre em nhu bup tren canh.avi">
              <a:hlinkClick r:id="" action="ppaction://media"/>
              <a:extLst>
                <a:ext uri="{FF2B5EF4-FFF2-40B4-BE49-F238E27FC236}">
                  <a16:creationId xmlns:a16="http://schemas.microsoft.com/office/drawing/2014/main" id="{B1079275-887A-47F0-8826-C7B27B6EB2B5}"/>
                </a:ext>
              </a:extLst>
            </p:cNvPr>
            <p:cNvPicPr>
              <a:picLocks noRot="1" noChangeAspect="1" noChangeArrowheads="1"/>
            </p:cNvPicPr>
            <p:nvPr>
              <a:videoFile r:link="rId2"/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13130"/>
            <a:stretch/>
          </p:blipFill>
          <p:spPr bwMode="auto">
            <a:xfrm>
              <a:off x="76200" y="113417"/>
              <a:ext cx="9029545" cy="1897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4BE7273C-2563-4F31-8241-4E2A966AA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52070"/>
              <a:ext cx="9400213" cy="669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vi-VN" sz="3750">
                  <a:effectLst/>
                  <a:latin typeface="HP001 4 hàng" panose="020B0603050302020204" pitchFamily="34" charset="0"/>
                </a:rPr>
                <a:t>Dao có mài </a:t>
              </a:r>
              <a:r>
                <a:rPr lang="en-US" altLang="vi-VN" sz="3750">
                  <a:latin typeface="HP001 4 hàng" panose="020B0603050302020204" pitchFamily="34" charset="0"/>
                </a:rPr>
                <a:t>m</a:t>
              </a:r>
              <a:r>
                <a:rPr lang="en-US" altLang="vi-VN" sz="3750">
                  <a:effectLst/>
                  <a:latin typeface="HP001 4 hàng" panose="020B0603050302020204" pitchFamily="34" charset="0"/>
                </a:rPr>
                <a:t>ƞ </a:t>
              </a:r>
              <a:r>
                <a:rPr lang="en-US" altLang="vi-VN" sz="3750">
                  <a:latin typeface="HP001 4 hàng" panose="020B0603050302020204" pitchFamily="34" charset="0"/>
                </a:rPr>
                <a:t>s</a:t>
              </a:r>
              <a:r>
                <a:rPr lang="en-US" altLang="vi-VN" sz="3750">
                  <a:effectLst/>
                  <a:latin typeface="HP001 4 hàng" panose="020B0603050302020204" pitchFamily="34" charset="0"/>
                </a:rPr>
                <a:t>ắc, </a:t>
              </a:r>
              <a:r>
                <a:rPr lang="en-US" altLang="vi-VN" sz="3750">
                  <a:latin typeface="HP001 4 hàng" panose="020B0603050302020204" pitchFamily="34" charset="0"/>
                </a:rPr>
                <a:t>n</a:t>
              </a:r>
              <a:r>
                <a:rPr lang="en-US" altLang="vi-VN" sz="3750">
                  <a:effectLst/>
                  <a:latin typeface="HP001 4 hàng" panose="020B0603050302020204" pitchFamily="34" charset="0"/>
                </a:rPr>
                <a:t>gưƟ có hǌ mƞ δŪ.</a:t>
              </a:r>
              <a:r>
                <a:rPr lang="en-US" altLang="vi-VN" sz="3750">
                  <a:effectLst>
                    <a:outerShdw blurRad="38100" dist="38100" dir="2700000" algn="tl">
                      <a:srgbClr val="FFFFFF"/>
                    </a:outerShdw>
                  </a:effectLst>
                  <a:latin typeface="HP001 4 hàng" panose="020B0603050302020204" pitchFamily="34" charset="0"/>
                </a:rPr>
                <a:t>  </a:t>
              </a:r>
            </a:p>
          </p:txBody>
        </p:sp>
      </p:grpSp>
      <p:sp>
        <p:nvSpPr>
          <p:cNvPr id="5" name="Google Shape;1355;p48">
            <a:extLst>
              <a:ext uri="{FF2B5EF4-FFF2-40B4-BE49-F238E27FC236}">
                <a16:creationId xmlns:a16="http://schemas.microsoft.com/office/drawing/2014/main" id="{13352600-B99A-4B21-8F3A-50FD39109E0D}"/>
              </a:ext>
            </a:extLst>
          </p:cNvPr>
          <p:cNvSpPr/>
          <p:nvPr/>
        </p:nvSpPr>
        <p:spPr>
          <a:xfrm>
            <a:off x="2354094" y="1"/>
            <a:ext cx="3909205" cy="1455540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800">
                <a:solidFill>
                  <a:srgbClr val="7030A0"/>
                </a:solidFill>
                <a:latin typeface="+mj-lt"/>
              </a:rPr>
              <a:t>          </a:t>
            </a:r>
            <a:r>
              <a:rPr lang="vi-VN" sz="3200">
                <a:solidFill>
                  <a:schemeClr val="accent1">
                    <a:lumMod val="75000"/>
                  </a:schemeClr>
                </a:solidFill>
                <a:latin typeface="+mj-lt"/>
              </a:rPr>
              <a:t>Câu ứng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169923"/>
      </p:ext>
    </p:extLst>
  </p:cSld>
  <p:clrMapOvr>
    <a:masterClrMapping/>
  </p:clrMapOvr>
  <p:transition spd="slow" advTm="32088">
    <p:wipe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6_2_1li">
            <a:hlinkClick r:id="" action="ppaction://media"/>
            <a:extLst>
              <a:ext uri="{FF2B5EF4-FFF2-40B4-BE49-F238E27FC236}">
                <a16:creationId xmlns:a16="http://schemas.microsoft.com/office/drawing/2014/main" id="{F644D1F6-CA99-402F-8D80-E1E3E6E0D9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13" y="128588"/>
            <a:ext cx="8935133" cy="2316327"/>
          </a:xfrm>
          <a:prstGeom prst="rect">
            <a:avLst/>
          </a:prstGeom>
        </p:spPr>
      </p:pic>
      <p:pic>
        <p:nvPicPr>
          <p:cNvPr id="3" name="FreeKiseki-Piano-3787799_hq">
            <a:hlinkClick r:id="" action="ppaction://media"/>
            <a:extLst>
              <a:ext uri="{FF2B5EF4-FFF2-40B4-BE49-F238E27FC236}">
                <a16:creationId xmlns:a16="http://schemas.microsoft.com/office/drawing/2014/main" id="{7A54D09A-6CD5-40DD-9FC9-AB203F4221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80883.70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0732" y="128588"/>
            <a:ext cx="457200" cy="457200"/>
          </a:xfrm>
          <a:prstGeom prst="rect">
            <a:avLst/>
          </a:prstGeom>
        </p:spPr>
      </p:pic>
      <p:pic>
        <p:nvPicPr>
          <p:cNvPr id="6" name="FreeKiseki-Piano-3787799_hq">
            <a:hlinkClick r:id="" action="ppaction://media"/>
            <a:extLst>
              <a:ext uri="{FF2B5EF4-FFF2-40B4-BE49-F238E27FC236}">
                <a16:creationId xmlns:a16="http://schemas.microsoft.com/office/drawing/2014/main" id="{3F042991-E7B8-463A-8641-64B419947D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80913.70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78631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000166"/>
      </p:ext>
    </p:extLst>
  </p:cSld>
  <p:clrMapOvr>
    <a:masterClrMapping/>
  </p:clrMapOvr>
  <p:transition spd="slow" advTm="794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27273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46" objId="5"/>
        <p14:playEvt time="9589" objId="6"/>
        <p14:triggerEvt type="onClick" time="9589" objId="6"/>
        <p14:stopEvt time="78393" objId="5"/>
        <p14:stopEvt time="79434" objId="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371600" y="342900"/>
            <a:ext cx="37719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latin typeface="Times New Roman" panose="02020603050405020304" pitchFamily="18" charset="0"/>
              </a:rPr>
              <a:t>1- </a:t>
            </a:r>
            <a:r>
              <a:rPr lang="en-US" altLang="en-US" sz="1800" b="1" u="sng" dirty="0" err="1">
                <a:latin typeface="Times New Roman" panose="02020603050405020304" pitchFamily="18" charset="0"/>
              </a:rPr>
              <a:t>Tư</a:t>
            </a:r>
            <a:r>
              <a:rPr lang="en-US" altLang="en-US" sz="1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1800" b="1" u="sng" dirty="0" err="1">
                <a:latin typeface="Times New Roman" panose="02020603050405020304" pitchFamily="18" charset="0"/>
              </a:rPr>
              <a:t>thế</a:t>
            </a:r>
            <a:r>
              <a:rPr lang="en-US" altLang="en-US" sz="1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1800" b="1" u="sng" dirty="0" err="1">
                <a:latin typeface="Times New Roman" panose="02020603050405020304" pitchFamily="18" charset="0"/>
              </a:rPr>
              <a:t>ngồi</a:t>
            </a:r>
            <a:r>
              <a:rPr lang="en-US" altLang="en-US" sz="1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1800" b="1" u="sng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1800" b="1" u="sng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- </a:t>
            </a:r>
            <a:r>
              <a:rPr lang="en-US" altLang="en-US" sz="1800" dirty="0" err="1">
                <a:latin typeface="Times New Roman" panose="02020603050405020304" pitchFamily="18" charset="0"/>
              </a:rPr>
              <a:t>Lưng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thẳng</a:t>
            </a:r>
            <a:r>
              <a:rPr lang="en-US" altLang="en-US" sz="1800" dirty="0"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tì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ngực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bàn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- </a:t>
            </a:r>
            <a:r>
              <a:rPr lang="en-US" altLang="en-US" sz="18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hơi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cúi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-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Mắt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cách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vở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khoảng</a:t>
            </a:r>
            <a:r>
              <a:rPr lang="en-US" altLang="en-US" sz="1800" dirty="0">
                <a:latin typeface="Times New Roman" panose="02020603050405020304" pitchFamily="18" charset="0"/>
              </a:rPr>
              <a:t> 25 </a:t>
            </a:r>
            <a:r>
              <a:rPr lang="en-US" altLang="en-US" sz="18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1800" dirty="0">
                <a:latin typeface="Times New Roman" panose="02020603050405020304" pitchFamily="18" charset="0"/>
              </a:rPr>
              <a:t> 30 cm.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- Tay </a:t>
            </a:r>
            <a:r>
              <a:rPr lang="en-US" altLang="en-US" sz="18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cầm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bút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- Tay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trái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tì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nhẹ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mép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vở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giữ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- Hai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chân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1800" dirty="0">
                <a:latin typeface="Times New Roman" panose="02020603050405020304" pitchFamily="18" charset="0"/>
              </a:rPr>
              <a:t> song </a:t>
            </a:r>
            <a:r>
              <a:rPr lang="en-US" altLang="en-US" sz="1800" dirty="0" err="1">
                <a:latin typeface="Times New Roman" panose="02020603050405020304" pitchFamily="18" charset="0"/>
              </a:rPr>
              <a:t>song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thoải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mái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375491" y="2617963"/>
            <a:ext cx="41719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latin typeface="Times New Roman" panose="02020603050405020304" pitchFamily="18" charset="0"/>
              </a:rPr>
              <a:t>2- </a:t>
            </a:r>
            <a:r>
              <a:rPr lang="en-US" altLang="en-US" sz="1800" b="1" u="sng" dirty="0" err="1">
                <a:latin typeface="Times New Roman" panose="02020603050405020304" pitchFamily="18" charset="0"/>
              </a:rPr>
              <a:t>Cách</a:t>
            </a:r>
            <a:r>
              <a:rPr lang="en-US" altLang="en-US" sz="1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1800" b="1" u="sng" dirty="0" err="1">
                <a:latin typeface="Times New Roman" panose="02020603050405020304" pitchFamily="18" charset="0"/>
              </a:rPr>
              <a:t>cầm</a:t>
            </a:r>
            <a:r>
              <a:rPr lang="en-US" altLang="en-US" sz="1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1800" b="1" u="sng" dirty="0" err="1">
                <a:latin typeface="Times New Roman" panose="02020603050405020304" pitchFamily="18" charset="0"/>
              </a:rPr>
              <a:t>bút</a:t>
            </a:r>
            <a:r>
              <a:rPr lang="en-US" altLang="en-US" sz="1800" b="1" u="sng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-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Cầm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bút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1800" dirty="0">
                <a:latin typeface="Times New Roman" panose="02020603050405020304" pitchFamily="18" charset="0"/>
              </a:rPr>
              <a:t> 3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ngón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tay</a:t>
            </a:r>
            <a:r>
              <a:rPr lang="en-US" altLang="en-US" sz="1800" dirty="0">
                <a:latin typeface="Times New Roman" panose="02020603050405020304" pitchFamily="18" charset="0"/>
              </a:rPr>
              <a:t>: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ngón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1800" dirty="0"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ngón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trỏ</a:t>
            </a:r>
            <a:r>
              <a:rPr lang="en-US" altLang="en-US" sz="1800" dirty="0"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ngón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- Khi </a:t>
            </a:r>
            <a:r>
              <a:rPr lang="en-US" altLang="en-US" sz="1800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1800" dirty="0"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</a:rPr>
              <a:t>dùng</a:t>
            </a:r>
            <a:r>
              <a:rPr lang="en-US" altLang="en-US" sz="1800" dirty="0">
                <a:latin typeface="Times New Roman" panose="02020603050405020304" pitchFamily="18" charset="0"/>
              </a:rPr>
              <a:t> 3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ngón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tay</a:t>
            </a:r>
            <a:r>
              <a:rPr lang="en-US" altLang="en-US" sz="1800" dirty="0">
                <a:latin typeface="Times New Roman" panose="02020603050405020304" pitchFamily="18" charset="0"/>
              </a:rPr>
              <a:t> di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bút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trái</a:t>
            </a:r>
            <a:r>
              <a:rPr lang="en-US" altLang="en-US" sz="1800" dirty="0">
                <a:latin typeface="Times New Roman" panose="02020603050405020304" pitchFamily="18" charset="0"/>
              </a:rPr>
              <a:t> sang </a:t>
            </a:r>
            <a:r>
              <a:rPr lang="en-US" altLang="en-US" sz="18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1800" dirty="0"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cán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bút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nghiêng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bên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1800" dirty="0"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cổ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tay</a:t>
            </a:r>
            <a:r>
              <a:rPr lang="en-US" altLang="en-US" sz="1800" dirty="0"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</a:rPr>
              <a:t>khuỷu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tay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tay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cử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mềm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mại</a:t>
            </a:r>
            <a:r>
              <a:rPr lang="en-US" altLang="en-US" sz="1800" dirty="0">
                <a:latin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thoải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mái</a:t>
            </a:r>
            <a:r>
              <a:rPr lang="en-US" altLang="en-US" sz="1800" dirty="0">
                <a:latin typeface="Times New Roman" panose="02020603050405020304" pitchFamily="18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- </a:t>
            </a:r>
            <a:r>
              <a:rPr lang="en-US" altLang="en-US" sz="1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nên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cầm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bút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tay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trái</a:t>
            </a:r>
            <a:r>
              <a:rPr lang="en-US" altLang="en-US" sz="1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9463" name="Picture 7" descr="Cam b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22" y="2737247"/>
            <a:ext cx="2171700" cy="21193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/>
          <p:cNvPicPr>
            <a:picLocks noChangeAspect="1" noChangeArrowheads="1"/>
          </p:cNvPicPr>
          <p:nvPr/>
        </p:nvPicPr>
        <p:blipFill>
          <a:blip r:embed="rId4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5657850" y="342900"/>
            <a:ext cx="2114550" cy="20002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9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3848B69-976F-4E71-948A-3AD4DBD9A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94" t="-346" r="794" b="6202"/>
          <a:stretch/>
        </p:blipFill>
        <p:spPr>
          <a:xfrm>
            <a:off x="2496279" y="233329"/>
            <a:ext cx="4321147" cy="4796429"/>
          </a:xfrm>
          <a:prstGeom prst="rect">
            <a:avLst/>
          </a:prstGeom>
        </p:spPr>
      </p:pic>
    </p:spTree>
  </p:cSld>
  <p:clrMapOvr>
    <a:masterClrMapping/>
  </p:clrMapOvr>
  <p:transition spd="slow" advTm="41963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273ADA-5BBC-46BD-869B-A206335BAAEF}"/>
              </a:ext>
            </a:extLst>
          </p:cNvPr>
          <p:cNvGrpSpPr/>
          <p:nvPr/>
        </p:nvGrpSpPr>
        <p:grpSpPr>
          <a:xfrm>
            <a:off x="1108954" y="437744"/>
            <a:ext cx="7354109" cy="3521413"/>
            <a:chOff x="1108954" y="437744"/>
            <a:chExt cx="7354109" cy="3521413"/>
          </a:xfrm>
        </p:grpSpPr>
        <p:sp>
          <p:nvSpPr>
            <p:cNvPr id="2" name="Google Shape;1358;p48">
              <a:extLst>
                <a:ext uri="{FF2B5EF4-FFF2-40B4-BE49-F238E27FC236}">
                  <a16:creationId xmlns:a16="http://schemas.microsoft.com/office/drawing/2014/main" id="{FBA69695-4507-47E1-B9A5-9672B82CEE14}"/>
                </a:ext>
              </a:extLst>
            </p:cNvPr>
            <p:cNvSpPr/>
            <p:nvPr/>
          </p:nvSpPr>
          <p:spPr>
            <a:xfrm>
              <a:off x="1697476" y="437744"/>
              <a:ext cx="6118698" cy="3521413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rgbClr val="9DDDD1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0E1548-2ADD-4DE1-B716-BEBCE5E0F5F8}"/>
                </a:ext>
              </a:extLst>
            </p:cNvPr>
            <p:cNvSpPr txBox="1"/>
            <p:nvPr/>
          </p:nvSpPr>
          <p:spPr>
            <a:xfrm>
              <a:off x="1108954" y="1507787"/>
              <a:ext cx="73541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</a:t>
              </a:r>
              <a:r>
                <a:rPr lang="vi-VN" sz="360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 CÁC EM</a:t>
              </a:r>
            </a:p>
            <a:p>
              <a:pPr algn="ctr"/>
              <a:r>
                <a:rPr lang="en-US" sz="360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THAM GIA BUỔI HỌC!</a:t>
              </a:r>
            </a:p>
            <a:p>
              <a:pPr algn="ctr"/>
              <a:endParaRPr lang="vi-V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38D023F-6AC0-4438-A29C-FBA4817AC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52" t="47765" r="49560" b="40698"/>
          <a:stretch/>
        </p:blipFill>
        <p:spPr>
          <a:xfrm>
            <a:off x="7816174" y="80700"/>
            <a:ext cx="1293778" cy="10452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B4896E-1C7B-4D03-828A-0F057C0A86DD}"/>
              </a:ext>
            </a:extLst>
          </p:cNvPr>
          <p:cNvGrpSpPr/>
          <p:nvPr/>
        </p:nvGrpSpPr>
        <p:grpSpPr>
          <a:xfrm>
            <a:off x="38449" y="108702"/>
            <a:ext cx="730498" cy="658083"/>
            <a:chOff x="77821" y="57890"/>
            <a:chExt cx="730498" cy="658083"/>
          </a:xfrm>
        </p:grpSpPr>
        <p:sp>
          <p:nvSpPr>
            <p:cNvPr id="7" name="Google Shape;1645;p61">
              <a:extLst>
                <a:ext uri="{FF2B5EF4-FFF2-40B4-BE49-F238E27FC236}">
                  <a16:creationId xmlns:a16="http://schemas.microsoft.com/office/drawing/2014/main" id="{98885AAC-393E-4F3C-9FC3-05A1237A895B}"/>
                </a:ext>
              </a:extLst>
            </p:cNvPr>
            <p:cNvSpPr/>
            <p:nvPr/>
          </p:nvSpPr>
          <p:spPr>
            <a:xfrm>
              <a:off x="77821" y="57890"/>
              <a:ext cx="677267" cy="540110"/>
            </a:xfrm>
            <a:custGeom>
              <a:avLst/>
              <a:gdLst/>
              <a:ahLst/>
              <a:cxnLst/>
              <a:rect l="l" t="t" r="r" b="b"/>
              <a:pathLst>
                <a:path w="16221" h="12936" extrusionOk="0">
                  <a:moveTo>
                    <a:pt x="10279" y="1"/>
                  </a:moveTo>
                  <a:cubicBezTo>
                    <a:pt x="8747" y="1"/>
                    <a:pt x="7099" y="763"/>
                    <a:pt x="6023" y="3088"/>
                  </a:cubicBezTo>
                  <a:cubicBezTo>
                    <a:pt x="4501" y="6378"/>
                    <a:pt x="3865" y="8437"/>
                    <a:pt x="692" y="8437"/>
                  </a:cubicBezTo>
                  <a:cubicBezTo>
                    <a:pt x="474" y="8437"/>
                    <a:pt x="244" y="8427"/>
                    <a:pt x="1" y="8408"/>
                  </a:cubicBezTo>
                  <a:lnTo>
                    <a:pt x="1" y="8408"/>
                  </a:lnTo>
                  <a:cubicBezTo>
                    <a:pt x="1" y="8408"/>
                    <a:pt x="88" y="10385"/>
                    <a:pt x="2682" y="11968"/>
                  </a:cubicBezTo>
                  <a:cubicBezTo>
                    <a:pt x="3696" y="12586"/>
                    <a:pt x="5241" y="12936"/>
                    <a:pt x="6893" y="12936"/>
                  </a:cubicBezTo>
                  <a:cubicBezTo>
                    <a:pt x="9469" y="12936"/>
                    <a:pt x="12303" y="12086"/>
                    <a:pt x="13786" y="10077"/>
                  </a:cubicBezTo>
                  <a:cubicBezTo>
                    <a:pt x="16221" y="6780"/>
                    <a:pt x="15092" y="1725"/>
                    <a:pt x="12447" y="494"/>
                  </a:cubicBezTo>
                  <a:cubicBezTo>
                    <a:pt x="11817" y="201"/>
                    <a:pt x="11063" y="1"/>
                    <a:pt x="10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646;p61">
              <a:extLst>
                <a:ext uri="{FF2B5EF4-FFF2-40B4-BE49-F238E27FC236}">
                  <a16:creationId xmlns:a16="http://schemas.microsoft.com/office/drawing/2014/main" id="{6F1CD6FE-1E32-41B8-8B33-7C58242CC5E3}"/>
                </a:ext>
              </a:extLst>
            </p:cNvPr>
            <p:cNvSpPr/>
            <p:nvPr/>
          </p:nvSpPr>
          <p:spPr>
            <a:xfrm>
              <a:off x="544108" y="134064"/>
              <a:ext cx="45761" cy="45802"/>
            </a:xfrm>
            <a:custGeom>
              <a:avLst/>
              <a:gdLst/>
              <a:ahLst/>
              <a:cxnLst/>
              <a:rect l="l" t="t" r="r" b="b"/>
              <a:pathLst>
                <a:path w="1096" h="1097" extrusionOk="0">
                  <a:moveTo>
                    <a:pt x="547" y="1"/>
                  </a:moveTo>
                  <a:cubicBezTo>
                    <a:pt x="245" y="1"/>
                    <a:pt x="1" y="246"/>
                    <a:pt x="1" y="548"/>
                  </a:cubicBezTo>
                  <a:cubicBezTo>
                    <a:pt x="1" y="850"/>
                    <a:pt x="245" y="1096"/>
                    <a:pt x="547" y="1096"/>
                  </a:cubicBezTo>
                  <a:cubicBezTo>
                    <a:pt x="849" y="1096"/>
                    <a:pt x="1095" y="850"/>
                    <a:pt x="1095" y="548"/>
                  </a:cubicBezTo>
                  <a:cubicBezTo>
                    <a:pt x="1095" y="246"/>
                    <a:pt x="849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47;p61">
              <a:extLst>
                <a:ext uri="{FF2B5EF4-FFF2-40B4-BE49-F238E27FC236}">
                  <a16:creationId xmlns:a16="http://schemas.microsoft.com/office/drawing/2014/main" id="{015C6154-B967-4120-8F96-F46997A7AC24}"/>
                </a:ext>
              </a:extLst>
            </p:cNvPr>
            <p:cNvSpPr/>
            <p:nvPr/>
          </p:nvSpPr>
          <p:spPr>
            <a:xfrm>
              <a:off x="314551" y="254897"/>
              <a:ext cx="203794" cy="217280"/>
            </a:xfrm>
            <a:custGeom>
              <a:avLst/>
              <a:gdLst/>
              <a:ahLst/>
              <a:cxnLst/>
              <a:rect l="l" t="t" r="r" b="b"/>
              <a:pathLst>
                <a:path w="4881" h="5204" extrusionOk="0">
                  <a:moveTo>
                    <a:pt x="2774" y="0"/>
                  </a:moveTo>
                  <a:cubicBezTo>
                    <a:pt x="1782" y="0"/>
                    <a:pt x="812" y="344"/>
                    <a:pt x="484" y="1008"/>
                  </a:cubicBezTo>
                  <a:cubicBezTo>
                    <a:pt x="1" y="1987"/>
                    <a:pt x="1896" y="2162"/>
                    <a:pt x="1896" y="2162"/>
                  </a:cubicBezTo>
                  <a:cubicBezTo>
                    <a:pt x="1896" y="2162"/>
                    <a:pt x="616" y="3481"/>
                    <a:pt x="1145" y="4536"/>
                  </a:cubicBezTo>
                  <a:cubicBezTo>
                    <a:pt x="1369" y="4986"/>
                    <a:pt x="1826" y="5204"/>
                    <a:pt x="2330" y="5204"/>
                  </a:cubicBezTo>
                  <a:cubicBezTo>
                    <a:pt x="3009" y="5204"/>
                    <a:pt x="3774" y="4809"/>
                    <a:pt x="4178" y="4053"/>
                  </a:cubicBezTo>
                  <a:cubicBezTo>
                    <a:pt x="4881" y="2733"/>
                    <a:pt x="4830" y="500"/>
                    <a:pt x="4133" y="235"/>
                  </a:cubicBezTo>
                  <a:cubicBezTo>
                    <a:pt x="3719" y="78"/>
                    <a:pt x="3244" y="0"/>
                    <a:pt x="2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48;p61">
              <a:extLst>
                <a:ext uri="{FF2B5EF4-FFF2-40B4-BE49-F238E27FC236}">
                  <a16:creationId xmlns:a16="http://schemas.microsoft.com/office/drawing/2014/main" id="{35E91D56-2A4C-4F65-BB4F-28BE21916100}"/>
                </a:ext>
              </a:extLst>
            </p:cNvPr>
            <p:cNvSpPr/>
            <p:nvPr/>
          </p:nvSpPr>
          <p:spPr>
            <a:xfrm>
              <a:off x="666110" y="156945"/>
              <a:ext cx="142209" cy="85634"/>
            </a:xfrm>
            <a:custGeom>
              <a:avLst/>
              <a:gdLst/>
              <a:ahLst/>
              <a:cxnLst/>
              <a:rect l="l" t="t" r="r" b="b"/>
              <a:pathLst>
                <a:path w="3406" h="2051" extrusionOk="0">
                  <a:moveTo>
                    <a:pt x="362" y="0"/>
                  </a:moveTo>
                  <a:cubicBezTo>
                    <a:pt x="0" y="1515"/>
                    <a:pt x="962" y="2051"/>
                    <a:pt x="962" y="2051"/>
                  </a:cubicBezTo>
                  <a:cubicBezTo>
                    <a:pt x="962" y="2051"/>
                    <a:pt x="3406" y="552"/>
                    <a:pt x="3274" y="289"/>
                  </a:cubicBezTo>
                  <a:cubicBezTo>
                    <a:pt x="3142" y="25"/>
                    <a:pt x="362" y="0"/>
                    <a:pt x="3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49;p61">
              <a:extLst>
                <a:ext uri="{FF2B5EF4-FFF2-40B4-BE49-F238E27FC236}">
                  <a16:creationId xmlns:a16="http://schemas.microsoft.com/office/drawing/2014/main" id="{1200CC42-C487-46BB-A761-4F8F072B9324}"/>
                </a:ext>
              </a:extLst>
            </p:cNvPr>
            <p:cNvSpPr/>
            <p:nvPr/>
          </p:nvSpPr>
          <p:spPr>
            <a:xfrm>
              <a:off x="338642" y="583575"/>
              <a:ext cx="19039" cy="85342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62" y="0"/>
                  </a:moveTo>
                  <a:cubicBezTo>
                    <a:pt x="260" y="0"/>
                    <a:pt x="257" y="1"/>
                    <a:pt x="254" y="2"/>
                  </a:cubicBezTo>
                  <a:cubicBezTo>
                    <a:pt x="0" y="91"/>
                    <a:pt x="46" y="616"/>
                    <a:pt x="52" y="821"/>
                  </a:cubicBezTo>
                  <a:cubicBezTo>
                    <a:pt x="60" y="1185"/>
                    <a:pt x="57" y="1624"/>
                    <a:pt x="190" y="1966"/>
                  </a:cubicBezTo>
                  <a:cubicBezTo>
                    <a:pt x="202" y="1998"/>
                    <a:pt x="246" y="2043"/>
                    <a:pt x="285" y="2043"/>
                  </a:cubicBezTo>
                  <a:cubicBezTo>
                    <a:pt x="302" y="2043"/>
                    <a:pt x="318" y="2034"/>
                    <a:pt x="329" y="2011"/>
                  </a:cubicBezTo>
                  <a:cubicBezTo>
                    <a:pt x="455" y="1735"/>
                    <a:pt x="337" y="1342"/>
                    <a:pt x="306" y="1052"/>
                  </a:cubicBezTo>
                  <a:cubicBezTo>
                    <a:pt x="269" y="716"/>
                    <a:pt x="336" y="364"/>
                    <a:pt x="291" y="37"/>
                  </a:cubicBezTo>
                  <a:cubicBezTo>
                    <a:pt x="289" y="23"/>
                    <a:pt x="280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50;p61">
              <a:extLst>
                <a:ext uri="{FF2B5EF4-FFF2-40B4-BE49-F238E27FC236}">
                  <a16:creationId xmlns:a16="http://schemas.microsoft.com/office/drawing/2014/main" id="{36697E93-857E-4754-A86B-6C093DAEEEBE}"/>
                </a:ext>
              </a:extLst>
            </p:cNvPr>
            <p:cNvSpPr/>
            <p:nvPr/>
          </p:nvSpPr>
          <p:spPr>
            <a:xfrm>
              <a:off x="427534" y="581529"/>
              <a:ext cx="17703" cy="92649"/>
            </a:xfrm>
            <a:custGeom>
              <a:avLst/>
              <a:gdLst/>
              <a:ahLst/>
              <a:cxnLst/>
              <a:rect l="l" t="t" r="r" b="b"/>
              <a:pathLst>
                <a:path w="424" h="2219" extrusionOk="0">
                  <a:moveTo>
                    <a:pt x="185" y="0"/>
                  </a:moveTo>
                  <a:cubicBezTo>
                    <a:pt x="143" y="0"/>
                    <a:pt x="109" y="24"/>
                    <a:pt x="102" y="85"/>
                  </a:cubicBezTo>
                  <a:cubicBezTo>
                    <a:pt x="60" y="445"/>
                    <a:pt x="58" y="811"/>
                    <a:pt x="45" y="1173"/>
                  </a:cubicBezTo>
                  <a:cubicBezTo>
                    <a:pt x="34" y="1505"/>
                    <a:pt x="1" y="1830"/>
                    <a:pt x="132" y="2141"/>
                  </a:cubicBezTo>
                  <a:cubicBezTo>
                    <a:pt x="143" y="2170"/>
                    <a:pt x="182" y="2218"/>
                    <a:pt x="217" y="2218"/>
                  </a:cubicBezTo>
                  <a:cubicBezTo>
                    <a:pt x="231" y="2218"/>
                    <a:pt x="245" y="2211"/>
                    <a:pt x="256" y="2191"/>
                  </a:cubicBezTo>
                  <a:cubicBezTo>
                    <a:pt x="423" y="1884"/>
                    <a:pt x="379" y="1505"/>
                    <a:pt x="389" y="1163"/>
                  </a:cubicBezTo>
                  <a:cubicBezTo>
                    <a:pt x="399" y="830"/>
                    <a:pt x="412" y="495"/>
                    <a:pt x="379" y="163"/>
                  </a:cubicBezTo>
                  <a:cubicBezTo>
                    <a:pt x="371" y="85"/>
                    <a:pt x="264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51;p61">
              <a:extLst>
                <a:ext uri="{FF2B5EF4-FFF2-40B4-BE49-F238E27FC236}">
                  <a16:creationId xmlns:a16="http://schemas.microsoft.com/office/drawing/2014/main" id="{74FC23DB-2310-40D1-A81B-30310A57CCD1}"/>
                </a:ext>
              </a:extLst>
            </p:cNvPr>
            <p:cNvSpPr/>
            <p:nvPr/>
          </p:nvSpPr>
          <p:spPr>
            <a:xfrm>
              <a:off x="256306" y="652676"/>
              <a:ext cx="260160" cy="63297"/>
            </a:xfrm>
            <a:custGeom>
              <a:avLst/>
              <a:gdLst/>
              <a:ahLst/>
              <a:cxnLst/>
              <a:rect l="l" t="t" r="r" b="b"/>
              <a:pathLst>
                <a:path w="6231" h="1516" extrusionOk="0">
                  <a:moveTo>
                    <a:pt x="2923" y="0"/>
                  </a:moveTo>
                  <a:cubicBezTo>
                    <a:pt x="2878" y="0"/>
                    <a:pt x="2833" y="1"/>
                    <a:pt x="2789" y="2"/>
                  </a:cubicBezTo>
                  <a:cubicBezTo>
                    <a:pt x="1888" y="25"/>
                    <a:pt x="510" y="79"/>
                    <a:pt x="12" y="963"/>
                  </a:cubicBezTo>
                  <a:cubicBezTo>
                    <a:pt x="1" y="982"/>
                    <a:pt x="5" y="1030"/>
                    <a:pt x="30" y="1030"/>
                  </a:cubicBezTo>
                  <a:cubicBezTo>
                    <a:pt x="34" y="1030"/>
                    <a:pt x="39" y="1029"/>
                    <a:pt x="44" y="1026"/>
                  </a:cubicBezTo>
                  <a:cubicBezTo>
                    <a:pt x="886" y="547"/>
                    <a:pt x="1790" y="392"/>
                    <a:pt x="2749" y="392"/>
                  </a:cubicBezTo>
                  <a:cubicBezTo>
                    <a:pt x="2774" y="392"/>
                    <a:pt x="2799" y="392"/>
                    <a:pt x="2823" y="392"/>
                  </a:cubicBezTo>
                  <a:cubicBezTo>
                    <a:pt x="4074" y="404"/>
                    <a:pt x="4997" y="1006"/>
                    <a:pt x="6097" y="1503"/>
                  </a:cubicBezTo>
                  <a:cubicBezTo>
                    <a:pt x="6115" y="1511"/>
                    <a:pt x="6131" y="1515"/>
                    <a:pt x="6144" y="1515"/>
                  </a:cubicBezTo>
                  <a:cubicBezTo>
                    <a:pt x="6231" y="1515"/>
                    <a:pt x="6210" y="1350"/>
                    <a:pt x="6159" y="1297"/>
                  </a:cubicBezTo>
                  <a:cubicBezTo>
                    <a:pt x="5313" y="419"/>
                    <a:pt x="4124" y="0"/>
                    <a:pt x="2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621280"/>
      </p:ext>
    </p:extLst>
  </p:cSld>
  <p:clrMapOvr>
    <a:masterClrMapping/>
  </p:clrMapOvr>
  <p:transition spd="slow" advTm="27081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1489;p56">
            <a:extLst>
              <a:ext uri="{FF2B5EF4-FFF2-40B4-BE49-F238E27FC236}">
                <a16:creationId xmlns:a16="http://schemas.microsoft.com/office/drawing/2014/main" id="{8B9E8B79-706D-4F66-BAC1-91421177BAE3}"/>
              </a:ext>
            </a:extLst>
          </p:cNvPr>
          <p:cNvGrpSpPr/>
          <p:nvPr/>
        </p:nvGrpSpPr>
        <p:grpSpPr>
          <a:xfrm rot="18244522">
            <a:off x="7386756" y="-57079"/>
            <a:ext cx="1519924" cy="2144464"/>
            <a:chOff x="3335363" y="490253"/>
            <a:chExt cx="2854747" cy="4398095"/>
          </a:xfrm>
        </p:grpSpPr>
        <p:sp>
          <p:nvSpPr>
            <p:cNvPr id="50" name="Google Shape;1490;p56">
              <a:extLst>
                <a:ext uri="{FF2B5EF4-FFF2-40B4-BE49-F238E27FC236}">
                  <a16:creationId xmlns:a16="http://schemas.microsoft.com/office/drawing/2014/main" id="{FB9550EA-20AD-4356-BD18-5CE2BA2B46D8}"/>
                </a:ext>
              </a:extLst>
            </p:cNvPr>
            <p:cNvSpPr/>
            <p:nvPr/>
          </p:nvSpPr>
          <p:spPr>
            <a:xfrm rot="-1617001">
              <a:off x="3656016" y="2546996"/>
              <a:ext cx="2213441" cy="1945405"/>
            </a:xfrm>
            <a:custGeom>
              <a:avLst/>
              <a:gdLst/>
              <a:ahLst/>
              <a:cxnLst/>
              <a:rect l="l" t="t" r="r" b="b"/>
              <a:pathLst>
                <a:path w="26392" h="23855" extrusionOk="0">
                  <a:moveTo>
                    <a:pt x="26140" y="0"/>
                  </a:moveTo>
                  <a:cubicBezTo>
                    <a:pt x="26110" y="0"/>
                    <a:pt x="26087" y="22"/>
                    <a:pt x="26084" y="76"/>
                  </a:cubicBezTo>
                  <a:cubicBezTo>
                    <a:pt x="25921" y="3659"/>
                    <a:pt x="24968" y="7100"/>
                    <a:pt x="22367" y="9688"/>
                  </a:cubicBezTo>
                  <a:cubicBezTo>
                    <a:pt x="19955" y="12089"/>
                    <a:pt x="16888" y="12725"/>
                    <a:pt x="13602" y="12906"/>
                  </a:cubicBezTo>
                  <a:cubicBezTo>
                    <a:pt x="8983" y="13160"/>
                    <a:pt x="2654" y="13099"/>
                    <a:pt x="781" y="18360"/>
                  </a:cubicBezTo>
                  <a:cubicBezTo>
                    <a:pt x="0" y="20555"/>
                    <a:pt x="620" y="22760"/>
                    <a:pt x="2770" y="23847"/>
                  </a:cubicBezTo>
                  <a:cubicBezTo>
                    <a:pt x="2780" y="23852"/>
                    <a:pt x="2789" y="23854"/>
                    <a:pt x="2797" y="23854"/>
                  </a:cubicBezTo>
                  <a:cubicBezTo>
                    <a:pt x="2856" y="23854"/>
                    <a:pt x="2851" y="23722"/>
                    <a:pt x="2797" y="23689"/>
                  </a:cubicBezTo>
                  <a:cubicBezTo>
                    <a:pt x="516" y="22338"/>
                    <a:pt x="403" y="19896"/>
                    <a:pt x="1556" y="17726"/>
                  </a:cubicBezTo>
                  <a:cubicBezTo>
                    <a:pt x="2838" y="15313"/>
                    <a:pt x="5464" y="14167"/>
                    <a:pt x="8057" y="13763"/>
                  </a:cubicBezTo>
                  <a:cubicBezTo>
                    <a:pt x="10818" y="13331"/>
                    <a:pt x="13632" y="13517"/>
                    <a:pt x="16394" y="13092"/>
                  </a:cubicBezTo>
                  <a:cubicBezTo>
                    <a:pt x="19144" y="12671"/>
                    <a:pt x="21513" y="11449"/>
                    <a:pt x="23348" y="9333"/>
                  </a:cubicBezTo>
                  <a:cubicBezTo>
                    <a:pt x="25588" y="6751"/>
                    <a:pt x="26392" y="3528"/>
                    <a:pt x="26293" y="163"/>
                  </a:cubicBezTo>
                  <a:cubicBezTo>
                    <a:pt x="26291" y="89"/>
                    <a:pt x="26201" y="0"/>
                    <a:pt x="2614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91;p56">
              <a:extLst>
                <a:ext uri="{FF2B5EF4-FFF2-40B4-BE49-F238E27FC236}">
                  <a16:creationId xmlns:a16="http://schemas.microsoft.com/office/drawing/2014/main" id="{431ABC98-BB03-4281-B915-5CECCB35A3D0}"/>
                </a:ext>
              </a:extLst>
            </p:cNvPr>
            <p:cNvSpPr/>
            <p:nvPr/>
          </p:nvSpPr>
          <p:spPr>
            <a:xfrm rot="-1617001">
              <a:off x="5359156" y="2821139"/>
              <a:ext cx="122783" cy="119391"/>
            </a:xfrm>
            <a:custGeom>
              <a:avLst/>
              <a:gdLst/>
              <a:ahLst/>
              <a:cxnLst/>
              <a:rect l="l" t="t" r="r" b="b"/>
              <a:pathLst>
                <a:path w="1464" h="1464" extrusionOk="0">
                  <a:moveTo>
                    <a:pt x="732" y="0"/>
                  </a:moveTo>
                  <a:cubicBezTo>
                    <a:pt x="327" y="0"/>
                    <a:pt x="0" y="328"/>
                    <a:pt x="0" y="732"/>
                  </a:cubicBezTo>
                  <a:cubicBezTo>
                    <a:pt x="0" y="1136"/>
                    <a:pt x="327" y="1464"/>
                    <a:pt x="732" y="1464"/>
                  </a:cubicBezTo>
                  <a:cubicBezTo>
                    <a:pt x="1135" y="1464"/>
                    <a:pt x="1463" y="1136"/>
                    <a:pt x="1463" y="732"/>
                  </a:cubicBezTo>
                  <a:cubicBezTo>
                    <a:pt x="1463" y="328"/>
                    <a:pt x="1136" y="0"/>
                    <a:pt x="7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92;p56">
              <a:extLst>
                <a:ext uri="{FF2B5EF4-FFF2-40B4-BE49-F238E27FC236}">
                  <a16:creationId xmlns:a16="http://schemas.microsoft.com/office/drawing/2014/main" id="{F9A29E87-617B-4A4C-A9A0-76FE69F2B642}"/>
                </a:ext>
              </a:extLst>
            </p:cNvPr>
            <p:cNvSpPr/>
            <p:nvPr/>
          </p:nvSpPr>
          <p:spPr>
            <a:xfrm rot="-1617001">
              <a:off x="5187878" y="2739447"/>
              <a:ext cx="174110" cy="165957"/>
            </a:xfrm>
            <a:custGeom>
              <a:avLst/>
              <a:gdLst/>
              <a:ahLst/>
              <a:cxnLst/>
              <a:rect l="l" t="t" r="r" b="b"/>
              <a:pathLst>
                <a:path w="2076" h="2035" extrusionOk="0">
                  <a:moveTo>
                    <a:pt x="1666" y="0"/>
                  </a:moveTo>
                  <a:cubicBezTo>
                    <a:pt x="1251" y="0"/>
                    <a:pt x="0" y="1333"/>
                    <a:pt x="111" y="1619"/>
                  </a:cubicBezTo>
                  <a:cubicBezTo>
                    <a:pt x="224" y="1913"/>
                    <a:pt x="1438" y="2034"/>
                    <a:pt x="1438" y="2034"/>
                  </a:cubicBezTo>
                  <a:cubicBezTo>
                    <a:pt x="1438" y="2034"/>
                    <a:pt x="1553" y="1684"/>
                    <a:pt x="1961" y="1586"/>
                  </a:cubicBezTo>
                  <a:cubicBezTo>
                    <a:pt x="1961" y="1586"/>
                    <a:pt x="2076" y="85"/>
                    <a:pt x="1700" y="4"/>
                  </a:cubicBezTo>
                  <a:cubicBezTo>
                    <a:pt x="1690" y="2"/>
                    <a:pt x="1678" y="0"/>
                    <a:pt x="16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93;p56">
              <a:extLst>
                <a:ext uri="{FF2B5EF4-FFF2-40B4-BE49-F238E27FC236}">
                  <a16:creationId xmlns:a16="http://schemas.microsoft.com/office/drawing/2014/main" id="{19BB2CB1-6782-4898-AC7B-7A80D440B357}"/>
                </a:ext>
              </a:extLst>
            </p:cNvPr>
            <p:cNvSpPr/>
            <p:nvPr/>
          </p:nvSpPr>
          <p:spPr>
            <a:xfrm rot="-1617001">
              <a:off x="5492701" y="2838268"/>
              <a:ext cx="171426" cy="159106"/>
            </a:xfrm>
            <a:custGeom>
              <a:avLst/>
              <a:gdLst/>
              <a:ahLst/>
              <a:cxnLst/>
              <a:rect l="l" t="t" r="r" b="b"/>
              <a:pathLst>
                <a:path w="2044" h="1951" extrusionOk="0">
                  <a:moveTo>
                    <a:pt x="456" y="1"/>
                  </a:moveTo>
                  <a:cubicBezTo>
                    <a:pt x="456" y="1"/>
                    <a:pt x="391" y="365"/>
                    <a:pt x="1" y="519"/>
                  </a:cubicBezTo>
                  <a:cubicBezTo>
                    <a:pt x="1" y="519"/>
                    <a:pt x="115" y="1862"/>
                    <a:pt x="490" y="1945"/>
                  </a:cubicBezTo>
                  <a:cubicBezTo>
                    <a:pt x="507" y="1949"/>
                    <a:pt x="524" y="1951"/>
                    <a:pt x="542" y="1951"/>
                  </a:cubicBezTo>
                  <a:cubicBezTo>
                    <a:pt x="1030" y="1951"/>
                    <a:pt x="2043" y="643"/>
                    <a:pt x="1894" y="379"/>
                  </a:cubicBezTo>
                  <a:cubicBezTo>
                    <a:pt x="1740" y="104"/>
                    <a:pt x="456" y="1"/>
                    <a:pt x="4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94;p56">
              <a:extLst>
                <a:ext uri="{FF2B5EF4-FFF2-40B4-BE49-F238E27FC236}">
                  <a16:creationId xmlns:a16="http://schemas.microsoft.com/office/drawing/2014/main" id="{61EA5C13-BA23-4920-BA4E-6D11E32EC522}"/>
                </a:ext>
              </a:extLst>
            </p:cNvPr>
            <p:cNvSpPr/>
            <p:nvPr/>
          </p:nvSpPr>
          <p:spPr>
            <a:xfrm rot="-1617001">
              <a:off x="4985097" y="3378064"/>
              <a:ext cx="139556" cy="119473"/>
            </a:xfrm>
            <a:custGeom>
              <a:avLst/>
              <a:gdLst/>
              <a:ahLst/>
              <a:cxnLst/>
              <a:rect l="l" t="t" r="r" b="b"/>
              <a:pathLst>
                <a:path w="1664" h="1465" extrusionOk="0">
                  <a:moveTo>
                    <a:pt x="833" y="1"/>
                  </a:moveTo>
                  <a:cubicBezTo>
                    <a:pt x="603" y="1"/>
                    <a:pt x="375" y="110"/>
                    <a:pt x="233" y="313"/>
                  </a:cubicBezTo>
                  <a:cubicBezTo>
                    <a:pt x="1" y="644"/>
                    <a:pt x="82" y="1100"/>
                    <a:pt x="413" y="1332"/>
                  </a:cubicBezTo>
                  <a:cubicBezTo>
                    <a:pt x="541" y="1422"/>
                    <a:pt x="687" y="1465"/>
                    <a:pt x="832" y="1465"/>
                  </a:cubicBezTo>
                  <a:cubicBezTo>
                    <a:pt x="1062" y="1465"/>
                    <a:pt x="1289" y="1356"/>
                    <a:pt x="1432" y="1152"/>
                  </a:cubicBezTo>
                  <a:cubicBezTo>
                    <a:pt x="1664" y="821"/>
                    <a:pt x="1583" y="365"/>
                    <a:pt x="1251" y="133"/>
                  </a:cubicBezTo>
                  <a:cubicBezTo>
                    <a:pt x="1124" y="44"/>
                    <a:pt x="978" y="1"/>
                    <a:pt x="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95;p56">
              <a:extLst>
                <a:ext uri="{FF2B5EF4-FFF2-40B4-BE49-F238E27FC236}">
                  <a16:creationId xmlns:a16="http://schemas.microsoft.com/office/drawing/2014/main" id="{D0FA277E-4881-4756-9C14-651E1BBD00B7}"/>
                </a:ext>
              </a:extLst>
            </p:cNvPr>
            <p:cNvSpPr/>
            <p:nvPr/>
          </p:nvSpPr>
          <p:spPr>
            <a:xfrm rot="-1617001">
              <a:off x="4881182" y="3256083"/>
              <a:ext cx="215037" cy="131624"/>
            </a:xfrm>
            <a:custGeom>
              <a:avLst/>
              <a:gdLst/>
              <a:ahLst/>
              <a:cxnLst/>
              <a:rect l="l" t="t" r="r" b="b"/>
              <a:pathLst>
                <a:path w="2564" h="1614" extrusionOk="0">
                  <a:moveTo>
                    <a:pt x="1871" y="1"/>
                  </a:moveTo>
                  <a:cubicBezTo>
                    <a:pt x="1227" y="1"/>
                    <a:pt x="132" y="279"/>
                    <a:pt x="75" y="511"/>
                  </a:cubicBezTo>
                  <a:cubicBezTo>
                    <a:pt x="0" y="816"/>
                    <a:pt x="925" y="1613"/>
                    <a:pt x="925" y="1613"/>
                  </a:cubicBezTo>
                  <a:cubicBezTo>
                    <a:pt x="925" y="1613"/>
                    <a:pt x="1088" y="1490"/>
                    <a:pt x="1332" y="1490"/>
                  </a:cubicBezTo>
                  <a:cubicBezTo>
                    <a:pt x="1416" y="1490"/>
                    <a:pt x="1510" y="1505"/>
                    <a:pt x="1611" y="1544"/>
                  </a:cubicBezTo>
                  <a:cubicBezTo>
                    <a:pt x="1611" y="1544"/>
                    <a:pt x="2564" y="380"/>
                    <a:pt x="2303" y="99"/>
                  </a:cubicBezTo>
                  <a:cubicBezTo>
                    <a:pt x="2240" y="30"/>
                    <a:pt x="2079" y="1"/>
                    <a:pt x="1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96;p56">
              <a:extLst>
                <a:ext uri="{FF2B5EF4-FFF2-40B4-BE49-F238E27FC236}">
                  <a16:creationId xmlns:a16="http://schemas.microsoft.com/office/drawing/2014/main" id="{1FE537B5-1B48-47CD-B349-5DF55BA62A48}"/>
                </a:ext>
              </a:extLst>
            </p:cNvPr>
            <p:cNvSpPr/>
            <p:nvPr/>
          </p:nvSpPr>
          <p:spPr>
            <a:xfrm rot="-1617001">
              <a:off x="5046936" y="3471324"/>
              <a:ext cx="196251" cy="141165"/>
            </a:xfrm>
            <a:custGeom>
              <a:avLst/>
              <a:gdLst/>
              <a:ahLst/>
              <a:cxnLst/>
              <a:rect l="l" t="t" r="r" b="b"/>
              <a:pathLst>
                <a:path w="2340" h="1731" extrusionOk="0">
                  <a:moveTo>
                    <a:pt x="1346" y="1"/>
                  </a:moveTo>
                  <a:cubicBezTo>
                    <a:pt x="1346" y="1"/>
                    <a:pt x="1161" y="187"/>
                    <a:pt x="858" y="187"/>
                  </a:cubicBezTo>
                  <a:cubicBezTo>
                    <a:pt x="801" y="187"/>
                    <a:pt x="741" y="180"/>
                    <a:pt x="676" y="165"/>
                  </a:cubicBezTo>
                  <a:cubicBezTo>
                    <a:pt x="676" y="165"/>
                    <a:pt x="0" y="1331"/>
                    <a:pt x="260" y="1613"/>
                  </a:cubicBezTo>
                  <a:cubicBezTo>
                    <a:pt x="336" y="1696"/>
                    <a:pt x="489" y="1731"/>
                    <a:pt x="680" y="1731"/>
                  </a:cubicBezTo>
                  <a:cubicBezTo>
                    <a:pt x="1292" y="1731"/>
                    <a:pt x="2285" y="1373"/>
                    <a:pt x="2309" y="1134"/>
                  </a:cubicBezTo>
                  <a:cubicBezTo>
                    <a:pt x="2340" y="821"/>
                    <a:pt x="1346" y="1"/>
                    <a:pt x="1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97;p56">
              <a:extLst>
                <a:ext uri="{FF2B5EF4-FFF2-40B4-BE49-F238E27FC236}">
                  <a16:creationId xmlns:a16="http://schemas.microsoft.com/office/drawing/2014/main" id="{8E5A718C-F0E8-4CEE-8387-4CCE02044366}"/>
                </a:ext>
              </a:extLst>
            </p:cNvPr>
            <p:cNvSpPr/>
            <p:nvPr/>
          </p:nvSpPr>
          <p:spPr>
            <a:xfrm rot="-1617001">
              <a:off x="4342511" y="3790842"/>
              <a:ext cx="135279" cy="119391"/>
            </a:xfrm>
            <a:custGeom>
              <a:avLst/>
              <a:gdLst/>
              <a:ahLst/>
              <a:cxnLst/>
              <a:rect l="l" t="t" r="r" b="b"/>
              <a:pathLst>
                <a:path w="1613" h="1464" extrusionOk="0">
                  <a:moveTo>
                    <a:pt x="806" y="0"/>
                  </a:moveTo>
                  <a:cubicBezTo>
                    <a:pt x="616" y="0"/>
                    <a:pt x="426" y="74"/>
                    <a:pt x="283" y="220"/>
                  </a:cubicBezTo>
                  <a:cubicBezTo>
                    <a:pt x="0" y="510"/>
                    <a:pt x="6" y="973"/>
                    <a:pt x="296" y="1255"/>
                  </a:cubicBezTo>
                  <a:cubicBezTo>
                    <a:pt x="437" y="1394"/>
                    <a:pt x="622" y="1463"/>
                    <a:pt x="806" y="1463"/>
                  </a:cubicBezTo>
                  <a:cubicBezTo>
                    <a:pt x="997" y="1463"/>
                    <a:pt x="1187" y="1390"/>
                    <a:pt x="1330" y="1243"/>
                  </a:cubicBezTo>
                  <a:cubicBezTo>
                    <a:pt x="1613" y="954"/>
                    <a:pt x="1607" y="490"/>
                    <a:pt x="1318" y="209"/>
                  </a:cubicBezTo>
                  <a:cubicBezTo>
                    <a:pt x="1176" y="70"/>
                    <a:pt x="991" y="0"/>
                    <a:pt x="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98;p56">
              <a:extLst>
                <a:ext uri="{FF2B5EF4-FFF2-40B4-BE49-F238E27FC236}">
                  <a16:creationId xmlns:a16="http://schemas.microsoft.com/office/drawing/2014/main" id="{4F64E413-9C32-45B9-9B16-DE0F6424E0B7}"/>
                </a:ext>
              </a:extLst>
            </p:cNvPr>
            <p:cNvSpPr/>
            <p:nvPr/>
          </p:nvSpPr>
          <p:spPr>
            <a:xfrm rot="-1617001">
              <a:off x="4258463" y="3663121"/>
              <a:ext cx="218140" cy="124284"/>
            </a:xfrm>
            <a:custGeom>
              <a:avLst/>
              <a:gdLst/>
              <a:ahLst/>
              <a:cxnLst/>
              <a:rect l="l" t="t" r="r" b="b"/>
              <a:pathLst>
                <a:path w="2601" h="1524" extrusionOk="0">
                  <a:moveTo>
                    <a:pt x="1375" y="1"/>
                  </a:moveTo>
                  <a:cubicBezTo>
                    <a:pt x="803" y="1"/>
                    <a:pt x="192" y="95"/>
                    <a:pt x="125" y="254"/>
                  </a:cubicBezTo>
                  <a:cubicBezTo>
                    <a:pt x="1" y="544"/>
                    <a:pt x="783" y="1480"/>
                    <a:pt x="783" y="1480"/>
                  </a:cubicBezTo>
                  <a:cubicBezTo>
                    <a:pt x="783" y="1480"/>
                    <a:pt x="906" y="1415"/>
                    <a:pt x="1085" y="1415"/>
                  </a:cubicBezTo>
                  <a:cubicBezTo>
                    <a:pt x="1198" y="1415"/>
                    <a:pt x="1332" y="1441"/>
                    <a:pt x="1471" y="1523"/>
                  </a:cubicBezTo>
                  <a:cubicBezTo>
                    <a:pt x="1471" y="1523"/>
                    <a:pt x="2601" y="530"/>
                    <a:pt x="2389" y="209"/>
                  </a:cubicBezTo>
                  <a:cubicBezTo>
                    <a:pt x="2294" y="65"/>
                    <a:pt x="1848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99;p56">
              <a:extLst>
                <a:ext uri="{FF2B5EF4-FFF2-40B4-BE49-F238E27FC236}">
                  <a16:creationId xmlns:a16="http://schemas.microsoft.com/office/drawing/2014/main" id="{BC5A6F27-A247-4E69-876E-F887C5E175B9}"/>
                </a:ext>
              </a:extLst>
            </p:cNvPr>
            <p:cNvSpPr/>
            <p:nvPr/>
          </p:nvSpPr>
          <p:spPr>
            <a:xfrm rot="-1617001">
              <a:off x="4378168" y="3902207"/>
              <a:ext cx="200612" cy="132684"/>
            </a:xfrm>
            <a:custGeom>
              <a:avLst/>
              <a:gdLst/>
              <a:ahLst/>
              <a:cxnLst/>
              <a:rect l="l" t="t" r="r" b="b"/>
              <a:pathLst>
                <a:path w="2392" h="1627" extrusionOk="0">
                  <a:moveTo>
                    <a:pt x="1545" y="0"/>
                  </a:moveTo>
                  <a:cubicBezTo>
                    <a:pt x="1545" y="0"/>
                    <a:pt x="1387" y="114"/>
                    <a:pt x="1151" y="114"/>
                  </a:cubicBezTo>
                  <a:cubicBezTo>
                    <a:pt x="1063" y="114"/>
                    <a:pt x="964" y="98"/>
                    <a:pt x="858" y="54"/>
                  </a:cubicBezTo>
                  <a:cubicBezTo>
                    <a:pt x="858" y="54"/>
                    <a:pt x="1" y="1094"/>
                    <a:pt x="211" y="1415"/>
                  </a:cubicBezTo>
                  <a:cubicBezTo>
                    <a:pt x="310" y="1566"/>
                    <a:pt x="624" y="1627"/>
                    <a:pt x="980" y="1627"/>
                  </a:cubicBezTo>
                  <a:cubicBezTo>
                    <a:pt x="1563" y="1627"/>
                    <a:pt x="2260" y="1465"/>
                    <a:pt x="2310" y="1276"/>
                  </a:cubicBezTo>
                  <a:cubicBezTo>
                    <a:pt x="2392" y="972"/>
                    <a:pt x="1545" y="0"/>
                    <a:pt x="1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00;p56">
              <a:extLst>
                <a:ext uri="{FF2B5EF4-FFF2-40B4-BE49-F238E27FC236}">
                  <a16:creationId xmlns:a16="http://schemas.microsoft.com/office/drawing/2014/main" id="{6D62589D-CB1B-481B-9B8A-8FAA516C9353}"/>
                </a:ext>
              </a:extLst>
            </p:cNvPr>
            <p:cNvSpPr/>
            <p:nvPr/>
          </p:nvSpPr>
          <p:spPr>
            <a:xfrm rot="-80962">
              <a:off x="4549020" y="503423"/>
              <a:ext cx="1138847" cy="1726386"/>
            </a:xfrm>
            <a:custGeom>
              <a:avLst/>
              <a:gdLst/>
              <a:ahLst/>
              <a:cxnLst/>
              <a:rect l="l" t="t" r="r" b="b"/>
              <a:pathLst>
                <a:path w="13579" h="21169" extrusionOk="0">
                  <a:moveTo>
                    <a:pt x="5187" y="1"/>
                  </a:moveTo>
                  <a:lnTo>
                    <a:pt x="0" y="8656"/>
                  </a:lnTo>
                  <a:lnTo>
                    <a:pt x="8953" y="21169"/>
                  </a:lnTo>
                  <a:lnTo>
                    <a:pt x="13579" y="6084"/>
                  </a:lnTo>
                  <a:lnTo>
                    <a:pt x="5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01;p56">
              <a:extLst>
                <a:ext uri="{FF2B5EF4-FFF2-40B4-BE49-F238E27FC236}">
                  <a16:creationId xmlns:a16="http://schemas.microsoft.com/office/drawing/2014/main" id="{FA809F58-B39F-49CF-9F1E-372B7D2E72A1}"/>
                </a:ext>
              </a:extLst>
            </p:cNvPr>
            <p:cNvSpPr/>
            <p:nvPr/>
          </p:nvSpPr>
          <p:spPr>
            <a:xfrm rot="-80962">
              <a:off x="4978570" y="496617"/>
              <a:ext cx="338073" cy="1734075"/>
            </a:xfrm>
            <a:custGeom>
              <a:avLst/>
              <a:gdLst/>
              <a:ahLst/>
              <a:cxnLst/>
              <a:rect l="l" t="t" r="r" b="b"/>
              <a:pathLst>
                <a:path w="4031" h="21674" extrusionOk="0">
                  <a:moveTo>
                    <a:pt x="57" y="1"/>
                  </a:moveTo>
                  <a:cubicBezTo>
                    <a:pt x="27" y="1"/>
                    <a:pt x="1" y="31"/>
                    <a:pt x="10" y="87"/>
                  </a:cubicBezTo>
                  <a:cubicBezTo>
                    <a:pt x="561" y="3621"/>
                    <a:pt x="1494" y="7085"/>
                    <a:pt x="2208" y="10587"/>
                  </a:cubicBezTo>
                  <a:cubicBezTo>
                    <a:pt x="2950" y="14218"/>
                    <a:pt x="3252" y="17878"/>
                    <a:pt x="3727" y="21546"/>
                  </a:cubicBezTo>
                  <a:cubicBezTo>
                    <a:pt x="3736" y="21613"/>
                    <a:pt x="3800" y="21674"/>
                    <a:pt x="3850" y="21674"/>
                  </a:cubicBezTo>
                  <a:cubicBezTo>
                    <a:pt x="3881" y="21674"/>
                    <a:pt x="3906" y="21650"/>
                    <a:pt x="3908" y="21590"/>
                  </a:cubicBezTo>
                  <a:cubicBezTo>
                    <a:pt x="4031" y="18087"/>
                    <a:pt x="3421" y="14499"/>
                    <a:pt x="2736" y="11075"/>
                  </a:cubicBezTo>
                  <a:cubicBezTo>
                    <a:pt x="1997" y="7385"/>
                    <a:pt x="1079" y="3704"/>
                    <a:pt x="120" y="65"/>
                  </a:cubicBezTo>
                  <a:cubicBezTo>
                    <a:pt x="108" y="21"/>
                    <a:pt x="81" y="1"/>
                    <a:pt x="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02;p56">
              <a:extLst>
                <a:ext uri="{FF2B5EF4-FFF2-40B4-BE49-F238E27FC236}">
                  <a16:creationId xmlns:a16="http://schemas.microsoft.com/office/drawing/2014/main" id="{801D407E-B71C-4DDE-86DB-C156883E59E5}"/>
                </a:ext>
              </a:extLst>
            </p:cNvPr>
            <p:cNvSpPr/>
            <p:nvPr/>
          </p:nvSpPr>
          <p:spPr>
            <a:xfrm rot="-80962">
              <a:off x="4500863" y="965472"/>
              <a:ext cx="1206613" cy="272386"/>
            </a:xfrm>
            <a:custGeom>
              <a:avLst/>
              <a:gdLst/>
              <a:ahLst/>
              <a:cxnLst/>
              <a:rect l="l" t="t" r="r" b="b"/>
              <a:pathLst>
                <a:path w="14387" h="3340" extrusionOk="0">
                  <a:moveTo>
                    <a:pt x="12041" y="0"/>
                  </a:moveTo>
                  <a:cubicBezTo>
                    <a:pt x="10504" y="0"/>
                    <a:pt x="8891" y="306"/>
                    <a:pt x="7518" y="584"/>
                  </a:cubicBezTo>
                  <a:cubicBezTo>
                    <a:pt x="5090" y="1076"/>
                    <a:pt x="2183" y="1694"/>
                    <a:pt x="95" y="3093"/>
                  </a:cubicBezTo>
                  <a:cubicBezTo>
                    <a:pt x="1" y="3156"/>
                    <a:pt x="107" y="3340"/>
                    <a:pt x="208" y="3340"/>
                  </a:cubicBezTo>
                  <a:cubicBezTo>
                    <a:pt x="219" y="3340"/>
                    <a:pt x="230" y="3338"/>
                    <a:pt x="241" y="3333"/>
                  </a:cubicBezTo>
                  <a:cubicBezTo>
                    <a:pt x="4131" y="1578"/>
                    <a:pt x="8429" y="396"/>
                    <a:pt x="12730" y="396"/>
                  </a:cubicBezTo>
                  <a:cubicBezTo>
                    <a:pt x="13254" y="396"/>
                    <a:pt x="13778" y="414"/>
                    <a:pt x="14301" y="450"/>
                  </a:cubicBezTo>
                  <a:cubicBezTo>
                    <a:pt x="14303" y="450"/>
                    <a:pt x="14304" y="450"/>
                    <a:pt x="14306" y="450"/>
                  </a:cubicBezTo>
                  <a:cubicBezTo>
                    <a:pt x="14387" y="450"/>
                    <a:pt x="14364" y="305"/>
                    <a:pt x="14298" y="286"/>
                  </a:cubicBezTo>
                  <a:cubicBezTo>
                    <a:pt x="13594" y="80"/>
                    <a:pt x="12827" y="0"/>
                    <a:pt x="1204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48AC50CC-7605-4622-9A71-6CEF5FED72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06" t="57884" r="49160" b="11504"/>
          <a:stretch/>
        </p:blipFill>
        <p:spPr>
          <a:xfrm>
            <a:off x="82213" y="3146151"/>
            <a:ext cx="1286190" cy="1997349"/>
          </a:xfrm>
          <a:prstGeom prst="rect">
            <a:avLst/>
          </a:prstGeom>
        </p:spPr>
      </p:pic>
      <p:pic>
        <p:nvPicPr>
          <p:cNvPr id="4" name="ABC New Song - Bé Học Bảng Chữ Cái Tiếng Việt Qua Bài Hát - Nhạc Thiếu Nhi Hay 2019 - Voi TV">
            <a:hlinkClick r:id="" action="ppaction://media"/>
            <a:extLst>
              <a:ext uri="{FF2B5EF4-FFF2-40B4-BE49-F238E27FC236}">
                <a16:creationId xmlns:a16="http://schemas.microsoft.com/office/drawing/2014/main" id="{5E5170C3-E1A4-497D-983A-EE2AF3D24A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64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0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9A3C586F-CE13-47E0-B147-B56379A497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63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7ADA8E20-75BD-4CCF-AC38-85B637BCAD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431" y="-14288"/>
            <a:ext cx="9144000" cy="5286375"/>
          </a:xfrm>
        </p:spPr>
      </p:pic>
      <p:sp>
        <p:nvSpPr>
          <p:cNvPr id="92164" name="TextBox 10">
            <a:extLst>
              <a:ext uri="{FF2B5EF4-FFF2-40B4-BE49-F238E27FC236}">
                <a16:creationId xmlns:a16="http://schemas.microsoft.com/office/drawing/2014/main" id="{BBCE63F8-9532-4A90-9EEA-AEA9EEEF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55998"/>
            <a:ext cx="6572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7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7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27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13 </a:t>
            </a:r>
            <a:r>
              <a:rPr lang="en-US" altLang="en-US" sz="27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27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</a:t>
            </a:r>
            <a:r>
              <a:rPr lang="vi-VN" altLang="en-US" sz="27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27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7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2021</a:t>
            </a:r>
            <a:endParaRPr lang="en-US" altLang="en-US" sz="18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65" name="TextBox 11">
            <a:extLst>
              <a:ext uri="{FF2B5EF4-FFF2-40B4-BE49-F238E27FC236}">
                <a16:creationId xmlns:a16="http://schemas.microsoft.com/office/drawing/2014/main" id="{75FEB632-2260-4FB7-BCB6-CD9673EA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02482"/>
            <a:ext cx="15585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27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endParaRPr lang="en-US" altLang="en-US" sz="18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66" name="TextBox 5">
            <a:extLst>
              <a:ext uri="{FF2B5EF4-FFF2-40B4-BE49-F238E27FC236}">
                <a16:creationId xmlns:a16="http://schemas.microsoft.com/office/drawing/2014/main" id="{1EEA45F3-F5AA-4DC1-80A2-38E786EC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412" y="1427146"/>
            <a:ext cx="36421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Ôn</a:t>
            </a:r>
            <a:r>
              <a:rPr lang="en-US" alt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D, Đ</a:t>
            </a:r>
            <a:endParaRPr lang="vi-VN" altLang="en-US" sz="27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Viết mẫu giáo Tập viết chữ cái">
            <a:extLst>
              <a:ext uri="{FF2B5EF4-FFF2-40B4-BE49-F238E27FC236}">
                <a16:creationId xmlns:a16="http://schemas.microsoft.com/office/drawing/2014/main" id="{A9E96DC1-EA1C-4D4F-9ED6-E36A8898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49" y="1177654"/>
            <a:ext cx="2977109" cy="31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2C52C8-4FC0-426B-A272-CCCB3DC79DA9}"/>
              </a:ext>
            </a:extLst>
          </p:cNvPr>
          <p:cNvSpPr/>
          <p:nvPr/>
        </p:nvSpPr>
        <p:spPr>
          <a:xfrm>
            <a:off x="2988449" y="191720"/>
            <a:ext cx="2979296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vi-VN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thế ngồi viết </a:t>
            </a:r>
          </a:p>
        </p:txBody>
      </p:sp>
    </p:spTree>
    <p:extLst>
      <p:ext uri="{BB962C8B-B14F-4D97-AF65-F5344CB8AC3E}">
        <p14:creationId xmlns:p14="http://schemas.microsoft.com/office/powerpoint/2010/main" val="3595708109"/>
      </p:ext>
    </p:extLst>
  </p:cSld>
  <p:clrMapOvr>
    <a:masterClrMapping/>
  </p:clrMapOvr>
  <p:transition spd="slow" advTm="30657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F407F7-3C4A-4107-8D56-FD60375CD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94" t="-346" r="794" b="6202"/>
          <a:stretch/>
        </p:blipFill>
        <p:spPr>
          <a:xfrm>
            <a:off x="2683479" y="0"/>
            <a:ext cx="4321147" cy="5070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224704"/>
      </p:ext>
    </p:extLst>
  </p:cSld>
  <p:clrMapOvr>
    <a:masterClrMapping/>
  </p:clrMapOvr>
  <p:transition spd="slow" advTm="48067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Mẫu chữ\MẪU CHỮ ĐÃ XẾP\Chữ hoa\6.jpg">
            <a:extLst>
              <a:ext uri="{FF2B5EF4-FFF2-40B4-BE49-F238E27FC236}">
                <a16:creationId xmlns:a16="http://schemas.microsoft.com/office/drawing/2014/main" id="{839AB779-B2B4-4E9B-B00C-C984DD4ED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19435" r="6279" b="15475"/>
          <a:stretch/>
        </p:blipFill>
        <p:spPr bwMode="auto">
          <a:xfrm>
            <a:off x="2219786" y="322106"/>
            <a:ext cx="4370200" cy="465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654942"/>
      </p:ext>
    </p:extLst>
  </p:cSld>
  <p:clrMapOvr>
    <a:masterClrMapping/>
  </p:clrMapOvr>
  <p:transition spd="slow" advTm="45446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ownloads\Mẫu chữ\MẪU CHỮ ĐÃ XẾP\Chữ hoa\6.jpg">
            <a:extLst>
              <a:ext uri="{FF2B5EF4-FFF2-40B4-BE49-F238E27FC236}">
                <a16:creationId xmlns:a16="http://schemas.microsoft.com/office/drawing/2014/main" id="{3D088E1E-F4EB-4D31-B10F-8CACD8802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19435" r="6279" b="15475"/>
          <a:stretch/>
        </p:blipFill>
        <p:spPr bwMode="auto">
          <a:xfrm>
            <a:off x="136026" y="1398051"/>
            <a:ext cx="3452642" cy="322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">
            <a:hlinkClick r:id="" action="ppaction://media"/>
            <a:extLst>
              <a:ext uri="{FF2B5EF4-FFF2-40B4-BE49-F238E27FC236}">
                <a16:creationId xmlns:a16="http://schemas.microsoft.com/office/drawing/2014/main" id="{6A0A6E44-57FB-4951-82CB-324BE5CB30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000"/>
                </p14:media>
              </p:ext>
            </p:extLst>
          </p:nvPr>
        </p:nvPicPr>
        <p:blipFill rotWithShape="1">
          <a:blip r:embed="rId7"/>
          <a:srcRect l="17190" r="17438"/>
          <a:stretch/>
        </p:blipFill>
        <p:spPr>
          <a:xfrm>
            <a:off x="4383074" y="642348"/>
            <a:ext cx="4624900" cy="38389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324565"/>
      </p:ext>
    </p:extLst>
  </p:cSld>
  <p:clrMapOvr>
    <a:masterClrMapping/>
  </p:clrMapOvr>
  <p:transition spd="slow" advTm="505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812" objId="9"/>
        <p14:stopEvt time="42293" objId="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\Downloads\Mẫu chữ\MẪU CHỮ ĐÃ XẾP\Chữ hoa\7.jpg">
            <a:extLst>
              <a:ext uri="{FF2B5EF4-FFF2-40B4-BE49-F238E27FC236}">
                <a16:creationId xmlns:a16="http://schemas.microsoft.com/office/drawing/2014/main" id="{6EDCF2B4-4D99-4C32-8786-A385DBCEE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19822" r="7084" b="18388"/>
          <a:stretch/>
        </p:blipFill>
        <p:spPr bwMode="auto">
          <a:xfrm>
            <a:off x="428802" y="896205"/>
            <a:ext cx="3481112" cy="335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dmin\Downloads\Mẫu chữ\MẪU CHỮ ĐÃ XẾP\Chữ hoa\6.jpg">
            <a:extLst>
              <a:ext uri="{FF2B5EF4-FFF2-40B4-BE49-F238E27FC236}">
                <a16:creationId xmlns:a16="http://schemas.microsoft.com/office/drawing/2014/main" id="{26D1B884-0576-4429-9D14-004E5F3EE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19435" r="6279" b="15475"/>
          <a:stretch/>
        </p:blipFill>
        <p:spPr bwMode="auto">
          <a:xfrm>
            <a:off x="4622450" y="858650"/>
            <a:ext cx="3644988" cy="348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4014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|3.2|1.9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5.9|6.3|1.2|10.9|3.4|2.9|1.4|1|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2"/>
</p:tagLst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5051</TotalTime>
  <Words>461</Words>
  <Application>Microsoft Office PowerPoint</Application>
  <PresentationFormat>On-screen Show (16:9)</PresentationFormat>
  <Paragraphs>42</Paragraphs>
  <Slides>25</Slides>
  <Notes>17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HP001 4 hàng</vt:lpstr>
      <vt:lpstr>Amatic SC</vt:lpstr>
      <vt:lpstr>.VnAristote</vt:lpstr>
      <vt:lpstr>Didact Gothic</vt:lpstr>
      <vt:lpstr>Times New Roman</vt:lpstr>
      <vt:lpstr>Giant Doodles Newsletter by Slidesgo</vt:lpstr>
      <vt:lpstr>TRƯỜNG TIỂU HỌC GIANG BIÊN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UỶ BAN NHÂN DÂN QUẬN 12 PHÒNG GIÁO DỤC VÀO ĐÀO TẠO</dc:title>
  <dc:creator>Administrator</dc:creator>
  <cp:lastModifiedBy>DELL</cp:lastModifiedBy>
  <cp:revision>203</cp:revision>
  <dcterms:modified xsi:type="dcterms:W3CDTF">2021-10-13T05:20:48Z</dcterms:modified>
</cp:coreProperties>
</file>